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8" r:id="rId2"/>
    <p:sldId id="271" r:id="rId3"/>
    <p:sldId id="282" r:id="rId4"/>
    <p:sldId id="285" r:id="rId5"/>
    <p:sldId id="287" r:id="rId6"/>
    <p:sldId id="267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FFFF"/>
    <a:srgbClr val="00FF99"/>
    <a:srgbClr val="FF33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7889A-667F-478D-B21A-0BDDEBD712C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2D1F1-280D-4231-B380-F00121A5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0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5D7BD4-45D6-4134-8C9D-11BDAFF93451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5D884-D488-43ED-89D4-CED668D626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0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A93D2-0939-405D-B053-D0041E56E7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3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66140-5AB8-402A-93FB-E36161B05A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1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752E5-4F71-4062-9D58-9809968AA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60394-798E-4142-B027-8C699684B6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4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423D2-6604-48D8-AF99-2C28CECD2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5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A9220-69DD-4CB2-9BBA-C2D4ADE52B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2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BFDA7-9649-4E87-A1A7-FC7A6499DE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8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507FD-9688-4998-852A-D1988BE1DE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C059E-124C-4151-9BF0-EE2229E7F5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0A861-1221-4223-90B9-EFDA880D09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EBA6865-FBF0-4649-992E-43B929EA16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857251"/>
            <a:ext cx="9192126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5" y="85725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028700" y="1371600"/>
            <a:ext cx="7543800" cy="281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768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896225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5438"/>
            <a:ext cx="7726363" cy="65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am but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2" b="12135"/>
          <a:stretch>
            <a:fillRect/>
          </a:stretch>
        </p:blipFill>
        <p:spPr bwMode="auto">
          <a:xfrm>
            <a:off x="5181600" y="1981200"/>
            <a:ext cx="31242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tut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2551113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5438"/>
            <a:ext cx="7726363" cy="653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teacherflow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2004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276225" y="228600"/>
            <a:ext cx="8610600" cy="6629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7445"/>
                <a:gd name="adj2" fmla="val 64287"/>
              </a:avLst>
            </a:prstTxWarp>
          </a:bodyPr>
          <a:lstStyle/>
          <a:p>
            <a:pPr algn="ctr"/>
            <a:r>
              <a:rPr lang="en-US" sz="6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KÍNH CHÚC CÁC THẦY CÔ MẠNH KHỎE</a:t>
            </a:r>
          </a:p>
        </p:txBody>
      </p:sp>
      <p:pic>
        <p:nvPicPr>
          <p:cNvPr id="17413" name="Picture 5" descr="hoa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419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oa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1323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hoa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13239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oa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hoa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19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5441238"/>
  <p:tag name="VIOLETTITLE" val="Bài giảng Tiểu học"/>
  <p:tag name="VIOLETLESSON" val="31"/>
  <p:tag name="VIOLETCATID" val="7840640"/>
  <p:tag name="VIOLETSUBJECT" val="Tập viết 3"/>
  <p:tag name="VIOLETAUTHORID" val="368799"/>
  <p:tag name="VIOLETAUTHORNAME" val="Vũ Quốc Tuấn"/>
  <p:tag name="VIOLETAUTHORAVATAR" val="no_avatar.jpg"/>
  <p:tag name="VIOLETAUTHORADDRESS" val="Hải Dương - Hải dương"/>
  <p:tag name="VIOLETDATE" val="2011-04-17 08:14:16"/>
  <p:tag name="VIOLETHIT" val="290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22</Words>
  <Application>Microsoft Office PowerPoint</Application>
  <PresentationFormat>On-screen Show (4:3)</PresentationFormat>
  <Paragraphs>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等线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AK</cp:lastModifiedBy>
  <cp:revision>12</cp:revision>
  <cp:lastPrinted>1601-01-01T00:00:00Z</cp:lastPrinted>
  <dcterms:created xsi:type="dcterms:W3CDTF">1601-01-01T00:00:00Z</dcterms:created>
  <dcterms:modified xsi:type="dcterms:W3CDTF">2022-04-25T05:36:50Z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