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3" r:id="rId2"/>
    <p:sldId id="290" r:id="rId3"/>
    <p:sldId id="284" r:id="rId4"/>
    <p:sldId id="292" r:id="rId5"/>
    <p:sldId id="283" r:id="rId6"/>
    <p:sldId id="291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B7D1E7"/>
    <a:srgbClr val="0000FF"/>
    <a:srgbClr val="FFFFCC"/>
    <a:srgbClr val="FFFF99"/>
    <a:srgbClr val="FF0000"/>
    <a:srgbClr val="0000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FFEC9-6FB5-4C39-845B-D7999B639913}" type="datetimeFigureOut">
              <a:rPr lang="en-US" smtClean="0"/>
              <a:t>4/25/2022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053DA-B952-430C-8556-E3484DEB8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23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4100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5D7BD4-45D6-4134-8C9D-11BDAFF93451}" type="slidenum">
              <a:rPr lang="zh-CN" altLang="en-US" smtClean="0">
                <a:latin typeface="Calibri" panose="020F0502020204030204" pitchFamily="34" charset="0"/>
              </a:rPr>
              <a:pPr/>
              <a:t>1</a:t>
            </a:fld>
            <a:endParaRPr lang="zh-CN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88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37136-7AEE-440F-A019-84C989D603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7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AA235-86D9-416F-8E2C-4B0C01DB62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9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51D02-8226-4E85-A66D-67219E254D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2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DD9D8-BF49-4505-88E2-3180363725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04151-D799-4B40-9FBE-52A0C5D30B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8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0C19F-237A-4FAA-B170-3E4C56ADB5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7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596EA-11AF-451D-9BB4-0309B88749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4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A27AA-0FD8-494D-91B9-8E59525CC5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9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DE690-92E0-49DE-88DA-B10A4936D9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0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CD60E-6FA5-4466-87B4-56BA89288C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2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70DA1-3E9E-4324-AEAD-42660065C1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1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5E2FD5-BBD9-4631-87B3-42272966F6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1"/>
          <a:stretch>
            <a:fillRect/>
          </a:stretch>
        </p:blipFill>
        <p:spPr bwMode="auto">
          <a:xfrm>
            <a:off x="0" y="857251"/>
            <a:ext cx="9192126" cy="520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5" y="85725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1028700" y="1371600"/>
            <a:ext cx="75438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vi-VN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vi-VN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alt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4969"/>
      </p:ext>
    </p:extLst>
  </p:cSld>
  <p:clrMapOvr>
    <a:masterClrMapping/>
  </p:clrMapOvr>
  <p:transition spd="slow" advClick="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733800" y="30480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b="1" u="sng">
                <a:solidFill>
                  <a:srgbClr val="006600"/>
                </a:solidFill>
                <a:latin typeface="Times New Roman" pitchFamily="18" charset="0"/>
              </a:rPr>
              <a:t>Chính tả: Nhớ- viết</a:t>
            </a:r>
          </a:p>
        </p:txBody>
      </p:sp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3709988" y="633413"/>
            <a:ext cx="2362200" cy="400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i="1" kern="1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hát trồng cây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152775" y="942975"/>
            <a:ext cx="3276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Người đó có tiếng hát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Trên vòm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Chim hót lời mê say.</a:t>
            </a: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3138488" y="3752850"/>
            <a:ext cx="3124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bóng mát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Trong vòm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Quên nắng xa đường dài.</a:t>
            </a: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r>
              <a:rPr lang="en-US" sz="2000" i="1">
                <a:latin typeface="Times New Roman" pitchFamily="18" charset="0"/>
              </a:rPr>
              <a:t>                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148013" y="2347913"/>
            <a:ext cx="3505200" cy="2362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Người đó có ngọn gió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Rung cành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Hoa lá đùa lay lay.</a:t>
            </a:r>
          </a:p>
          <a:p>
            <a:pPr>
              <a:lnSpc>
                <a:spcPct val="90000"/>
              </a:lnSpc>
            </a:pPr>
            <a:endParaRPr lang="en-US" sz="2000" i="1"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000" i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3095625" y="5105400"/>
            <a:ext cx="4114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hạnh phúc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Mong chờ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Mau lớn lên từng ngày.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                               </a:t>
            </a:r>
            <a:r>
              <a:rPr lang="en-US" i="1">
                <a:solidFill>
                  <a:srgbClr val="FF0066"/>
                </a:solidFill>
                <a:latin typeface="Times New Roman" pitchFamily="18" charset="0"/>
              </a:rPr>
              <a:t>Bế Kiến Quốc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4572000" y="302895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10000" y="188595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200400" y="50292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2236" name="Picture 12" descr="TV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076325"/>
            <a:ext cx="3810000" cy="56388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29" grpId="0"/>
      <p:bldP spid="52230" grpId="0"/>
      <p:bldP spid="52231" grpId="0"/>
      <p:bldP spid="52232" grpId="0"/>
      <p:bldP spid="52233" grpId="0" animBg="1"/>
      <p:bldP spid="52234" grpId="0" animBg="1"/>
      <p:bldP spid="522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2743200" y="2667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ngọn    ó             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433763" y="3362325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ên 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810000" y="26670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gi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1471613" y="1981200"/>
            <a:ext cx="3781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128963" y="1990725"/>
            <a:ext cx="159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 òm cây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1471613" y="3362325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qu</a:t>
            </a:r>
          </a:p>
        </p:txBody>
      </p:sp>
      <p:sp>
        <p:nvSpPr>
          <p:cNvPr id="46100" name="WordArt 20"/>
          <p:cNvSpPr>
            <a:spLocks noChangeArrowheads="1" noChangeShapeType="1" noTextEdit="1"/>
          </p:cNvSpPr>
          <p:nvPr/>
        </p:nvSpPr>
        <p:spPr bwMode="auto">
          <a:xfrm>
            <a:off x="3048000" y="1143000"/>
            <a:ext cx="2762250" cy="466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i="1" kern="10" dirty="0" err="1" smtClean="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Từ</a:t>
            </a:r>
            <a:r>
              <a:rPr lang="en-US" sz="3200" b="1" i="1" kern="10" dirty="0" smtClean="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i="1" kern="10" dirty="0" err="1" smtClean="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khó</a:t>
            </a:r>
            <a:endParaRPr lang="en-US" sz="3200" b="1" i="1" kern="10" dirty="0">
              <a:solidFill>
                <a:srgbClr val="99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/>
      <p:bldP spid="46089" grpId="0"/>
      <p:bldP spid="46093" grpId="0"/>
      <p:bldP spid="46093" grpId="1"/>
      <p:bldP spid="46095" grpId="0"/>
      <p:bldP spid="46095" grpId="1"/>
      <p:bldP spid="46098" grpId="0"/>
      <p:bldP spid="46099" grpId="0"/>
      <p:bldP spid="4609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733800" y="30480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b="1">
                <a:latin typeface="Times New Roman" pitchFamily="18" charset="0"/>
              </a:rPr>
              <a:t>Chính tả: </a:t>
            </a:r>
            <a:r>
              <a:rPr lang="en-US" b="1"/>
              <a:t>Nhớ - viết</a:t>
            </a:r>
          </a:p>
        </p:txBody>
      </p:sp>
      <p:sp>
        <p:nvSpPr>
          <p:cNvPr id="54276" name="WordArt 4"/>
          <p:cNvSpPr>
            <a:spLocks noChangeArrowheads="1" noChangeShapeType="1" noTextEdit="1"/>
          </p:cNvSpPr>
          <p:nvPr/>
        </p:nvSpPr>
        <p:spPr bwMode="auto">
          <a:xfrm>
            <a:off x="3009900" y="633413"/>
            <a:ext cx="2362200" cy="400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i="1" kern="1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hát trồng cây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3152775" y="942975"/>
            <a:ext cx="3276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Người đó có tiếng hát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Trên vòm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Chim hót lời mê say.</a:t>
            </a: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138488" y="3752850"/>
            <a:ext cx="3124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bóng mát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Trong vòm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Quên nắng xa đường dài.</a:t>
            </a: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r>
              <a:rPr lang="en-US" sz="2000" i="1">
                <a:latin typeface="Times New Roman" pitchFamily="18" charset="0"/>
              </a:rPr>
              <a:t>                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148013" y="2347913"/>
            <a:ext cx="3505200" cy="2362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Người đó có ngọn gió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Rung cành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Hoa lá đùa lay lay.</a:t>
            </a:r>
          </a:p>
          <a:p>
            <a:pPr>
              <a:lnSpc>
                <a:spcPct val="90000"/>
              </a:lnSpc>
            </a:pPr>
            <a:endParaRPr lang="en-US" sz="2000" i="1"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000" i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3095625" y="5105400"/>
            <a:ext cx="4114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hạnh phúc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Mong chờ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Mau lớn lên từng ngày.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                               </a:t>
            </a:r>
            <a:r>
              <a:rPr lang="en-US" i="1">
                <a:solidFill>
                  <a:srgbClr val="FF0066"/>
                </a:solidFill>
                <a:latin typeface="Times New Roman" pitchFamily="18" charset="0"/>
              </a:rPr>
              <a:t>Bế Kiến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/>
      <p:bldP spid="54277" grpId="0"/>
      <p:bldP spid="54278" grpId="0"/>
      <p:bldP spid="54279" grpId="0"/>
      <p:bldP spid="542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381000" y="19050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2)Điền vào chỗ trống: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0" y="23622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a)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dong</a:t>
            </a:r>
            <a:r>
              <a:rPr lang="en-US" sz="2400" b="1" i="1">
                <a:latin typeface="Times New Roman" pitchFamily="18" charset="0"/>
              </a:rPr>
              <a:t> hay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giong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1066800" y="2819400"/>
            <a:ext cx="723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        … ruổi,     … chơi, thong…      , trống …       cờ mở , gánh hàng …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228600" y="4038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b)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r>
              <a:rPr lang="en-US" sz="2400" i="1">
                <a:latin typeface="Times New Roman" pitchFamily="18" charset="0"/>
              </a:rPr>
              <a:t> </a:t>
            </a:r>
            <a:r>
              <a:rPr lang="en-US" sz="2400" b="1" i="1">
                <a:latin typeface="Times New Roman" pitchFamily="18" charset="0"/>
              </a:rPr>
              <a:t>hay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ru</a:t>
            </a:r>
            <a:r>
              <a:rPr lang="en-US" sz="2400" b="1" i="1">
                <a:solidFill>
                  <a:srgbClr val="FF0066"/>
                </a:solidFill>
                <a:latin typeface="Times New Roman" pitchFamily="18" charset="0"/>
              </a:rPr>
              <a:t>̃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1219200" y="4533900"/>
            <a:ext cx="7086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     cười … rượi, nói chuyện … rỉ, … nhau đi chơi, lá … xuống mặt hồ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1143000" y="23669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1285875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dong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2543175" y="2366963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giong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1100138" y="4038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1252538" y="40386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rũ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1147763" y="2362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1157288" y="23669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114300" y="4038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5" name="Text Box 33"/>
          <p:cNvSpPr txBox="1">
            <a:spLocks noChangeArrowheads="1"/>
          </p:cNvSpPr>
          <p:nvPr/>
        </p:nvSpPr>
        <p:spPr bwMode="auto">
          <a:xfrm>
            <a:off x="561975" y="4038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6" name="Text Box 34"/>
          <p:cNvSpPr txBox="1">
            <a:spLocks noChangeArrowheads="1"/>
          </p:cNvSpPr>
          <p:nvPr/>
        </p:nvSpPr>
        <p:spPr bwMode="auto">
          <a:xfrm>
            <a:off x="3652838" y="2395538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?</a:t>
            </a:r>
          </a:p>
        </p:txBody>
      </p:sp>
      <p:sp>
        <p:nvSpPr>
          <p:cNvPr id="44067" name="Text Box 35"/>
          <p:cNvSpPr txBox="1">
            <a:spLocks noChangeArrowheads="1"/>
          </p:cNvSpPr>
          <p:nvPr/>
        </p:nvSpPr>
        <p:spPr bwMode="auto">
          <a:xfrm>
            <a:off x="2143125" y="4038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-4.68208E-6 L 0.01406 0.06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3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04046E-6 L 0.16198 0.0665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04046E-6 L 0.30521 0.066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60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68208E-6 L 0.34271 0.065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35" y="3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68208E-6 L 0.12916 0.121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" y="60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624 L 0.00886 0.0714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3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2.89017E-6 L 0.375 0.0714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62" y="35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0625 L 0.45521 0.0728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60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.00625 L 0.70573 0.0728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78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6" grpId="0"/>
      <p:bldP spid="44057" grpId="0"/>
      <p:bldP spid="44058" grpId="0"/>
      <p:bldP spid="44059" grpId="0"/>
      <p:bldP spid="44061" grpId="0"/>
      <p:bldP spid="44062" grpId="0"/>
      <p:bldP spid="44063" grpId="0"/>
      <p:bldP spid="44064" grpId="0"/>
      <p:bldP spid="440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attach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1" name="WordArt 3"/>
          <p:cNvSpPr>
            <a:spLocks noChangeArrowheads="1" noChangeShapeType="1" noTextEdit="1"/>
          </p:cNvSpPr>
          <p:nvPr/>
        </p:nvSpPr>
        <p:spPr bwMode="auto">
          <a:xfrm>
            <a:off x="152400" y="2057400"/>
            <a:ext cx="85344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vi-VN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Chúc thầy, cô nhiều sức khỏe</a:t>
            </a:r>
            <a:endParaRPr lang="en-US" sz="5400" b="1" i="1" kern="1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CC33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268499"/>
  <p:tag name="VIOLETTITLE" val="chính tả bài hát trồng cây lớp 3"/>
  <p:tag name="VIOLETLESSON" val="59"/>
  <p:tag name="VIOLETCATID" val="8048908"/>
  <p:tag name="VIOLETSUBJECT" val="Chính tả 3"/>
  <p:tag name="VIOLETAUTHORID" val="2033678"/>
  <p:tag name="VIOLETAUTHORNAME" val="Nguyễn Văn Dưng"/>
  <p:tag name="VIOLETAUTHORAVATAR" val="2/33/678/avatar.jpg"/>
  <p:tag name="VIOLETAUTHORADDRESS" val="LONG AN - LONG AN"/>
  <p:tag name="VIOLETDATE" val="2012-10-06 17:48:56"/>
  <p:tag name="VIOLETHIT" val="299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264</Words>
  <Application>Microsoft Office PowerPoint</Application>
  <PresentationFormat>On-screen Show (4:3)</PresentationFormat>
  <Paragraphs>79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等线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cty tien minh</dc:creator>
  <cp:lastModifiedBy>AK</cp:lastModifiedBy>
  <cp:revision>53</cp:revision>
  <dcterms:created xsi:type="dcterms:W3CDTF">2009-04-13T14:10:15Z</dcterms:created>
  <dcterms:modified xsi:type="dcterms:W3CDTF">2022-04-25T05:35:51Z</dcterms:modified>
</cp:coreProperties>
</file>