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31" r:id="rId2"/>
  </p:sldMasterIdLst>
  <p:notesMasterIdLst>
    <p:notesMasterId r:id="rId30"/>
  </p:notesMasterIdLst>
  <p:handoutMasterIdLst>
    <p:handoutMasterId r:id="rId31"/>
  </p:handoutMasterIdLst>
  <p:sldIdLst>
    <p:sldId id="418" r:id="rId3"/>
    <p:sldId id="337" r:id="rId4"/>
    <p:sldId id="419" r:id="rId5"/>
    <p:sldId id="294" r:id="rId6"/>
    <p:sldId id="322" r:id="rId7"/>
    <p:sldId id="356" r:id="rId8"/>
    <p:sldId id="357" r:id="rId9"/>
    <p:sldId id="346" r:id="rId10"/>
    <p:sldId id="334" r:id="rId11"/>
    <p:sldId id="270" r:id="rId12"/>
    <p:sldId id="312" r:id="rId13"/>
    <p:sldId id="283" r:id="rId14"/>
    <p:sldId id="394" r:id="rId15"/>
    <p:sldId id="415" r:id="rId16"/>
    <p:sldId id="416" r:id="rId17"/>
    <p:sldId id="406" r:id="rId18"/>
    <p:sldId id="287" r:id="rId19"/>
    <p:sldId id="328" r:id="rId20"/>
    <p:sldId id="272" r:id="rId21"/>
    <p:sldId id="264" r:id="rId22"/>
    <p:sldId id="277" r:id="rId23"/>
    <p:sldId id="417" r:id="rId24"/>
    <p:sldId id="289" r:id="rId25"/>
    <p:sldId id="260" r:id="rId26"/>
    <p:sldId id="261" r:id="rId27"/>
    <p:sldId id="296" r:id="rId28"/>
    <p:sldId id="274"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A"/>
    <a:srgbClr val="CCCCCC"/>
    <a:srgbClr val="5B6149"/>
    <a:srgbClr val="605F4A"/>
    <a:srgbClr val="5F6048"/>
    <a:srgbClr val="B11D29"/>
    <a:srgbClr val="FF66FF"/>
    <a:srgbClr val="FF3399"/>
    <a:srgbClr val="2904C8"/>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3" autoAdjust="0"/>
    <p:restoredTop sz="94656" autoAdjust="0"/>
  </p:normalViewPr>
  <p:slideViewPr>
    <p:cSldViewPr>
      <p:cViewPr varScale="1">
        <p:scale>
          <a:sx n="74" d="100"/>
          <a:sy n="74" d="100"/>
        </p:scale>
        <p:origin x="178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46559797-C95A-46CD-9DD5-6AA442B1848E}"/>
    <pc:docChg chg="addSld modSld sldOrd">
      <pc:chgData name="Thao Phuong" userId="dd1b873d0ed009f0" providerId="LiveId" clId="{46559797-C95A-46CD-9DD5-6AA442B1848E}" dt="2022-04-03T15:39:02.639" v="224" actId="1076"/>
      <pc:docMkLst>
        <pc:docMk/>
      </pc:docMkLst>
      <pc:sldChg chg="modSp mod">
        <pc:chgData name="Thao Phuong" userId="dd1b873d0ed009f0" providerId="LiveId" clId="{46559797-C95A-46CD-9DD5-6AA442B1848E}" dt="2022-04-03T15:37:43.274" v="173" actId="20577"/>
        <pc:sldMkLst>
          <pc:docMk/>
          <pc:sldMk cId="0" sldId="337"/>
        </pc:sldMkLst>
        <pc:spChg chg="mod">
          <ac:chgData name="Thao Phuong" userId="dd1b873d0ed009f0" providerId="LiveId" clId="{46559797-C95A-46CD-9DD5-6AA442B1848E}" dt="2022-04-03T15:37:43.274" v="173" actId="20577"/>
          <ac:spMkLst>
            <pc:docMk/>
            <pc:sldMk cId="0" sldId="337"/>
            <ac:spMk id="3" creationId="{238355AF-92F1-480C-B33B-EE4D87477355}"/>
          </ac:spMkLst>
        </pc:spChg>
        <pc:spChg chg="mod">
          <ac:chgData name="Thao Phuong" userId="dd1b873d0ed009f0" providerId="LiveId" clId="{46559797-C95A-46CD-9DD5-6AA442B1848E}" dt="2022-04-03T15:37:28.262" v="136" actId="20577"/>
          <ac:spMkLst>
            <pc:docMk/>
            <pc:sldMk cId="0" sldId="337"/>
            <ac:spMk id="5" creationId="{A6251131-191F-49B1-A9AE-1A917F64A5A7}"/>
          </ac:spMkLst>
        </pc:spChg>
      </pc:sldChg>
      <pc:sldChg chg="addSp modSp new mod ord">
        <pc:chgData name="Thao Phuong" userId="dd1b873d0ed009f0" providerId="LiveId" clId="{46559797-C95A-46CD-9DD5-6AA442B1848E}" dt="2022-04-03T15:37:20.257" v="128" actId="20577"/>
        <pc:sldMkLst>
          <pc:docMk/>
          <pc:sldMk cId="205502608" sldId="418"/>
        </pc:sldMkLst>
        <pc:spChg chg="add mod">
          <ac:chgData name="Thao Phuong" userId="dd1b873d0ed009f0" providerId="LiveId" clId="{46559797-C95A-46CD-9DD5-6AA442B1848E}" dt="2022-04-03T15:37:20.257" v="128" actId="20577"/>
          <ac:spMkLst>
            <pc:docMk/>
            <pc:sldMk cId="205502608" sldId="418"/>
            <ac:spMk id="6" creationId="{E607E6C0-5ADB-4867-88CB-E9AA5F18F908}"/>
          </ac:spMkLst>
        </pc:spChg>
        <pc:picChg chg="add mod">
          <ac:chgData name="Thao Phuong" userId="dd1b873d0ed009f0" providerId="LiveId" clId="{46559797-C95A-46CD-9DD5-6AA442B1848E}" dt="2022-04-03T15:35:20.450" v="5" actId="14100"/>
          <ac:picMkLst>
            <pc:docMk/>
            <pc:sldMk cId="205502608" sldId="418"/>
            <ac:picMk id="4" creationId="{E5112099-83E8-47AF-BB33-A31DCCBB2736}"/>
          </ac:picMkLst>
        </pc:picChg>
        <pc:picChg chg="add mod">
          <ac:chgData name="Thao Phuong" userId="dd1b873d0ed009f0" providerId="LiveId" clId="{46559797-C95A-46CD-9DD5-6AA442B1848E}" dt="2022-04-03T15:35:27.612" v="6"/>
          <ac:picMkLst>
            <pc:docMk/>
            <pc:sldMk cId="205502608" sldId="418"/>
            <ac:picMk id="5" creationId="{DB690B61-C5F6-41E1-A150-55256BB62482}"/>
          </ac:picMkLst>
        </pc:picChg>
      </pc:sldChg>
      <pc:sldChg chg="modSp new mod">
        <pc:chgData name="Thao Phuong" userId="dd1b873d0ed009f0" providerId="LiveId" clId="{46559797-C95A-46CD-9DD5-6AA442B1848E}" dt="2022-04-03T15:39:02.639" v="224" actId="1076"/>
        <pc:sldMkLst>
          <pc:docMk/>
          <pc:sldMk cId="4090407854" sldId="419"/>
        </pc:sldMkLst>
        <pc:spChg chg="mod">
          <ac:chgData name="Thao Phuong" userId="dd1b873d0ed009f0" providerId="LiveId" clId="{46559797-C95A-46CD-9DD5-6AA442B1848E}" dt="2022-04-03T15:38:00.973" v="214" actId="2711"/>
          <ac:spMkLst>
            <pc:docMk/>
            <pc:sldMk cId="4090407854" sldId="419"/>
            <ac:spMk id="2" creationId="{60760730-6A24-4E5C-83BA-95EEEA70730E}"/>
          </ac:spMkLst>
        </pc:spChg>
        <pc:spChg chg="mod">
          <ac:chgData name="Thao Phuong" userId="dd1b873d0ed009f0" providerId="LiveId" clId="{46559797-C95A-46CD-9DD5-6AA442B1848E}" dt="2022-04-03T15:39:02.639" v="224" actId="1076"/>
          <ac:spMkLst>
            <pc:docMk/>
            <pc:sldMk cId="4090407854" sldId="419"/>
            <ac:spMk id="3" creationId="{08318795-CF71-4EFE-AEFD-E35E15817C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044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044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044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6D7BB3-6733-44EE-95FC-76A1BF9065F2}" type="slidenum">
              <a:rPr lang="ar-SA"/>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a:p>
        </p:txBody>
      </p:sp>
      <p:sp>
        <p:nvSpPr>
          <p:cNvPr id="901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01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en-US"/>
          </a:p>
        </p:txBody>
      </p:sp>
      <p:sp>
        <p:nvSpPr>
          <p:cNvPr id="901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D1A3DF7A-6402-4D51-923F-49D1D0A5CA24}"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1A59BC2-CB8A-4CFD-924E-859ACD2FC498}"/>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A5ECB352-8A6B-4947-A223-BFB57DBE3B0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0484" name="Slide Number Placeholder 3">
            <a:extLst>
              <a:ext uri="{FF2B5EF4-FFF2-40B4-BE49-F238E27FC236}">
                <a16:creationId xmlns:a16="http://schemas.microsoft.com/office/drawing/2014/main" id="{AC225870-0546-4359-8A90-24E96F09B2C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C84EF6-9BDA-49DD-BACF-7A909B9AE54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t>20</a:t>
            </a:fld>
            <a:endParaRPr lang="zh-CN" altLang="en-US" sz="1200"/>
          </a:p>
        </p:txBody>
      </p:sp>
    </p:spTree>
    <p:extLst>
      <p:ext uri="{BB962C8B-B14F-4D97-AF65-F5344CB8AC3E}">
        <p14:creationId xmlns:p14="http://schemas.microsoft.com/office/powerpoint/2010/main" val="118447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1D33883-AC23-4998-A27F-3A2D3ACDAA66}" type="slidenum">
              <a:rPr lang="ar-SA" smtClean="0"/>
              <a:pPr/>
              <a:t>25</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p:spPr>
            <p:txBody>
              <a:bodyPr wrap="none" anchor="ctr"/>
              <a:lstStyle/>
              <a:p>
                <a:pPr>
                  <a:defRPr/>
                </a:pPr>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p:spPr>
            <p:txBody>
              <a:bodyPr wrap="none" anchor="ctr"/>
              <a:lstStyle/>
              <a:p>
                <a:pPr>
                  <a:defRPr/>
                </a:pPr>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p:spPr>
            <p:txBody>
              <a:bodyPr wrap="none" anchor="ctr"/>
              <a:lstStyle/>
              <a:p>
                <a:pPr>
                  <a:defRPr/>
                </a:pPr>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p:spPr>
            <p:txBody>
              <a:bodyPr wrap="none" anchor="ctr"/>
              <a:lstStyle/>
              <a:p>
                <a:pPr>
                  <a:defRPr/>
                </a:pPr>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p:spPr>
            <p:txBody>
              <a:bodyPr wrap="none" anchor="ctr"/>
              <a:lstStyle/>
              <a:p>
                <a:pPr>
                  <a:defRPr/>
                </a:pPr>
                <a:endParaRPr lang="en-US"/>
              </a:p>
            </p:txBody>
          </p:sp>
          <p:sp>
            <p:nvSpPr>
              <p:cNvPr id="14"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p:spPr>
            <p:txBody>
              <a:bodyPr wrap="none" anchor="ctr"/>
              <a:lstStyle/>
              <a:p>
                <a:pPr>
                  <a:defRPr/>
                </a:pPr>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p:spPr>
            <p:txBody>
              <a:bodyPr wrap="none" anchor="ctr"/>
              <a:lstStyle/>
              <a:p>
                <a:pPr>
                  <a:defRPr/>
                </a:pPr>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p:spPr>
            <p:txBody>
              <a:bodyPr wrap="none" anchor="ctr"/>
              <a:lstStyle/>
              <a:p>
                <a:pPr>
                  <a:defRPr/>
                </a:pPr>
                <a:endParaRPr lang="en-US"/>
              </a:p>
            </p:txBody>
          </p:sp>
          <p:sp>
            <p:nvSpPr>
              <p:cNvPr id="10"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p:spPr>
            <p:txBody>
              <a:bodyPr wrap="none" anchor="ctr"/>
              <a:lstStyle/>
              <a:p>
                <a:pPr>
                  <a:defRPr/>
                </a:pPr>
                <a:endParaRPr lang="en-US"/>
              </a:p>
            </p:txBody>
          </p:sp>
        </p:grpSp>
      </p:grpSp>
      <p:sp>
        <p:nvSpPr>
          <p:cNvPr id="93251"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3252"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BC9B6B7D-0587-42A4-8373-229D9624BAB0}"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4B801CDB-3E01-4917-A9C6-4A2E56EA9162}"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B3805CC8-FB39-4FA1-835D-020690E9A20E}"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8001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5"/>
          <p:cNvSpPr>
            <a:spLocks noGrp="1" noChangeArrowheads="1"/>
          </p:cNvSpPr>
          <p:nvPr>
            <p:ph type="dt" sz="half" idx="10"/>
          </p:nvPr>
        </p:nvSpPr>
        <p:spPr>
          <a:ln/>
        </p:spPr>
        <p:txBody>
          <a:bodyPr/>
          <a:lstStyle>
            <a:lvl1pPr>
              <a:defRPr/>
            </a:lvl1pPr>
          </a:lstStyle>
          <a:p>
            <a:pPr>
              <a:defRPr/>
            </a:pPr>
            <a:endParaRPr lang="en-US"/>
          </a:p>
        </p:txBody>
      </p:sp>
      <p:sp>
        <p:nvSpPr>
          <p:cNvPr id="4" name="Rectangle 66"/>
          <p:cNvSpPr>
            <a:spLocks noGrp="1" noChangeArrowheads="1"/>
          </p:cNvSpPr>
          <p:nvPr>
            <p:ph type="ftr" sz="quarter" idx="11"/>
          </p:nvPr>
        </p:nvSpPr>
        <p:spPr>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41B43473-3CF3-4B7F-944B-33FEFB09CBE0}"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5B6E4A6-2C27-4BF5-BD77-E44C0E299A11}"/>
              </a:ext>
            </a:extLst>
          </p:cNvPr>
          <p:cNvSpPr>
            <a:spLocks noGrp="1" noChangeArrowheads="1"/>
          </p:cNvSpPr>
          <p:nvPr>
            <p:ph type="dt" sz="half" idx="10"/>
          </p:nvPr>
        </p:nvSpPr>
        <p:spPr>
          <a:ln/>
        </p:spPr>
        <p:txBody>
          <a:bodyPr/>
          <a:lstStyle>
            <a:lvl1pPr>
              <a:defRPr/>
            </a:lvl1pPr>
          </a:lstStyle>
          <a:p>
            <a:pPr>
              <a:defRPr/>
            </a:pPr>
            <a:fld id="{AF6B8016-2312-4FEF-910A-67B544224513}" type="datetimeFigureOut">
              <a:rPr lang="en-US" altLang="en-US"/>
              <a:pPr>
                <a:defRPr/>
              </a:pPr>
              <a:t>4/3/2022</a:t>
            </a:fld>
            <a:endParaRPr lang="en-US" altLang="en-US"/>
          </a:p>
        </p:txBody>
      </p:sp>
      <p:sp>
        <p:nvSpPr>
          <p:cNvPr id="5" name="Rectangle 5">
            <a:extLst>
              <a:ext uri="{FF2B5EF4-FFF2-40B4-BE49-F238E27FC236}">
                <a16:creationId xmlns:a16="http://schemas.microsoft.com/office/drawing/2014/main" id="{5BBA6EB4-AEE7-4F5D-A19A-54C8572D3D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ACDB527-A97F-4150-9001-74ED801422BF}"/>
              </a:ext>
            </a:extLst>
          </p:cNvPr>
          <p:cNvSpPr>
            <a:spLocks noGrp="1" noChangeArrowheads="1"/>
          </p:cNvSpPr>
          <p:nvPr>
            <p:ph type="sldNum" sz="quarter" idx="12"/>
          </p:nvPr>
        </p:nvSpPr>
        <p:spPr>
          <a:ln/>
        </p:spPr>
        <p:txBody>
          <a:bodyPr/>
          <a:lstStyle>
            <a:lvl1pPr>
              <a:defRPr/>
            </a:lvl1pPr>
          </a:lstStyle>
          <a:p>
            <a:pPr>
              <a:defRPr/>
            </a:pPr>
            <a:fld id="{F5AFD8DA-532C-468B-8C5B-91A1A5D4A878}" type="slidenum">
              <a:rPr lang="en-US" altLang="en-US"/>
              <a:pPr>
                <a:defRPr/>
              </a:pPr>
              <a:t>‹#›</a:t>
            </a:fld>
            <a:endParaRPr lang="en-US" altLang="en-US"/>
          </a:p>
        </p:txBody>
      </p:sp>
    </p:spTree>
    <p:extLst>
      <p:ext uri="{BB962C8B-B14F-4D97-AF65-F5344CB8AC3E}">
        <p14:creationId xmlns:p14="http://schemas.microsoft.com/office/powerpoint/2010/main" val="386946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EEB892-043C-4A72-9A50-FF7FDA805420}"/>
              </a:ext>
            </a:extLst>
          </p:cNvPr>
          <p:cNvSpPr>
            <a:spLocks noGrp="1" noChangeArrowheads="1"/>
          </p:cNvSpPr>
          <p:nvPr>
            <p:ph type="dt" sz="half" idx="10"/>
          </p:nvPr>
        </p:nvSpPr>
        <p:spPr>
          <a:ln/>
        </p:spPr>
        <p:txBody>
          <a:bodyPr/>
          <a:lstStyle>
            <a:lvl1pPr>
              <a:defRPr/>
            </a:lvl1pPr>
          </a:lstStyle>
          <a:p>
            <a:pPr>
              <a:defRPr/>
            </a:pPr>
            <a:fld id="{B9D30879-450C-41D0-825F-699B2DA1D6C5}" type="datetimeFigureOut">
              <a:rPr lang="en-US" altLang="en-US"/>
              <a:pPr>
                <a:defRPr/>
              </a:pPr>
              <a:t>4/3/2022</a:t>
            </a:fld>
            <a:endParaRPr lang="en-US" altLang="en-US"/>
          </a:p>
        </p:txBody>
      </p:sp>
      <p:sp>
        <p:nvSpPr>
          <p:cNvPr id="5" name="Rectangle 5">
            <a:extLst>
              <a:ext uri="{FF2B5EF4-FFF2-40B4-BE49-F238E27FC236}">
                <a16:creationId xmlns:a16="http://schemas.microsoft.com/office/drawing/2014/main" id="{AD0C45AD-F30B-446C-99B1-7953ACF7E9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2D1B249-4E57-4230-B939-354455A37699}"/>
              </a:ext>
            </a:extLst>
          </p:cNvPr>
          <p:cNvSpPr>
            <a:spLocks noGrp="1" noChangeArrowheads="1"/>
          </p:cNvSpPr>
          <p:nvPr>
            <p:ph type="sldNum" sz="quarter" idx="12"/>
          </p:nvPr>
        </p:nvSpPr>
        <p:spPr>
          <a:ln/>
        </p:spPr>
        <p:txBody>
          <a:bodyPr/>
          <a:lstStyle>
            <a:lvl1pPr>
              <a:defRPr/>
            </a:lvl1pPr>
          </a:lstStyle>
          <a:p>
            <a:pPr>
              <a:defRPr/>
            </a:pPr>
            <a:fld id="{57B11361-7C36-4D8A-AF66-EF9F0DE0A18C}" type="slidenum">
              <a:rPr lang="en-US" altLang="en-US"/>
              <a:pPr>
                <a:defRPr/>
              </a:pPr>
              <a:t>‹#›</a:t>
            </a:fld>
            <a:endParaRPr lang="en-US" altLang="en-US"/>
          </a:p>
        </p:txBody>
      </p:sp>
    </p:spTree>
    <p:extLst>
      <p:ext uri="{BB962C8B-B14F-4D97-AF65-F5344CB8AC3E}">
        <p14:creationId xmlns:p14="http://schemas.microsoft.com/office/powerpoint/2010/main" val="216154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2E64FFD9-51BA-4F1D-A10D-5557EFD41423}"/>
              </a:ext>
            </a:extLst>
          </p:cNvPr>
          <p:cNvSpPr>
            <a:spLocks noGrp="1" noChangeArrowheads="1"/>
          </p:cNvSpPr>
          <p:nvPr>
            <p:ph type="dt" sz="half" idx="10"/>
          </p:nvPr>
        </p:nvSpPr>
        <p:spPr>
          <a:ln/>
        </p:spPr>
        <p:txBody>
          <a:bodyPr/>
          <a:lstStyle>
            <a:lvl1pPr>
              <a:defRPr/>
            </a:lvl1pPr>
          </a:lstStyle>
          <a:p>
            <a:pPr>
              <a:defRPr/>
            </a:pPr>
            <a:fld id="{DDE79E02-35B3-4B03-B3C3-FB189731D0FA}" type="datetimeFigureOut">
              <a:rPr lang="en-US" altLang="en-US"/>
              <a:pPr>
                <a:defRPr/>
              </a:pPr>
              <a:t>4/3/2022</a:t>
            </a:fld>
            <a:endParaRPr lang="en-US" altLang="en-US"/>
          </a:p>
        </p:txBody>
      </p:sp>
      <p:sp>
        <p:nvSpPr>
          <p:cNvPr id="5" name="Rectangle 5">
            <a:extLst>
              <a:ext uri="{FF2B5EF4-FFF2-40B4-BE49-F238E27FC236}">
                <a16:creationId xmlns:a16="http://schemas.microsoft.com/office/drawing/2014/main" id="{CA33DB10-C553-4E49-87A9-A1B9994EB9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1CF55E-7A25-461A-9180-94CB7638E0C7}"/>
              </a:ext>
            </a:extLst>
          </p:cNvPr>
          <p:cNvSpPr>
            <a:spLocks noGrp="1" noChangeArrowheads="1"/>
          </p:cNvSpPr>
          <p:nvPr>
            <p:ph type="sldNum" sz="quarter" idx="12"/>
          </p:nvPr>
        </p:nvSpPr>
        <p:spPr>
          <a:ln/>
        </p:spPr>
        <p:txBody>
          <a:bodyPr/>
          <a:lstStyle>
            <a:lvl1pPr>
              <a:defRPr/>
            </a:lvl1pPr>
          </a:lstStyle>
          <a:p>
            <a:pPr>
              <a:defRPr/>
            </a:pPr>
            <a:fld id="{097AE3DA-A913-40E3-9CE9-B917DB6D220A}" type="slidenum">
              <a:rPr lang="en-US" altLang="en-US"/>
              <a:pPr>
                <a:defRPr/>
              </a:pPr>
              <a:t>‹#›</a:t>
            </a:fld>
            <a:endParaRPr lang="en-US" altLang="en-US"/>
          </a:p>
        </p:txBody>
      </p:sp>
    </p:spTree>
    <p:extLst>
      <p:ext uri="{BB962C8B-B14F-4D97-AF65-F5344CB8AC3E}">
        <p14:creationId xmlns:p14="http://schemas.microsoft.com/office/powerpoint/2010/main" val="183862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94ED30-D2D9-4442-8AC6-FE8333C087B4}"/>
              </a:ext>
            </a:extLst>
          </p:cNvPr>
          <p:cNvSpPr>
            <a:spLocks noGrp="1" noChangeArrowheads="1"/>
          </p:cNvSpPr>
          <p:nvPr>
            <p:ph type="dt" sz="half" idx="10"/>
          </p:nvPr>
        </p:nvSpPr>
        <p:spPr>
          <a:ln/>
        </p:spPr>
        <p:txBody>
          <a:bodyPr/>
          <a:lstStyle>
            <a:lvl1pPr>
              <a:defRPr/>
            </a:lvl1pPr>
          </a:lstStyle>
          <a:p>
            <a:pPr>
              <a:defRPr/>
            </a:pPr>
            <a:fld id="{DE58AEDF-A6F2-482B-B8DA-166D717103B3}" type="datetimeFigureOut">
              <a:rPr lang="en-US" altLang="en-US"/>
              <a:pPr>
                <a:defRPr/>
              </a:pPr>
              <a:t>4/3/2022</a:t>
            </a:fld>
            <a:endParaRPr lang="en-US" altLang="en-US"/>
          </a:p>
        </p:txBody>
      </p:sp>
      <p:sp>
        <p:nvSpPr>
          <p:cNvPr id="6" name="Rectangle 5">
            <a:extLst>
              <a:ext uri="{FF2B5EF4-FFF2-40B4-BE49-F238E27FC236}">
                <a16:creationId xmlns:a16="http://schemas.microsoft.com/office/drawing/2014/main" id="{1CF28625-094F-4240-9ABF-5B3773912F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3A297B4-1D74-4B7D-A6CB-7E17FAD634FD}"/>
              </a:ext>
            </a:extLst>
          </p:cNvPr>
          <p:cNvSpPr>
            <a:spLocks noGrp="1" noChangeArrowheads="1"/>
          </p:cNvSpPr>
          <p:nvPr>
            <p:ph type="sldNum" sz="quarter" idx="12"/>
          </p:nvPr>
        </p:nvSpPr>
        <p:spPr>
          <a:ln/>
        </p:spPr>
        <p:txBody>
          <a:bodyPr/>
          <a:lstStyle>
            <a:lvl1pPr>
              <a:defRPr/>
            </a:lvl1pPr>
          </a:lstStyle>
          <a:p>
            <a:pPr>
              <a:defRPr/>
            </a:pPr>
            <a:fld id="{C2A30104-DE2B-46BA-BAB5-EFD48EADAC7B}" type="slidenum">
              <a:rPr lang="en-US" altLang="en-US"/>
              <a:pPr>
                <a:defRPr/>
              </a:pPr>
              <a:t>‹#›</a:t>
            </a:fld>
            <a:endParaRPr lang="en-US" altLang="en-US"/>
          </a:p>
        </p:txBody>
      </p:sp>
    </p:spTree>
    <p:extLst>
      <p:ext uri="{BB962C8B-B14F-4D97-AF65-F5344CB8AC3E}">
        <p14:creationId xmlns:p14="http://schemas.microsoft.com/office/powerpoint/2010/main" val="17670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2B626A3-76FE-4C66-A39A-9BDF2AE3917F}"/>
              </a:ext>
            </a:extLst>
          </p:cNvPr>
          <p:cNvSpPr>
            <a:spLocks noGrp="1" noChangeArrowheads="1"/>
          </p:cNvSpPr>
          <p:nvPr>
            <p:ph type="dt" sz="half" idx="10"/>
          </p:nvPr>
        </p:nvSpPr>
        <p:spPr>
          <a:ln/>
        </p:spPr>
        <p:txBody>
          <a:bodyPr/>
          <a:lstStyle>
            <a:lvl1pPr>
              <a:defRPr/>
            </a:lvl1pPr>
          </a:lstStyle>
          <a:p>
            <a:pPr>
              <a:defRPr/>
            </a:pPr>
            <a:fld id="{28303DA4-2E30-41AA-B9AE-6065EBED8C09}" type="datetimeFigureOut">
              <a:rPr lang="en-US" altLang="en-US"/>
              <a:pPr>
                <a:defRPr/>
              </a:pPr>
              <a:t>4/3/2022</a:t>
            </a:fld>
            <a:endParaRPr lang="en-US" altLang="en-US"/>
          </a:p>
        </p:txBody>
      </p:sp>
      <p:sp>
        <p:nvSpPr>
          <p:cNvPr id="8" name="Rectangle 5">
            <a:extLst>
              <a:ext uri="{FF2B5EF4-FFF2-40B4-BE49-F238E27FC236}">
                <a16:creationId xmlns:a16="http://schemas.microsoft.com/office/drawing/2014/main" id="{2CACDFC2-0001-4920-AE77-81DB30AE0A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939200E-A2CD-4574-8083-7DE415487FBA}"/>
              </a:ext>
            </a:extLst>
          </p:cNvPr>
          <p:cNvSpPr>
            <a:spLocks noGrp="1" noChangeArrowheads="1"/>
          </p:cNvSpPr>
          <p:nvPr>
            <p:ph type="sldNum" sz="quarter" idx="12"/>
          </p:nvPr>
        </p:nvSpPr>
        <p:spPr>
          <a:ln/>
        </p:spPr>
        <p:txBody>
          <a:bodyPr/>
          <a:lstStyle>
            <a:lvl1pPr>
              <a:defRPr/>
            </a:lvl1pPr>
          </a:lstStyle>
          <a:p>
            <a:pPr>
              <a:defRPr/>
            </a:pPr>
            <a:fld id="{FA56F249-95CB-471A-82CF-8BB1C657B54F}" type="slidenum">
              <a:rPr lang="en-US" altLang="en-US"/>
              <a:pPr>
                <a:defRPr/>
              </a:pPr>
              <a:t>‹#›</a:t>
            </a:fld>
            <a:endParaRPr lang="en-US" altLang="en-US"/>
          </a:p>
        </p:txBody>
      </p:sp>
    </p:spTree>
    <p:extLst>
      <p:ext uri="{BB962C8B-B14F-4D97-AF65-F5344CB8AC3E}">
        <p14:creationId xmlns:p14="http://schemas.microsoft.com/office/powerpoint/2010/main" val="151795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967585-DB48-4EE2-8E9F-1562013BFBC8}"/>
              </a:ext>
            </a:extLst>
          </p:cNvPr>
          <p:cNvSpPr>
            <a:spLocks noGrp="1" noChangeArrowheads="1"/>
          </p:cNvSpPr>
          <p:nvPr>
            <p:ph type="dt" sz="half" idx="10"/>
          </p:nvPr>
        </p:nvSpPr>
        <p:spPr>
          <a:ln/>
        </p:spPr>
        <p:txBody>
          <a:bodyPr/>
          <a:lstStyle>
            <a:lvl1pPr>
              <a:defRPr/>
            </a:lvl1pPr>
          </a:lstStyle>
          <a:p>
            <a:pPr>
              <a:defRPr/>
            </a:pPr>
            <a:fld id="{CC33C1E8-E14C-4795-8CAF-83666F59A1F7}" type="datetimeFigureOut">
              <a:rPr lang="en-US" altLang="en-US"/>
              <a:pPr>
                <a:defRPr/>
              </a:pPr>
              <a:t>4/3/2022</a:t>
            </a:fld>
            <a:endParaRPr lang="en-US" altLang="en-US"/>
          </a:p>
        </p:txBody>
      </p:sp>
      <p:sp>
        <p:nvSpPr>
          <p:cNvPr id="4" name="Rectangle 5">
            <a:extLst>
              <a:ext uri="{FF2B5EF4-FFF2-40B4-BE49-F238E27FC236}">
                <a16:creationId xmlns:a16="http://schemas.microsoft.com/office/drawing/2014/main" id="{88A40E0A-FA06-402A-9CFA-2A5A6FEE15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DEA1240-76A2-421C-823C-D3169256BB56}"/>
              </a:ext>
            </a:extLst>
          </p:cNvPr>
          <p:cNvSpPr>
            <a:spLocks noGrp="1" noChangeArrowheads="1"/>
          </p:cNvSpPr>
          <p:nvPr>
            <p:ph type="sldNum" sz="quarter" idx="12"/>
          </p:nvPr>
        </p:nvSpPr>
        <p:spPr>
          <a:ln/>
        </p:spPr>
        <p:txBody>
          <a:bodyPr/>
          <a:lstStyle>
            <a:lvl1pPr>
              <a:defRPr/>
            </a:lvl1pPr>
          </a:lstStyle>
          <a:p>
            <a:pPr>
              <a:defRPr/>
            </a:pPr>
            <a:fld id="{2C61E842-2515-4B2B-8DEC-0DD23079ACC9}" type="slidenum">
              <a:rPr lang="en-US" altLang="en-US"/>
              <a:pPr>
                <a:defRPr/>
              </a:pPr>
              <a:t>‹#›</a:t>
            </a:fld>
            <a:endParaRPr lang="en-US" altLang="en-US"/>
          </a:p>
        </p:txBody>
      </p:sp>
    </p:spTree>
    <p:extLst>
      <p:ext uri="{BB962C8B-B14F-4D97-AF65-F5344CB8AC3E}">
        <p14:creationId xmlns:p14="http://schemas.microsoft.com/office/powerpoint/2010/main" val="35773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BCFFE8-0BF5-4483-913D-7D48C6AE38AF}"/>
              </a:ext>
            </a:extLst>
          </p:cNvPr>
          <p:cNvSpPr>
            <a:spLocks noGrp="1" noChangeArrowheads="1"/>
          </p:cNvSpPr>
          <p:nvPr>
            <p:ph type="dt" sz="half" idx="10"/>
          </p:nvPr>
        </p:nvSpPr>
        <p:spPr>
          <a:ln/>
        </p:spPr>
        <p:txBody>
          <a:bodyPr/>
          <a:lstStyle>
            <a:lvl1pPr>
              <a:defRPr/>
            </a:lvl1pPr>
          </a:lstStyle>
          <a:p>
            <a:pPr>
              <a:defRPr/>
            </a:pPr>
            <a:fld id="{47DBF9F1-0FC6-4C7C-A716-16BAD281D5FD}" type="datetimeFigureOut">
              <a:rPr lang="en-US" altLang="en-US"/>
              <a:pPr>
                <a:defRPr/>
              </a:pPr>
              <a:t>4/3/2022</a:t>
            </a:fld>
            <a:endParaRPr lang="en-US" altLang="en-US"/>
          </a:p>
        </p:txBody>
      </p:sp>
      <p:sp>
        <p:nvSpPr>
          <p:cNvPr id="3" name="Rectangle 5">
            <a:extLst>
              <a:ext uri="{FF2B5EF4-FFF2-40B4-BE49-F238E27FC236}">
                <a16:creationId xmlns:a16="http://schemas.microsoft.com/office/drawing/2014/main" id="{102C0608-ECEB-4B2F-87FC-427632D41E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8605309-140F-48DE-A9A6-B09421060F75}"/>
              </a:ext>
            </a:extLst>
          </p:cNvPr>
          <p:cNvSpPr>
            <a:spLocks noGrp="1" noChangeArrowheads="1"/>
          </p:cNvSpPr>
          <p:nvPr>
            <p:ph type="sldNum" sz="quarter" idx="12"/>
          </p:nvPr>
        </p:nvSpPr>
        <p:spPr>
          <a:ln/>
        </p:spPr>
        <p:txBody>
          <a:bodyPr/>
          <a:lstStyle>
            <a:lvl1pPr>
              <a:defRPr/>
            </a:lvl1pPr>
          </a:lstStyle>
          <a:p>
            <a:pPr>
              <a:defRPr/>
            </a:pPr>
            <a:fld id="{5F2789CA-AE3F-46F5-94E4-A30A6B4E04EB}" type="slidenum">
              <a:rPr lang="en-US" altLang="en-US"/>
              <a:pPr>
                <a:defRPr/>
              </a:pPr>
              <a:t>‹#›</a:t>
            </a:fld>
            <a:endParaRPr lang="en-US" altLang="en-US"/>
          </a:p>
        </p:txBody>
      </p:sp>
    </p:spTree>
    <p:extLst>
      <p:ext uri="{BB962C8B-B14F-4D97-AF65-F5344CB8AC3E}">
        <p14:creationId xmlns:p14="http://schemas.microsoft.com/office/powerpoint/2010/main" val="423159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9E1D132F-8EC0-46FF-BF44-084BC5625581}"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F3AEE82-DC72-4770-8EA1-596D274192B9}"/>
              </a:ext>
            </a:extLst>
          </p:cNvPr>
          <p:cNvSpPr>
            <a:spLocks noGrp="1" noChangeArrowheads="1"/>
          </p:cNvSpPr>
          <p:nvPr>
            <p:ph type="dt" sz="half" idx="10"/>
          </p:nvPr>
        </p:nvSpPr>
        <p:spPr>
          <a:ln/>
        </p:spPr>
        <p:txBody>
          <a:bodyPr/>
          <a:lstStyle>
            <a:lvl1pPr>
              <a:defRPr/>
            </a:lvl1pPr>
          </a:lstStyle>
          <a:p>
            <a:pPr>
              <a:defRPr/>
            </a:pPr>
            <a:fld id="{C89C6DE4-5A11-4467-BA32-B2FE9700CD5E}" type="datetimeFigureOut">
              <a:rPr lang="en-US" altLang="en-US"/>
              <a:pPr>
                <a:defRPr/>
              </a:pPr>
              <a:t>4/3/2022</a:t>
            </a:fld>
            <a:endParaRPr lang="en-US" altLang="en-US"/>
          </a:p>
        </p:txBody>
      </p:sp>
      <p:sp>
        <p:nvSpPr>
          <p:cNvPr id="6" name="Rectangle 5">
            <a:extLst>
              <a:ext uri="{FF2B5EF4-FFF2-40B4-BE49-F238E27FC236}">
                <a16:creationId xmlns:a16="http://schemas.microsoft.com/office/drawing/2014/main" id="{617C596D-5B2C-4EC6-AE86-16DCBA2210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7C38284-F206-4FA2-A844-2D3B597D05C9}"/>
              </a:ext>
            </a:extLst>
          </p:cNvPr>
          <p:cNvSpPr>
            <a:spLocks noGrp="1" noChangeArrowheads="1"/>
          </p:cNvSpPr>
          <p:nvPr>
            <p:ph type="sldNum" sz="quarter" idx="12"/>
          </p:nvPr>
        </p:nvSpPr>
        <p:spPr>
          <a:ln/>
        </p:spPr>
        <p:txBody>
          <a:bodyPr/>
          <a:lstStyle>
            <a:lvl1pPr>
              <a:defRPr/>
            </a:lvl1pPr>
          </a:lstStyle>
          <a:p>
            <a:pPr>
              <a:defRPr/>
            </a:pPr>
            <a:fld id="{0B104D49-8EFF-4700-8014-9498DE8DEFE9}" type="slidenum">
              <a:rPr lang="en-US" altLang="en-US"/>
              <a:pPr>
                <a:defRPr/>
              </a:pPr>
              <a:t>‹#›</a:t>
            </a:fld>
            <a:endParaRPr lang="en-US" altLang="en-US"/>
          </a:p>
        </p:txBody>
      </p:sp>
    </p:spTree>
    <p:extLst>
      <p:ext uri="{BB962C8B-B14F-4D97-AF65-F5344CB8AC3E}">
        <p14:creationId xmlns:p14="http://schemas.microsoft.com/office/powerpoint/2010/main" val="2341789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9E9E1EE-323B-4A86-A048-0048F2258C8C}"/>
              </a:ext>
            </a:extLst>
          </p:cNvPr>
          <p:cNvSpPr>
            <a:spLocks noGrp="1" noChangeArrowheads="1"/>
          </p:cNvSpPr>
          <p:nvPr>
            <p:ph type="dt" sz="half" idx="10"/>
          </p:nvPr>
        </p:nvSpPr>
        <p:spPr>
          <a:ln/>
        </p:spPr>
        <p:txBody>
          <a:bodyPr/>
          <a:lstStyle>
            <a:lvl1pPr>
              <a:defRPr/>
            </a:lvl1pPr>
          </a:lstStyle>
          <a:p>
            <a:pPr>
              <a:defRPr/>
            </a:pPr>
            <a:fld id="{C621AB5F-2393-4B2E-822C-AED5E435A0C7}" type="datetimeFigureOut">
              <a:rPr lang="en-US" altLang="en-US"/>
              <a:pPr>
                <a:defRPr/>
              </a:pPr>
              <a:t>4/3/2022</a:t>
            </a:fld>
            <a:endParaRPr lang="en-US" altLang="en-US"/>
          </a:p>
        </p:txBody>
      </p:sp>
      <p:sp>
        <p:nvSpPr>
          <p:cNvPr id="6" name="Rectangle 5">
            <a:extLst>
              <a:ext uri="{FF2B5EF4-FFF2-40B4-BE49-F238E27FC236}">
                <a16:creationId xmlns:a16="http://schemas.microsoft.com/office/drawing/2014/main" id="{525EAA78-95FB-403C-9F2B-5AAE8BAD01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26CAF57-EA34-45BA-95D5-AFAF98288854}"/>
              </a:ext>
            </a:extLst>
          </p:cNvPr>
          <p:cNvSpPr>
            <a:spLocks noGrp="1" noChangeArrowheads="1"/>
          </p:cNvSpPr>
          <p:nvPr>
            <p:ph type="sldNum" sz="quarter" idx="12"/>
          </p:nvPr>
        </p:nvSpPr>
        <p:spPr>
          <a:ln/>
        </p:spPr>
        <p:txBody>
          <a:bodyPr/>
          <a:lstStyle>
            <a:lvl1pPr>
              <a:defRPr/>
            </a:lvl1pPr>
          </a:lstStyle>
          <a:p>
            <a:pPr>
              <a:defRPr/>
            </a:pPr>
            <a:fld id="{6EA462CB-EAF1-4549-AFDE-626983A92107}" type="slidenum">
              <a:rPr lang="en-US" altLang="en-US"/>
              <a:pPr>
                <a:defRPr/>
              </a:pPr>
              <a:t>‹#›</a:t>
            </a:fld>
            <a:endParaRPr lang="en-US" altLang="en-US"/>
          </a:p>
        </p:txBody>
      </p:sp>
    </p:spTree>
    <p:extLst>
      <p:ext uri="{BB962C8B-B14F-4D97-AF65-F5344CB8AC3E}">
        <p14:creationId xmlns:p14="http://schemas.microsoft.com/office/powerpoint/2010/main" val="2114083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55731B-ABF0-4E81-AD90-FC5C88198F73}"/>
              </a:ext>
            </a:extLst>
          </p:cNvPr>
          <p:cNvSpPr>
            <a:spLocks noGrp="1" noChangeArrowheads="1"/>
          </p:cNvSpPr>
          <p:nvPr>
            <p:ph type="dt" sz="half" idx="10"/>
          </p:nvPr>
        </p:nvSpPr>
        <p:spPr>
          <a:ln/>
        </p:spPr>
        <p:txBody>
          <a:bodyPr/>
          <a:lstStyle>
            <a:lvl1pPr>
              <a:defRPr/>
            </a:lvl1pPr>
          </a:lstStyle>
          <a:p>
            <a:pPr>
              <a:defRPr/>
            </a:pPr>
            <a:fld id="{D6498690-A7EA-4C80-BA51-437C3D2FD862}" type="datetimeFigureOut">
              <a:rPr lang="en-US" altLang="en-US"/>
              <a:pPr>
                <a:defRPr/>
              </a:pPr>
              <a:t>4/3/2022</a:t>
            </a:fld>
            <a:endParaRPr lang="en-US" altLang="en-US"/>
          </a:p>
        </p:txBody>
      </p:sp>
      <p:sp>
        <p:nvSpPr>
          <p:cNvPr id="5" name="Rectangle 5">
            <a:extLst>
              <a:ext uri="{FF2B5EF4-FFF2-40B4-BE49-F238E27FC236}">
                <a16:creationId xmlns:a16="http://schemas.microsoft.com/office/drawing/2014/main" id="{8113B917-8F18-4600-8C89-07D4A452A1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49A7C6-A3A0-4F6A-9FEB-1F1D6246AC60}"/>
              </a:ext>
            </a:extLst>
          </p:cNvPr>
          <p:cNvSpPr>
            <a:spLocks noGrp="1" noChangeArrowheads="1"/>
          </p:cNvSpPr>
          <p:nvPr>
            <p:ph type="sldNum" sz="quarter" idx="12"/>
          </p:nvPr>
        </p:nvSpPr>
        <p:spPr>
          <a:ln/>
        </p:spPr>
        <p:txBody>
          <a:bodyPr/>
          <a:lstStyle>
            <a:lvl1pPr>
              <a:defRPr/>
            </a:lvl1pPr>
          </a:lstStyle>
          <a:p>
            <a:pPr>
              <a:defRPr/>
            </a:pPr>
            <a:fld id="{20F09C23-8466-4917-9021-9C6DE25A19C1}" type="slidenum">
              <a:rPr lang="en-US" altLang="en-US"/>
              <a:pPr>
                <a:defRPr/>
              </a:pPr>
              <a:t>‹#›</a:t>
            </a:fld>
            <a:endParaRPr lang="en-US" altLang="en-US"/>
          </a:p>
        </p:txBody>
      </p:sp>
    </p:spTree>
    <p:extLst>
      <p:ext uri="{BB962C8B-B14F-4D97-AF65-F5344CB8AC3E}">
        <p14:creationId xmlns:p14="http://schemas.microsoft.com/office/powerpoint/2010/main" val="52280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9DDFE9-B253-4474-9903-6511230CEF44}"/>
              </a:ext>
            </a:extLst>
          </p:cNvPr>
          <p:cNvSpPr>
            <a:spLocks noGrp="1" noChangeArrowheads="1"/>
          </p:cNvSpPr>
          <p:nvPr>
            <p:ph type="dt" sz="half" idx="10"/>
          </p:nvPr>
        </p:nvSpPr>
        <p:spPr>
          <a:ln/>
        </p:spPr>
        <p:txBody>
          <a:bodyPr/>
          <a:lstStyle>
            <a:lvl1pPr>
              <a:defRPr/>
            </a:lvl1pPr>
          </a:lstStyle>
          <a:p>
            <a:pPr>
              <a:defRPr/>
            </a:pPr>
            <a:fld id="{F9AC351E-FD84-467E-ACEF-D7F98DDFC80D}" type="datetimeFigureOut">
              <a:rPr lang="en-US" altLang="en-US"/>
              <a:pPr>
                <a:defRPr/>
              </a:pPr>
              <a:t>4/3/2022</a:t>
            </a:fld>
            <a:endParaRPr lang="en-US" altLang="en-US"/>
          </a:p>
        </p:txBody>
      </p:sp>
      <p:sp>
        <p:nvSpPr>
          <p:cNvPr id="5" name="Rectangle 5">
            <a:extLst>
              <a:ext uri="{FF2B5EF4-FFF2-40B4-BE49-F238E27FC236}">
                <a16:creationId xmlns:a16="http://schemas.microsoft.com/office/drawing/2014/main" id="{AD6906A4-8C3C-4DA4-8CFB-34A9CEC43B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B6FF7FB-5A8F-46DD-8B76-A93A7FDF9269}"/>
              </a:ext>
            </a:extLst>
          </p:cNvPr>
          <p:cNvSpPr>
            <a:spLocks noGrp="1" noChangeArrowheads="1"/>
          </p:cNvSpPr>
          <p:nvPr>
            <p:ph type="sldNum" sz="quarter" idx="12"/>
          </p:nvPr>
        </p:nvSpPr>
        <p:spPr>
          <a:ln/>
        </p:spPr>
        <p:txBody>
          <a:bodyPr/>
          <a:lstStyle>
            <a:lvl1pPr>
              <a:defRPr/>
            </a:lvl1pPr>
          </a:lstStyle>
          <a:p>
            <a:pPr>
              <a:defRPr/>
            </a:pPr>
            <a:fld id="{D1AB3A0D-74CF-4F6E-9827-9B9A81EF09D2}" type="slidenum">
              <a:rPr lang="en-US" altLang="en-US"/>
              <a:pPr>
                <a:defRPr/>
              </a:pPr>
              <a:t>‹#›</a:t>
            </a:fld>
            <a:endParaRPr lang="en-US" altLang="en-US"/>
          </a:p>
        </p:txBody>
      </p:sp>
    </p:spTree>
    <p:extLst>
      <p:ext uri="{BB962C8B-B14F-4D97-AF65-F5344CB8AC3E}">
        <p14:creationId xmlns:p14="http://schemas.microsoft.com/office/powerpoint/2010/main" val="45490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EF1652D9-4F1C-4D23-A620-D8E8F9120BE6}"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D2BB5934-55C8-44FB-A2E3-81FDF8E01364}"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noChangeArrowheads="1"/>
          </p:cNvSpPr>
          <p:nvPr>
            <p:ph type="dt" sz="half" idx="10"/>
          </p:nvPr>
        </p:nvSpPr>
        <p:spPr>
          <a:ln/>
        </p:spPr>
        <p:txBody>
          <a:bodyPr/>
          <a:lstStyle>
            <a:lvl1pPr>
              <a:defRPr/>
            </a:lvl1pPr>
          </a:lstStyle>
          <a:p>
            <a:pPr>
              <a:defRPr/>
            </a:pPr>
            <a:endParaRPr lang="en-US"/>
          </a:p>
        </p:txBody>
      </p:sp>
      <p:sp>
        <p:nvSpPr>
          <p:cNvPr id="8" name="Rectangle 66"/>
          <p:cNvSpPr>
            <a:spLocks noGrp="1" noChangeArrowheads="1"/>
          </p:cNvSpPr>
          <p:nvPr>
            <p:ph type="ftr" sz="quarter" idx="11"/>
          </p:nvPr>
        </p:nvSpPr>
        <p:spPr>
          <a:ln/>
        </p:spPr>
        <p:txBody>
          <a:bodyPr/>
          <a:lstStyle>
            <a:lvl1pPr>
              <a:defRPr/>
            </a:lvl1pPr>
          </a:lstStyle>
          <a:p>
            <a:pPr>
              <a:defRPr/>
            </a:pPr>
            <a:endParaRPr lang="en-US"/>
          </a:p>
        </p:txBody>
      </p:sp>
      <p:sp>
        <p:nvSpPr>
          <p:cNvPr id="9" name="Rectangle 67"/>
          <p:cNvSpPr>
            <a:spLocks noGrp="1" noChangeArrowheads="1"/>
          </p:cNvSpPr>
          <p:nvPr>
            <p:ph type="sldNum" sz="quarter" idx="12"/>
          </p:nvPr>
        </p:nvSpPr>
        <p:spPr>
          <a:ln/>
        </p:spPr>
        <p:txBody>
          <a:bodyPr/>
          <a:lstStyle>
            <a:lvl1pPr>
              <a:defRPr/>
            </a:lvl1pPr>
          </a:lstStyle>
          <a:p>
            <a:pPr>
              <a:defRPr/>
            </a:pPr>
            <a:fld id="{0F8BCA7B-F2BA-40DA-BB3C-FF7064690516}"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noChangeArrowheads="1"/>
          </p:cNvSpPr>
          <p:nvPr>
            <p:ph type="dt" sz="half" idx="10"/>
          </p:nvPr>
        </p:nvSpPr>
        <p:spPr>
          <a:ln/>
        </p:spPr>
        <p:txBody>
          <a:bodyPr/>
          <a:lstStyle>
            <a:lvl1pPr>
              <a:defRPr/>
            </a:lvl1pPr>
          </a:lstStyle>
          <a:p>
            <a:pPr>
              <a:defRPr/>
            </a:pPr>
            <a:endParaRPr lang="en-US"/>
          </a:p>
        </p:txBody>
      </p:sp>
      <p:sp>
        <p:nvSpPr>
          <p:cNvPr id="4" name="Rectangle 66"/>
          <p:cNvSpPr>
            <a:spLocks noGrp="1" noChangeArrowheads="1"/>
          </p:cNvSpPr>
          <p:nvPr>
            <p:ph type="ftr" sz="quarter" idx="11"/>
          </p:nvPr>
        </p:nvSpPr>
        <p:spPr>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9B635319-F72B-4D5D-B37D-6B5A92CB80BB}"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a:p>
        </p:txBody>
      </p:sp>
      <p:sp>
        <p:nvSpPr>
          <p:cNvPr id="3" name="Rectangle 66"/>
          <p:cNvSpPr>
            <a:spLocks noGrp="1" noChangeArrowheads="1"/>
          </p:cNvSpPr>
          <p:nvPr>
            <p:ph type="ftr" sz="quarter" idx="11"/>
          </p:nvPr>
        </p:nvSpPr>
        <p:spPr>
          <a:ln/>
        </p:spPr>
        <p:txBody>
          <a:bodyPr/>
          <a:lstStyle>
            <a:lvl1pPr>
              <a:defRPr/>
            </a:lvl1pPr>
          </a:lstStyle>
          <a:p>
            <a:pPr>
              <a:defRPr/>
            </a:pPr>
            <a:endParaRPr lang="en-US"/>
          </a:p>
        </p:txBody>
      </p:sp>
      <p:sp>
        <p:nvSpPr>
          <p:cNvPr id="4" name="Rectangle 67"/>
          <p:cNvSpPr>
            <a:spLocks noGrp="1" noChangeArrowheads="1"/>
          </p:cNvSpPr>
          <p:nvPr>
            <p:ph type="sldNum" sz="quarter" idx="12"/>
          </p:nvPr>
        </p:nvSpPr>
        <p:spPr>
          <a:ln/>
        </p:spPr>
        <p:txBody>
          <a:bodyPr/>
          <a:lstStyle>
            <a:lvl1pPr>
              <a:defRPr/>
            </a:lvl1pPr>
          </a:lstStyle>
          <a:p>
            <a:pPr>
              <a:defRPr/>
            </a:pPr>
            <a:fld id="{FD1BE881-AED4-477A-95B8-48272BA269B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71476759-760D-4F55-A1DD-EDF977316A1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A8130135-1279-4981-AA6F-29FFFDE3BBD3}"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p:spPr>
              <p:txBody>
                <a:bodyPr wrap="none" anchor="ctr"/>
                <a:lstStyle/>
                <a:p>
                  <a:pPr>
                    <a:defRPr/>
                  </a:pPr>
                  <a:endParaRPr lang="en-US"/>
                </a:p>
              </p:txBody>
            </p:sp>
          </p:grpSp>
        </p:grpSp>
        <p:sp>
          <p:nvSpPr>
            <p:cNvPr id="103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p:spPr>
          <p:txBody>
            <a:bodyPr wrap="none" anchor="ctr"/>
            <a:lstStyle/>
            <a:p>
              <a:pPr>
                <a:defRPr/>
              </a:pPr>
              <a:endParaRPr lang="en-US"/>
            </a:p>
          </p:txBody>
        </p:sp>
        <p:sp>
          <p:nvSpPr>
            <p:cNvPr id="1034" name="Line 58"/>
            <p:cNvSpPr>
              <a:spLocks noChangeShapeType="1"/>
            </p:cNvSpPr>
            <p:nvPr/>
          </p:nvSpPr>
          <p:spPr bwMode="ltGray">
            <a:xfrm>
              <a:off x="5568" y="0"/>
              <a:ext cx="0" cy="1488"/>
            </a:xfrm>
            <a:prstGeom prst="line">
              <a:avLst/>
            </a:prstGeom>
            <a:noFill/>
            <a:ln w="9525">
              <a:solidFill>
                <a:schemeClr val="hlink"/>
              </a:solidFill>
              <a:round/>
              <a:headEnd/>
              <a:tailEnd/>
            </a:ln>
          </p:spPr>
          <p:txBody>
            <a:bodyPr wrap="none" anchor="ctr"/>
            <a:lstStyle/>
            <a:p>
              <a:pPr>
                <a:defRPr/>
              </a:pPr>
              <a:endParaRPr lang="en-US"/>
            </a:p>
          </p:txBody>
        </p:sp>
        <p:grpSp>
          <p:nvGrpSpPr>
            <p:cNvPr id="1035" name="Group 59"/>
            <p:cNvGrpSpPr>
              <a:grpSpLocks/>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8"/>
                <a:ext cx="2208" cy="0"/>
              </a:xfrm>
              <a:prstGeom prst="line">
                <a:avLst/>
              </a:prstGeom>
              <a:noFill/>
              <a:ln w="9525">
                <a:solidFill>
                  <a:schemeClr val="hlink"/>
                </a:solidFill>
                <a:round/>
                <a:headEnd/>
                <a:tailEnd/>
              </a:ln>
            </p:spPr>
            <p:txBody>
              <a:bodyPr wrap="none" anchor="ctr"/>
              <a:lstStyle/>
              <a:p>
                <a:pPr>
                  <a:defRPr/>
                </a:pPr>
                <a:endParaRPr lang="en-US"/>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headEnd/>
                <a:tailEnd/>
              </a:ln>
            </p:spPr>
            <p:txBody>
              <a:bodyPr wrap="none" anchor="ctr"/>
              <a:lstStyle/>
              <a:p>
                <a:pPr>
                  <a:defRPr/>
                </a:pPr>
                <a:endParaRPr lang="en-US"/>
              </a:p>
            </p:txBody>
          </p:sp>
          <p:sp>
            <p:nvSpPr>
              <p:cNvPr id="1038" name="Arc 62"/>
              <p:cNvSpPr>
                <a:spLocks/>
              </p:cNvSpPr>
              <p:nvPr/>
            </p:nvSpPr>
            <p:spPr bwMode="ltGray">
              <a:xfrm flipH="1">
                <a:off x="218" y="916"/>
                <a:ext cx="238" cy="240"/>
              </a:xfrm>
              <a:custGeom>
                <a:avLst/>
                <a:gdLst>
                  <a:gd name="T0" fmla="*/ 116 w 43195"/>
                  <a:gd name="T1" fmla="*/ 0 h 43200"/>
                  <a:gd name="T2" fmla="*/ 0 w 43195"/>
                  <a:gd name="T3" fmla="*/ 123 h 43200"/>
                  <a:gd name="T4" fmla="*/ 119 w 43195"/>
                  <a:gd name="T5" fmla="*/ 12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p:spPr>
            <p:txBody>
              <a:bodyPr wrap="none" anchor="ctr"/>
              <a:lstStyle/>
              <a:p>
                <a:pPr>
                  <a:defRPr/>
                </a:pPr>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5"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92226"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92227"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cs typeface="Arial" charset="0"/>
              </a:defRPr>
            </a:lvl1pPr>
          </a:lstStyle>
          <a:p>
            <a:pPr>
              <a:defRPr/>
            </a:pPr>
            <a:fld id="{7BDCF3C8-59A0-46BF-B659-F36B5BE7FCB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C93B27-82DB-4A29-9436-79B20F5F821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9CEE1E6-6EAE-4DB9-8FA0-D7BDB14D340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88203CFA-4147-43AF-884B-78CCD1B1F56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fld id="{47C2DAA6-0B1A-4127-A912-ED95D1479E26}" type="datetimeFigureOut">
              <a:rPr lang="en-US" altLang="en-US"/>
              <a:pPr>
                <a:defRPr/>
              </a:pPr>
              <a:t>4/3/2022</a:t>
            </a:fld>
            <a:endParaRPr lang="en-US" altLang="en-US"/>
          </a:p>
        </p:txBody>
      </p:sp>
      <p:sp>
        <p:nvSpPr>
          <p:cNvPr id="43013" name="Rectangle 5">
            <a:extLst>
              <a:ext uri="{FF2B5EF4-FFF2-40B4-BE49-F238E27FC236}">
                <a16:creationId xmlns:a16="http://schemas.microsoft.com/office/drawing/2014/main" id="{23B88E24-B7ED-4E82-95FB-82E42BFD495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43014" name="Rectangle 6">
            <a:extLst>
              <a:ext uri="{FF2B5EF4-FFF2-40B4-BE49-F238E27FC236}">
                <a16:creationId xmlns:a16="http://schemas.microsoft.com/office/drawing/2014/main" id="{CF5B4B9F-7BA2-472E-AC8C-041A37A97FD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E211B07-5BCA-4EE9-AFBB-05D30B296071}" type="slidenum">
              <a:rPr lang="en-US" altLang="en-US"/>
              <a:pPr>
                <a:defRPr/>
              </a:pPr>
              <a:t>‹#›</a:t>
            </a:fld>
            <a:endParaRPr lang="en-US" altLang="en-US"/>
          </a:p>
        </p:txBody>
      </p:sp>
    </p:spTree>
    <p:extLst>
      <p:ext uri="{BB962C8B-B14F-4D97-AF65-F5344CB8AC3E}">
        <p14:creationId xmlns:p14="http://schemas.microsoft.com/office/powerpoint/2010/main" val="37362434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img.tamtay.vn/files/photo2/2010/1/23/21/342680/4b5b03ac_541e089a_6157.gif"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pexels.com/photo/clown-fish-swimming-128756/" TargetMode="External"/><Relationship Id="rId7" Type="http://schemas.openxmlformats.org/officeDocument/2006/relationships/hyperlink" Target="https://pxhere.com/en/photo/854501"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s://koistory.com/koi-fish-images/" TargetMode="External"/><Relationship Id="rId4" Type="http://schemas.openxmlformats.org/officeDocument/2006/relationships/image" Target="../media/image48.jpeg"/><Relationship Id="rId9" Type="http://schemas.openxmlformats.org/officeDocument/2006/relationships/hyperlink" Target="https://freepngimg.com/png/9069-fish-png-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2.xml"/><Relationship Id="rId1" Type="http://schemas.openxmlformats.org/officeDocument/2006/relationships/audio" Target="file:///E:\Tam\CT%20PowerPo\Duong%20tron%20L3a\Gn.wa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img.tamtay.vn/files/photo2/2010/1/23/21/342680/4b5b03ac_541e089a_6157.gi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img.tamtay.vn/files/photo2/2010/1/23/21/342680/4b5b02d2_1adb51e1_6057.gif"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wmf"/><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1.wmf"/><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B520-3898-43B6-8084-6AF6C65A9A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CD8F92-2A27-429D-9AA0-ADC7BF319059}"/>
              </a:ext>
            </a:extLst>
          </p:cNvPr>
          <p:cNvSpPr>
            <a:spLocks noGrp="1"/>
          </p:cNvSpPr>
          <p:nvPr>
            <p:ph idx="1"/>
          </p:nvPr>
        </p:nvSpPr>
        <p:spPr/>
        <p:txBody>
          <a:bodyPr/>
          <a:lstStyle/>
          <a:p>
            <a:endParaRPr lang="en-US"/>
          </a:p>
        </p:txBody>
      </p:sp>
      <p:pic>
        <p:nvPicPr>
          <p:cNvPr id="4" name="图片 1">
            <a:extLst>
              <a:ext uri="{FF2B5EF4-FFF2-40B4-BE49-F238E27FC236}">
                <a16:creationId xmlns:a16="http://schemas.microsoft.com/office/drawing/2014/main" id="{E5112099-83E8-47AF-BB33-A31DCCBB2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1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DB690B61-C5F6-41E1-A150-55256BB62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E607E6C0-5ADB-4867-88CB-E9AA5F18F908}"/>
              </a:ext>
            </a:extLst>
          </p:cNvPr>
          <p:cNvSpPr txBox="1">
            <a:spLocks noChangeArrowheads="1"/>
          </p:cNvSpPr>
          <p:nvPr/>
        </p:nvSpPr>
        <p:spPr bwMode="auto">
          <a:xfrm>
            <a:off x="-381000" y="1466200"/>
            <a:ext cx="10058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vi-VN" sz="2800" b="1" dirty="0" err="1">
                <a:solidFill>
                  <a:srgbClr val="FF0000"/>
                </a:solidFill>
                <a:cs typeface="Times New Roman" panose="02020603050405020304" pitchFamily="18" charset="0"/>
              </a:rPr>
              <a:t>Trường</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Tiểu</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học</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Phúc</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Lợi</a:t>
            </a:r>
            <a:endParaRPr lang="en-US" altLang="vi-VN" sz="2800" b="1" dirty="0">
              <a:solidFill>
                <a:srgbClr val="FF0000"/>
              </a:solidFill>
              <a:cs typeface="Times New Roman" panose="02020603050405020304" pitchFamily="18" charset="0"/>
            </a:endParaRPr>
          </a:p>
          <a:p>
            <a:pPr algn="ctr">
              <a:spcBef>
                <a:spcPct val="0"/>
              </a:spcBef>
              <a:buFontTx/>
              <a:buNone/>
            </a:pPr>
            <a:r>
              <a:rPr lang="en-US" altLang="vi-VN" sz="2800" b="1" dirty="0" err="1">
                <a:solidFill>
                  <a:srgbClr val="FF0000"/>
                </a:solidFill>
                <a:cs typeface="Times New Roman" panose="02020603050405020304" pitchFamily="18" charset="0"/>
              </a:rPr>
              <a:t>Tuần</a:t>
            </a:r>
            <a:r>
              <a:rPr lang="en-US" altLang="vi-VN" sz="2800" b="1" dirty="0">
                <a:solidFill>
                  <a:srgbClr val="FF0000"/>
                </a:solidFill>
                <a:cs typeface="Times New Roman" panose="02020603050405020304" pitchFamily="18" charset="0"/>
              </a:rPr>
              <a:t> 29</a:t>
            </a:r>
          </a:p>
          <a:p>
            <a:pPr algn="ctr">
              <a:spcBef>
                <a:spcPct val="0"/>
              </a:spcBef>
              <a:buFontTx/>
              <a:buNone/>
            </a:pPr>
            <a:r>
              <a:rPr lang="en-US" altLang="vi-VN" sz="2800" b="1" dirty="0" err="1">
                <a:solidFill>
                  <a:srgbClr val="FF0000"/>
                </a:solidFill>
                <a:cs typeface="Times New Roman" panose="02020603050405020304" pitchFamily="18" charset="0"/>
              </a:rPr>
              <a:t>Tự</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nhiên</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và</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xã</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hội</a:t>
            </a:r>
            <a:endParaRPr lang="en-US" altLang="vi-VN" sz="2800" b="1" dirty="0">
              <a:solidFill>
                <a:srgbClr val="FF0000"/>
              </a:solidFill>
              <a:cs typeface="Times New Roman" panose="02020603050405020304" pitchFamily="18" charset="0"/>
            </a:endParaRPr>
          </a:p>
          <a:p>
            <a:pPr>
              <a:spcBef>
                <a:spcPct val="0"/>
              </a:spcBef>
              <a:buFontTx/>
              <a:buNone/>
            </a:pP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Thực</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hành</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đi</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thăm</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thiên</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nhiên</a:t>
            </a:r>
            <a:r>
              <a:rPr lang="en-US" altLang="vi-VN" sz="2800" b="1" dirty="0">
                <a:solidFill>
                  <a:srgbClr val="FF0000"/>
                </a:solidFill>
                <a:cs typeface="Times New Roman" panose="02020603050405020304" pitchFamily="18" charset="0"/>
              </a:rPr>
              <a:t> (</a:t>
            </a:r>
            <a:r>
              <a:rPr lang="en-US" altLang="vi-VN" sz="2800" b="1" dirty="0" err="1">
                <a:solidFill>
                  <a:srgbClr val="FF0000"/>
                </a:solidFill>
                <a:cs typeface="Times New Roman" panose="02020603050405020304" pitchFamily="18" charset="0"/>
              </a:rPr>
              <a:t>Tiết</a:t>
            </a:r>
            <a:r>
              <a:rPr lang="en-US" altLang="vi-VN" sz="2800" b="1" dirty="0">
                <a:solidFill>
                  <a:srgbClr val="FF0000"/>
                </a:solidFill>
                <a:cs typeface="Times New Roman" panose="02020603050405020304" pitchFamily="18" charset="0"/>
              </a:rPr>
              <a:t> 2)</a:t>
            </a:r>
          </a:p>
        </p:txBody>
      </p:sp>
    </p:spTree>
    <p:extLst>
      <p:ext uri="{BB962C8B-B14F-4D97-AF65-F5344CB8AC3E}">
        <p14:creationId xmlns:p14="http://schemas.microsoft.com/office/powerpoint/2010/main" val="20550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461" name="Text Box 9"/>
          <p:cNvSpPr txBox="1">
            <a:spLocks noChangeArrowheads="1"/>
          </p:cNvSpPr>
          <p:nvPr/>
        </p:nvSpPr>
        <p:spPr bwMode="auto">
          <a:xfrm>
            <a:off x="1828800" y="711200"/>
            <a:ext cx="3352800" cy="400050"/>
          </a:xfrm>
          <a:prstGeom prst="rect">
            <a:avLst/>
          </a:prstGeom>
          <a:solidFill>
            <a:schemeClr val="bg1"/>
          </a:solidFill>
          <a:ln w="38100">
            <a:solidFill>
              <a:srgbClr val="FF0000"/>
            </a:solidFill>
            <a:miter lim="800000"/>
            <a:headEnd/>
            <a:tailEnd/>
          </a:ln>
        </p:spPr>
        <p:txBody>
          <a:bodyPr wrap="square">
            <a:spAutoFit/>
          </a:bodyPr>
          <a:lstStyle/>
          <a:p>
            <a:pPr>
              <a:spcBef>
                <a:spcPct val="50000"/>
              </a:spcBef>
            </a:pPr>
            <a:r>
              <a:rPr lang="en-US" sz="2000" b="1">
                <a:solidFill>
                  <a:srgbClr val="0000FF"/>
                </a:solidFill>
                <a:cs typeface="Times New Roman" panose="02020603050405020304" pitchFamily="18" charset="0"/>
              </a:rPr>
              <a:t>TÌM HIỂU VỀ ĐỘNG VẬT</a:t>
            </a:r>
          </a:p>
        </p:txBody>
      </p:sp>
      <p:sp>
        <p:nvSpPr>
          <p:cNvPr id="19462" name="Text Box 10"/>
          <p:cNvSpPr txBox="1">
            <a:spLocks noChangeArrowheads="1"/>
          </p:cNvSpPr>
          <p:nvPr/>
        </p:nvSpPr>
        <p:spPr bwMode="auto">
          <a:xfrm>
            <a:off x="228600" y="1396271"/>
            <a:ext cx="8991600" cy="1077218"/>
          </a:xfrm>
          <a:prstGeom prst="rect">
            <a:avLst/>
          </a:prstGeom>
          <a:noFill/>
          <a:ln w="9525">
            <a:noFill/>
            <a:miter lim="800000"/>
            <a:headEnd/>
            <a:tailEnd/>
          </a:ln>
        </p:spPr>
        <p:txBody>
          <a:bodyPr wrap="square">
            <a:spAutoFit/>
          </a:bodyPr>
          <a:lstStyle/>
          <a:p>
            <a:pPr>
              <a:spcBef>
                <a:spcPct val="50000"/>
              </a:spcBef>
            </a:pPr>
            <a:r>
              <a:rPr lang="en-US" sz="3200" b="1" dirty="0">
                <a:solidFill>
                  <a:srgbClr val="0000FF"/>
                </a:solidFill>
                <a:cs typeface="Times New Roman" panose="02020603050405020304" pitchFamily="18" charset="0"/>
              </a:rPr>
              <a:t>1. </a:t>
            </a:r>
            <a:r>
              <a:rPr lang="en-US" sz="3200" b="1" dirty="0" err="1">
                <a:solidFill>
                  <a:srgbClr val="0000FF"/>
                </a:solidFill>
                <a:cs typeface="Times New Roman" panose="02020603050405020304" pitchFamily="18" charset="0"/>
              </a:rPr>
              <a:t>Nêu</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tên</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các</a:t>
            </a:r>
            <a:r>
              <a:rPr lang="en-US" sz="3200" b="1" dirty="0">
                <a:solidFill>
                  <a:srgbClr val="0000FF"/>
                </a:solidFill>
                <a:cs typeface="Times New Roman" panose="02020603050405020304" pitchFamily="18" charset="0"/>
              </a:rPr>
              <a:t> con </a:t>
            </a:r>
            <a:r>
              <a:rPr lang="en-US" sz="3200" b="1" dirty="0" err="1">
                <a:solidFill>
                  <a:srgbClr val="0000FF"/>
                </a:solidFill>
                <a:cs typeface="Times New Roman" panose="02020603050405020304" pitchFamily="18" charset="0"/>
              </a:rPr>
              <a:t>vật</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mà</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em</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biết</a:t>
            </a:r>
            <a:r>
              <a:rPr lang="en-US" sz="3200" b="1" dirty="0">
                <a:solidFill>
                  <a:srgbClr val="0000FF"/>
                </a:solidFill>
                <a:cs typeface="Times New Roman" panose="02020603050405020304" pitchFamily="18" charset="0"/>
              </a:rPr>
              <a:t>? Con </a:t>
            </a:r>
            <a:r>
              <a:rPr lang="en-US" sz="3200" b="1" dirty="0" err="1">
                <a:solidFill>
                  <a:srgbClr val="0000FF"/>
                </a:solidFill>
                <a:cs typeface="Times New Roman" panose="02020603050405020304" pitchFamily="18" charset="0"/>
              </a:rPr>
              <a:t>vật</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đó</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có</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những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bộ</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phận</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nào</a:t>
            </a:r>
            <a:r>
              <a:rPr lang="en-US" sz="3200" b="1" dirty="0">
                <a:solidFill>
                  <a:srgbClr val="0000FF"/>
                </a:solidFill>
                <a:cs typeface="Times New Roman" panose="02020603050405020304" pitchFamily="18" charset="0"/>
              </a:rPr>
              <a:t>?</a:t>
            </a:r>
          </a:p>
        </p:txBody>
      </p:sp>
      <p:sp>
        <p:nvSpPr>
          <p:cNvPr id="19463" name="Text Box 11"/>
          <p:cNvSpPr txBox="1">
            <a:spLocks noChangeArrowheads="1"/>
          </p:cNvSpPr>
          <p:nvPr/>
        </p:nvSpPr>
        <p:spPr bwMode="auto">
          <a:xfrm>
            <a:off x="304800" y="2576031"/>
            <a:ext cx="8534400" cy="1569660"/>
          </a:xfrm>
          <a:prstGeom prst="rect">
            <a:avLst/>
          </a:prstGeom>
          <a:noFill/>
          <a:ln w="9525">
            <a:noFill/>
            <a:miter lim="800000"/>
            <a:headEnd/>
            <a:tailEnd/>
          </a:ln>
        </p:spPr>
        <p:txBody>
          <a:bodyPr>
            <a:spAutoFit/>
          </a:bodyPr>
          <a:lstStyle/>
          <a:p>
            <a:pPr>
              <a:spcBef>
                <a:spcPct val="50000"/>
              </a:spcBef>
            </a:pPr>
            <a:r>
              <a:rPr lang="en-US" sz="3200" b="1" dirty="0">
                <a:solidFill>
                  <a:srgbClr val="0000FF"/>
                </a:solidFill>
                <a:cs typeface="Times New Roman" panose="02020603050405020304" pitchFamily="18" charset="0"/>
              </a:rPr>
              <a:t>2. </a:t>
            </a:r>
            <a:r>
              <a:rPr lang="en-US" sz="3200" b="1" dirty="0" err="1">
                <a:solidFill>
                  <a:srgbClr val="0000FF"/>
                </a:solidFill>
                <a:cs typeface="Times New Roman" panose="02020603050405020304" pitchFamily="18" charset="0"/>
              </a:rPr>
              <a:t>Nêu</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đặc</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điểm</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của</a:t>
            </a:r>
            <a:r>
              <a:rPr lang="en-US" sz="3200" b="1" dirty="0">
                <a:solidFill>
                  <a:srgbClr val="0000FF"/>
                </a:solidFill>
                <a:cs typeface="Times New Roman" panose="02020603050405020304" pitchFamily="18" charset="0"/>
              </a:rPr>
              <a:t> con </a:t>
            </a:r>
            <a:r>
              <a:rPr lang="en-US" sz="3200" b="1" dirty="0" err="1">
                <a:solidFill>
                  <a:srgbClr val="0000FF"/>
                </a:solidFill>
                <a:cs typeface="Times New Roman" panose="02020603050405020304" pitchFamily="18" charset="0"/>
              </a:rPr>
              <a:t>vật</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đó</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sống</a:t>
            </a:r>
            <a:r>
              <a:rPr lang="en-US" sz="3200" b="1" dirty="0">
                <a:solidFill>
                  <a:srgbClr val="0000FF"/>
                </a:solidFill>
                <a:cs typeface="Times New Roman" panose="02020603050405020304" pitchFamily="18" charset="0"/>
              </a:rPr>
              <a:t> ở </a:t>
            </a:r>
            <a:r>
              <a:rPr lang="en-US" sz="3200" b="1" dirty="0" err="1">
                <a:solidFill>
                  <a:srgbClr val="0000FF"/>
                </a:solidFill>
                <a:cs typeface="Times New Roman" panose="02020603050405020304" pitchFamily="18" charset="0"/>
              </a:rPr>
              <a:t>đâu</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Ăn</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thức</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ăn</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gì</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đẻ</a:t>
            </a:r>
            <a:r>
              <a:rPr lang="en-US" sz="3200" b="1" dirty="0">
                <a:solidFill>
                  <a:srgbClr val="0000FF"/>
                </a:solidFill>
                <a:cs typeface="Times New Roman" panose="02020603050405020304" pitchFamily="18" charset="0"/>
              </a:rPr>
              <a:t> con hay </a:t>
            </a:r>
            <a:r>
              <a:rPr lang="en-US" sz="3200" b="1" dirty="0" err="1">
                <a:solidFill>
                  <a:srgbClr val="0000FF"/>
                </a:solidFill>
                <a:cs typeface="Times New Roman" panose="02020603050405020304" pitchFamily="18" charset="0"/>
              </a:rPr>
              <a:t>đẻ</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trứng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nuôi</a:t>
            </a:r>
            <a:r>
              <a:rPr lang="en-US" sz="3200" b="1" dirty="0">
                <a:solidFill>
                  <a:srgbClr val="0000FF"/>
                </a:solidFill>
                <a:cs typeface="Times New Roman" panose="02020603050405020304" pitchFamily="18" charset="0"/>
              </a:rPr>
              <a:t> con </a:t>
            </a:r>
            <a:r>
              <a:rPr lang="en-US" sz="3200" b="1" dirty="0" err="1">
                <a:solidFill>
                  <a:srgbClr val="0000FF"/>
                </a:solidFill>
                <a:cs typeface="Times New Roman" panose="02020603050405020304" pitchFamily="18" charset="0"/>
              </a:rPr>
              <a:t>bằng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gì</a:t>
            </a:r>
            <a:r>
              <a:rPr lang="en-US" sz="3200" b="1" dirty="0">
                <a:solidFill>
                  <a:srgbClr val="0000FF"/>
                </a:solidFill>
                <a:cs typeface="Times New Roman" panose="02020603050405020304" pitchFamily="18" charset="0"/>
              </a:rPr>
              <a:t>?)</a:t>
            </a:r>
          </a:p>
        </p:txBody>
      </p:sp>
      <p:sp>
        <p:nvSpPr>
          <p:cNvPr id="19464" name="Text Box 12"/>
          <p:cNvSpPr txBox="1">
            <a:spLocks noChangeArrowheads="1"/>
          </p:cNvSpPr>
          <p:nvPr/>
        </p:nvSpPr>
        <p:spPr bwMode="auto">
          <a:xfrm>
            <a:off x="284480" y="4145691"/>
            <a:ext cx="6324600" cy="584775"/>
          </a:xfrm>
          <a:prstGeom prst="rect">
            <a:avLst/>
          </a:prstGeom>
          <a:noFill/>
          <a:ln w="9525">
            <a:noFill/>
            <a:miter lim="800000"/>
            <a:headEnd/>
            <a:tailEnd/>
          </a:ln>
        </p:spPr>
        <p:txBody>
          <a:bodyPr>
            <a:spAutoFit/>
          </a:bodyPr>
          <a:lstStyle/>
          <a:p>
            <a:pPr>
              <a:spcBef>
                <a:spcPct val="50000"/>
              </a:spcBef>
            </a:pPr>
            <a:r>
              <a:rPr lang="en-US" sz="3200" b="1" dirty="0">
                <a:solidFill>
                  <a:srgbClr val="0000FF"/>
                </a:solidFill>
                <a:cs typeface="Times New Roman" panose="02020603050405020304" pitchFamily="18" charset="0"/>
              </a:rPr>
              <a:t>3.Nêu </a:t>
            </a:r>
            <a:r>
              <a:rPr lang="en-US" sz="3200" b="1" dirty="0" err="1">
                <a:solidFill>
                  <a:srgbClr val="0000FF"/>
                </a:solidFill>
                <a:cs typeface="Times New Roman" panose="02020603050405020304" pitchFamily="18" charset="0"/>
              </a:rPr>
              <a:t>ích</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lợi</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của</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động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vật</a:t>
            </a:r>
            <a:r>
              <a:rPr lang="en-US" sz="3200" b="1" dirty="0">
                <a:solidFill>
                  <a:srgbClr val="0000FF"/>
                </a:solidFill>
                <a:cs typeface="Times New Roman" panose="02020603050405020304" pitchFamily="18" charset="0"/>
              </a:rPr>
              <a:t>?</a:t>
            </a:r>
          </a:p>
        </p:txBody>
      </p:sp>
      <p:pic>
        <p:nvPicPr>
          <p:cNvPr id="19465" name="Picture 14" descr="4b5b03ac_541e089a_6157">
            <a:hlinkClick r:id="rId3"/>
          </p:cNvPr>
          <p:cNvPicPr>
            <a:picLocks noChangeAspect="1" noChangeArrowheads="1"/>
          </p:cNvPicPr>
          <p:nvPr/>
        </p:nvPicPr>
        <p:blipFill>
          <a:blip r:embed="rId4"/>
          <a:srcRect/>
          <a:stretch>
            <a:fillRect/>
          </a:stretch>
        </p:blipFill>
        <p:spPr bwMode="auto">
          <a:xfrm>
            <a:off x="3124200" y="5054600"/>
            <a:ext cx="2286000" cy="904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C89C8B28-5AE0-49FC-8529-92A0EC5E492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www.themegallery.com</a:t>
            </a:r>
          </a:p>
        </p:txBody>
      </p:sp>
      <p:sp>
        <p:nvSpPr>
          <p:cNvPr id="76813" name="AutoShape 13">
            <a:extLst>
              <a:ext uri="{FF2B5EF4-FFF2-40B4-BE49-F238E27FC236}">
                <a16:creationId xmlns:a16="http://schemas.microsoft.com/office/drawing/2014/main" id="{F867A9FF-155B-4F54-BF4E-C499D90C1B40}"/>
              </a:ext>
            </a:extLst>
          </p:cNvPr>
          <p:cNvSpPr>
            <a:spLocks noChangeArrowheads="1"/>
          </p:cNvSpPr>
          <p:nvPr/>
        </p:nvSpPr>
        <p:spPr bwMode="auto">
          <a:xfrm>
            <a:off x="0" y="1828800"/>
            <a:ext cx="8977313" cy="4800600"/>
          </a:xfrm>
          <a:prstGeom prst="horizontalScroll">
            <a:avLst>
              <a:gd name="adj" fmla="val 12500"/>
            </a:avLst>
          </a:prstGeom>
          <a:solidFill>
            <a:srgbClr val="FFFFFF"/>
          </a:solidFill>
          <a:ln w="9525">
            <a:solidFill>
              <a:schemeClr val="tx1"/>
            </a:solidFill>
            <a:round/>
            <a:headEnd/>
            <a:tailEnd/>
          </a:ln>
          <a:effectLst/>
        </p:spPr>
        <p:txBody>
          <a:bodyPr wrap="none" anchor="ctr"/>
          <a:lstStyle/>
          <a:p>
            <a:pPr>
              <a:spcBef>
                <a:spcPct val="20000"/>
              </a:spcBef>
              <a:buClr>
                <a:schemeClr val="hlink"/>
              </a:buClr>
              <a:buFont typeface="Wingdings" pitchFamily="2" charset="2"/>
              <a:buNone/>
              <a:defRPr/>
            </a:pPr>
            <a:r>
              <a:rPr lang="en-US" sz="3600" b="1">
                <a:effectLst>
                  <a:outerShdw blurRad="38100" dist="38100" dir="2700000" algn="tl">
                    <a:srgbClr val="C0C0C0"/>
                  </a:outerShdw>
                </a:effectLst>
                <a:latin typeface="Times New Roman" pitchFamily="18" charset="0"/>
              </a:rPr>
              <a:t>-Trong tự nhiên có rất nhiều lo</a:t>
            </a:r>
            <a:r>
              <a:rPr lang="en-US" sz="3600" b="1">
                <a:effectLst>
                  <a:outerShdw blurRad="38100" dist="38100" dir="2700000" algn="tl">
                    <a:srgbClr val="C0C0C0"/>
                  </a:outerShdw>
                </a:effectLst>
                <a:latin typeface=".VnTime" pitchFamily="34" charset="0"/>
              </a:rPr>
              <a:t>µi</a:t>
            </a:r>
            <a:r>
              <a:rPr lang="en-US" sz="3600" b="1">
                <a:effectLst>
                  <a:outerShdw blurRad="38100" dist="38100" dir="2700000" algn="tl">
                    <a:srgbClr val="C0C0C0"/>
                  </a:outerShdw>
                </a:effectLst>
                <a:latin typeface="Times New Roman" pitchFamily="18" charset="0"/>
              </a:rPr>
              <a:t> động vật. </a:t>
            </a:r>
          </a:p>
          <a:p>
            <a:pPr>
              <a:spcBef>
                <a:spcPct val="20000"/>
              </a:spcBef>
              <a:buClr>
                <a:schemeClr val="hlink"/>
              </a:buClr>
              <a:buFont typeface="Wingdings" pitchFamily="2" charset="2"/>
              <a:buNone/>
              <a:defRPr/>
            </a:pPr>
            <a:r>
              <a:rPr lang="en-US" sz="3600" b="1">
                <a:effectLst>
                  <a:outerShdw blurRad="38100" dist="38100" dir="2700000" algn="tl">
                    <a:srgbClr val="C0C0C0"/>
                  </a:outerShdw>
                </a:effectLst>
                <a:latin typeface="Times New Roman" pitchFamily="18" charset="0"/>
              </a:rPr>
              <a:t>Chúng có hình dạng, độ lớn…khác nhau. </a:t>
            </a:r>
          </a:p>
          <a:p>
            <a:pPr>
              <a:spcBef>
                <a:spcPct val="20000"/>
              </a:spcBef>
              <a:buClr>
                <a:schemeClr val="hlink"/>
              </a:buClr>
              <a:buFont typeface="Wingdings" pitchFamily="2" charset="2"/>
              <a:buNone/>
              <a:defRPr/>
            </a:pPr>
            <a:r>
              <a:rPr lang="en-US" sz="3600" b="1">
                <a:solidFill>
                  <a:srgbClr val="FF0000"/>
                </a:solidFill>
                <a:effectLst>
                  <a:outerShdw blurRad="38100" dist="38100" dir="2700000" algn="tl">
                    <a:srgbClr val="C0C0C0"/>
                  </a:outerShdw>
                </a:effectLst>
                <a:latin typeface="Times New Roman" pitchFamily="18" charset="0"/>
              </a:rPr>
              <a:t>-Cơ thể chúng thường gồm 3 phần: đầu, </a:t>
            </a:r>
          </a:p>
          <a:p>
            <a:pPr>
              <a:spcBef>
                <a:spcPct val="20000"/>
              </a:spcBef>
              <a:buClr>
                <a:schemeClr val="hlink"/>
              </a:buClr>
              <a:buFont typeface="Wingdings" pitchFamily="2" charset="2"/>
              <a:buNone/>
              <a:defRPr/>
            </a:pPr>
            <a:r>
              <a:rPr lang="en-US" sz="3600" b="1">
                <a:solidFill>
                  <a:srgbClr val="FF0000"/>
                </a:solidFill>
                <a:effectLst>
                  <a:outerShdw blurRad="38100" dist="38100" dir="2700000" algn="tl">
                    <a:srgbClr val="C0C0C0"/>
                  </a:outerShdw>
                </a:effectLst>
                <a:latin typeface="Times New Roman" pitchFamily="18" charset="0"/>
              </a:rPr>
              <a:t>mình và cơ quan di chuyển.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13"/>
                                        </p:tgtEl>
                                        <p:attrNameLst>
                                          <p:attrName>style.visibility</p:attrName>
                                        </p:attrNameLst>
                                      </p:cBhvr>
                                      <p:to>
                                        <p:strVal val="visible"/>
                                      </p:to>
                                    </p:set>
                                    <p:animEffect transition="in" filter="diamond(in)">
                                      <p:cBhvr>
                                        <p:cTn id="7" dur="20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ANd9GcTR4VVoldqqdYOcAzT0rLz26C2QwolMLG6sOAZFCWZbh96r8uDClA"/>
          <p:cNvPicPr>
            <a:picLocks noChangeAspect="1" noChangeArrowheads="1"/>
          </p:cNvPicPr>
          <p:nvPr/>
        </p:nvPicPr>
        <p:blipFill>
          <a:blip r:embed="rId2"/>
          <a:srcRect/>
          <a:stretch>
            <a:fillRect/>
          </a:stretch>
        </p:blipFill>
        <p:spPr bwMode="auto">
          <a:xfrm>
            <a:off x="6594230" y="2929884"/>
            <a:ext cx="2497015" cy="3947319"/>
          </a:xfrm>
          <a:prstGeom prst="rect">
            <a:avLst/>
          </a:prstGeom>
          <a:noFill/>
          <a:ln w="9525">
            <a:noFill/>
            <a:miter lim="800000"/>
            <a:headEnd/>
            <a:tailEnd/>
          </a:ln>
        </p:spPr>
      </p:pic>
      <p:pic>
        <p:nvPicPr>
          <p:cNvPr id="24580" name="Picture 9" descr="ANd9GcR8HFh5Z0fq9L9yThz5DTyqiVnbPpGWPp9779dcB4sy68Oyceq7"/>
          <p:cNvPicPr>
            <a:picLocks noChangeAspect="1" noChangeArrowheads="1"/>
          </p:cNvPicPr>
          <p:nvPr/>
        </p:nvPicPr>
        <p:blipFill>
          <a:blip r:embed="rId3"/>
          <a:srcRect/>
          <a:stretch>
            <a:fillRect/>
          </a:stretch>
        </p:blipFill>
        <p:spPr bwMode="auto">
          <a:xfrm>
            <a:off x="52754" y="4867212"/>
            <a:ext cx="3253154" cy="1971613"/>
          </a:xfrm>
          <a:prstGeom prst="rect">
            <a:avLst/>
          </a:prstGeom>
          <a:noFill/>
          <a:ln w="9525">
            <a:noFill/>
            <a:miter lim="800000"/>
            <a:headEnd/>
            <a:tailEnd/>
          </a:ln>
        </p:spPr>
      </p:pic>
      <p:pic>
        <p:nvPicPr>
          <p:cNvPr id="24581" name="Picture 11" descr="ANd9GcTBpaQm0dhDTwedvIk-G8Gvxz_nkf6Fn1U2UbXvTJKdF3fn-pSTKw"/>
          <p:cNvPicPr>
            <a:picLocks noChangeAspect="1" noChangeArrowheads="1"/>
          </p:cNvPicPr>
          <p:nvPr/>
        </p:nvPicPr>
        <p:blipFill>
          <a:blip r:embed="rId4"/>
          <a:srcRect/>
          <a:stretch>
            <a:fillRect/>
          </a:stretch>
        </p:blipFill>
        <p:spPr bwMode="auto">
          <a:xfrm>
            <a:off x="29308" y="2917000"/>
            <a:ext cx="3276600" cy="1836738"/>
          </a:xfrm>
          <a:prstGeom prst="rect">
            <a:avLst/>
          </a:prstGeom>
          <a:noFill/>
          <a:ln w="9525">
            <a:noFill/>
            <a:miter lim="800000"/>
            <a:headEnd/>
            <a:tailEnd/>
          </a:ln>
        </p:spPr>
      </p:pic>
      <p:pic>
        <p:nvPicPr>
          <p:cNvPr id="24582" name="Picture 13" descr="ANd9GcSiSQthkR8w1eucVNNMV23QXuYX61mWanQsNXUR_Mr1XBFnRLhf-Q"/>
          <p:cNvPicPr>
            <a:picLocks noChangeAspect="1" noChangeArrowheads="1"/>
          </p:cNvPicPr>
          <p:nvPr/>
        </p:nvPicPr>
        <p:blipFill>
          <a:blip r:embed="rId5"/>
          <a:srcRect/>
          <a:stretch>
            <a:fillRect/>
          </a:stretch>
        </p:blipFill>
        <p:spPr bwMode="auto">
          <a:xfrm>
            <a:off x="3393831" y="2929884"/>
            <a:ext cx="3048000" cy="1836738"/>
          </a:xfrm>
          <a:prstGeom prst="rect">
            <a:avLst/>
          </a:prstGeom>
          <a:noFill/>
          <a:ln w="9525">
            <a:noFill/>
            <a:miter lim="800000"/>
            <a:headEnd/>
            <a:tailEnd/>
          </a:ln>
        </p:spPr>
      </p:pic>
      <p:pic>
        <p:nvPicPr>
          <p:cNvPr id="24583" name="Picture 19" descr="ANd9GcRVRpsa_sHUM3T2_nQ9yAoZtQ5esjdJK4MyIOk21rARiEks3opOfA"/>
          <p:cNvPicPr>
            <a:picLocks noChangeAspect="1" noChangeArrowheads="1"/>
          </p:cNvPicPr>
          <p:nvPr/>
        </p:nvPicPr>
        <p:blipFill>
          <a:blip r:embed="rId6"/>
          <a:srcRect/>
          <a:stretch>
            <a:fillRect/>
          </a:stretch>
        </p:blipFill>
        <p:spPr bwMode="auto">
          <a:xfrm>
            <a:off x="3393831" y="4911725"/>
            <a:ext cx="3083169" cy="1946275"/>
          </a:xfrm>
          <a:prstGeom prst="rect">
            <a:avLst/>
          </a:prstGeom>
          <a:noFill/>
          <a:ln w="9525">
            <a:noFill/>
            <a:miter lim="800000"/>
            <a:headEnd/>
            <a:tailEnd/>
          </a:ln>
        </p:spPr>
      </p:pic>
      <p:pic>
        <p:nvPicPr>
          <p:cNvPr id="24584" name="Picture 21" descr="ANd9GcTZOJ89Eo9UnZiIMiligORhb-MAHK70SUk7Mjiqeg6q8EFae0K8"/>
          <p:cNvPicPr>
            <a:picLocks noChangeAspect="1" noChangeArrowheads="1"/>
          </p:cNvPicPr>
          <p:nvPr/>
        </p:nvPicPr>
        <p:blipFill>
          <a:blip r:embed="rId7"/>
          <a:srcRect/>
          <a:stretch>
            <a:fillRect/>
          </a:stretch>
        </p:blipFill>
        <p:spPr bwMode="auto">
          <a:xfrm>
            <a:off x="6435968" y="381000"/>
            <a:ext cx="2667000" cy="2403781"/>
          </a:xfrm>
          <a:prstGeom prst="rect">
            <a:avLst/>
          </a:prstGeom>
          <a:noFill/>
          <a:ln w="9525">
            <a:noFill/>
            <a:miter lim="800000"/>
            <a:headEnd/>
            <a:tailEnd/>
          </a:ln>
        </p:spPr>
      </p:pic>
      <p:pic>
        <p:nvPicPr>
          <p:cNvPr id="24585" name="Picture 23" descr="ANd9GcSoN1OfhixosX8j4mjJsgCKtbg7GqzLqUju4N9KPDWDyYu2X1zV"/>
          <p:cNvPicPr>
            <a:picLocks noChangeAspect="1" noChangeArrowheads="1"/>
          </p:cNvPicPr>
          <p:nvPr/>
        </p:nvPicPr>
        <p:blipFill>
          <a:blip r:embed="rId8"/>
          <a:srcRect/>
          <a:stretch>
            <a:fillRect/>
          </a:stretch>
        </p:blipFill>
        <p:spPr bwMode="auto">
          <a:xfrm>
            <a:off x="2927350" y="522349"/>
            <a:ext cx="3276600" cy="2227263"/>
          </a:xfrm>
          <a:prstGeom prst="rect">
            <a:avLst/>
          </a:prstGeom>
          <a:noFill/>
          <a:ln w="9525">
            <a:noFill/>
            <a:miter lim="800000"/>
            <a:headEnd/>
            <a:tailEnd/>
          </a:ln>
        </p:spPr>
      </p:pic>
      <p:pic>
        <p:nvPicPr>
          <p:cNvPr id="24586" name="Picture 25" descr="ANd9GcQxbdafgU4IHpXwatSvItIR3SSZpLBb518cXo14hj4KGDXE3c7k"/>
          <p:cNvPicPr>
            <a:picLocks noChangeAspect="1" noChangeArrowheads="1"/>
          </p:cNvPicPr>
          <p:nvPr/>
        </p:nvPicPr>
        <p:blipFill>
          <a:blip r:embed="rId9"/>
          <a:srcRect/>
          <a:stretch>
            <a:fillRect/>
          </a:stretch>
        </p:blipFill>
        <p:spPr bwMode="auto">
          <a:xfrm>
            <a:off x="29308" y="336243"/>
            <a:ext cx="2678725" cy="2403782"/>
          </a:xfrm>
          <a:prstGeom prst="rect">
            <a:avLst/>
          </a:prstGeom>
          <a:noFill/>
          <a:ln w="9525">
            <a:noFill/>
            <a:miter lim="800000"/>
            <a:headEnd/>
            <a:tailEnd/>
          </a:ln>
        </p:spPr>
      </p:pic>
      <p:sp>
        <p:nvSpPr>
          <p:cNvPr id="24587" name="Text Box 26"/>
          <p:cNvSpPr txBox="1">
            <a:spLocks noChangeArrowheads="1"/>
          </p:cNvSpPr>
          <p:nvPr/>
        </p:nvSpPr>
        <p:spPr bwMode="auto">
          <a:xfrm>
            <a:off x="3549162" y="6411"/>
            <a:ext cx="2133600" cy="461963"/>
          </a:xfrm>
          <a:prstGeom prst="rect">
            <a:avLst/>
          </a:prstGeom>
          <a:noFill/>
          <a:ln w="38100">
            <a:solidFill>
              <a:srgbClr val="0000FF"/>
            </a:solidFill>
            <a:miter lim="800000"/>
            <a:headEnd/>
            <a:tailEnd/>
          </a:ln>
        </p:spPr>
        <p:txBody>
          <a:bodyPr>
            <a:spAutoFit/>
          </a:bodyPr>
          <a:lstStyle/>
          <a:p>
            <a:pPr>
              <a:spcBef>
                <a:spcPct val="50000"/>
              </a:spcBef>
            </a:pPr>
            <a:r>
              <a:rPr lang="en-US" b="1" dirty="0">
                <a:solidFill>
                  <a:srgbClr val="FF0000"/>
                </a:solidFill>
                <a:cs typeface="Times New Roman" panose="02020603050405020304" pitchFamily="18" charset="0"/>
              </a:rPr>
              <a:t>CÔN TRÙNG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1E45-6883-45A1-9A4D-A7703B2C92C2}"/>
              </a:ext>
            </a:extLst>
          </p:cNvPr>
          <p:cNvSpPr>
            <a:spLocks noGrp="1" noChangeArrowheads="1"/>
          </p:cNvSpPr>
          <p:nvPr>
            <p:ph type="ctrTitle"/>
          </p:nvPr>
        </p:nvSpPr>
        <p:spPr>
          <a:xfrm>
            <a:off x="1219200" y="1314450"/>
            <a:ext cx="2884884" cy="759619"/>
          </a:xfrm>
        </p:spPr>
        <p:txBody>
          <a:bodyPr/>
          <a:lstStyle/>
          <a:p>
            <a:r>
              <a:rPr lang="vi-VN" altLang="vi-VN" sz="4050">
                <a:solidFill>
                  <a:srgbClr val="FF0000"/>
                </a:solidFill>
                <a:latin typeface="Times New Roman" panose="02020603050405020304" pitchFamily="18" charset="0"/>
                <a:cs typeface="Times New Roman" panose="02020603050405020304" pitchFamily="18" charset="0"/>
              </a:rPr>
              <a:t>Côn trùng</a:t>
            </a:r>
            <a:r>
              <a:rPr lang="en-US" altLang="vi-VN" sz="4050">
                <a:solidFill>
                  <a:srgbClr val="FF0000"/>
                </a:solidFill>
                <a:latin typeface="Times New Roman" panose="02020603050405020304" pitchFamily="18" charset="0"/>
                <a:cs typeface="Times New Roman" panose="02020603050405020304" pitchFamily="18" charset="0"/>
              </a:rPr>
              <a:t>:</a:t>
            </a:r>
            <a:r>
              <a:rPr lang="vi-VN" altLang="vi-VN" sz="4050">
                <a:solidFill>
                  <a:srgbClr val="FF0000"/>
                </a:solidFill>
                <a:latin typeface="Times New Roman" panose="02020603050405020304" pitchFamily="18" charset="0"/>
                <a:cs typeface="Times New Roman" panose="02020603050405020304" pitchFamily="18" charset="0"/>
              </a:rPr>
              <a:t> </a:t>
            </a:r>
            <a:endParaRPr lang="vi-VN" altLang="vi-VN" sz="4050"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76800B0-E04B-40C2-AACF-289B6518040A}"/>
              </a:ext>
            </a:extLst>
          </p:cNvPr>
          <p:cNvSpPr>
            <a:spLocks noGrp="1" noChangeArrowheads="1"/>
          </p:cNvSpPr>
          <p:nvPr>
            <p:ph type="subTitle" idx="1"/>
          </p:nvPr>
        </p:nvSpPr>
        <p:spPr>
          <a:xfrm>
            <a:off x="1371600" y="2074069"/>
            <a:ext cx="6400800" cy="3143250"/>
          </a:xfrm>
        </p:spPr>
        <p:txBody>
          <a:bodyPr/>
          <a:lstStyle/>
          <a:p>
            <a:pPr algn="just"/>
            <a:r>
              <a:rPr lang="en-US" altLang="vi-VN" sz="3600" b="1" dirty="0">
                <a:solidFill>
                  <a:schemeClr val="bg1"/>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Côn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trùng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sâu</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bọ</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vật</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không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xương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sống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Chúng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6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chân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chân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phân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thành</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đốt</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lớn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loài</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côn</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trùng</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đều</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600" b="1" dirty="0" err="1">
                <a:solidFill>
                  <a:schemeClr val="accent2">
                    <a:lumMod val="50000"/>
                  </a:schemeClr>
                </a:solidFill>
                <a:latin typeface="Times New Roman" panose="02020603050405020304" pitchFamily="18" charset="0"/>
                <a:cs typeface="Times New Roman" panose="02020603050405020304" pitchFamily="18" charset="0"/>
              </a:rPr>
              <a:t>cánh</a:t>
            </a:r>
            <a:r>
              <a:rPr lang="en-US" altLang="vi-VN" sz="3600" b="1" dirty="0">
                <a:solidFill>
                  <a:schemeClr val="accent2">
                    <a:lumMod val="50000"/>
                  </a:schemeClr>
                </a:solidFill>
                <a:latin typeface="Times New Roman" panose="02020603050405020304" pitchFamily="18" charset="0"/>
                <a:cs typeface="Times New Roman" panose="02020603050405020304" pitchFamily="18" charset="0"/>
              </a:rPr>
              <a:t>.</a:t>
            </a:r>
          </a:p>
          <a:p>
            <a:endParaRPr lang="vi-VN" alt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Tôm rồng có vỏ cứng và hai râu">
            <a:extLst>
              <a:ext uri="{FF2B5EF4-FFF2-40B4-BE49-F238E27FC236}">
                <a16:creationId xmlns:a16="http://schemas.microsoft.com/office/drawing/2014/main" id="{50556E0C-C8A1-4E3D-8B64-4A6573DA2D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 b="16289"/>
          <a:stretch/>
        </p:blipFill>
        <p:spPr bwMode="auto">
          <a:xfrm>
            <a:off x="3291367" y="1057191"/>
            <a:ext cx="2552800" cy="1965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NUÔI TÔM CÀNG XANH: CÁC LOẠI BỆNH THƯỜNG GẶP">
            <a:extLst>
              <a:ext uri="{FF2B5EF4-FFF2-40B4-BE49-F238E27FC236}">
                <a16:creationId xmlns:a16="http://schemas.microsoft.com/office/drawing/2014/main" id="{4BA4B117-22FE-41C9-AADD-9DE40C5B4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4056"/>
          <a:stretch/>
        </p:blipFill>
        <p:spPr bwMode="auto">
          <a:xfrm>
            <a:off x="6284445" y="1057191"/>
            <a:ext cx="2552800" cy="1965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Tôm bọ ngựa biển có nhiều màu sắc khác nhau, đây một ví dụ ">
            <a:extLst>
              <a:ext uri="{FF2B5EF4-FFF2-40B4-BE49-F238E27FC236}">
                <a16:creationId xmlns:a16="http://schemas.microsoft.com/office/drawing/2014/main" id="{00AF7104-278E-492E-967F-0422899978A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3" r="10034" b="-4"/>
          <a:stretch/>
        </p:blipFill>
        <p:spPr bwMode="auto">
          <a:xfrm>
            <a:off x="3291368" y="3591504"/>
            <a:ext cx="2552799" cy="1963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Tôm gõ mõ có một chiếc càng to và một chiếc càng nhỏ">
            <a:extLst>
              <a:ext uri="{FF2B5EF4-FFF2-40B4-BE49-F238E27FC236}">
                <a16:creationId xmlns:a16="http://schemas.microsoft.com/office/drawing/2014/main" id="{1EC96FEE-3D93-4681-AA25-FD895C2F1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778" y="3591503"/>
            <a:ext cx="2243138" cy="1963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ận cảnh con tôm hùm biển có càng dài khoảng 10 cm">
            <a:extLst>
              <a:ext uri="{FF2B5EF4-FFF2-40B4-BE49-F238E27FC236}">
                <a16:creationId xmlns:a16="http://schemas.microsoft.com/office/drawing/2014/main" id="{77FDF6E0-0CC5-4038-A60A-2D4D4F60AE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957" y="3591503"/>
            <a:ext cx="2552800" cy="1963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id="{E8D70901-C44A-40E1-89EC-26703CBEDF35}"/>
              </a:ext>
            </a:extLst>
          </p:cNvPr>
          <p:cNvSpPr/>
          <p:nvPr/>
        </p:nvSpPr>
        <p:spPr>
          <a:xfrm>
            <a:off x="908267" y="3018186"/>
            <a:ext cx="1045479"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Tôm</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tít</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17" name="Rectangle 3">
            <a:extLst>
              <a:ext uri="{FF2B5EF4-FFF2-40B4-BE49-F238E27FC236}">
                <a16:creationId xmlns:a16="http://schemas.microsoft.com/office/drawing/2014/main" id="{D4D69452-3DD7-4316-BCD7-11397F23CBCF}"/>
              </a:ext>
            </a:extLst>
          </p:cNvPr>
          <p:cNvSpPr/>
          <p:nvPr/>
        </p:nvSpPr>
        <p:spPr>
          <a:xfrm>
            <a:off x="3926614" y="3049498"/>
            <a:ext cx="1329210"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Tôm</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rồng</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18" name="Rectangle 4">
            <a:extLst>
              <a:ext uri="{FF2B5EF4-FFF2-40B4-BE49-F238E27FC236}">
                <a16:creationId xmlns:a16="http://schemas.microsoft.com/office/drawing/2014/main" id="{F262E957-6BAE-4C6A-9EA8-51C254244C41}"/>
              </a:ext>
            </a:extLst>
          </p:cNvPr>
          <p:cNvSpPr/>
          <p:nvPr/>
        </p:nvSpPr>
        <p:spPr>
          <a:xfrm>
            <a:off x="760869" y="5539673"/>
            <a:ext cx="1280160" cy="738664"/>
          </a:xfrm>
          <a:prstGeom prst="rect">
            <a:avLst/>
          </a:prstGeom>
        </p:spPr>
        <p:txBody>
          <a:bodyPr wrap="squar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Tôm</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hùm</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19" name="Rectangle 5">
            <a:extLst>
              <a:ext uri="{FF2B5EF4-FFF2-40B4-BE49-F238E27FC236}">
                <a16:creationId xmlns:a16="http://schemas.microsoft.com/office/drawing/2014/main" id="{560242FD-65B9-4CA7-8E13-AA2B7C24ECD0}"/>
              </a:ext>
            </a:extLst>
          </p:cNvPr>
          <p:cNvSpPr/>
          <p:nvPr/>
        </p:nvSpPr>
        <p:spPr>
          <a:xfrm>
            <a:off x="6889166" y="5554979"/>
            <a:ext cx="1486304"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Tôm</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gõ</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mõ</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20" name="Rectangle 12">
            <a:extLst>
              <a:ext uri="{FF2B5EF4-FFF2-40B4-BE49-F238E27FC236}">
                <a16:creationId xmlns:a16="http://schemas.microsoft.com/office/drawing/2014/main" id="{4E92C5BB-3AC6-49A2-A1EE-048E7966131B}"/>
              </a:ext>
            </a:extLst>
          </p:cNvPr>
          <p:cNvSpPr/>
          <p:nvPr/>
        </p:nvSpPr>
        <p:spPr>
          <a:xfrm>
            <a:off x="6726606" y="3046197"/>
            <a:ext cx="1963999"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Tôm</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càng</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xanh</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21" name="Rectangle 13">
            <a:extLst>
              <a:ext uri="{FF2B5EF4-FFF2-40B4-BE49-F238E27FC236}">
                <a16:creationId xmlns:a16="http://schemas.microsoft.com/office/drawing/2014/main" id="{3E0E1A59-C1B7-4731-84E4-A96EC4253552}"/>
              </a:ext>
            </a:extLst>
          </p:cNvPr>
          <p:cNvSpPr/>
          <p:nvPr/>
        </p:nvSpPr>
        <p:spPr>
          <a:xfrm>
            <a:off x="3806356" y="5509411"/>
            <a:ext cx="1721946"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Tôm</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bọ</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ngựa</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pic>
        <p:nvPicPr>
          <p:cNvPr id="1026" name="Picture 2" descr="Bán tôm tích ở Sài Gòn - tôm tích bao nhiêu 1kg ?">
            <a:extLst>
              <a:ext uri="{FF2B5EF4-FFF2-40B4-BE49-F238E27FC236}">
                <a16:creationId xmlns:a16="http://schemas.microsoft.com/office/drawing/2014/main" id="{120BBF9E-056C-44B9-ABDF-72B1074428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56" y="1057191"/>
            <a:ext cx="2552799" cy="1960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67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Cua da Bắc Giang">
            <a:extLst>
              <a:ext uri="{FF2B5EF4-FFF2-40B4-BE49-F238E27FC236}">
                <a16:creationId xmlns:a16="http://schemas.microsoft.com/office/drawing/2014/main" id="{8CA410B7-54AD-4352-BE24-97FCB0C98D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1" r="13997" b="-2"/>
          <a:stretch/>
        </p:blipFill>
        <p:spPr bwMode="auto">
          <a:xfrm>
            <a:off x="364718" y="988611"/>
            <a:ext cx="2453930" cy="19080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Cua đá biển">
            <a:extLst>
              <a:ext uri="{FF2B5EF4-FFF2-40B4-BE49-F238E27FC236}">
                <a16:creationId xmlns:a16="http://schemas.microsoft.com/office/drawing/2014/main" id="{D6D70968-24CE-486A-A35B-662D3EC6A6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9009"/>
          <a:stretch/>
        </p:blipFill>
        <p:spPr bwMode="auto">
          <a:xfrm>
            <a:off x="3373988" y="988611"/>
            <a:ext cx="2453930" cy="19080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ua xe tăng">
            <a:extLst>
              <a:ext uri="{FF2B5EF4-FFF2-40B4-BE49-F238E27FC236}">
                <a16:creationId xmlns:a16="http://schemas.microsoft.com/office/drawing/2014/main" id="{4FF6F4FF-DBE3-472A-8BA9-936A28F3F9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40" r="14646" b="3"/>
          <a:stretch/>
        </p:blipFill>
        <p:spPr bwMode="auto">
          <a:xfrm>
            <a:off x="360486" y="3488634"/>
            <a:ext cx="2453930" cy="1906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Cua mặt trăng">
            <a:extLst>
              <a:ext uri="{FF2B5EF4-FFF2-40B4-BE49-F238E27FC236}">
                <a16:creationId xmlns:a16="http://schemas.microsoft.com/office/drawing/2014/main" id="{69159229-95B6-48E5-B3C8-CDC7E20B3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67" r="5654" b="2"/>
          <a:stretch/>
        </p:blipFill>
        <p:spPr bwMode="auto">
          <a:xfrm>
            <a:off x="3369756" y="3488634"/>
            <a:ext cx="2453930" cy="1906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Cua huỳnh đế">
            <a:extLst>
              <a:ext uri="{FF2B5EF4-FFF2-40B4-BE49-F238E27FC236}">
                <a16:creationId xmlns:a16="http://schemas.microsoft.com/office/drawing/2014/main" id="{A6F52A15-88CD-437A-81E7-D9F4F2C16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8601" y="988611"/>
            <a:ext cx="2453930" cy="1906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Cua biển Cà Mau">
            <a:extLst>
              <a:ext uri="{FF2B5EF4-FFF2-40B4-BE49-F238E27FC236}">
                <a16:creationId xmlns:a16="http://schemas.microsoft.com/office/drawing/2014/main" id="{7B1CC99F-D6F6-49E8-8A40-972230BFDE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8600" y="3488633"/>
            <a:ext cx="2453930" cy="1906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0">
            <a:extLst>
              <a:ext uri="{FF2B5EF4-FFF2-40B4-BE49-F238E27FC236}">
                <a16:creationId xmlns:a16="http://schemas.microsoft.com/office/drawing/2014/main" id="{61EB953D-8D0F-440B-ACAA-4CA1F392D524}"/>
              </a:ext>
            </a:extLst>
          </p:cNvPr>
          <p:cNvSpPr/>
          <p:nvPr/>
        </p:nvSpPr>
        <p:spPr>
          <a:xfrm>
            <a:off x="1179911" y="2934398"/>
            <a:ext cx="1013419"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Cua</a:t>
            </a:r>
            <a:r>
              <a:rPr lang="en-US" sz="2100" b="1" dirty="0">
                <a:solidFill>
                  <a:srgbClr val="FF0000"/>
                </a:solidFill>
                <a:effectLst>
                  <a:outerShdw blurRad="38100" dist="38100" dir="2700000" algn="tl">
                    <a:srgbClr val="000000">
                      <a:alpha val="43137"/>
                    </a:srgbClr>
                  </a:outerShdw>
                </a:effectLst>
                <a:cs typeface="Times New Roman" pitchFamily="18" charset="0"/>
              </a:rPr>
              <a:t> da</a:t>
            </a:r>
          </a:p>
        </p:txBody>
      </p:sp>
      <p:sp>
        <p:nvSpPr>
          <p:cNvPr id="14" name="Rectangle 22">
            <a:extLst>
              <a:ext uri="{FF2B5EF4-FFF2-40B4-BE49-F238E27FC236}">
                <a16:creationId xmlns:a16="http://schemas.microsoft.com/office/drawing/2014/main" id="{8B4FBD64-0008-4ED8-B252-C6A1AD317D81}"/>
              </a:ext>
            </a:extLst>
          </p:cNvPr>
          <p:cNvSpPr/>
          <p:nvPr/>
        </p:nvSpPr>
        <p:spPr>
          <a:xfrm>
            <a:off x="3655267" y="5432031"/>
            <a:ext cx="1874231"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Cua</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mặt</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trăng</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15" name="Rectangle 24">
            <a:extLst>
              <a:ext uri="{FF2B5EF4-FFF2-40B4-BE49-F238E27FC236}">
                <a16:creationId xmlns:a16="http://schemas.microsoft.com/office/drawing/2014/main" id="{4736AB29-6CB0-41B2-BAC8-E2B91F0225EE}"/>
              </a:ext>
            </a:extLst>
          </p:cNvPr>
          <p:cNvSpPr/>
          <p:nvPr/>
        </p:nvSpPr>
        <p:spPr>
          <a:xfrm>
            <a:off x="800983" y="5332213"/>
            <a:ext cx="1560042"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Cua</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xe</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tăng</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16" name="Rectangle 26">
            <a:extLst>
              <a:ext uri="{FF2B5EF4-FFF2-40B4-BE49-F238E27FC236}">
                <a16:creationId xmlns:a16="http://schemas.microsoft.com/office/drawing/2014/main" id="{03CBF78F-96B8-4882-8BD0-FA1E69644653}"/>
              </a:ext>
            </a:extLst>
          </p:cNvPr>
          <p:cNvSpPr/>
          <p:nvPr/>
        </p:nvSpPr>
        <p:spPr>
          <a:xfrm>
            <a:off x="6631152" y="5394959"/>
            <a:ext cx="2225289"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Cua</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biển</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Cà</a:t>
            </a:r>
            <a:r>
              <a:rPr lang="en-US" sz="2100" b="1" dirty="0">
                <a:solidFill>
                  <a:srgbClr val="FF0000"/>
                </a:solidFill>
                <a:effectLst>
                  <a:outerShdw blurRad="38100" dist="38100" dir="2700000" algn="tl">
                    <a:srgbClr val="000000">
                      <a:alpha val="43137"/>
                    </a:srgbClr>
                  </a:outerShdw>
                </a:effectLst>
                <a:cs typeface="Times New Roman" pitchFamily="18" charset="0"/>
              </a:rPr>
              <a:t> Mau</a:t>
            </a:r>
          </a:p>
        </p:txBody>
      </p:sp>
      <p:sp>
        <p:nvSpPr>
          <p:cNvPr id="17" name="Rectangle 33">
            <a:extLst>
              <a:ext uri="{FF2B5EF4-FFF2-40B4-BE49-F238E27FC236}">
                <a16:creationId xmlns:a16="http://schemas.microsoft.com/office/drawing/2014/main" id="{DD118514-F17B-4327-BD3B-7880A5909344}"/>
              </a:ext>
            </a:extLst>
          </p:cNvPr>
          <p:cNvSpPr/>
          <p:nvPr/>
        </p:nvSpPr>
        <p:spPr>
          <a:xfrm>
            <a:off x="6692597" y="2934397"/>
            <a:ext cx="1829347"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Cua</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Hoàng</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đế</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18" name="Rectangle 35">
            <a:extLst>
              <a:ext uri="{FF2B5EF4-FFF2-40B4-BE49-F238E27FC236}">
                <a16:creationId xmlns:a16="http://schemas.microsoft.com/office/drawing/2014/main" id="{D50637F7-BEEF-4689-A6BD-2DE4F3BF7B04}"/>
              </a:ext>
            </a:extLst>
          </p:cNvPr>
          <p:cNvSpPr/>
          <p:nvPr/>
        </p:nvSpPr>
        <p:spPr>
          <a:xfrm>
            <a:off x="3830554" y="2934398"/>
            <a:ext cx="1574470" cy="415498"/>
          </a:xfrm>
          <a:prstGeom prst="rect">
            <a:avLst/>
          </a:prstGeom>
        </p:spPr>
        <p:txBody>
          <a:bodyPr wrap="none">
            <a:spAutoFit/>
          </a:bodyPr>
          <a:lstStyle/>
          <a:p>
            <a:pPr>
              <a:defRPr/>
            </a:pPr>
            <a:r>
              <a:rPr lang="en-US" sz="2100" b="1" dirty="0" err="1">
                <a:solidFill>
                  <a:srgbClr val="FF0000"/>
                </a:solidFill>
                <a:effectLst>
                  <a:outerShdw blurRad="38100" dist="38100" dir="2700000" algn="tl">
                    <a:srgbClr val="000000">
                      <a:alpha val="43137"/>
                    </a:srgbClr>
                  </a:outerShdw>
                </a:effectLst>
                <a:cs typeface="Times New Roman" pitchFamily="18" charset="0"/>
              </a:rPr>
              <a:t>Cua</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đá</a:t>
            </a:r>
            <a:r>
              <a:rPr lang="en-US" sz="2100" b="1" dirty="0">
                <a:solidFill>
                  <a:srgbClr val="FF0000"/>
                </a:solidFill>
                <a:effectLst>
                  <a:outerShdw blurRad="38100" dist="38100" dir="2700000" algn="tl">
                    <a:srgbClr val="000000">
                      <a:alpha val="43137"/>
                    </a:srgbClr>
                  </a:outerShdw>
                </a:effectLst>
                <a:cs typeface="Times New Roman" pitchFamily="18" charset="0"/>
              </a:rPr>
              <a:t> </a:t>
            </a:r>
            <a:r>
              <a:rPr lang="en-US" sz="2100" b="1" dirty="0" err="1">
                <a:solidFill>
                  <a:srgbClr val="FF0000"/>
                </a:solidFill>
                <a:effectLst>
                  <a:outerShdw blurRad="38100" dist="38100" dir="2700000" algn="tl">
                    <a:srgbClr val="000000">
                      <a:alpha val="43137"/>
                    </a:srgbClr>
                  </a:outerShdw>
                </a:effectLst>
                <a:cs typeface="Times New Roman" pitchFamily="18" charset="0"/>
              </a:rPr>
              <a:t>biển</a:t>
            </a:r>
            <a:endParaRPr lang="en-US" sz="2100"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794680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0309E699-82F4-4E4A-8029-F368916879AA}"/>
              </a:ext>
            </a:extLst>
          </p:cNvPr>
          <p:cNvSpPr txBox="1">
            <a:spLocks noChangeArrowheads="1"/>
          </p:cNvSpPr>
          <p:nvPr/>
        </p:nvSpPr>
        <p:spPr>
          <a:xfrm>
            <a:off x="921895" y="1314450"/>
            <a:ext cx="7453859" cy="4343400"/>
          </a:xfrm>
          <a:prstGeom prst="rect">
            <a:avLst/>
          </a:prstGeom>
          <a:noFill/>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Tx/>
              <a:buNone/>
              <a:defRPr/>
            </a:pPr>
            <a:r>
              <a:rPr lang="en-US" sz="3300" b="1">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t> TÔM, CUA</a:t>
            </a:r>
            <a:endParaRPr lang="en-US" sz="33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lnSpc>
                <a:spcPct val="150000"/>
              </a:lnSpc>
              <a:buFont typeface="Wingdings" pitchFamily="2" charset="2"/>
              <a:buChar char="v"/>
              <a:defRPr/>
            </a:pP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Tôm</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cua</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thức</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ăn</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chứa</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đạm</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thể</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eaLnBrk="1" hangingPunct="1">
              <a:lnSpc>
                <a:spcPct val="150000"/>
              </a:lnSpc>
              <a:buFont typeface="Wingdings" pitchFamily="2" charset="2"/>
              <a:buChar char="v"/>
              <a:defRPr/>
            </a:pP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Tôm</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cua</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dạng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kích</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thước</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nhưng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xương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sống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lnSpc>
                <a:spcPct val="150000"/>
              </a:lnSpc>
              <a:buFont typeface="Wingdings" pitchFamily="2" charset="2"/>
              <a:buChar char="v"/>
              <a:defRPr/>
            </a:pP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thể</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bao</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phủ</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vỏ</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cứng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lnSpc>
                <a:spcPct val="150000"/>
              </a:lnSpc>
              <a:buFont typeface="Wingdings" pitchFamily="2" charset="2"/>
              <a:buChar char="v"/>
              <a:defRPr/>
            </a:pP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phân</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đốt</a:t>
            </a:r>
            <a:r>
              <a:rPr lang="en-US" sz="24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edg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edge">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edge">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edge">
                                      <p:cBhvr>
                                        <p:cTn id="22" dur="500"/>
                                        <p:tgtEl>
                                          <p:spTgt spid="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edg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Text Box 26"/>
          <p:cNvSpPr txBox="1">
            <a:spLocks noChangeArrowheads="1"/>
          </p:cNvSpPr>
          <p:nvPr/>
        </p:nvSpPr>
        <p:spPr bwMode="auto">
          <a:xfrm>
            <a:off x="1295400" y="152400"/>
            <a:ext cx="685800" cy="461963"/>
          </a:xfrm>
          <a:prstGeom prst="rect">
            <a:avLst/>
          </a:prstGeom>
          <a:noFill/>
          <a:ln w="28575">
            <a:solidFill>
              <a:srgbClr val="0000FF"/>
            </a:solidFill>
            <a:miter lim="800000"/>
            <a:headEnd/>
            <a:tailEnd/>
          </a:ln>
        </p:spPr>
        <p:txBody>
          <a:bodyPr>
            <a:spAutoFit/>
          </a:bodyPr>
          <a:lstStyle/>
          <a:p>
            <a:pPr>
              <a:spcBef>
                <a:spcPct val="50000"/>
              </a:spcBef>
            </a:pPr>
            <a:r>
              <a:rPr lang="en-US" b="1">
                <a:solidFill>
                  <a:srgbClr val="FF0000"/>
                </a:solidFill>
                <a:cs typeface="Times New Roman" panose="02020603050405020304" pitchFamily="18" charset="0"/>
              </a:rPr>
              <a:t>CÁ</a:t>
            </a:r>
          </a:p>
        </p:txBody>
      </p:sp>
      <p:pic>
        <p:nvPicPr>
          <p:cNvPr id="9" name="Picture 8">
            <a:extLst>
              <a:ext uri="{FF2B5EF4-FFF2-40B4-BE49-F238E27FC236}">
                <a16:creationId xmlns:a16="http://schemas.microsoft.com/office/drawing/2014/main" id="{2E4162A9-5517-46CD-B7C7-79007941731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 y="741137"/>
            <a:ext cx="4122034" cy="2595623"/>
          </a:xfrm>
          <a:prstGeom prst="rect">
            <a:avLst/>
          </a:prstGeom>
        </p:spPr>
      </p:pic>
      <p:pic>
        <p:nvPicPr>
          <p:cNvPr id="11" name="Picture 10">
            <a:extLst>
              <a:ext uri="{FF2B5EF4-FFF2-40B4-BE49-F238E27FC236}">
                <a16:creationId xmlns:a16="http://schemas.microsoft.com/office/drawing/2014/main" id="{DBAB2109-51DE-40BE-82D4-5561E8BE94E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8600" y="3729037"/>
            <a:ext cx="4122034" cy="2748572"/>
          </a:xfrm>
          <a:prstGeom prst="rect">
            <a:avLst/>
          </a:prstGeom>
        </p:spPr>
      </p:pic>
      <p:pic>
        <p:nvPicPr>
          <p:cNvPr id="14" name="Picture 13">
            <a:extLst>
              <a:ext uri="{FF2B5EF4-FFF2-40B4-BE49-F238E27FC236}">
                <a16:creationId xmlns:a16="http://schemas.microsoft.com/office/drawing/2014/main" id="{516DE7BE-B750-4B7B-8FB7-3DA1C666370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93368" y="741137"/>
            <a:ext cx="4000499" cy="2595623"/>
          </a:xfrm>
          <a:prstGeom prst="rect">
            <a:avLst/>
          </a:prstGeom>
        </p:spPr>
      </p:pic>
      <p:pic>
        <p:nvPicPr>
          <p:cNvPr id="16" name="Picture 15">
            <a:extLst>
              <a:ext uri="{FF2B5EF4-FFF2-40B4-BE49-F238E27FC236}">
                <a16:creationId xmlns:a16="http://schemas.microsoft.com/office/drawing/2014/main" id="{5D749E56-F0E0-4FC9-AEF1-2B50FEB28E2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71280" y="3729037"/>
            <a:ext cx="4555843" cy="25956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6">
            <a:extLst>
              <a:ext uri="{FF2B5EF4-FFF2-40B4-BE49-F238E27FC236}">
                <a16:creationId xmlns:a16="http://schemas.microsoft.com/office/drawing/2014/main" id="{76C2B569-B1AE-4920-9BDC-ACAECEF0257F}"/>
              </a:ext>
            </a:extLst>
          </p:cNvPr>
          <p:cNvSpPr txBox="1">
            <a:spLocks noChangeArrowheads="1"/>
          </p:cNvSpPr>
          <p:nvPr/>
        </p:nvSpPr>
        <p:spPr bwMode="auto">
          <a:xfrm>
            <a:off x="2666999" y="1563980"/>
            <a:ext cx="38100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4000" b="1">
                <a:solidFill>
                  <a:srgbClr val="FF0000"/>
                </a:solidFill>
                <a:latin typeface="Times New Roman" panose="02020603050405020304" pitchFamily="18" charset="0"/>
              </a:rPr>
              <a:t>Cá</a:t>
            </a:r>
          </a:p>
        </p:txBody>
      </p:sp>
      <p:sp>
        <p:nvSpPr>
          <p:cNvPr id="45061" name="Text Box 7">
            <a:extLst>
              <a:ext uri="{FF2B5EF4-FFF2-40B4-BE49-F238E27FC236}">
                <a16:creationId xmlns:a16="http://schemas.microsoft.com/office/drawing/2014/main" id="{F5D5C5CC-C2E3-43C3-9316-C8747ED47CCB}"/>
              </a:ext>
            </a:extLst>
          </p:cNvPr>
          <p:cNvSpPr txBox="1">
            <a:spLocks noChangeArrowheads="1"/>
          </p:cNvSpPr>
          <p:nvPr/>
        </p:nvSpPr>
        <p:spPr bwMode="auto">
          <a:xfrm>
            <a:off x="1143000" y="2726531"/>
            <a:ext cx="6858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350">
              <a:latin typeface="Times New Roman" panose="02020603050405020304" pitchFamily="18" charset="0"/>
            </a:endParaRPr>
          </a:p>
        </p:txBody>
      </p:sp>
      <p:sp>
        <p:nvSpPr>
          <p:cNvPr id="45062" name="Text Box 18">
            <a:extLst>
              <a:ext uri="{FF2B5EF4-FFF2-40B4-BE49-F238E27FC236}">
                <a16:creationId xmlns:a16="http://schemas.microsoft.com/office/drawing/2014/main" id="{8443C436-9DB7-4F6F-99A9-A558BF8B724B}"/>
              </a:ext>
            </a:extLst>
          </p:cNvPr>
          <p:cNvSpPr txBox="1">
            <a:spLocks noChangeArrowheads="1"/>
          </p:cNvSpPr>
          <p:nvPr/>
        </p:nvSpPr>
        <p:spPr bwMode="auto">
          <a:xfrm>
            <a:off x="914400" y="2554115"/>
            <a:ext cx="7696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rPr>
              <a:t>     Cá là động vật có xương sống, sống dưới nước, thở bằng mang. Cơ thể cá thường có vảy, có vây.                                                                         Phần lớn các loài cá được sử dụng làm thức ăn</a:t>
            </a:r>
            <a:r>
              <a:rPr lang="en-US" altLang="vi-VN">
                <a:solidFill>
                  <a:srgbClr val="0000FF"/>
                </a:solidFill>
                <a:latin typeface="Times New Roman" panose="02020603050405020304"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19" descr="ANd9GcSe131lIAzTwunjmM4KL81hGlfKU-CPjOIUFxrMI_Ys5UTp99YP"/>
          <p:cNvPicPr>
            <a:picLocks noChangeAspect="1" noChangeArrowheads="1"/>
          </p:cNvPicPr>
          <p:nvPr/>
        </p:nvPicPr>
        <p:blipFill>
          <a:blip r:embed="rId2"/>
          <a:srcRect/>
          <a:stretch>
            <a:fillRect/>
          </a:stretch>
        </p:blipFill>
        <p:spPr bwMode="auto">
          <a:xfrm>
            <a:off x="4343399" y="3581401"/>
            <a:ext cx="4495800" cy="3047999"/>
          </a:xfrm>
          <a:prstGeom prst="rect">
            <a:avLst/>
          </a:prstGeom>
          <a:noFill/>
          <a:ln w="9525">
            <a:noFill/>
            <a:miter lim="800000"/>
            <a:headEnd/>
            <a:tailEnd/>
          </a:ln>
        </p:spPr>
      </p:pic>
      <p:pic>
        <p:nvPicPr>
          <p:cNvPr id="28678" name="Picture 20" descr="14cqmmd"/>
          <p:cNvPicPr>
            <a:picLocks noChangeAspect="1" noChangeArrowheads="1" noCrop="1"/>
          </p:cNvPicPr>
          <p:nvPr/>
        </p:nvPicPr>
        <p:blipFill>
          <a:blip r:embed="rId3"/>
          <a:srcRect/>
          <a:stretch>
            <a:fillRect/>
          </a:stretch>
        </p:blipFill>
        <p:spPr bwMode="auto">
          <a:xfrm>
            <a:off x="152400" y="148430"/>
            <a:ext cx="4038600" cy="3003553"/>
          </a:xfrm>
          <a:prstGeom prst="rect">
            <a:avLst/>
          </a:prstGeom>
          <a:noFill/>
          <a:ln w="9525">
            <a:noFill/>
            <a:miter lim="800000"/>
            <a:headEnd/>
            <a:tailEnd/>
          </a:ln>
        </p:spPr>
      </p:pic>
      <p:pic>
        <p:nvPicPr>
          <p:cNvPr id="28679" name="Picture 21" descr="e16l51"/>
          <p:cNvPicPr>
            <a:picLocks noChangeAspect="1" noChangeArrowheads="1" noCrop="1"/>
          </p:cNvPicPr>
          <p:nvPr/>
        </p:nvPicPr>
        <p:blipFill>
          <a:blip r:embed="rId4"/>
          <a:srcRect/>
          <a:stretch>
            <a:fillRect/>
          </a:stretch>
        </p:blipFill>
        <p:spPr bwMode="auto">
          <a:xfrm>
            <a:off x="4343400" y="792163"/>
            <a:ext cx="4495800" cy="2484437"/>
          </a:xfrm>
          <a:prstGeom prst="rect">
            <a:avLst/>
          </a:prstGeom>
          <a:noFill/>
          <a:ln w="9525">
            <a:noFill/>
            <a:miter lim="800000"/>
            <a:headEnd/>
            <a:tailEnd/>
          </a:ln>
        </p:spPr>
      </p:pic>
      <p:pic>
        <p:nvPicPr>
          <p:cNvPr id="28680" name="Picture 22" descr="5jzazd"/>
          <p:cNvPicPr>
            <a:picLocks noChangeAspect="1" noChangeArrowheads="1" noCrop="1"/>
          </p:cNvPicPr>
          <p:nvPr/>
        </p:nvPicPr>
        <p:blipFill>
          <a:blip r:embed="rId5"/>
          <a:srcRect/>
          <a:stretch>
            <a:fillRect/>
          </a:stretch>
        </p:blipFill>
        <p:spPr bwMode="auto">
          <a:xfrm>
            <a:off x="149469" y="3276600"/>
            <a:ext cx="4038600" cy="3352800"/>
          </a:xfrm>
          <a:prstGeom prst="rect">
            <a:avLst/>
          </a:prstGeom>
          <a:noFill/>
          <a:ln w="9525">
            <a:noFill/>
            <a:miter lim="800000"/>
            <a:headEnd/>
            <a:tailEnd/>
          </a:ln>
        </p:spPr>
      </p:pic>
      <p:sp>
        <p:nvSpPr>
          <p:cNvPr id="28681" name="Text Box 23"/>
          <p:cNvSpPr txBox="1">
            <a:spLocks noChangeArrowheads="1"/>
          </p:cNvSpPr>
          <p:nvPr/>
        </p:nvSpPr>
        <p:spPr bwMode="auto">
          <a:xfrm>
            <a:off x="6096000" y="148430"/>
            <a:ext cx="1143000" cy="461963"/>
          </a:xfrm>
          <a:prstGeom prst="rect">
            <a:avLst/>
          </a:prstGeom>
          <a:noFill/>
          <a:ln w="38100">
            <a:solidFill>
              <a:srgbClr val="0000FF"/>
            </a:solidFill>
            <a:miter lim="800000"/>
            <a:headEnd/>
            <a:tailEnd/>
          </a:ln>
        </p:spPr>
        <p:txBody>
          <a:bodyPr wrap="square">
            <a:spAutoFit/>
          </a:bodyPr>
          <a:lstStyle/>
          <a:p>
            <a:pPr>
              <a:spcBef>
                <a:spcPct val="50000"/>
              </a:spcBef>
            </a:pPr>
            <a:r>
              <a:rPr lang="en-US" b="1" dirty="0">
                <a:solidFill>
                  <a:srgbClr val="FF0000"/>
                </a:solidFill>
                <a:cs typeface="Times New Roman" panose="02020603050405020304" pitchFamily="18" charset="0"/>
              </a:rPr>
              <a:t>CHIM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WordArt 2" descr="Paper bag">
            <a:extLst>
              <a:ext uri="{FF2B5EF4-FFF2-40B4-BE49-F238E27FC236}">
                <a16:creationId xmlns:a16="http://schemas.microsoft.com/office/drawing/2014/main" id="{F6B1AB7B-FADA-4C0A-AE59-AB8EFDBFF5F4}"/>
              </a:ext>
            </a:extLst>
          </p:cNvPr>
          <p:cNvSpPr>
            <a:spLocks noChangeArrowheads="1" noChangeShapeType="1" noTextEdit="1"/>
          </p:cNvSpPr>
          <p:nvPr/>
        </p:nvSpPr>
        <p:spPr bwMode="auto">
          <a:xfrm>
            <a:off x="2209800" y="3067199"/>
            <a:ext cx="4343400" cy="375374"/>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Tự</a:t>
            </a:r>
            <a:r>
              <a:rPr kumimoji="0" lang="en-US" sz="3600" b="0" i="0" u="none" strike="noStrike" kern="10" cap="none" spc="0" normalizeH="0" baseline="0" noProof="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 </a:t>
            </a:r>
            <a:r>
              <a:rPr kumimoji="0" lang="en-US" sz="3600" b="0" i="0" u="none" strike="noStrike" kern="10" cap="none" spc="0" normalizeH="0" baseline="0" noProof="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nhiên</a:t>
            </a:r>
            <a:r>
              <a:rPr kumimoji="0" lang="en-US" sz="3600" b="0" i="0" u="none" strike="noStrike" kern="10" cap="none" spc="0" normalizeH="0" baseline="0" noProof="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 </a:t>
            </a:r>
            <a:r>
              <a:rPr kumimoji="0" lang="en-US" sz="3600" b="0" i="0" u="none" strike="noStrike" kern="10" cap="none" spc="0" normalizeH="0" baseline="0" noProof="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và</a:t>
            </a:r>
            <a:r>
              <a:rPr kumimoji="0" lang="en-US" sz="3600" b="0" i="0" u="none" strike="noStrike" kern="10" cap="none" spc="0" normalizeH="0" baseline="0" noProof="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 </a:t>
            </a:r>
            <a:r>
              <a:rPr kumimoji="0" lang="en-US" sz="3600" b="0" i="0" u="none" strike="noStrike" kern="10" cap="none" spc="0" normalizeH="0" baseline="0" noProof="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Xã</a:t>
            </a:r>
            <a:r>
              <a:rPr kumimoji="0" lang="en-US" sz="3600" b="0" i="0" u="none" strike="noStrike" kern="10" cap="none" spc="0" normalizeH="0" baseline="0" noProof="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 </a:t>
            </a:r>
            <a:r>
              <a:rPr kumimoji="0" lang="en-US" sz="3600" b="0" i="0" u="none" strike="noStrike" kern="10" cap="none" spc="0" normalizeH="0" baseline="0" noProof="0" dirty="0" err="1">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rPr>
              <a:t>hội</a:t>
            </a:r>
            <a:endParaRPr kumimoji="0" lang="en-US" sz="3600" b="0" i="0" u="none" strike="noStrike" kern="10" cap="none" spc="0" normalizeH="0" baseline="0" noProof="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uLnTx/>
              <a:uFillTx/>
              <a:cs typeface="Times New Roman" panose="02020603050405020304" pitchFamily="18" charset="0"/>
            </a:endParaRPr>
          </a:p>
        </p:txBody>
      </p:sp>
      <p:pic>
        <p:nvPicPr>
          <p:cNvPr id="4100" name="Picture 5" descr="hoa hong">
            <a:extLst>
              <a:ext uri="{FF2B5EF4-FFF2-40B4-BE49-F238E27FC236}">
                <a16:creationId xmlns:a16="http://schemas.microsoft.com/office/drawing/2014/main" id="{60C88F59-5702-4A83-9422-9DBEB50F0B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181600"/>
            <a:ext cx="160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6251131-191F-49B1-A9AE-1A917F64A5A7}"/>
              </a:ext>
            </a:extLst>
          </p:cNvPr>
          <p:cNvSpPr txBox="1"/>
          <p:nvPr/>
        </p:nvSpPr>
        <p:spPr>
          <a:xfrm>
            <a:off x="1545771" y="2174352"/>
            <a:ext cx="5884944" cy="584775"/>
          </a:xfrm>
          <a:prstGeom prst="rect">
            <a:avLst/>
          </a:prstGeom>
          <a:noFill/>
        </p:spPr>
        <p:txBody>
          <a:bodyPr wrap="none" rtlCol="0">
            <a:spAutoFit/>
          </a:bodyPr>
          <a:lstStyle/>
          <a:p>
            <a:r>
              <a:rPr lang="en-US" sz="3200" b="1" dirty="0" err="1">
                <a:solidFill>
                  <a:srgbClr val="40458C"/>
                </a:solidFill>
                <a:cs typeface="Times New Roman" panose="02020603050405020304" pitchFamily="18" charset="0"/>
              </a:rPr>
              <a:t>Thứ</a:t>
            </a:r>
            <a:r>
              <a:rPr lang="en-US" sz="3200" b="1" dirty="0">
                <a:solidFill>
                  <a:srgbClr val="40458C"/>
                </a:solidFill>
                <a:cs typeface="Times New Roman" panose="02020603050405020304" pitchFamily="18" charset="0"/>
              </a:rPr>
              <a:t> </a:t>
            </a:r>
            <a:r>
              <a:rPr lang="en-US" sz="3200" b="1" dirty="0" err="1">
                <a:solidFill>
                  <a:srgbClr val="40458C"/>
                </a:solidFill>
                <a:cs typeface="Times New Roman" panose="02020603050405020304" pitchFamily="18" charset="0"/>
              </a:rPr>
              <a:t>tư</a:t>
            </a:r>
            <a:r>
              <a:rPr lang="en-US" sz="3200" b="1" dirty="0">
                <a:solidFill>
                  <a:srgbClr val="40458C"/>
                </a:solidFill>
                <a:cs typeface="Times New Roman" panose="02020603050405020304" pitchFamily="18" charset="0"/>
              </a:rPr>
              <a:t> </a:t>
            </a:r>
            <a:r>
              <a:rPr lang="en-US" sz="3200" b="1" dirty="0" err="1">
                <a:solidFill>
                  <a:srgbClr val="40458C"/>
                </a:solidFill>
                <a:cs typeface="Times New Roman" panose="02020603050405020304" pitchFamily="18" charset="0"/>
              </a:rPr>
              <a:t>ngày</a:t>
            </a:r>
            <a:r>
              <a:rPr lang="en-US" sz="3200" b="1" dirty="0">
                <a:solidFill>
                  <a:srgbClr val="40458C"/>
                </a:solidFill>
                <a:cs typeface="Times New Roman" panose="02020603050405020304" pitchFamily="18" charset="0"/>
              </a:rPr>
              <a:t> 6 </a:t>
            </a:r>
            <a:r>
              <a:rPr lang="en-US" sz="3200" b="1" dirty="0" err="1">
                <a:solidFill>
                  <a:srgbClr val="40458C"/>
                </a:solidFill>
                <a:cs typeface="Times New Roman" panose="02020603050405020304" pitchFamily="18" charset="0"/>
              </a:rPr>
              <a:t>tháng</a:t>
            </a:r>
            <a:r>
              <a:rPr lang="en-US" sz="3200" b="1" dirty="0">
                <a:solidFill>
                  <a:srgbClr val="40458C"/>
                </a:solidFill>
                <a:cs typeface="Times New Roman" panose="02020603050405020304" pitchFamily="18" charset="0"/>
              </a:rPr>
              <a:t> 4 </a:t>
            </a:r>
            <a:r>
              <a:rPr lang="en-US" sz="3200" b="1" dirty="0" err="1">
                <a:solidFill>
                  <a:srgbClr val="40458C"/>
                </a:solidFill>
                <a:cs typeface="Times New Roman" panose="02020603050405020304" pitchFamily="18" charset="0"/>
              </a:rPr>
              <a:t>năm</a:t>
            </a:r>
            <a:r>
              <a:rPr lang="en-US" sz="3200" b="1" dirty="0">
                <a:solidFill>
                  <a:srgbClr val="40458C"/>
                </a:solidFill>
                <a:cs typeface="Times New Roman" panose="02020603050405020304" pitchFamily="18" charset="0"/>
              </a:rPr>
              <a:t> 2022</a:t>
            </a:r>
          </a:p>
        </p:txBody>
      </p:sp>
      <p:sp>
        <p:nvSpPr>
          <p:cNvPr id="3" name="Rectangle 2">
            <a:extLst>
              <a:ext uri="{FF2B5EF4-FFF2-40B4-BE49-F238E27FC236}">
                <a16:creationId xmlns:a16="http://schemas.microsoft.com/office/drawing/2014/main" id="{238355AF-92F1-480C-B33B-EE4D87477355}"/>
              </a:ext>
            </a:extLst>
          </p:cNvPr>
          <p:cNvSpPr/>
          <p:nvPr/>
        </p:nvSpPr>
        <p:spPr>
          <a:xfrm>
            <a:off x="632623" y="3779674"/>
            <a:ext cx="7878760" cy="646331"/>
          </a:xfrm>
          <a:prstGeom prst="rect">
            <a:avLst/>
          </a:prstGeom>
          <a:noFill/>
        </p:spPr>
        <p:txBody>
          <a:bodyPr wrap="none" lIns="91440" tIns="45720" rIns="91440" bIns="45720">
            <a:spAutoFit/>
          </a:bodyPr>
          <a:lstStyle/>
          <a:p>
            <a:pPr algn="ctr"/>
            <a:r>
              <a:rPr lang="en-US" sz="3600" b="1" cap="none" spc="0"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Thực</a:t>
            </a:r>
            <a:r>
              <a:rPr lang="en-US" sz="3600" b="1" cap="none" spc="0"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a:t>
            </a:r>
            <a:r>
              <a:rPr lang="en-US" sz="3600" b="1" cap="none" spc="0"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hành</a:t>
            </a:r>
            <a:r>
              <a:rPr lang="en-US" sz="3600" b="1"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a:t>
            </a:r>
            <a:r>
              <a:rPr lang="en-US" sz="3600" b="1"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đi</a:t>
            </a:r>
            <a:r>
              <a:rPr lang="en-US" sz="3600" b="1"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a:t>
            </a:r>
            <a:r>
              <a:rPr lang="en-US" sz="3600" b="1"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thăm</a:t>
            </a:r>
            <a:r>
              <a:rPr lang="en-US" sz="3600" b="1" cap="none" spc="0"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a:t>
            </a:r>
            <a:r>
              <a:rPr lang="en-US" sz="3600" b="1" cap="none" spc="0"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thiên</a:t>
            </a:r>
            <a:r>
              <a:rPr lang="en-US" sz="3600" b="1" cap="none" spc="0"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a:t>
            </a:r>
            <a:r>
              <a:rPr lang="en-US" sz="3600" b="1" cap="none" spc="0"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nhiên</a:t>
            </a:r>
            <a:r>
              <a:rPr lang="en-US" sz="3600" b="1" cap="none" spc="0"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a:t>
            </a:r>
            <a:r>
              <a:rPr lang="en-US" sz="3600" b="1" cap="none" spc="0" dirty="0" err="1">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Tiết</a:t>
            </a:r>
            <a:r>
              <a:rPr lang="en-US" sz="3600" b="1" cap="none" spc="0" dirty="0">
                <a:ln w="6600">
                  <a:solidFill>
                    <a:srgbClr val="B11D29"/>
                  </a:solidFill>
                  <a:prstDash val="solid"/>
                </a:ln>
                <a:solidFill>
                  <a:srgbClr val="FFFFFF"/>
                </a:solidFill>
                <a:effectLst>
                  <a:outerShdw dist="38100" dir="2700000" algn="tl" rotWithShape="0">
                    <a:schemeClr val="accent2"/>
                  </a:outerShdw>
                </a:effectLst>
                <a:cs typeface="Times New Roman" panose="02020603050405020304" pitchFamily="18" charset="0"/>
              </a:rPr>
              <a:t> 2)</a:t>
            </a:r>
          </a:p>
        </p:txBody>
      </p:sp>
    </p:spTree>
  </p:cSld>
  <p:clrMapOvr>
    <a:masterClrMapping/>
  </p:clrMapOvr>
  <p:transition spd="med">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3"/>
          <a:stretch>
            <a:fillRect/>
          </a:stretch>
        </p:blipFill>
        <p:spPr>
          <a:xfrm>
            <a:off x="0" y="857250"/>
            <a:ext cx="9144000" cy="5148263"/>
          </a:xfrm>
          <a:prstGeom prst="rect">
            <a:avLst/>
          </a:prstGeom>
          <a:noFill/>
          <a:ln w="9525">
            <a:noFill/>
          </a:ln>
        </p:spPr>
      </p:pic>
      <p:sp>
        <p:nvSpPr>
          <p:cNvPr id="7" name="TextBox 2"/>
          <p:cNvSpPr txBox="1"/>
          <p:nvPr/>
        </p:nvSpPr>
        <p:spPr>
          <a:xfrm flipH="1">
            <a:off x="258417" y="1524000"/>
            <a:ext cx="8627165" cy="2094190"/>
          </a:xfrm>
          <a:prstGeom prst="roundRect">
            <a:avLst/>
          </a:prstGeom>
          <a:solidFill>
            <a:schemeClr val="accent4">
              <a:lumMod val="20000"/>
              <a:lumOff val="80000"/>
            </a:schemeClr>
          </a:solidFill>
          <a:ln w="9525">
            <a:solidFill>
              <a:srgbClr val="C00000"/>
            </a:solidFill>
          </a:ln>
        </p:spPr>
        <p:txBody>
          <a:bodyPr wrap="square" anchor="t">
            <a:spAutoFit/>
          </a:bodyPr>
          <a:lstStyle/>
          <a:p>
            <a:r>
              <a:rPr lang="en-US" altLang="zh-CN" sz="4500" b="1" dirty="0">
                <a:cs typeface="Times New Roman" panose="02020603050405020304" pitchFamily="18" charset="0"/>
              </a:rPr>
              <a:t>  </a:t>
            </a:r>
            <a:r>
              <a:rPr lang="en-US" altLang="zh-CN" sz="3600" b="1" dirty="0" err="1">
                <a:cs typeface="Times New Roman" panose="02020603050405020304" pitchFamily="18" charset="0"/>
              </a:rPr>
              <a:t>Chim</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là</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động</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vật</a:t>
            </a:r>
            <a:r>
              <a:rPr lang="en-US" altLang="zh-CN" sz="3600" b="1" dirty="0">
                <a:cs typeface="Times New Roman" panose="02020603050405020304" pitchFamily="18" charset="0"/>
              </a:rPr>
              <a:t> </a:t>
            </a:r>
            <a:r>
              <a:rPr lang="en-US" altLang="zh-CN" sz="3600" b="1" dirty="0" err="1">
                <a:solidFill>
                  <a:srgbClr val="FF0000"/>
                </a:solidFill>
                <a:cs typeface="Times New Roman" panose="02020603050405020304" pitchFamily="18" charset="0"/>
              </a:rPr>
              <a:t>có</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xương</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sống</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Tất</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cả</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các</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loài</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chim</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đều</a:t>
            </a:r>
            <a:r>
              <a:rPr lang="en-US" altLang="zh-CN" sz="3600" b="1" dirty="0">
                <a:cs typeface="Times New Roman" panose="02020603050405020304" pitchFamily="18" charset="0"/>
              </a:rPr>
              <a:t> </a:t>
            </a:r>
            <a:r>
              <a:rPr lang="en-US" altLang="zh-CN" sz="3600" b="1" dirty="0" err="1">
                <a:cs typeface="Times New Roman" panose="02020603050405020304" pitchFamily="18" charset="0"/>
              </a:rPr>
              <a:t>có</a:t>
            </a:r>
            <a:r>
              <a:rPr lang="en-US" altLang="zh-CN" sz="3600" b="1" dirty="0">
                <a:cs typeface="Times New Roman" panose="02020603050405020304" pitchFamily="18" charset="0"/>
              </a:rPr>
              <a:t> </a:t>
            </a:r>
            <a:r>
              <a:rPr lang="en-US" altLang="zh-CN" sz="3600" b="1" dirty="0" err="1">
                <a:solidFill>
                  <a:srgbClr val="FF0000"/>
                </a:solidFill>
                <a:cs typeface="Times New Roman" panose="02020603050405020304" pitchFamily="18" charset="0"/>
              </a:rPr>
              <a:t>lông</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vũ</a:t>
            </a:r>
            <a:r>
              <a:rPr lang="en-US" altLang="zh-CN" sz="3600" b="1" dirty="0">
                <a:cs typeface="Times New Roman" panose="02020603050405020304" pitchFamily="18" charset="0"/>
              </a:rPr>
              <a:t>, </a:t>
            </a:r>
            <a:r>
              <a:rPr lang="en-US" altLang="zh-CN" sz="3600" b="1" dirty="0" err="1">
                <a:solidFill>
                  <a:srgbClr val="FF0000"/>
                </a:solidFill>
                <a:cs typeface="Times New Roman" panose="02020603050405020304" pitchFamily="18" charset="0"/>
              </a:rPr>
              <a:t>có</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mỏ</a:t>
            </a:r>
            <a:r>
              <a:rPr lang="en-US" altLang="zh-CN" sz="3600" b="1" dirty="0">
                <a:cs typeface="Times New Roman" panose="02020603050405020304" pitchFamily="18" charset="0"/>
              </a:rPr>
              <a:t>, </a:t>
            </a:r>
            <a:r>
              <a:rPr lang="en-US" altLang="zh-CN" sz="3600" b="1" dirty="0" err="1">
                <a:solidFill>
                  <a:srgbClr val="FF0000"/>
                </a:solidFill>
                <a:cs typeface="Times New Roman" panose="02020603050405020304" pitchFamily="18" charset="0"/>
              </a:rPr>
              <a:t>hai</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cánh</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và</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hai</a:t>
            </a:r>
            <a:r>
              <a:rPr lang="en-US" altLang="zh-CN" sz="3600" b="1" dirty="0">
                <a:solidFill>
                  <a:srgbClr val="FF0000"/>
                </a:solidFill>
                <a:cs typeface="Times New Roman" panose="02020603050405020304" pitchFamily="18" charset="0"/>
              </a:rPr>
              <a:t> </a:t>
            </a:r>
            <a:r>
              <a:rPr lang="en-US" altLang="zh-CN" sz="3600" b="1" dirty="0" err="1">
                <a:solidFill>
                  <a:srgbClr val="FF0000"/>
                </a:solidFill>
                <a:cs typeface="Times New Roman" panose="02020603050405020304" pitchFamily="18" charset="0"/>
              </a:rPr>
              <a:t>chân</a:t>
            </a:r>
            <a:r>
              <a:rPr lang="en-US" altLang="zh-CN" sz="2100" b="1" dirty="0">
                <a:solidFill>
                  <a:srgbClr val="FF0000"/>
                </a:solidFill>
                <a:cs typeface="Times New Roman" panose="02020603050405020304" pitchFamily="18" charset="0"/>
              </a:rPr>
              <a:t>.</a:t>
            </a:r>
            <a:endParaRPr lang="en-US" altLang="zh-CN" sz="2700" b="1" dirty="0">
              <a:solidFill>
                <a:srgbClr val="FF0000"/>
              </a:solidFill>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b8"/>
          <p:cNvPicPr>
            <a:picLocks noChangeAspect="1" noChangeArrowheads="1"/>
          </p:cNvPicPr>
          <p:nvPr/>
        </p:nvPicPr>
        <p:blipFill>
          <a:blip r:embed="rId2"/>
          <a:srcRect/>
          <a:stretch>
            <a:fillRect/>
          </a:stretch>
        </p:blipFill>
        <p:spPr bwMode="auto">
          <a:xfrm>
            <a:off x="3733800" y="914400"/>
            <a:ext cx="5181600" cy="2252436"/>
          </a:xfrm>
          <a:prstGeom prst="rect">
            <a:avLst/>
          </a:prstGeom>
          <a:noFill/>
          <a:ln w="9525">
            <a:noFill/>
            <a:miter lim="800000"/>
            <a:headEnd/>
            <a:tailEnd/>
          </a:ln>
        </p:spPr>
      </p:pic>
      <p:pic>
        <p:nvPicPr>
          <p:cNvPr id="32773" name="Picture 5" descr="Trau bo luon quay dau ve mot huong"/>
          <p:cNvPicPr>
            <a:picLocks noChangeAspect="1" noChangeArrowheads="1"/>
          </p:cNvPicPr>
          <p:nvPr/>
        </p:nvPicPr>
        <p:blipFill>
          <a:blip r:embed="rId3"/>
          <a:srcRect/>
          <a:stretch>
            <a:fillRect/>
          </a:stretch>
        </p:blipFill>
        <p:spPr bwMode="auto">
          <a:xfrm>
            <a:off x="114300" y="4548063"/>
            <a:ext cx="3467100" cy="2286000"/>
          </a:xfrm>
          <a:prstGeom prst="rect">
            <a:avLst/>
          </a:prstGeom>
          <a:noFill/>
          <a:ln w="9525">
            <a:noFill/>
            <a:miter lim="800000"/>
            <a:headEnd/>
            <a:tailEnd/>
          </a:ln>
        </p:spPr>
      </p:pic>
      <p:pic>
        <p:nvPicPr>
          <p:cNvPr id="32779" name="Picture 11" descr="anh-dong-vat05[1].jpg"/>
          <p:cNvPicPr>
            <a:picLocks noChangeAspect="1" noChangeArrowheads="1"/>
          </p:cNvPicPr>
          <p:nvPr/>
        </p:nvPicPr>
        <p:blipFill>
          <a:blip r:embed="rId4"/>
          <a:srcRect/>
          <a:stretch>
            <a:fillRect/>
          </a:stretch>
        </p:blipFill>
        <p:spPr bwMode="auto">
          <a:xfrm>
            <a:off x="114300" y="119289"/>
            <a:ext cx="3467100" cy="2252436"/>
          </a:xfrm>
          <a:prstGeom prst="rect">
            <a:avLst/>
          </a:prstGeom>
          <a:noFill/>
          <a:ln w="9525">
            <a:noFill/>
            <a:miter lim="800000"/>
            <a:headEnd/>
            <a:tailEnd/>
          </a:ln>
        </p:spPr>
      </p:pic>
      <p:pic>
        <p:nvPicPr>
          <p:cNvPr id="32784" name="Picture 16" descr="5"/>
          <p:cNvPicPr>
            <a:picLocks noChangeAspect="1" noChangeArrowheads="1"/>
          </p:cNvPicPr>
          <p:nvPr/>
        </p:nvPicPr>
        <p:blipFill>
          <a:blip r:embed="rId5"/>
          <a:srcRect/>
          <a:stretch>
            <a:fillRect/>
          </a:stretch>
        </p:blipFill>
        <p:spPr bwMode="auto">
          <a:xfrm>
            <a:off x="114300" y="2438399"/>
            <a:ext cx="3467100" cy="2060575"/>
          </a:xfrm>
          <a:prstGeom prst="rect">
            <a:avLst/>
          </a:prstGeom>
          <a:noFill/>
          <a:ln w="9525">
            <a:noFill/>
            <a:miter lim="800000"/>
            <a:headEnd/>
            <a:tailEnd/>
          </a:ln>
        </p:spPr>
      </p:pic>
      <p:pic>
        <p:nvPicPr>
          <p:cNvPr id="2" name="Picture 1">
            <a:extLst>
              <a:ext uri="{FF2B5EF4-FFF2-40B4-BE49-F238E27FC236}">
                <a16:creationId xmlns:a16="http://schemas.microsoft.com/office/drawing/2014/main" id="{7EA62F4A-F222-4F9F-A4BE-E929024E5F12}"/>
              </a:ext>
            </a:extLst>
          </p:cNvPr>
          <p:cNvPicPr>
            <a:picLocks noChangeAspect="1"/>
          </p:cNvPicPr>
          <p:nvPr/>
        </p:nvPicPr>
        <p:blipFill>
          <a:blip r:embed="rId6"/>
          <a:stretch>
            <a:fillRect/>
          </a:stretch>
        </p:blipFill>
        <p:spPr>
          <a:xfrm>
            <a:off x="3733800" y="3276599"/>
            <a:ext cx="5181600" cy="3557463"/>
          </a:xfrm>
          <a:prstGeom prst="rect">
            <a:avLst/>
          </a:prstGeom>
        </p:spPr>
      </p:pic>
      <p:sp>
        <p:nvSpPr>
          <p:cNvPr id="19" name="Text Box 23">
            <a:extLst>
              <a:ext uri="{FF2B5EF4-FFF2-40B4-BE49-F238E27FC236}">
                <a16:creationId xmlns:a16="http://schemas.microsoft.com/office/drawing/2014/main" id="{5A5D970A-462E-4829-BF5C-23C7546A924C}"/>
              </a:ext>
            </a:extLst>
          </p:cNvPr>
          <p:cNvSpPr txBox="1">
            <a:spLocks noChangeArrowheads="1"/>
          </p:cNvSpPr>
          <p:nvPr/>
        </p:nvSpPr>
        <p:spPr bwMode="auto">
          <a:xfrm>
            <a:off x="6096000" y="148430"/>
            <a:ext cx="1143000" cy="461963"/>
          </a:xfrm>
          <a:prstGeom prst="rect">
            <a:avLst/>
          </a:prstGeom>
          <a:noFill/>
          <a:ln w="38100">
            <a:solidFill>
              <a:srgbClr val="0000FF"/>
            </a:solidFill>
            <a:miter lim="800000"/>
            <a:headEnd/>
            <a:tailEnd/>
          </a:ln>
        </p:spPr>
        <p:txBody>
          <a:bodyPr wrap="square">
            <a:spAutoFit/>
          </a:bodyPr>
          <a:lstStyle/>
          <a:p>
            <a:pPr>
              <a:spcBef>
                <a:spcPct val="50000"/>
              </a:spcBef>
            </a:pPr>
            <a:r>
              <a:rPr lang="en-US" b="1" dirty="0">
                <a:solidFill>
                  <a:srgbClr val="FF0000"/>
                </a:solidFill>
                <a:cs typeface="Times New Roman" panose="02020603050405020304" pitchFamily="18" charset="0"/>
              </a:rPr>
              <a:t>THÚ</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n.wav">
            <a:hlinkClick r:id="" action="ppaction://media"/>
            <a:extLst>
              <a:ext uri="{FF2B5EF4-FFF2-40B4-BE49-F238E27FC236}">
                <a16:creationId xmlns:a16="http://schemas.microsoft.com/office/drawing/2014/main" id="{3B1E4B18-BFBB-426E-BFBA-F4811E466F70}"/>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372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5D276C8A-A6D5-44F2-A2E3-D247B317812D}"/>
              </a:ext>
            </a:extLst>
          </p:cNvPr>
          <p:cNvGrpSpPr>
            <a:grpSpLocks/>
          </p:cNvGrpSpPr>
          <p:nvPr/>
        </p:nvGrpSpPr>
        <p:grpSpPr bwMode="auto">
          <a:xfrm>
            <a:off x="742950" y="914400"/>
            <a:ext cx="7505700" cy="4593309"/>
            <a:chOff x="1255" y="2373"/>
            <a:chExt cx="11820" cy="5943"/>
          </a:xfrm>
        </p:grpSpPr>
        <p:sp>
          <p:nvSpPr>
            <p:cNvPr id="14343" name="TextBox 5">
              <a:extLst>
                <a:ext uri="{FF2B5EF4-FFF2-40B4-BE49-F238E27FC236}">
                  <a16:creationId xmlns:a16="http://schemas.microsoft.com/office/drawing/2014/main" id="{87D58FA8-76FE-4880-861B-A6320FB45A4B}"/>
                </a:ext>
              </a:extLst>
            </p:cNvPr>
            <p:cNvSpPr txBox="1">
              <a:spLocks noChangeArrowheads="1"/>
            </p:cNvSpPr>
            <p:nvPr/>
          </p:nvSpPr>
          <p:spPr bwMode="auto">
            <a:xfrm>
              <a:off x="1395" y="2840"/>
              <a:ext cx="11540" cy="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zh-CN" sz="4400" b="1">
                  <a:solidFill>
                    <a:srgbClr val="1469EA"/>
                  </a:solidFill>
                  <a:latin typeface="Times New Roman" panose="02020603050405020304" pitchFamily="18" charset="0"/>
                  <a:ea typeface="SimSun" panose="02010600030101010101" pitchFamily="2" charset="-122"/>
                </a:rPr>
                <a:t>Những động vật có </a:t>
              </a:r>
              <a:r>
                <a:rPr lang="vi-VN" altLang="en-US" sz="4400" b="1">
                  <a:solidFill>
                    <a:srgbClr val="1469EA"/>
                  </a:solidFill>
                  <a:latin typeface="Times New Roman" panose="02020603050405020304" pitchFamily="18" charset="0"/>
                </a:rPr>
                <a:t>các đặc điểm như có</a:t>
              </a:r>
              <a:r>
                <a:rPr lang="en-US" altLang="en-US" sz="4400" b="1">
                  <a:solidFill>
                    <a:srgbClr val="1469EA"/>
                  </a:solidFill>
                  <a:latin typeface="Times New Roman" panose="02020603050405020304" pitchFamily="18" charset="0"/>
                </a:rPr>
                <a:t> </a:t>
              </a:r>
              <a:r>
                <a:rPr lang="vi-VN" altLang="en-US" sz="4400" b="1">
                  <a:latin typeface="Times New Roman" panose="02020603050405020304" pitchFamily="18" charset="0"/>
                </a:rPr>
                <a:t>4 chân</a:t>
              </a:r>
              <a:r>
                <a:rPr lang="en-US" altLang="en-US" sz="4400" b="1">
                  <a:latin typeface="Times New Roman" panose="02020603050405020304" pitchFamily="18" charset="0"/>
                </a:rPr>
                <a:t>. </a:t>
              </a:r>
              <a:r>
                <a:rPr lang="vi-VN" altLang="en-US" sz="4400" b="1">
                  <a:latin typeface="Times New Roman" panose="02020603050405020304" pitchFamily="18" charset="0"/>
                </a:rPr>
                <a:t>C</a:t>
              </a:r>
              <a:r>
                <a:rPr lang="en-US" altLang="zh-CN" sz="4400" b="1">
                  <a:latin typeface="Times New Roman" panose="02020603050405020304" pitchFamily="18" charset="0"/>
                  <a:ea typeface="SimSun" panose="02010600030101010101" pitchFamily="2" charset="-122"/>
                </a:rPr>
                <a:t>ơ thể có</a:t>
              </a:r>
              <a:r>
                <a:rPr lang="vi-VN" altLang="en-US" sz="4400" b="1">
                  <a:solidFill>
                    <a:srgbClr val="1469EA"/>
                  </a:solidFill>
                  <a:latin typeface="Times New Roman" panose="02020603050405020304" pitchFamily="18" charset="0"/>
                </a:rPr>
                <a:t> </a:t>
              </a:r>
              <a:r>
                <a:rPr lang="en-US" altLang="zh-CN" sz="4400" b="1">
                  <a:solidFill>
                    <a:srgbClr val="1469EA"/>
                  </a:solidFill>
                  <a:latin typeface="Times New Roman" panose="02020603050405020304" pitchFamily="18" charset="0"/>
                  <a:ea typeface="SimSun" panose="02010600030101010101" pitchFamily="2" charset="-122"/>
                </a:rPr>
                <a:t>lông mao </a:t>
              </a:r>
              <a:r>
                <a:rPr lang="en-US" altLang="zh-CN" sz="4400" b="1">
                  <a:latin typeface="Times New Roman" panose="02020603050405020304" pitchFamily="18" charset="0"/>
                  <a:ea typeface="SimSun" panose="02010600030101010101" pitchFamily="2" charset="-122"/>
                </a:rPr>
                <a:t>bao phủ</a:t>
              </a:r>
              <a:r>
                <a:rPr lang="en-US" altLang="zh-CN" sz="4400" b="1">
                  <a:solidFill>
                    <a:srgbClr val="1469EA"/>
                  </a:solidFill>
                  <a:latin typeface="Times New Roman" panose="02020603050405020304" pitchFamily="18" charset="0"/>
                  <a:ea typeface="SimSun" panose="02010600030101010101" pitchFamily="2" charset="-122"/>
                </a:rPr>
                <a:t>, đẻ con</a:t>
              </a:r>
              <a:r>
                <a:rPr lang="vi-VN" altLang="en-US" sz="4400" b="1">
                  <a:solidFill>
                    <a:srgbClr val="1469EA"/>
                  </a:solidFill>
                  <a:latin typeface="Times New Roman" panose="02020603050405020304" pitchFamily="18" charset="0"/>
                </a:rPr>
                <a:t>, </a:t>
              </a:r>
              <a:r>
                <a:rPr lang="en-US" altLang="zh-CN" sz="4400" b="1">
                  <a:solidFill>
                    <a:srgbClr val="1469EA"/>
                  </a:solidFill>
                  <a:latin typeface="Times New Roman" panose="02020603050405020304" pitchFamily="18" charset="0"/>
                  <a:ea typeface="SimSun" panose="02010600030101010101" pitchFamily="2" charset="-122"/>
                </a:rPr>
                <a:t>nuôi con bằng sữa gọi l</a:t>
              </a:r>
              <a:r>
                <a:rPr lang="en-US" altLang="zh-CN" sz="4400" b="1">
                  <a:solidFill>
                    <a:srgbClr val="1469EA"/>
                  </a:solidFill>
                  <a:latin typeface="Times New Roman" panose="02020603050405020304" pitchFamily="18" charset="0"/>
                  <a:ea typeface="SimSun" panose="02010600030101010101" pitchFamily="2" charset="-122"/>
                  <a:cs typeface="Times New Roman" panose="02020603050405020304" pitchFamily="18" charset="0"/>
                </a:rPr>
                <a:t>à</a:t>
              </a:r>
              <a:r>
                <a:rPr lang="en-US" altLang="zh-CN" sz="4400" b="1">
                  <a:solidFill>
                    <a:srgbClr val="1469EA"/>
                  </a:solidFill>
                  <a:latin typeface="Times New Roman" panose="02020603050405020304" pitchFamily="18" charset="0"/>
                  <a:ea typeface="SimSun" panose="02010600030101010101" pitchFamily="2" charset="-122"/>
                </a:rPr>
                <a:t> </a:t>
              </a:r>
              <a:r>
                <a:rPr lang="en-US" altLang="zh-CN" sz="4400" b="1">
                  <a:solidFill>
                    <a:srgbClr val="FF0000"/>
                  </a:solidFill>
                  <a:latin typeface="Times New Roman" panose="02020603050405020304" pitchFamily="18" charset="0"/>
                  <a:ea typeface="SimSun" panose="02010600030101010101" pitchFamily="2" charset="-122"/>
                </a:rPr>
                <a:t>thú</a:t>
              </a:r>
              <a:r>
                <a:rPr lang="en-US" altLang="zh-CN" sz="4400" b="1">
                  <a:solidFill>
                    <a:srgbClr val="1469EA"/>
                  </a:solidFill>
                  <a:latin typeface="Times New Roman" panose="02020603050405020304" pitchFamily="18" charset="0"/>
                  <a:ea typeface="SimSun" panose="02010600030101010101" pitchFamily="2" charset="-122"/>
                </a:rPr>
                <a:t> hay </a:t>
              </a:r>
              <a:r>
                <a:rPr lang="en-US" altLang="zh-CN" sz="4400" b="1">
                  <a:solidFill>
                    <a:srgbClr val="FF0000"/>
                  </a:solidFill>
                  <a:latin typeface="Times New Roman" panose="02020603050405020304" pitchFamily="18" charset="0"/>
                  <a:ea typeface="SimSun" panose="02010600030101010101" pitchFamily="2" charset="-122"/>
                </a:rPr>
                <a:t>động vật có vú</a:t>
              </a:r>
              <a:r>
                <a:rPr lang="en-US" altLang="zh-CN" sz="4400" b="1">
                  <a:solidFill>
                    <a:srgbClr val="1469EA"/>
                  </a:solidFill>
                  <a:latin typeface="Times New Roman" panose="02020603050405020304" pitchFamily="18" charset="0"/>
                  <a:ea typeface="SimSun" panose="02010600030101010101" pitchFamily="2" charset="-122"/>
                </a:rPr>
                <a:t>.</a:t>
              </a:r>
            </a:p>
          </p:txBody>
        </p:sp>
        <p:sp>
          <p:nvSpPr>
            <p:cNvPr id="14" name="Flowchart: Process 13">
              <a:extLst>
                <a:ext uri="{FF2B5EF4-FFF2-40B4-BE49-F238E27FC236}">
                  <a16:creationId xmlns:a16="http://schemas.microsoft.com/office/drawing/2014/main" id="{635C1397-8B9C-4B4A-B860-34F67EFDE519}"/>
                </a:ext>
              </a:extLst>
            </p:cNvPr>
            <p:cNvSpPr/>
            <p:nvPr/>
          </p:nvSpPr>
          <p:spPr>
            <a:xfrm>
              <a:off x="1255" y="2373"/>
              <a:ext cx="11820" cy="5342"/>
            </a:xfrm>
            <a:prstGeom prst="flowChartProcess">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ln w="57150">
                  <a:solidFill>
                    <a:srgbClr val="FEFEFE"/>
                  </a:solidFill>
                </a:ln>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7"/>
          <p:cNvSpPr txBox="1">
            <a:spLocks noChangeArrowheads="1"/>
          </p:cNvSpPr>
          <p:nvPr/>
        </p:nvSpPr>
        <p:spPr bwMode="auto">
          <a:xfrm>
            <a:off x="1676400" y="1618343"/>
            <a:ext cx="6553200" cy="579438"/>
          </a:xfrm>
          <a:prstGeom prst="rect">
            <a:avLst/>
          </a:prstGeom>
          <a:noFill/>
          <a:ln w="9525">
            <a:noFill/>
            <a:miter lim="800000"/>
            <a:headEnd/>
            <a:tailEnd/>
          </a:ln>
        </p:spPr>
        <p:txBody>
          <a:bodyPr wrap="square">
            <a:spAutoFit/>
          </a:bodyPr>
          <a:lstStyle/>
          <a:p>
            <a:pPr>
              <a:spcBef>
                <a:spcPct val="50000"/>
              </a:spcBef>
            </a:pPr>
            <a:r>
              <a:rPr lang="en-US" sz="3200" b="1">
                <a:solidFill>
                  <a:srgbClr val="FF0000"/>
                </a:solidFill>
                <a:cs typeface="Times New Roman" panose="02020603050405020304" pitchFamily="18" charset="0"/>
              </a:rPr>
              <a:t>DU LỊCH QUA MÀN ẢNH NHỎ</a:t>
            </a:r>
          </a:p>
        </p:txBody>
      </p:sp>
      <p:sp>
        <p:nvSpPr>
          <p:cNvPr id="38916" name="Text Box 8"/>
          <p:cNvSpPr txBox="1">
            <a:spLocks noChangeArrowheads="1"/>
          </p:cNvSpPr>
          <p:nvPr/>
        </p:nvSpPr>
        <p:spPr bwMode="auto">
          <a:xfrm>
            <a:off x="609600" y="2819400"/>
            <a:ext cx="8001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cs typeface="Times New Roman" panose="02020603050405020304" pitchFamily="18" charset="0"/>
              </a:rPr>
              <a:t>MỘT SỐ CẢNH ĐẸP CỦA ĐẤT NƯỚC TA</a:t>
            </a:r>
          </a:p>
        </p:txBody>
      </p:sp>
      <p:pic>
        <p:nvPicPr>
          <p:cNvPr id="38917" name="Picture 9" descr="4b5b03ac_541e089a_6157">
            <a:hlinkClick r:id="rId2"/>
          </p:cNvPr>
          <p:cNvPicPr>
            <a:picLocks noChangeAspect="1" noChangeArrowheads="1"/>
          </p:cNvPicPr>
          <p:nvPr/>
        </p:nvPicPr>
        <p:blipFill>
          <a:blip r:embed="rId3"/>
          <a:srcRect/>
          <a:stretch>
            <a:fillRect/>
          </a:stretch>
        </p:blipFill>
        <p:spPr bwMode="auto">
          <a:xfrm>
            <a:off x="5943600" y="5257800"/>
            <a:ext cx="2286000" cy="904875"/>
          </a:xfrm>
          <a:prstGeom prst="rect">
            <a:avLst/>
          </a:prstGeom>
          <a:noFill/>
          <a:ln w="9525">
            <a:noFill/>
            <a:miter lim="800000"/>
            <a:headEnd/>
            <a:tailEnd/>
          </a:ln>
        </p:spPr>
      </p:pic>
      <p:pic>
        <p:nvPicPr>
          <p:cNvPr id="38918" name="Picture 10" descr="4b5b03ac_541e089a_6157">
            <a:hlinkClick r:id="rId2"/>
          </p:cNvPr>
          <p:cNvPicPr>
            <a:picLocks noChangeAspect="1" noChangeArrowheads="1"/>
          </p:cNvPicPr>
          <p:nvPr/>
        </p:nvPicPr>
        <p:blipFill>
          <a:blip r:embed="rId3"/>
          <a:srcRect/>
          <a:stretch>
            <a:fillRect/>
          </a:stretch>
        </p:blipFill>
        <p:spPr bwMode="auto">
          <a:xfrm>
            <a:off x="3200400" y="5334000"/>
            <a:ext cx="2286000" cy="904875"/>
          </a:xfrm>
          <a:prstGeom prst="rect">
            <a:avLst/>
          </a:prstGeom>
          <a:noFill/>
          <a:ln w="9525">
            <a:noFill/>
            <a:miter lim="800000"/>
            <a:headEnd/>
            <a:tailEnd/>
          </a:ln>
        </p:spPr>
      </p:pic>
      <p:pic>
        <p:nvPicPr>
          <p:cNvPr id="38919" name="Picture 11" descr="4b5b03ac_541e089a_6157">
            <a:hlinkClick r:id="rId2"/>
          </p:cNvPr>
          <p:cNvPicPr>
            <a:picLocks noChangeAspect="1" noChangeArrowheads="1"/>
          </p:cNvPicPr>
          <p:nvPr/>
        </p:nvPicPr>
        <p:blipFill>
          <a:blip r:embed="rId3"/>
          <a:srcRect/>
          <a:stretch>
            <a:fillRect/>
          </a:stretch>
        </p:blipFill>
        <p:spPr bwMode="auto">
          <a:xfrm>
            <a:off x="457200" y="5257800"/>
            <a:ext cx="2286000" cy="9048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4" descr="anh%20thien%20nhien%203"/>
          <p:cNvPicPr>
            <a:picLocks noChangeAspect="1" noChangeArrowheads="1"/>
          </p:cNvPicPr>
          <p:nvPr/>
        </p:nvPicPr>
        <p:blipFill>
          <a:blip r:embed="rId2"/>
          <a:srcRect/>
          <a:stretch>
            <a:fillRect/>
          </a:stretch>
        </p:blipFill>
        <p:spPr bwMode="auto">
          <a:xfrm>
            <a:off x="4572000" y="4038600"/>
            <a:ext cx="4263818" cy="2743200"/>
          </a:xfrm>
          <a:prstGeom prst="rect">
            <a:avLst/>
          </a:prstGeom>
          <a:noFill/>
          <a:ln w="9525">
            <a:noFill/>
            <a:miter lim="800000"/>
            <a:headEnd/>
            <a:tailEnd/>
          </a:ln>
        </p:spPr>
      </p:pic>
      <p:pic>
        <p:nvPicPr>
          <p:cNvPr id="39939" name="Picture 16" descr="ANd9GcRLuoyihfBZxozlWWWntlyR0XpB-ln9r_RXOTDBebiXawcpeuxn"/>
          <p:cNvPicPr>
            <a:picLocks noChangeAspect="1" noChangeArrowheads="1"/>
          </p:cNvPicPr>
          <p:nvPr/>
        </p:nvPicPr>
        <p:blipFill>
          <a:blip r:embed="rId3"/>
          <a:srcRect/>
          <a:stretch>
            <a:fillRect/>
          </a:stretch>
        </p:blipFill>
        <p:spPr bwMode="auto">
          <a:xfrm>
            <a:off x="4784256" y="184769"/>
            <a:ext cx="4051562" cy="3718621"/>
          </a:xfrm>
          <a:prstGeom prst="rect">
            <a:avLst/>
          </a:prstGeom>
          <a:noFill/>
          <a:ln w="9525">
            <a:noFill/>
            <a:miter lim="800000"/>
            <a:headEnd/>
            <a:tailEnd/>
          </a:ln>
        </p:spPr>
      </p:pic>
      <p:pic>
        <p:nvPicPr>
          <p:cNvPr id="39942" name="Picture 22" descr="ANd9GcRYqaY_EwAcPTfhnJpkaiSN_KH0-qA6EpgeSQb5Uyjw7a1kvL1-3w"/>
          <p:cNvPicPr>
            <a:picLocks noChangeAspect="1" noChangeArrowheads="1"/>
          </p:cNvPicPr>
          <p:nvPr/>
        </p:nvPicPr>
        <p:blipFill>
          <a:blip r:embed="rId4"/>
          <a:srcRect/>
          <a:stretch>
            <a:fillRect/>
          </a:stretch>
        </p:blipFill>
        <p:spPr bwMode="auto">
          <a:xfrm>
            <a:off x="473545" y="4038600"/>
            <a:ext cx="3921369" cy="2743200"/>
          </a:xfrm>
          <a:prstGeom prst="rect">
            <a:avLst/>
          </a:prstGeom>
          <a:noFill/>
          <a:ln w="9525">
            <a:noFill/>
            <a:miter lim="800000"/>
            <a:headEnd/>
            <a:tailEnd/>
          </a:ln>
        </p:spPr>
      </p:pic>
      <p:pic>
        <p:nvPicPr>
          <p:cNvPr id="39945" name="Picture 28" descr="LA42287_10_30_34"/>
          <p:cNvPicPr>
            <a:picLocks noChangeAspect="1" noChangeArrowheads="1"/>
          </p:cNvPicPr>
          <p:nvPr/>
        </p:nvPicPr>
        <p:blipFill>
          <a:blip r:embed="rId5"/>
          <a:srcRect/>
          <a:stretch>
            <a:fillRect/>
          </a:stretch>
        </p:blipFill>
        <p:spPr bwMode="auto">
          <a:xfrm>
            <a:off x="508714" y="184769"/>
            <a:ext cx="3886200" cy="3718621"/>
          </a:xfrm>
          <a:prstGeom prst="rect">
            <a:avLst/>
          </a:prstGeom>
          <a:noFill/>
          <a:ln w="9525">
            <a:noFill/>
            <a:miter lim="800000"/>
            <a:headEnd/>
            <a:tailEnd/>
          </a:ln>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1986" name="Picture 11" descr="Resize%20of%2073420022a"/>
          <p:cNvPicPr>
            <a:picLocks noChangeAspect="1" noChangeArrowheads="1"/>
          </p:cNvPicPr>
          <p:nvPr/>
        </p:nvPicPr>
        <p:blipFill>
          <a:blip r:embed="rId4"/>
          <a:srcRect/>
          <a:stretch>
            <a:fillRect/>
          </a:stretch>
        </p:blipFill>
        <p:spPr bwMode="auto">
          <a:xfrm>
            <a:off x="0" y="3581402"/>
            <a:ext cx="4680000" cy="3095624"/>
          </a:xfrm>
          <a:prstGeom prst="rect">
            <a:avLst/>
          </a:prstGeom>
          <a:noFill/>
          <a:ln w="9525">
            <a:noFill/>
            <a:miter lim="800000"/>
            <a:headEnd/>
            <a:tailEnd/>
          </a:ln>
        </p:spPr>
      </p:pic>
      <p:pic>
        <p:nvPicPr>
          <p:cNvPr id="41989" name="Picture 17" descr="50842344_b1"/>
          <p:cNvPicPr>
            <a:picLocks noChangeAspect="1" noChangeArrowheads="1"/>
          </p:cNvPicPr>
          <p:nvPr/>
        </p:nvPicPr>
        <p:blipFill>
          <a:blip r:embed="rId5"/>
          <a:srcRect/>
          <a:stretch>
            <a:fillRect/>
          </a:stretch>
        </p:blipFill>
        <p:spPr bwMode="auto">
          <a:xfrm>
            <a:off x="4838920" y="3587264"/>
            <a:ext cx="4152679" cy="3089762"/>
          </a:xfrm>
          <a:prstGeom prst="rect">
            <a:avLst/>
          </a:prstGeom>
          <a:noFill/>
          <a:ln w="9525">
            <a:noFill/>
            <a:miter lim="800000"/>
            <a:headEnd/>
            <a:tailEnd/>
          </a:ln>
        </p:spPr>
      </p:pic>
      <p:pic>
        <p:nvPicPr>
          <p:cNvPr id="41992" name="Picture 23" descr="cdv-anhdep-01_thumb"/>
          <p:cNvPicPr>
            <a:picLocks noChangeAspect="1" noChangeArrowheads="1"/>
          </p:cNvPicPr>
          <p:nvPr/>
        </p:nvPicPr>
        <p:blipFill>
          <a:blip r:embed="rId6"/>
          <a:srcRect/>
          <a:stretch>
            <a:fillRect/>
          </a:stretch>
        </p:blipFill>
        <p:spPr bwMode="auto">
          <a:xfrm>
            <a:off x="0" y="0"/>
            <a:ext cx="4759096" cy="3276600"/>
          </a:xfrm>
          <a:prstGeom prst="rect">
            <a:avLst/>
          </a:prstGeom>
          <a:noFill/>
          <a:ln w="9525">
            <a:noFill/>
            <a:miter lim="800000"/>
            <a:headEnd/>
            <a:tailEnd/>
          </a:ln>
        </p:spPr>
      </p:pic>
      <p:pic>
        <p:nvPicPr>
          <p:cNvPr id="41994" name="Picture 27" descr="06bacthang"/>
          <p:cNvPicPr>
            <a:picLocks noChangeAspect="1" noChangeArrowheads="1"/>
          </p:cNvPicPr>
          <p:nvPr/>
        </p:nvPicPr>
        <p:blipFill>
          <a:blip r:embed="rId7"/>
          <a:srcRect/>
          <a:stretch>
            <a:fillRect/>
          </a:stretch>
        </p:blipFill>
        <p:spPr bwMode="auto">
          <a:xfrm>
            <a:off x="4838921" y="192333"/>
            <a:ext cx="4152680" cy="2983523"/>
          </a:xfrm>
          <a:prstGeom prst="rect">
            <a:avLst/>
          </a:prstGeom>
          <a:noFill/>
          <a:ln w="9525">
            <a:noFill/>
            <a:miter lim="800000"/>
            <a:headEnd/>
            <a:tailEnd/>
          </a:ln>
        </p:spPr>
      </p:pic>
    </p:spTree>
  </p:cSld>
  <p:clrMapOvr>
    <a:masterClrMapping/>
  </p:clrMapOvr>
  <p:transition spd="slow">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09_bangnamcuc3"/>
          <p:cNvPicPr>
            <a:picLocks noChangeAspect="1" noChangeArrowheads="1"/>
          </p:cNvPicPr>
          <p:nvPr/>
        </p:nvPicPr>
        <p:blipFill>
          <a:blip r:embed="rId2"/>
          <a:srcRect/>
          <a:stretch>
            <a:fillRect/>
          </a:stretch>
        </p:blipFill>
        <p:spPr bwMode="auto">
          <a:xfrm>
            <a:off x="76200" y="880606"/>
            <a:ext cx="8839200" cy="5824994"/>
          </a:xfrm>
          <a:prstGeom prst="rect">
            <a:avLst/>
          </a:prstGeom>
          <a:noFill/>
          <a:ln w="9525">
            <a:noFill/>
            <a:miter lim="800000"/>
            <a:headEnd/>
            <a:tailEnd/>
          </a:ln>
        </p:spPr>
      </p:pic>
      <p:sp>
        <p:nvSpPr>
          <p:cNvPr id="43011" name="Text Box 7"/>
          <p:cNvSpPr txBox="1">
            <a:spLocks noChangeArrowheads="1"/>
          </p:cNvSpPr>
          <p:nvPr/>
        </p:nvSpPr>
        <p:spPr bwMode="auto">
          <a:xfrm>
            <a:off x="1981200" y="152400"/>
            <a:ext cx="64770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FF0000"/>
                </a:solidFill>
                <a:cs typeface="Times New Roman" panose="02020603050405020304" pitchFamily="18" charset="0"/>
              </a:rPr>
              <a:t>BĂNG TAN Ở NAM CỰC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H8063-779758"/>
          <p:cNvPicPr>
            <a:picLocks noChangeAspect="1" noChangeArrowheads="1"/>
          </p:cNvPicPr>
          <p:nvPr/>
        </p:nvPicPr>
        <p:blipFill>
          <a:blip r:embed="rId2">
            <a:lum bright="10000"/>
          </a:blip>
          <a:srcRect/>
          <a:stretch>
            <a:fillRect/>
          </a:stretch>
        </p:blipFill>
        <p:spPr bwMode="auto">
          <a:xfrm>
            <a:off x="0" y="15875"/>
            <a:ext cx="9144000" cy="6842125"/>
          </a:xfrm>
          <a:prstGeom prst="rect">
            <a:avLst/>
          </a:prstGeom>
          <a:noFill/>
          <a:ln w="9525">
            <a:noFill/>
            <a:miter lim="800000"/>
            <a:headEnd/>
            <a:tailEnd/>
          </a:ln>
        </p:spPr>
      </p:pic>
      <p:sp>
        <p:nvSpPr>
          <p:cNvPr id="47107" name="WordArt 3"/>
          <p:cNvSpPr>
            <a:spLocks noChangeArrowheads="1" noChangeShapeType="1" noTextEdit="1"/>
          </p:cNvSpPr>
          <p:nvPr/>
        </p:nvSpPr>
        <p:spPr bwMode="auto">
          <a:xfrm>
            <a:off x="2362200" y="5486400"/>
            <a:ext cx="4638675" cy="1100138"/>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miter lim="800000"/>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BUỔI HỌC KẾT THÚC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0730-6A24-4E5C-83BA-95EEEA70730E}"/>
              </a:ext>
            </a:extLst>
          </p:cNvPr>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YÊU CẦU CẦN ĐẠT</a:t>
            </a:r>
          </a:p>
        </p:txBody>
      </p:sp>
      <p:sp>
        <p:nvSpPr>
          <p:cNvPr id="3" name="Content Placeholder 2">
            <a:extLst>
              <a:ext uri="{FF2B5EF4-FFF2-40B4-BE49-F238E27FC236}">
                <a16:creationId xmlns:a16="http://schemas.microsoft.com/office/drawing/2014/main" id="{08318795-CF71-4EFE-AEFD-E35E15817CDA}"/>
              </a:ext>
            </a:extLst>
          </p:cNvPr>
          <p:cNvSpPr>
            <a:spLocks noGrp="1"/>
          </p:cNvSpPr>
          <p:nvPr>
            <p:ph idx="1"/>
          </p:nvPr>
        </p:nvSpPr>
        <p:spPr>
          <a:xfrm>
            <a:off x="685800" y="1295400"/>
            <a:ext cx="8229600" cy="4525963"/>
          </a:xfrm>
        </p:spPr>
        <p:txBody>
          <a:bodyPr/>
          <a:lstStyle/>
          <a:p>
            <a:pPr marL="0" indent="0">
              <a:lnSpc>
                <a:spcPct val="115000"/>
              </a:lnSpc>
              <a:spcAft>
                <a:spcPts val="1000"/>
              </a:spcAft>
              <a:buNone/>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Quan sát và chỉ được các bộ phận bên ngoài của các cây, con vật đã gặp khi đi thăm thiên nhiên. Biết phân loại được một số cây, con vật đã gặp.</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409040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52400" y="152400"/>
            <a:ext cx="8305800" cy="461665"/>
          </a:xfrm>
          <a:prstGeom prst="rect">
            <a:avLst/>
          </a:prstGeom>
          <a:noFill/>
          <a:ln w="9525">
            <a:noFill/>
            <a:miter lim="800000"/>
            <a:headEnd/>
            <a:tailEnd/>
          </a:ln>
        </p:spPr>
        <p:txBody>
          <a:bodyPr wrap="square">
            <a:spAutoFit/>
          </a:bodyPr>
          <a:lstStyle/>
          <a:p>
            <a:pPr>
              <a:spcBef>
                <a:spcPct val="50000"/>
              </a:spcBef>
            </a:pPr>
            <a:r>
              <a:rPr lang="en-US" sz="1800" b="1" u="sng" dirty="0" err="1">
                <a:solidFill>
                  <a:srgbClr val="0000FF"/>
                </a:solidFill>
                <a:cs typeface="Times New Roman" panose="02020603050405020304" pitchFamily="18" charset="0"/>
              </a:rPr>
              <a:t>T</a:t>
            </a:r>
            <a:r>
              <a:rPr lang="en-US" b="1" u="sng" dirty="0" err="1">
                <a:solidFill>
                  <a:srgbClr val="0000FF"/>
                </a:solidFill>
                <a:cs typeface="Times New Roman" panose="02020603050405020304" pitchFamily="18" charset="0"/>
              </a:rPr>
              <a:t>ự</a:t>
            </a:r>
            <a:r>
              <a:rPr lang="en-US" b="1" u="sng" dirty="0">
                <a:solidFill>
                  <a:srgbClr val="0000FF"/>
                </a:solidFill>
                <a:cs typeface="Times New Roman" panose="02020603050405020304" pitchFamily="18" charset="0"/>
              </a:rPr>
              <a:t> </a:t>
            </a:r>
            <a:r>
              <a:rPr lang="en-US" b="1" u="sng" dirty="0" err="1">
                <a:solidFill>
                  <a:srgbClr val="0000FF"/>
                </a:solidFill>
                <a:cs typeface="Times New Roman" panose="02020603050405020304" pitchFamily="18" charset="0"/>
              </a:rPr>
              <a:t>nhiên</a:t>
            </a:r>
            <a:r>
              <a:rPr lang="en-US" b="1" u="sng" dirty="0">
                <a:solidFill>
                  <a:srgbClr val="0000FF"/>
                </a:solidFill>
                <a:cs typeface="Times New Roman" panose="02020603050405020304" pitchFamily="18" charset="0"/>
              </a:rPr>
              <a:t> </a:t>
            </a:r>
            <a:r>
              <a:rPr lang="en-US" b="1" u="sng" dirty="0" err="1">
                <a:solidFill>
                  <a:srgbClr val="0000FF"/>
                </a:solidFill>
                <a:cs typeface="Times New Roman" panose="02020603050405020304" pitchFamily="18" charset="0"/>
              </a:rPr>
              <a:t>và</a:t>
            </a:r>
            <a:r>
              <a:rPr lang="en-US" b="1" u="sng" dirty="0">
                <a:solidFill>
                  <a:srgbClr val="0000FF"/>
                </a:solidFill>
                <a:cs typeface="Times New Roman" panose="02020603050405020304" pitchFamily="18" charset="0"/>
              </a:rPr>
              <a:t> </a:t>
            </a:r>
            <a:r>
              <a:rPr lang="en-US" b="1" u="sng" dirty="0" err="1">
                <a:solidFill>
                  <a:srgbClr val="0000FF"/>
                </a:solidFill>
                <a:cs typeface="Times New Roman" panose="02020603050405020304" pitchFamily="18" charset="0"/>
              </a:rPr>
              <a:t>xã</a:t>
            </a:r>
            <a:r>
              <a:rPr lang="en-US" b="1" u="sng" dirty="0">
                <a:solidFill>
                  <a:srgbClr val="0000FF"/>
                </a:solidFill>
                <a:cs typeface="Times New Roman" panose="02020603050405020304" pitchFamily="18" charset="0"/>
              </a:rPr>
              <a:t> </a:t>
            </a:r>
            <a:r>
              <a:rPr lang="en-US" b="1" u="sng" dirty="0" err="1">
                <a:solidFill>
                  <a:srgbClr val="0000FF"/>
                </a:solidFill>
                <a:cs typeface="Times New Roman" panose="02020603050405020304" pitchFamily="18" charset="0"/>
              </a:rPr>
              <a:t>hội</a:t>
            </a:r>
            <a:r>
              <a:rPr lang="en-US" b="1" dirty="0">
                <a:solidFill>
                  <a:srgbClr val="0000FF"/>
                </a:solidFill>
                <a:cs typeface="Times New Roman" panose="02020603050405020304" pitchFamily="18" charset="0"/>
              </a:rPr>
              <a:t>:</a:t>
            </a:r>
            <a:r>
              <a:rPr lang="en-US" b="1" dirty="0">
                <a:cs typeface="Times New Roman" panose="02020603050405020304" pitchFamily="18" charset="0"/>
              </a:rPr>
              <a:t>        </a:t>
            </a:r>
            <a:r>
              <a:rPr lang="en-US" sz="1800" b="1" dirty="0">
                <a:solidFill>
                  <a:srgbClr val="FF0000"/>
                </a:solidFill>
                <a:cs typeface="Times New Roman" panose="02020603050405020304" pitchFamily="18" charset="0"/>
              </a:rPr>
              <a:t>THỰC </a:t>
            </a:r>
            <a:r>
              <a:rPr lang="en-US" sz="1800" b="1">
                <a:solidFill>
                  <a:srgbClr val="FF0000"/>
                </a:solidFill>
                <a:cs typeface="Times New Roman" panose="02020603050405020304" pitchFamily="18" charset="0"/>
              </a:rPr>
              <a:t>HÀNH TÌM HIỂU VỀ </a:t>
            </a:r>
            <a:r>
              <a:rPr lang="en-US" sz="1800" b="1" dirty="0">
                <a:solidFill>
                  <a:srgbClr val="FF0000"/>
                </a:solidFill>
                <a:cs typeface="Times New Roman" panose="02020603050405020304" pitchFamily="18" charset="0"/>
              </a:rPr>
              <a:t>THIÊN NHIÊN</a:t>
            </a:r>
          </a:p>
        </p:txBody>
      </p:sp>
      <p:sp>
        <p:nvSpPr>
          <p:cNvPr id="4099" name="Text Box 7"/>
          <p:cNvSpPr txBox="1">
            <a:spLocks noChangeArrowheads="1"/>
          </p:cNvSpPr>
          <p:nvPr/>
        </p:nvSpPr>
        <p:spPr bwMode="auto">
          <a:xfrm>
            <a:off x="562708" y="710625"/>
            <a:ext cx="7162800" cy="584775"/>
          </a:xfrm>
          <a:prstGeom prst="rect">
            <a:avLst/>
          </a:prstGeom>
          <a:noFill/>
          <a:ln w="9525">
            <a:noFill/>
            <a:miter lim="800000"/>
            <a:headEnd/>
            <a:tailEnd/>
          </a:ln>
        </p:spPr>
        <p:txBody>
          <a:bodyPr>
            <a:spAutoFit/>
          </a:bodyPr>
          <a:lstStyle/>
          <a:p>
            <a:pPr>
              <a:spcBef>
                <a:spcPct val="50000"/>
              </a:spcBef>
            </a:pPr>
            <a:r>
              <a:rPr lang="en-US" sz="3200" b="1" dirty="0">
                <a:solidFill>
                  <a:srgbClr val="0000FF"/>
                </a:solidFill>
                <a:ea typeface="#9Slide05 HLT Boulevard" panose="00000400000000000000" pitchFamily="2" charset="0"/>
                <a:cs typeface="Times New Roman" panose="02020603050405020304" pitchFamily="18" charset="0"/>
              </a:rPr>
              <a:t>  </a:t>
            </a:r>
            <a:r>
              <a:rPr lang="en-US" sz="2800" b="1" dirty="0">
                <a:solidFill>
                  <a:srgbClr val="0000FF"/>
                </a:solidFill>
                <a:ea typeface="#9Slide05 HLT Boulevard" panose="00000400000000000000" pitchFamily="2" charset="0"/>
                <a:cs typeface="Times New Roman" panose="02020603050405020304" pitchFamily="18" charset="0"/>
              </a:rPr>
              <a:t>- </a:t>
            </a:r>
            <a:r>
              <a:rPr lang="en-US" sz="2800" b="1" dirty="0" err="1">
                <a:solidFill>
                  <a:srgbClr val="0000FF"/>
                </a:solidFill>
                <a:ea typeface="#9Slide05 HLT Boulevard" panose="00000400000000000000" pitchFamily="2" charset="0"/>
                <a:cs typeface="Times New Roman" panose="02020603050405020304" pitchFamily="18" charset="0"/>
              </a:rPr>
              <a:t>Tranh</a:t>
            </a:r>
            <a:r>
              <a:rPr lang="en-US" sz="2800" b="1" dirty="0">
                <a:solidFill>
                  <a:srgbClr val="0000FF"/>
                </a:solidFill>
                <a:ea typeface="#9Slide05 HLT Boulevard" panose="00000400000000000000" pitchFamily="2" charset="0"/>
                <a:cs typeface="Times New Roman" panose="02020603050405020304" pitchFamily="18" charset="0"/>
              </a:rPr>
              <a:t> </a:t>
            </a:r>
            <a:r>
              <a:rPr lang="en-US" sz="2800" b="1" dirty="0" err="1">
                <a:solidFill>
                  <a:srgbClr val="0000FF"/>
                </a:solidFill>
                <a:ea typeface="#9Slide05 HLT Boulevard" panose="00000400000000000000" pitchFamily="2" charset="0"/>
                <a:cs typeface="Times New Roman" panose="02020603050405020304" pitchFamily="18" charset="0"/>
              </a:rPr>
              <a:t>vẽ</a:t>
            </a:r>
            <a:r>
              <a:rPr lang="en-US" sz="2800" b="1" dirty="0">
                <a:solidFill>
                  <a:srgbClr val="0000FF"/>
                </a:solidFill>
                <a:ea typeface="#9Slide05 HLT Boulevard" panose="00000400000000000000" pitchFamily="2" charset="0"/>
                <a:cs typeface="Times New Roman" panose="02020603050405020304" pitchFamily="18" charset="0"/>
              </a:rPr>
              <a:t> </a:t>
            </a:r>
            <a:r>
              <a:rPr lang="en-US" sz="2800" b="1" dirty="0" err="1">
                <a:solidFill>
                  <a:srgbClr val="0000FF"/>
                </a:solidFill>
                <a:ea typeface="#9Slide05 HLT Boulevard" panose="00000400000000000000" pitchFamily="2" charset="0"/>
                <a:cs typeface="Times New Roman" panose="02020603050405020304" pitchFamily="18" charset="0"/>
              </a:rPr>
              <a:t>cảnh</a:t>
            </a:r>
            <a:r>
              <a:rPr lang="en-US" sz="2800" b="1" dirty="0">
                <a:solidFill>
                  <a:srgbClr val="0000FF"/>
                </a:solidFill>
                <a:ea typeface="#9Slide05 HLT Boulevard" panose="00000400000000000000" pitchFamily="2" charset="0"/>
                <a:cs typeface="Times New Roman" panose="02020603050405020304" pitchFamily="18" charset="0"/>
              </a:rPr>
              <a:t> </a:t>
            </a:r>
            <a:r>
              <a:rPr lang="en-US" sz="2800" b="1" dirty="0" err="1">
                <a:solidFill>
                  <a:srgbClr val="0000FF"/>
                </a:solidFill>
                <a:ea typeface="#9Slide05 HLT Boulevard" panose="00000400000000000000" pitchFamily="2" charset="0"/>
                <a:cs typeface="Times New Roman" panose="02020603050405020304" pitchFamily="18" charset="0"/>
              </a:rPr>
              <a:t>gì?Cảnh</a:t>
            </a:r>
            <a:r>
              <a:rPr lang="en-US" sz="2800" b="1" dirty="0">
                <a:solidFill>
                  <a:srgbClr val="0000FF"/>
                </a:solidFill>
                <a:ea typeface="#9Slide05 HLT Boulevard" panose="00000400000000000000" pitchFamily="2" charset="0"/>
                <a:cs typeface="Times New Roman" panose="02020603050405020304" pitchFamily="18" charset="0"/>
              </a:rPr>
              <a:t> </a:t>
            </a:r>
            <a:r>
              <a:rPr lang="en-US" sz="2800" b="1" dirty="0" err="1">
                <a:solidFill>
                  <a:srgbClr val="0000FF"/>
                </a:solidFill>
                <a:ea typeface="#9Slide05 HLT Boulevard" panose="00000400000000000000" pitchFamily="2" charset="0"/>
                <a:cs typeface="Times New Roman" panose="02020603050405020304" pitchFamily="18" charset="0"/>
              </a:rPr>
              <a:t>đó</a:t>
            </a:r>
            <a:r>
              <a:rPr lang="en-US" sz="2800" b="1" dirty="0">
                <a:solidFill>
                  <a:srgbClr val="0000FF"/>
                </a:solidFill>
                <a:ea typeface="#9Slide05 HLT Boulevard" panose="00000400000000000000" pitchFamily="2" charset="0"/>
                <a:cs typeface="Times New Roman" panose="02020603050405020304" pitchFamily="18" charset="0"/>
              </a:rPr>
              <a:t> ở </a:t>
            </a:r>
            <a:r>
              <a:rPr lang="en-US" sz="2800" b="1" dirty="0" err="1">
                <a:solidFill>
                  <a:srgbClr val="0000FF"/>
                </a:solidFill>
                <a:ea typeface="#9Slide05 HLT Boulevard" panose="00000400000000000000" pitchFamily="2" charset="0"/>
                <a:cs typeface="Times New Roman" panose="02020603050405020304" pitchFamily="18" charset="0"/>
              </a:rPr>
              <a:t>đâu</a:t>
            </a:r>
            <a:r>
              <a:rPr lang="en-US" sz="2800" b="1" dirty="0">
                <a:solidFill>
                  <a:srgbClr val="0000FF"/>
                </a:solidFill>
                <a:ea typeface="#9Slide05 HLT Boulevard" panose="00000400000000000000" pitchFamily="2" charset="0"/>
                <a:cs typeface="Times New Roman" panose="02020603050405020304" pitchFamily="18" charset="0"/>
              </a:rPr>
              <a:t>?</a:t>
            </a:r>
          </a:p>
        </p:txBody>
      </p:sp>
      <p:pic>
        <p:nvPicPr>
          <p:cNvPr id="4100" name="Picture 9" descr="4b5b02d2_1adb51e1_6057">
            <a:hlinkClick r:id="rId2"/>
          </p:cNvPr>
          <p:cNvPicPr>
            <a:picLocks noChangeAspect="1" noChangeArrowheads="1" noCrop="1"/>
          </p:cNvPicPr>
          <p:nvPr/>
        </p:nvPicPr>
        <p:blipFill>
          <a:blip r:embed="rId3"/>
          <a:srcRect/>
          <a:stretch>
            <a:fillRect/>
          </a:stretch>
        </p:blipFill>
        <p:spPr bwMode="auto">
          <a:xfrm rot="5400000">
            <a:off x="-1243013" y="4367213"/>
            <a:ext cx="3267075" cy="781050"/>
          </a:xfrm>
          <a:prstGeom prst="rect">
            <a:avLst/>
          </a:prstGeom>
          <a:noFill/>
          <a:ln w="9525">
            <a:noFill/>
            <a:miter lim="800000"/>
            <a:headEnd/>
            <a:tailEnd/>
          </a:ln>
        </p:spPr>
      </p:pic>
      <p:pic>
        <p:nvPicPr>
          <p:cNvPr id="4101" name="Picture 9" descr="4b5b02d2_1adb51e1_6057">
            <a:hlinkClick r:id="rId2"/>
          </p:cNvPr>
          <p:cNvPicPr>
            <a:picLocks noChangeAspect="1" noChangeArrowheads="1" noCrop="1"/>
          </p:cNvPicPr>
          <p:nvPr/>
        </p:nvPicPr>
        <p:blipFill>
          <a:blip r:embed="rId3"/>
          <a:srcRect/>
          <a:stretch>
            <a:fillRect/>
          </a:stretch>
        </p:blipFill>
        <p:spPr bwMode="auto">
          <a:xfrm rot="5400000">
            <a:off x="7119937" y="4672013"/>
            <a:ext cx="3267075" cy="781050"/>
          </a:xfrm>
          <a:prstGeom prst="rect">
            <a:avLst/>
          </a:prstGeom>
          <a:noFill/>
          <a:ln w="9525">
            <a:noFill/>
            <a:miter lim="800000"/>
            <a:headEnd/>
            <a:tailEnd/>
          </a:ln>
        </p:spPr>
      </p:pic>
      <p:pic>
        <p:nvPicPr>
          <p:cNvPr id="6151" name="Picture 11"/>
          <p:cNvPicPr>
            <a:picLocks noChangeAspect="1" noChangeArrowheads="1"/>
          </p:cNvPicPr>
          <p:nvPr/>
        </p:nvPicPr>
        <p:blipFill rotWithShape="1">
          <a:blip r:embed="rId4"/>
          <a:srcRect l="13275" t="2633" r="13400" b="2533"/>
          <a:stretch/>
        </p:blipFill>
        <p:spPr bwMode="auto">
          <a:xfrm>
            <a:off x="1043354" y="1271954"/>
            <a:ext cx="66294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BD13730_"/>
          <p:cNvPicPr>
            <a:picLocks noChangeAspect="1" noChangeArrowheads="1" noCrop="1"/>
          </p:cNvPicPr>
          <p:nvPr/>
        </p:nvPicPr>
        <p:blipFill>
          <a:blip r:embed="rId2"/>
          <a:srcRect/>
          <a:stretch>
            <a:fillRect/>
          </a:stretch>
        </p:blipFill>
        <p:spPr bwMode="auto">
          <a:xfrm>
            <a:off x="4724400" y="3423138"/>
            <a:ext cx="2743200" cy="2819400"/>
          </a:xfrm>
          <a:prstGeom prst="rect">
            <a:avLst/>
          </a:prstGeom>
          <a:noFill/>
          <a:ln w="9525">
            <a:noFill/>
            <a:miter lim="800000"/>
            <a:headEnd/>
            <a:tailEnd/>
          </a:ln>
        </p:spPr>
      </p:pic>
      <p:sp>
        <p:nvSpPr>
          <p:cNvPr id="5125" name="Text Box 16"/>
          <p:cNvSpPr txBox="1">
            <a:spLocks noChangeArrowheads="1"/>
          </p:cNvSpPr>
          <p:nvPr/>
        </p:nvSpPr>
        <p:spPr bwMode="auto">
          <a:xfrm>
            <a:off x="1752600" y="759618"/>
            <a:ext cx="3962400" cy="461963"/>
          </a:xfrm>
          <a:prstGeom prst="rect">
            <a:avLst/>
          </a:prstGeom>
          <a:solidFill>
            <a:schemeClr val="bg1"/>
          </a:solidFill>
          <a:ln w="38100">
            <a:solidFill>
              <a:srgbClr val="FF0000"/>
            </a:solidFill>
            <a:miter lim="800000"/>
            <a:headEnd/>
            <a:tailEnd/>
          </a:ln>
        </p:spPr>
        <p:txBody>
          <a:bodyPr>
            <a:spAutoFit/>
          </a:bodyPr>
          <a:lstStyle/>
          <a:p>
            <a:pPr>
              <a:spcBef>
                <a:spcPct val="50000"/>
              </a:spcBef>
            </a:pPr>
            <a:r>
              <a:rPr lang="en-US" b="1">
                <a:solidFill>
                  <a:srgbClr val="0000FF"/>
                </a:solidFill>
                <a:cs typeface="Times New Roman" panose="02020603050405020304" pitchFamily="18" charset="0"/>
              </a:rPr>
              <a:t>TÌM HIỂU VỀ THỰC VẬT</a:t>
            </a:r>
          </a:p>
        </p:txBody>
      </p:sp>
      <p:sp>
        <p:nvSpPr>
          <p:cNvPr id="5126" name="Text Box 17"/>
          <p:cNvSpPr txBox="1">
            <a:spLocks noChangeArrowheads="1"/>
          </p:cNvSpPr>
          <p:nvPr/>
        </p:nvSpPr>
        <p:spPr bwMode="auto">
          <a:xfrm>
            <a:off x="609600" y="1371600"/>
            <a:ext cx="7162800" cy="1077218"/>
          </a:xfrm>
          <a:prstGeom prst="rect">
            <a:avLst/>
          </a:prstGeom>
          <a:noFill/>
          <a:ln w="9525">
            <a:noFill/>
            <a:miter lim="800000"/>
            <a:headEnd/>
            <a:tailEnd/>
          </a:ln>
        </p:spPr>
        <p:txBody>
          <a:bodyPr>
            <a:spAutoFit/>
          </a:bodyPr>
          <a:lstStyle/>
          <a:p>
            <a:pPr>
              <a:spcBef>
                <a:spcPct val="50000"/>
              </a:spcBef>
            </a:pP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Cây</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th</a:t>
            </a:r>
            <a:r>
              <a:rPr lang="en-US" sz="2800" b="1" dirty="0" err="1">
                <a:solidFill>
                  <a:srgbClr val="0000FF"/>
                </a:solidFill>
                <a:cs typeface="Times New Roman" panose="02020603050405020304" pitchFamily="18" charset="0"/>
              </a:rPr>
              <a:t>ường</a:t>
            </a:r>
            <a:r>
              <a:rPr lang="en-US" sz="28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có</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những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bộ</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phận</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nào</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Nêu</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chức</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năng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của</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bộ</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phận</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đó</a:t>
            </a:r>
            <a:r>
              <a:rPr lang="en-US" sz="3200" b="1" dirty="0">
                <a:solidFill>
                  <a:srgbClr val="0000FF"/>
                </a:solidFill>
                <a:cs typeface="Times New Roman" panose="02020603050405020304" pitchFamily="18" charset="0"/>
              </a:rPr>
              <a:t>?</a:t>
            </a:r>
          </a:p>
        </p:txBody>
      </p:sp>
      <p:sp>
        <p:nvSpPr>
          <p:cNvPr id="5127" name="Text Box 26"/>
          <p:cNvSpPr txBox="1">
            <a:spLocks noChangeArrowheads="1"/>
          </p:cNvSpPr>
          <p:nvPr/>
        </p:nvSpPr>
        <p:spPr bwMode="auto">
          <a:xfrm>
            <a:off x="609600" y="2448818"/>
            <a:ext cx="4800600" cy="579438"/>
          </a:xfrm>
          <a:prstGeom prst="rect">
            <a:avLst/>
          </a:prstGeom>
          <a:noFill/>
          <a:ln w="9525">
            <a:noFill/>
            <a:miter lim="800000"/>
            <a:headEnd/>
            <a:tailEnd/>
          </a:ln>
        </p:spPr>
        <p:txBody>
          <a:bodyPr>
            <a:spAutoFit/>
          </a:bodyPr>
          <a:lstStyle/>
          <a:p>
            <a:pPr>
              <a:spcBef>
                <a:spcPct val="50000"/>
              </a:spcBef>
            </a:pP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Nêu</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ích</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lợi</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của</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cây</a:t>
            </a:r>
            <a:r>
              <a:rPr lang="en-US" sz="3200" b="1" dirty="0">
                <a:solidFill>
                  <a:srgbClr val="0000FF"/>
                </a:solidFill>
                <a:cs typeface="Times New Roman" panose="02020603050405020304" pitchFamily="18" charset="0"/>
              </a:rPr>
              <a:t>?</a:t>
            </a:r>
          </a:p>
        </p:txBody>
      </p:sp>
      <p:pic>
        <p:nvPicPr>
          <p:cNvPr id="5128" name="Picture 10" descr="BD13730_"/>
          <p:cNvPicPr>
            <a:picLocks noChangeAspect="1" noChangeArrowheads="1" noCrop="1"/>
          </p:cNvPicPr>
          <p:nvPr/>
        </p:nvPicPr>
        <p:blipFill>
          <a:blip r:embed="rId2"/>
          <a:srcRect/>
          <a:stretch>
            <a:fillRect/>
          </a:stretch>
        </p:blipFill>
        <p:spPr bwMode="auto">
          <a:xfrm>
            <a:off x="1181100" y="3429000"/>
            <a:ext cx="2743200" cy="281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a:extLst>
              <a:ext uri="{FF2B5EF4-FFF2-40B4-BE49-F238E27FC236}">
                <a16:creationId xmlns:a16="http://schemas.microsoft.com/office/drawing/2014/main" id="{2DF49D3A-A5BD-4029-9E5C-B4A8DC60805B}"/>
              </a:ext>
            </a:extLst>
          </p:cNvPr>
          <p:cNvSpPr txBox="1">
            <a:spLocks noChangeArrowheads="1"/>
          </p:cNvSpPr>
          <p:nvPr/>
        </p:nvSpPr>
        <p:spPr bwMode="auto">
          <a:xfrm>
            <a:off x="2895600" y="533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VnTime" panose="020B7200000000000000" pitchFamily="34" charset="0"/>
                <a:ea typeface="+mn-ea"/>
                <a:cs typeface="Arial" panose="020B0604020202020204" pitchFamily="34" charset="0"/>
              </a:rPr>
              <a:t> </a:t>
            </a:r>
            <a:endParaRPr kumimoji="0" lang="en-US" altLang="en-US" sz="2400"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pic>
        <p:nvPicPr>
          <p:cNvPr id="19459" name="Picture 14" descr="UYG">
            <a:extLst>
              <a:ext uri="{FF2B5EF4-FFF2-40B4-BE49-F238E27FC236}">
                <a16:creationId xmlns:a16="http://schemas.microsoft.com/office/drawing/2014/main" id="{ABE34810-1E60-4304-9AE6-96DE582C5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2000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5" descr="UYG">
            <a:extLst>
              <a:ext uri="{FF2B5EF4-FFF2-40B4-BE49-F238E27FC236}">
                <a16:creationId xmlns:a16="http://schemas.microsoft.com/office/drawing/2014/main" id="{11B36EE7-EE47-43F1-98C6-3E0DC7E7A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18413" y="-306388"/>
            <a:ext cx="12192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H:\hinh co nga\cay tren cang\cay du du\AE9FZU7CAXLJ3X0CA3FUAB9CAK63JPUCAONCFCOCANC9YFHCALBO9SHCA5W0RBPCA8TO346CA9MWAEKCABLXGGGCAX7A32VCA0H9GUICA2QDQ2UCAE778BWCA6Z5G65CALAM6X2CAHQYT1UCACO7ZWI.jpg">
            <a:extLst>
              <a:ext uri="{FF2B5EF4-FFF2-40B4-BE49-F238E27FC236}">
                <a16:creationId xmlns:a16="http://schemas.microsoft.com/office/drawing/2014/main" id="{3D58DA78-100B-4DBB-90B5-3C00D6CB9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990600"/>
            <a:ext cx="2819400" cy="280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hinh co nga\cay tren cang\cay mit\AAF1ELKCAUZI6B8CA6ZOV5ICAQ8KHE5CA65BUXPCAFNKHT7CADRPRNRCAZ3M26JCAOEQO83CA1GVBESCAJCUR4FCAJ0BLSGCA0K30R4CANH1ES6CADUS19TCA89C3U0CAAEB251CAR6VGERCA8XH53Y.jpg">
            <a:extLst>
              <a:ext uri="{FF2B5EF4-FFF2-40B4-BE49-F238E27FC236}">
                <a16:creationId xmlns:a16="http://schemas.microsoft.com/office/drawing/2014/main" id="{90FE1AF3-F142-42BD-BC5A-6E3FC6B4E2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990600"/>
            <a:ext cx="3200400" cy="280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H:\hinh co nga\cay tren cang\cay ot\images (1).jpg">
            <a:extLst>
              <a:ext uri="{FF2B5EF4-FFF2-40B4-BE49-F238E27FC236}">
                <a16:creationId xmlns:a16="http://schemas.microsoft.com/office/drawing/2014/main" id="{10722F80-A840-428A-932C-4BAE45516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027032"/>
            <a:ext cx="289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9" descr="H:\hinh co nga\cay tren cang\cay quuyt\images (2).jpg">
            <a:extLst>
              <a:ext uri="{FF2B5EF4-FFF2-40B4-BE49-F238E27FC236}">
                <a16:creationId xmlns:a16="http://schemas.microsoft.com/office/drawing/2014/main" id="{588AD7B9-9E9D-405E-BEE1-83D8582858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88" y="3876020"/>
            <a:ext cx="2743200" cy="30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descr="H:\hinh co nga\cay tren cang\cay dau tay\images.jpg">
            <a:extLst>
              <a:ext uri="{FF2B5EF4-FFF2-40B4-BE49-F238E27FC236}">
                <a16:creationId xmlns:a16="http://schemas.microsoft.com/office/drawing/2014/main" id="{12E048A6-BC5E-4058-AD46-F4B46E8405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876020"/>
            <a:ext cx="3200400" cy="29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descr="H:\hinh co nga\cay tren cang\cay buoi\22099.jpg">
            <a:extLst>
              <a:ext uri="{FF2B5EF4-FFF2-40B4-BE49-F238E27FC236}">
                <a16:creationId xmlns:a16="http://schemas.microsoft.com/office/drawing/2014/main" id="{9FD1B16C-8A78-4538-8168-350F01B360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876020"/>
            <a:ext cx="3200400" cy="29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18">
            <a:extLst>
              <a:ext uri="{FF2B5EF4-FFF2-40B4-BE49-F238E27FC236}">
                <a16:creationId xmlns:a16="http://schemas.microsoft.com/office/drawing/2014/main" id="{E8431921-9D45-44AE-9411-AA7ADAE6BE37}"/>
              </a:ext>
            </a:extLst>
          </p:cNvPr>
          <p:cNvSpPr txBox="1">
            <a:spLocks noChangeArrowheads="1"/>
          </p:cNvSpPr>
          <p:nvPr/>
        </p:nvSpPr>
        <p:spPr bwMode="auto">
          <a:xfrm>
            <a:off x="3505200" y="61257"/>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Cây</a:t>
            </a: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5E5439C5-87C2-4192-B614-BE3C9BCC284F}"/>
              </a:ext>
            </a:extLst>
          </p:cNvPr>
          <p:cNvSpPr/>
          <p:nvPr/>
        </p:nvSpPr>
        <p:spPr>
          <a:xfrm>
            <a:off x="297529" y="3352800"/>
            <a:ext cx="1784463"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Cây</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đu</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đủ</a:t>
            </a:r>
            <a:endPar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A540CAF8-765D-4261-95AD-E94E26CD842A}"/>
              </a:ext>
            </a:extLst>
          </p:cNvPr>
          <p:cNvSpPr/>
          <p:nvPr/>
        </p:nvSpPr>
        <p:spPr>
          <a:xfrm>
            <a:off x="3631932" y="3292335"/>
            <a:ext cx="1412566"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Cây</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mít</a:t>
            </a:r>
            <a:endPar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25" name="Rectangle 24">
            <a:extLst>
              <a:ext uri="{FF2B5EF4-FFF2-40B4-BE49-F238E27FC236}">
                <a16:creationId xmlns:a16="http://schemas.microsoft.com/office/drawing/2014/main" id="{40283CFA-43DE-48A6-B0FA-561B4EB3E3D0}"/>
              </a:ext>
            </a:extLst>
          </p:cNvPr>
          <p:cNvSpPr/>
          <p:nvPr/>
        </p:nvSpPr>
        <p:spPr>
          <a:xfrm>
            <a:off x="7600022" y="3221632"/>
            <a:ext cx="1212190"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Cây</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ớt</a:t>
            </a:r>
            <a:endPar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26" name="Rectangle 25">
            <a:extLst>
              <a:ext uri="{FF2B5EF4-FFF2-40B4-BE49-F238E27FC236}">
                <a16:creationId xmlns:a16="http://schemas.microsoft.com/office/drawing/2014/main" id="{61400725-E4C0-42BA-905E-9450300142ED}"/>
              </a:ext>
            </a:extLst>
          </p:cNvPr>
          <p:cNvSpPr/>
          <p:nvPr/>
        </p:nvSpPr>
        <p:spPr>
          <a:xfrm>
            <a:off x="5876960" y="6334780"/>
            <a:ext cx="1606530"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Cây</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bưởi</a:t>
            </a:r>
            <a:endPar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27" name="Rectangle 26">
            <a:extLst>
              <a:ext uri="{FF2B5EF4-FFF2-40B4-BE49-F238E27FC236}">
                <a16:creationId xmlns:a16="http://schemas.microsoft.com/office/drawing/2014/main" id="{D9DCD957-1D05-4B8F-AB05-47881EFAC9F0}"/>
              </a:ext>
            </a:extLst>
          </p:cNvPr>
          <p:cNvSpPr/>
          <p:nvPr/>
        </p:nvSpPr>
        <p:spPr>
          <a:xfrm>
            <a:off x="2976552" y="6334780"/>
            <a:ext cx="2042546"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Cây</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dâu</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tây</a:t>
            </a:r>
            <a:endPar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28" name="Rectangle 27">
            <a:extLst>
              <a:ext uri="{FF2B5EF4-FFF2-40B4-BE49-F238E27FC236}">
                <a16:creationId xmlns:a16="http://schemas.microsoft.com/office/drawing/2014/main" id="{D72FAB1E-41E2-4CBB-BBFC-DD29CCEF5F28}"/>
              </a:ext>
            </a:extLst>
          </p:cNvPr>
          <p:cNvSpPr/>
          <p:nvPr/>
        </p:nvSpPr>
        <p:spPr>
          <a:xfrm>
            <a:off x="55304" y="6334780"/>
            <a:ext cx="1593705"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Cây</a:t>
            </a:r>
            <a:r>
              <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rPr>
              <a:t>quýt</a:t>
            </a:r>
            <a:endParaRPr kumimoji="0" lang="en-US" sz="28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slide(fromBottom)">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strips(downLeft)">
                                      <p:cBhvr>
                                        <p:cTn id="12" dur="500"/>
                                        <p:tgtEl>
                                          <p:spTgt spid="17415"/>
                                        </p:tgtEl>
                                      </p:cBhvr>
                                    </p:animEffect>
                                  </p:childTnLst>
                                </p:cTn>
                              </p:par>
                              <p:par>
                                <p:cTn id="13" presetID="18" presetClass="entr" presetSubtype="12" fill="hold" nodeType="with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strips(downLeft)">
                                      <p:cBhvr>
                                        <p:cTn id="15" dur="500"/>
                                        <p:tgtEl>
                                          <p:spTgt spid="17416"/>
                                        </p:tgtEl>
                                      </p:cBhvr>
                                    </p:animEffect>
                                  </p:childTnLst>
                                </p:cTn>
                              </p:par>
                              <p:par>
                                <p:cTn id="16" presetID="18" presetClass="entr" presetSubtype="12" fill="hold" nodeType="withEffect">
                                  <p:stCondLst>
                                    <p:cond delay="0"/>
                                  </p:stCondLst>
                                  <p:childTnLst>
                                    <p:set>
                                      <p:cBhvr>
                                        <p:cTn id="17" dur="1" fill="hold">
                                          <p:stCondLst>
                                            <p:cond delay="0"/>
                                          </p:stCondLst>
                                        </p:cTn>
                                        <p:tgtEl>
                                          <p:spTgt spid="17417"/>
                                        </p:tgtEl>
                                        <p:attrNameLst>
                                          <p:attrName>style.visibility</p:attrName>
                                        </p:attrNameLst>
                                      </p:cBhvr>
                                      <p:to>
                                        <p:strVal val="visible"/>
                                      </p:to>
                                    </p:set>
                                    <p:animEffect transition="in" filter="strips(downLeft)">
                                      <p:cBhvr>
                                        <p:cTn id="18" dur="500"/>
                                        <p:tgtEl>
                                          <p:spTgt spid="17417"/>
                                        </p:tgtEl>
                                      </p:cBhvr>
                                    </p:animEffect>
                                  </p:childTnLst>
                                </p:cTn>
                              </p:par>
                              <p:par>
                                <p:cTn id="19" presetID="18" presetClass="entr" presetSubtype="12" fill="hold" nodeType="withEffect">
                                  <p:stCondLst>
                                    <p:cond delay="0"/>
                                  </p:stCondLst>
                                  <p:childTnLst>
                                    <p:set>
                                      <p:cBhvr>
                                        <p:cTn id="20" dur="1" fill="hold">
                                          <p:stCondLst>
                                            <p:cond delay="0"/>
                                          </p:stCondLst>
                                        </p:cTn>
                                        <p:tgtEl>
                                          <p:spTgt spid="17420"/>
                                        </p:tgtEl>
                                        <p:attrNameLst>
                                          <p:attrName>style.visibility</p:attrName>
                                        </p:attrNameLst>
                                      </p:cBhvr>
                                      <p:to>
                                        <p:strVal val="visible"/>
                                      </p:to>
                                    </p:set>
                                    <p:animEffect transition="in" filter="strips(downLeft)">
                                      <p:cBhvr>
                                        <p:cTn id="21" dur="500"/>
                                        <p:tgtEl>
                                          <p:spTgt spid="17420"/>
                                        </p:tgtEl>
                                      </p:cBhvr>
                                    </p:animEffect>
                                  </p:childTnLst>
                                </p:cTn>
                              </p:par>
                              <p:par>
                                <p:cTn id="22" presetID="18" presetClass="entr" presetSubtype="12" fill="hold" nodeType="withEffect">
                                  <p:stCondLst>
                                    <p:cond delay="0"/>
                                  </p:stCondLst>
                                  <p:childTnLst>
                                    <p:set>
                                      <p:cBhvr>
                                        <p:cTn id="23" dur="1" fill="hold">
                                          <p:stCondLst>
                                            <p:cond delay="0"/>
                                          </p:stCondLst>
                                        </p:cTn>
                                        <p:tgtEl>
                                          <p:spTgt spid="17419"/>
                                        </p:tgtEl>
                                        <p:attrNameLst>
                                          <p:attrName>style.visibility</p:attrName>
                                        </p:attrNameLst>
                                      </p:cBhvr>
                                      <p:to>
                                        <p:strVal val="visible"/>
                                      </p:to>
                                    </p:set>
                                    <p:animEffect transition="in" filter="strips(downLeft)">
                                      <p:cBhvr>
                                        <p:cTn id="24" dur="500"/>
                                        <p:tgtEl>
                                          <p:spTgt spid="17419"/>
                                        </p:tgtEl>
                                      </p:cBhvr>
                                    </p:animEffect>
                                  </p:childTnLst>
                                </p:cTn>
                              </p:par>
                              <p:par>
                                <p:cTn id="25" presetID="18" presetClass="entr" presetSubtype="12" fill="hold" nodeType="withEffect">
                                  <p:stCondLst>
                                    <p:cond delay="0"/>
                                  </p:stCondLst>
                                  <p:childTnLst>
                                    <p:set>
                                      <p:cBhvr>
                                        <p:cTn id="26" dur="1" fill="hold">
                                          <p:stCondLst>
                                            <p:cond delay="0"/>
                                          </p:stCondLst>
                                        </p:cTn>
                                        <p:tgtEl>
                                          <p:spTgt spid="17418"/>
                                        </p:tgtEl>
                                        <p:attrNameLst>
                                          <p:attrName>style.visibility</p:attrName>
                                        </p:attrNameLst>
                                      </p:cBhvr>
                                      <p:to>
                                        <p:strVal val="visible"/>
                                      </p:to>
                                    </p:set>
                                    <p:animEffect transition="in" filter="strips(downLeft)">
                                      <p:cBhvr>
                                        <p:cTn id="27" dur="500"/>
                                        <p:tgtEl>
                                          <p:spTgt spid="174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9" presetClass="entr" presetSubtype="0" accel="10000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9" presetClass="entr" presetSubtype="0" accel="10000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9" presetClass="entr" presetSubtype="0" accel="10000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UYG">
            <a:extLst>
              <a:ext uri="{FF2B5EF4-FFF2-40B4-BE49-F238E27FC236}">
                <a16:creationId xmlns:a16="http://schemas.microsoft.com/office/drawing/2014/main" id="{F7796FC4-5D20-4845-94C1-915CE5897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2000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5" descr="UYG">
            <a:extLst>
              <a:ext uri="{FF2B5EF4-FFF2-40B4-BE49-F238E27FC236}">
                <a16:creationId xmlns:a16="http://schemas.microsoft.com/office/drawing/2014/main" id="{CDF91D22-838C-4B9F-B318-04B536CB5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94613" y="-382588"/>
            <a:ext cx="1066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H:\hinh co nga\cay hoa\hoa dam but\download.jpg">
            <a:extLst>
              <a:ext uri="{FF2B5EF4-FFF2-40B4-BE49-F238E27FC236}">
                <a16:creationId xmlns:a16="http://schemas.microsoft.com/office/drawing/2014/main" id="{5AFAD033-7BE2-4C77-81BA-ECF4FB2A2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100136"/>
            <a:ext cx="3200400" cy="27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8">
            <a:extLst>
              <a:ext uri="{FF2B5EF4-FFF2-40B4-BE49-F238E27FC236}">
                <a16:creationId xmlns:a16="http://schemas.microsoft.com/office/drawing/2014/main" id="{4CAFF197-CFDC-4F1B-8D25-7492DACB4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2971800" cy="289560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16">
            <a:extLst>
              <a:ext uri="{FF2B5EF4-FFF2-40B4-BE49-F238E27FC236}">
                <a16:creationId xmlns:a16="http://schemas.microsoft.com/office/drawing/2014/main" id="{F11C9941-1C58-48DB-8219-B5D2C12CCF55}"/>
              </a:ext>
            </a:extLst>
          </p:cNvPr>
          <p:cNvSpPr txBox="1">
            <a:spLocks noChangeArrowheads="1"/>
          </p:cNvSpPr>
          <p:nvPr/>
        </p:nvSpPr>
        <p:spPr bwMode="auto">
          <a:xfrm>
            <a:off x="4090284" y="-48895"/>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Cây</a:t>
            </a:r>
            <a:r>
              <a:rPr kumimoji="0" lang="en-US" altLang="en-US"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có</a:t>
            </a:r>
            <a:r>
              <a:rPr kumimoji="0" lang="en-US" altLang="en-US"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hoa</a:t>
            </a:r>
            <a:endParaRPr kumimoji="0" lang="en-US" altLang="en-US"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pic>
        <p:nvPicPr>
          <p:cNvPr id="16394" name="Picture 10" descr="H:\hinh co nga\cay tren cang\cay phuong vi\download (1).jpg">
            <a:extLst>
              <a:ext uri="{FF2B5EF4-FFF2-40B4-BE49-F238E27FC236}">
                <a16:creationId xmlns:a16="http://schemas.microsoft.com/office/drawing/2014/main" id="{BBA841DF-B229-4C27-AD56-FEEE2B062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96240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H:\hinh co nga\cay tren cang\cay hoa mai\han che mai vang tro bong.jpg">
            <a:extLst>
              <a:ext uri="{FF2B5EF4-FFF2-40B4-BE49-F238E27FC236}">
                <a16:creationId xmlns:a16="http://schemas.microsoft.com/office/drawing/2014/main" id="{8778B653-6643-42A5-8956-1969C8718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3454" y="1100135"/>
            <a:ext cx="3048000" cy="27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Phong-Lan-006-1">
            <a:extLst>
              <a:ext uri="{FF2B5EF4-FFF2-40B4-BE49-F238E27FC236}">
                <a16:creationId xmlns:a16="http://schemas.microsoft.com/office/drawing/2014/main" id="{0CE7A54C-4EC2-46C2-9BD6-6F55FBEBB3A1}"/>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4154" y="1140766"/>
            <a:ext cx="2819400" cy="2669234"/>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A18E98A-B618-4B2C-958E-73E48CC8CBD8}"/>
              </a:ext>
            </a:extLst>
          </p:cNvPr>
          <p:cNvSpPr/>
          <p:nvPr/>
        </p:nvSpPr>
        <p:spPr>
          <a:xfrm>
            <a:off x="-152400" y="3195934"/>
            <a:ext cx="297180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50" normalizeH="0" baseline="0" noProof="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Hoa</a:t>
            </a:r>
            <a:r>
              <a:rPr kumimoji="0" lang="en-US" sz="2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2400" b="1" i="0" u="none" strike="noStrike" kern="1200" cap="none" spc="50" normalizeH="0" baseline="0" noProof="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dâm</a:t>
            </a:r>
            <a:r>
              <a:rPr kumimoji="0" lang="en-US" sz="2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2400" b="1" i="0" u="none" strike="noStrike" kern="1200" cap="none" spc="50" normalizeH="0" baseline="0" noProof="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bụt</a:t>
            </a:r>
            <a:endParaRPr kumimoji="0" lang="en-US" sz="2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p:txBody>
      </p:sp>
      <p:sp>
        <p:nvSpPr>
          <p:cNvPr id="26" name="Rectangle 25">
            <a:extLst>
              <a:ext uri="{FF2B5EF4-FFF2-40B4-BE49-F238E27FC236}">
                <a16:creationId xmlns:a16="http://schemas.microsoft.com/office/drawing/2014/main" id="{A51DBED5-0B10-41D7-B15A-872FF3F3CBF7}"/>
              </a:ext>
            </a:extLst>
          </p:cNvPr>
          <p:cNvSpPr/>
          <p:nvPr/>
        </p:nvSpPr>
        <p:spPr>
          <a:xfrm>
            <a:off x="3345754" y="3195934"/>
            <a:ext cx="1535997"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50" normalizeH="0" baseline="0" noProof="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Hoa</a:t>
            </a:r>
            <a:r>
              <a:rPr kumimoji="0" lang="en-US" sz="28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2800" b="1" i="0" u="none" strike="noStrike" kern="1200" cap="none" spc="50" normalizeH="0" baseline="0" noProof="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mai</a:t>
            </a:r>
            <a:endParaRPr kumimoji="0" lang="en-US" sz="28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p:txBody>
      </p:sp>
      <p:sp>
        <p:nvSpPr>
          <p:cNvPr id="28" name="Rectangle 27">
            <a:extLst>
              <a:ext uri="{FF2B5EF4-FFF2-40B4-BE49-F238E27FC236}">
                <a16:creationId xmlns:a16="http://schemas.microsoft.com/office/drawing/2014/main" id="{D7200A37-CA53-4EA0-894E-F20CF6AC9AD1}"/>
              </a:ext>
            </a:extLst>
          </p:cNvPr>
          <p:cNvSpPr/>
          <p:nvPr/>
        </p:nvSpPr>
        <p:spPr>
          <a:xfrm>
            <a:off x="7704047" y="3035329"/>
            <a:ext cx="1391727"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Hoa</a:t>
            </a:r>
            <a:r>
              <a:rPr kumimoji="0" lang="en-US" sz="2800" b="1" i="0" u="none" strike="noStrike" kern="1200" cap="none" spc="0" normalizeH="0" baseline="0" noProof="0" dirty="0">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lan</a:t>
            </a:r>
            <a:endParaRPr kumimoji="0" lang="en-US" sz="2800" b="1" i="0" u="none" strike="noStrike" kern="1200" cap="none" spc="0" normalizeH="0" baseline="0" noProof="0" dirty="0">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endParaRPr>
          </a:p>
        </p:txBody>
      </p:sp>
      <p:pic>
        <p:nvPicPr>
          <p:cNvPr id="21517" name="Picture 1">
            <a:extLst>
              <a:ext uri="{FF2B5EF4-FFF2-40B4-BE49-F238E27FC236}">
                <a16:creationId xmlns:a16="http://schemas.microsoft.com/office/drawing/2014/main" id="{E270BDE7-B10B-4917-B542-453B323A82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00" y="3929063"/>
            <a:ext cx="32004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355E65D9-96BC-4C7B-AFC0-39E481941CDE}"/>
              </a:ext>
            </a:extLst>
          </p:cNvPr>
          <p:cNvSpPr/>
          <p:nvPr/>
        </p:nvSpPr>
        <p:spPr>
          <a:xfrm>
            <a:off x="3325434" y="6334780"/>
            <a:ext cx="2125902"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Hoa</a:t>
            </a:r>
            <a:r>
              <a:rPr kumimoji="0" lang="en-US" sz="2800" b="1" i="0" u="none" strike="noStrike" kern="1200" cap="none" spc="0" normalizeH="0" baseline="0" noProof="0" dirty="0">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Phượng</a:t>
            </a:r>
            <a:endParaRPr kumimoji="0" lang="en-US" sz="2800" b="1" i="0" u="none" strike="noStrike" kern="1200" cap="none" spc="0" normalizeH="0" baseline="0" noProof="0" dirty="0">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33" name="TextBox 32">
            <a:extLst>
              <a:ext uri="{FF2B5EF4-FFF2-40B4-BE49-F238E27FC236}">
                <a16:creationId xmlns:a16="http://schemas.microsoft.com/office/drawing/2014/main" id="{039BF7CE-FC42-4916-B0BC-2DC179C850F8}"/>
              </a:ext>
            </a:extLst>
          </p:cNvPr>
          <p:cNvSpPr txBox="1"/>
          <p:nvPr/>
        </p:nvSpPr>
        <p:spPr>
          <a:xfrm>
            <a:off x="6629400" y="6334780"/>
            <a:ext cx="2057400" cy="52322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Hoa</a:t>
            </a:r>
            <a:r>
              <a:rPr kumimoji="0" lang="en-US" sz="2800" b="1" i="0" u="none" strike="noStrike" kern="1200" cap="none" spc="0" normalizeH="0" baseline="0" noProof="0" dirty="0">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rPr>
              <a:t>hồng</a:t>
            </a:r>
            <a:endParaRPr kumimoji="0" lang="en-US" sz="2800" b="1" i="0" u="none" strike="noStrike" kern="1200" cap="none" spc="0" normalizeH="0" baseline="0" noProof="0" dirty="0">
              <a:ln w="17780" cmpd="sng">
                <a:solidFill>
                  <a:srgbClr val="FFFFFF"/>
                </a:solidFill>
                <a:prstDash val="solid"/>
                <a:miter lim="800000"/>
              </a:ln>
              <a:solidFill>
                <a:srgbClr val="000099"/>
              </a:solidFill>
              <a:effectLst>
                <a:outerShdw blurRad="50800" algn="tl" rotWithShape="0">
                  <a:srgbClr val="000000"/>
                </a:outerShdw>
              </a:effectLst>
              <a:uLnTx/>
              <a:uFillTx/>
              <a:latin typeface="Times New Roman" pitchFamily="18" charset="0"/>
              <a:ea typeface="+mn-ea"/>
              <a:cs typeface="Times New Roman" pitchFamily="18" charset="0"/>
            </a:endParaRPr>
          </a:p>
        </p:txBody>
      </p:sp>
      <p:sp>
        <p:nvSpPr>
          <p:cNvPr id="30" name="Rectangle 29">
            <a:extLst>
              <a:ext uri="{FF2B5EF4-FFF2-40B4-BE49-F238E27FC236}">
                <a16:creationId xmlns:a16="http://schemas.microsoft.com/office/drawing/2014/main" id="{0B3E9058-5D38-4350-9ACB-ED3D54F843BD}"/>
              </a:ext>
            </a:extLst>
          </p:cNvPr>
          <p:cNvSpPr/>
          <p:nvPr/>
        </p:nvSpPr>
        <p:spPr>
          <a:xfrm>
            <a:off x="43082" y="6377345"/>
            <a:ext cx="1603324"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Arial" charset="0"/>
              </a:rPr>
              <a:t>Hoa</a:t>
            </a: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Arial" charset="0"/>
              </a:rPr>
              <a:t> </a:t>
            </a:r>
            <a:r>
              <a:rPr kumimoji="0" lang="en-US" sz="28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Arial" charset="0"/>
              </a:rPr>
              <a:t>huệ</a:t>
            </a:r>
            <a:endPar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slide(fromBottom)">
                                      <p:cBhvr>
                                        <p:cTn id="7" dur="500"/>
                                        <p:tgtEl>
                                          <p:spTgt spid="16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fade">
                                      <p:cBhvr>
                                        <p:cTn id="12" dur="800" decel="100000"/>
                                        <p:tgtEl>
                                          <p:spTgt spid="16390"/>
                                        </p:tgtEl>
                                      </p:cBhvr>
                                    </p:animEffect>
                                    <p:anim calcmode="lin" valueType="num">
                                      <p:cBhvr>
                                        <p:cTn id="13" dur="800" decel="100000" fill="hold"/>
                                        <p:tgtEl>
                                          <p:spTgt spid="16390"/>
                                        </p:tgtEl>
                                        <p:attrNameLst>
                                          <p:attrName>style.rotation</p:attrName>
                                        </p:attrNameLst>
                                      </p:cBhvr>
                                      <p:tavLst>
                                        <p:tav tm="0">
                                          <p:val>
                                            <p:fltVal val="-90"/>
                                          </p:val>
                                        </p:tav>
                                        <p:tav tm="100000">
                                          <p:val>
                                            <p:fltVal val="0"/>
                                          </p:val>
                                        </p:tav>
                                      </p:tavLst>
                                    </p:anim>
                                    <p:anim calcmode="lin" valueType="num">
                                      <p:cBhvr>
                                        <p:cTn id="14" dur="800" decel="100000" fill="hold"/>
                                        <p:tgtEl>
                                          <p:spTgt spid="16390"/>
                                        </p:tgtEl>
                                        <p:attrNameLst>
                                          <p:attrName>ppt_x</p:attrName>
                                        </p:attrNameLst>
                                      </p:cBhvr>
                                      <p:tavLst>
                                        <p:tav tm="0">
                                          <p:val>
                                            <p:strVal val="#ppt_x+0.4"/>
                                          </p:val>
                                        </p:tav>
                                        <p:tav tm="100000">
                                          <p:val>
                                            <p:strVal val="#ppt_x-0.05"/>
                                          </p:val>
                                        </p:tav>
                                      </p:tavLst>
                                    </p:anim>
                                    <p:anim calcmode="lin" valueType="num">
                                      <p:cBhvr>
                                        <p:cTn id="15" dur="800" decel="100000" fill="hold"/>
                                        <p:tgtEl>
                                          <p:spTgt spid="1639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639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6390"/>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fade">
                                      <p:cBhvr>
                                        <p:cTn id="20" dur="800" decel="100000"/>
                                        <p:tgtEl>
                                          <p:spTgt spid="16391"/>
                                        </p:tgtEl>
                                      </p:cBhvr>
                                    </p:animEffect>
                                    <p:anim calcmode="lin" valueType="num">
                                      <p:cBhvr>
                                        <p:cTn id="21" dur="800" decel="100000" fill="hold"/>
                                        <p:tgtEl>
                                          <p:spTgt spid="16391"/>
                                        </p:tgtEl>
                                        <p:attrNameLst>
                                          <p:attrName>style.rotation</p:attrName>
                                        </p:attrNameLst>
                                      </p:cBhvr>
                                      <p:tavLst>
                                        <p:tav tm="0">
                                          <p:val>
                                            <p:fltVal val="-90"/>
                                          </p:val>
                                        </p:tav>
                                        <p:tav tm="100000">
                                          <p:val>
                                            <p:fltVal val="0"/>
                                          </p:val>
                                        </p:tav>
                                      </p:tavLst>
                                    </p:anim>
                                    <p:anim calcmode="lin" valueType="num">
                                      <p:cBhvr>
                                        <p:cTn id="22" dur="800" decel="100000" fill="hold"/>
                                        <p:tgtEl>
                                          <p:spTgt spid="16391"/>
                                        </p:tgtEl>
                                        <p:attrNameLst>
                                          <p:attrName>ppt_x</p:attrName>
                                        </p:attrNameLst>
                                      </p:cBhvr>
                                      <p:tavLst>
                                        <p:tav tm="0">
                                          <p:val>
                                            <p:strVal val="#ppt_x+0.4"/>
                                          </p:val>
                                        </p:tav>
                                        <p:tav tm="100000">
                                          <p:val>
                                            <p:strVal val="#ppt_x-0.05"/>
                                          </p:val>
                                        </p:tav>
                                      </p:tavLst>
                                    </p:anim>
                                    <p:anim calcmode="lin" valueType="num">
                                      <p:cBhvr>
                                        <p:cTn id="23" dur="800" decel="100000" fill="hold"/>
                                        <p:tgtEl>
                                          <p:spTgt spid="16391"/>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6391"/>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6391"/>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fade">
                                      <p:cBhvr>
                                        <p:cTn id="28" dur="800" decel="100000"/>
                                        <p:tgtEl>
                                          <p:spTgt spid="16395"/>
                                        </p:tgtEl>
                                      </p:cBhvr>
                                    </p:animEffect>
                                    <p:anim calcmode="lin" valueType="num">
                                      <p:cBhvr>
                                        <p:cTn id="29" dur="800" decel="100000" fill="hold"/>
                                        <p:tgtEl>
                                          <p:spTgt spid="16395"/>
                                        </p:tgtEl>
                                        <p:attrNameLst>
                                          <p:attrName>style.rotation</p:attrName>
                                        </p:attrNameLst>
                                      </p:cBhvr>
                                      <p:tavLst>
                                        <p:tav tm="0">
                                          <p:val>
                                            <p:fltVal val="-90"/>
                                          </p:val>
                                        </p:tav>
                                        <p:tav tm="100000">
                                          <p:val>
                                            <p:fltVal val="0"/>
                                          </p:val>
                                        </p:tav>
                                      </p:tavLst>
                                    </p:anim>
                                    <p:anim calcmode="lin" valueType="num">
                                      <p:cBhvr>
                                        <p:cTn id="30" dur="800" decel="100000" fill="hold"/>
                                        <p:tgtEl>
                                          <p:spTgt spid="16395"/>
                                        </p:tgtEl>
                                        <p:attrNameLst>
                                          <p:attrName>ppt_x</p:attrName>
                                        </p:attrNameLst>
                                      </p:cBhvr>
                                      <p:tavLst>
                                        <p:tav tm="0">
                                          <p:val>
                                            <p:strVal val="#ppt_x+0.4"/>
                                          </p:val>
                                        </p:tav>
                                        <p:tav tm="100000">
                                          <p:val>
                                            <p:strVal val="#ppt_x-0.05"/>
                                          </p:val>
                                        </p:tav>
                                      </p:tavLst>
                                    </p:anim>
                                    <p:anim calcmode="lin" valueType="num">
                                      <p:cBhvr>
                                        <p:cTn id="31" dur="800" decel="100000" fill="hold"/>
                                        <p:tgtEl>
                                          <p:spTgt spid="1639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639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6395"/>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800" decel="100000"/>
                                        <p:tgtEl>
                                          <p:spTgt spid="20"/>
                                        </p:tgtEl>
                                      </p:cBhvr>
                                    </p:animEffect>
                                    <p:anim calcmode="lin" valueType="num">
                                      <p:cBhvr>
                                        <p:cTn id="37" dur="800" decel="100000" fill="hold"/>
                                        <p:tgtEl>
                                          <p:spTgt spid="20"/>
                                        </p:tgtEl>
                                        <p:attrNameLst>
                                          <p:attrName>style.rotation</p:attrName>
                                        </p:attrNameLst>
                                      </p:cBhvr>
                                      <p:tavLst>
                                        <p:tav tm="0">
                                          <p:val>
                                            <p:fltVal val="-90"/>
                                          </p:val>
                                        </p:tav>
                                        <p:tav tm="100000">
                                          <p:val>
                                            <p:fltVal val="0"/>
                                          </p:val>
                                        </p:tav>
                                      </p:tavLst>
                                    </p:anim>
                                    <p:anim calcmode="lin" valueType="num">
                                      <p:cBhvr>
                                        <p:cTn id="38" dur="800" decel="100000" fill="hold"/>
                                        <p:tgtEl>
                                          <p:spTgt spid="20"/>
                                        </p:tgtEl>
                                        <p:attrNameLst>
                                          <p:attrName>ppt_x</p:attrName>
                                        </p:attrNameLst>
                                      </p:cBhvr>
                                      <p:tavLst>
                                        <p:tav tm="0">
                                          <p:val>
                                            <p:strVal val="#ppt_x+0.4"/>
                                          </p:val>
                                        </p:tav>
                                        <p:tav tm="100000">
                                          <p:val>
                                            <p:strVal val="#ppt_x-0.05"/>
                                          </p:val>
                                        </p:tav>
                                      </p:tavLst>
                                    </p:anim>
                                    <p:anim calcmode="lin" valueType="num">
                                      <p:cBhvr>
                                        <p:cTn id="39" dur="800" decel="100000" fill="hold"/>
                                        <p:tgtEl>
                                          <p:spTgt spid="2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16392"/>
                                        </p:tgtEl>
                                        <p:attrNameLst>
                                          <p:attrName>style.visibility</p:attrName>
                                        </p:attrNameLst>
                                      </p:cBhvr>
                                      <p:to>
                                        <p:strVal val="visible"/>
                                      </p:to>
                                    </p:set>
                                    <p:animEffect transition="in" filter="fade">
                                      <p:cBhvr>
                                        <p:cTn id="44" dur="800" decel="100000"/>
                                        <p:tgtEl>
                                          <p:spTgt spid="16392"/>
                                        </p:tgtEl>
                                      </p:cBhvr>
                                    </p:animEffect>
                                    <p:anim calcmode="lin" valueType="num">
                                      <p:cBhvr>
                                        <p:cTn id="45" dur="800" decel="100000" fill="hold"/>
                                        <p:tgtEl>
                                          <p:spTgt spid="16392"/>
                                        </p:tgtEl>
                                        <p:attrNameLst>
                                          <p:attrName>style.rotation</p:attrName>
                                        </p:attrNameLst>
                                      </p:cBhvr>
                                      <p:tavLst>
                                        <p:tav tm="0">
                                          <p:val>
                                            <p:fltVal val="-90"/>
                                          </p:val>
                                        </p:tav>
                                        <p:tav tm="100000">
                                          <p:val>
                                            <p:fltVal val="0"/>
                                          </p:val>
                                        </p:tav>
                                      </p:tavLst>
                                    </p:anim>
                                    <p:anim calcmode="lin" valueType="num">
                                      <p:cBhvr>
                                        <p:cTn id="46" dur="800" decel="100000" fill="hold"/>
                                        <p:tgtEl>
                                          <p:spTgt spid="16392"/>
                                        </p:tgtEl>
                                        <p:attrNameLst>
                                          <p:attrName>ppt_x</p:attrName>
                                        </p:attrNameLst>
                                      </p:cBhvr>
                                      <p:tavLst>
                                        <p:tav tm="0">
                                          <p:val>
                                            <p:strVal val="#ppt_x+0.4"/>
                                          </p:val>
                                        </p:tav>
                                        <p:tav tm="100000">
                                          <p:val>
                                            <p:strVal val="#ppt_x-0.05"/>
                                          </p:val>
                                        </p:tav>
                                      </p:tavLst>
                                    </p:anim>
                                    <p:anim calcmode="lin" valueType="num">
                                      <p:cBhvr>
                                        <p:cTn id="47" dur="800" decel="100000" fill="hold"/>
                                        <p:tgtEl>
                                          <p:spTgt spid="1639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639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6392"/>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fade">
                                      <p:cBhvr>
                                        <p:cTn id="52" dur="800" decel="100000"/>
                                        <p:tgtEl>
                                          <p:spTgt spid="16394"/>
                                        </p:tgtEl>
                                      </p:cBhvr>
                                    </p:animEffect>
                                    <p:anim calcmode="lin" valueType="num">
                                      <p:cBhvr>
                                        <p:cTn id="53" dur="800" decel="100000" fill="hold"/>
                                        <p:tgtEl>
                                          <p:spTgt spid="16394"/>
                                        </p:tgtEl>
                                        <p:attrNameLst>
                                          <p:attrName>style.rotation</p:attrName>
                                        </p:attrNameLst>
                                      </p:cBhvr>
                                      <p:tavLst>
                                        <p:tav tm="0">
                                          <p:val>
                                            <p:fltVal val="-90"/>
                                          </p:val>
                                        </p:tav>
                                        <p:tav tm="100000">
                                          <p:val>
                                            <p:fltVal val="0"/>
                                          </p:val>
                                        </p:tav>
                                      </p:tavLst>
                                    </p:anim>
                                    <p:anim calcmode="lin" valueType="num">
                                      <p:cBhvr>
                                        <p:cTn id="54" dur="800" decel="100000" fill="hold"/>
                                        <p:tgtEl>
                                          <p:spTgt spid="16394"/>
                                        </p:tgtEl>
                                        <p:attrNameLst>
                                          <p:attrName>ppt_x</p:attrName>
                                        </p:attrNameLst>
                                      </p:cBhvr>
                                      <p:tavLst>
                                        <p:tav tm="0">
                                          <p:val>
                                            <p:strVal val="#ppt_x+0.4"/>
                                          </p:val>
                                        </p:tav>
                                        <p:tav tm="100000">
                                          <p:val>
                                            <p:strVal val="#ppt_x-0.05"/>
                                          </p:val>
                                        </p:tav>
                                      </p:tavLst>
                                    </p:anim>
                                    <p:anim calcmode="lin" valueType="num">
                                      <p:cBhvr>
                                        <p:cTn id="55" dur="800" decel="100000" fill="hold"/>
                                        <p:tgtEl>
                                          <p:spTgt spid="1639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639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6394"/>
                                        </p:tgtEl>
                                        <p:attrNameLst>
                                          <p:attrName>ppt_y</p:attrName>
                                        </p:attrNameLst>
                                      </p:cBhvr>
                                      <p:tavLst>
                                        <p:tav tm="0">
                                          <p:val>
                                            <p:strVal val="#ppt_y+0.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8" presetClass="entr" presetSubtype="0" accel="5000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23"/>
                                        </p:tgtEl>
                                        <p:attrNameLst>
                                          <p:attrName>ppt_y</p:attrName>
                                        </p:attrNameLst>
                                      </p:cBhvr>
                                      <p:tavLst>
                                        <p:tav tm="0">
                                          <p:val>
                                            <p:strVal val="#ppt_y"/>
                                          </p:val>
                                        </p:tav>
                                        <p:tav tm="100000">
                                          <p:val>
                                            <p:strVal val="#ppt_y"/>
                                          </p:val>
                                        </p:tav>
                                      </p:tavLst>
                                    </p:anim>
                                    <p:animEffect transition="in" filter="fade">
                                      <p:cBhvr>
                                        <p:cTn id="65" dur="1000"/>
                                        <p:tgtEl>
                                          <p:spTgt spid="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8" presetClass="entr" presetSubtype="0" accel="5000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72" dur="1000" fill="hold"/>
                                        <p:tgtEl>
                                          <p:spTgt spid="26"/>
                                        </p:tgtEl>
                                        <p:attrNameLst>
                                          <p:attrName>ppt_y</p:attrName>
                                        </p:attrNameLst>
                                      </p:cBhvr>
                                      <p:tavLst>
                                        <p:tav tm="0">
                                          <p:val>
                                            <p:strVal val="#ppt_y"/>
                                          </p:val>
                                        </p:tav>
                                        <p:tav tm="100000">
                                          <p:val>
                                            <p:strVal val="#ppt_y"/>
                                          </p:val>
                                        </p:tav>
                                      </p:tavLst>
                                    </p:anim>
                                    <p:animEffect transition="in" filter="fade">
                                      <p:cBhvr>
                                        <p:cTn id="73" dur="1000"/>
                                        <p:tgtEl>
                                          <p:spTgt spid="2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8" presetClass="entr" presetSubtype="0" accel="50000"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80" dur="1000" fill="hold"/>
                                        <p:tgtEl>
                                          <p:spTgt spid="28"/>
                                        </p:tgtEl>
                                        <p:attrNameLst>
                                          <p:attrName>ppt_y</p:attrName>
                                        </p:attrNameLst>
                                      </p:cBhvr>
                                      <p:tavLst>
                                        <p:tav tm="0">
                                          <p:val>
                                            <p:strVal val="#ppt_y"/>
                                          </p:val>
                                        </p:tav>
                                        <p:tav tm="100000">
                                          <p:val>
                                            <p:strVal val="#ppt_y"/>
                                          </p:val>
                                        </p:tav>
                                      </p:tavLst>
                                    </p:anim>
                                    <p:animEffect transition="in" filter="fade">
                                      <p:cBhvr>
                                        <p:cTn id="81" dur="1000"/>
                                        <p:tgtEl>
                                          <p:spTgt spid="2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8" presetClass="entr" presetSubtype="0" accel="50000" fill="hold" nodeType="click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1000" fill="hold"/>
                                        <p:tgtEl>
                                          <p:spTgt spid="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7" dur="1000" fill="hold"/>
                                        <p:tgtEl>
                                          <p:spTgt spid="30"/>
                                        </p:tgtEl>
                                        <p:attrNameLst>
                                          <p:attrName>ppt_x</p:attrName>
                                        </p:attrNameLst>
                                      </p:cBhvr>
                                      <p:tavLst>
                                        <p:tav tm="0">
                                          <p:val>
                                            <p:fltVal val="-1"/>
                                          </p:val>
                                        </p:tav>
                                        <p:tav tm="50000">
                                          <p:val>
                                            <p:fltVal val="0.95"/>
                                          </p:val>
                                        </p:tav>
                                        <p:tav tm="100000">
                                          <p:val>
                                            <p:strVal val="#ppt_x"/>
                                          </p:val>
                                        </p:tav>
                                      </p:tavLst>
                                    </p:anim>
                                    <p:anim calcmode="lin" valueType="num">
                                      <p:cBhvr>
                                        <p:cTn id="88" dur="1000" fill="hold"/>
                                        <p:tgtEl>
                                          <p:spTgt spid="30"/>
                                        </p:tgtEl>
                                        <p:attrNameLst>
                                          <p:attrName>ppt_y</p:attrName>
                                        </p:attrNameLst>
                                      </p:cBhvr>
                                      <p:tavLst>
                                        <p:tav tm="0">
                                          <p:val>
                                            <p:strVal val="#ppt_y"/>
                                          </p:val>
                                        </p:tav>
                                        <p:tav tm="100000">
                                          <p:val>
                                            <p:strVal val="#ppt_y"/>
                                          </p:val>
                                        </p:tav>
                                      </p:tavLst>
                                    </p:anim>
                                    <p:animEffect transition="in" filter="fade">
                                      <p:cBhvr>
                                        <p:cTn id="89" dur="1000"/>
                                        <p:tgtEl>
                                          <p:spTgt spid="3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8" presetClass="entr" presetSubtype="0" accel="50000"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32"/>
                                        </p:tgtEl>
                                        <p:attrNameLst>
                                          <p:attrName>ppt_y</p:attrName>
                                        </p:attrNameLst>
                                      </p:cBhvr>
                                      <p:tavLst>
                                        <p:tav tm="0">
                                          <p:val>
                                            <p:strVal val="#ppt_y"/>
                                          </p:val>
                                        </p:tav>
                                        <p:tav tm="100000">
                                          <p:val>
                                            <p:strVal val="#ppt_y"/>
                                          </p:val>
                                        </p:tav>
                                      </p:tavLst>
                                    </p:anim>
                                    <p:animEffect transition="in" filter="fade">
                                      <p:cBhvr>
                                        <p:cTn id="97" dur="1000"/>
                                        <p:tgtEl>
                                          <p:spTgt spid="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8" presetClass="entr" presetSubtype="0" accel="5000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3"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104" dur="1000" fill="hold"/>
                                        <p:tgtEl>
                                          <p:spTgt spid="33"/>
                                        </p:tgtEl>
                                        <p:attrNameLst>
                                          <p:attrName>ppt_y</p:attrName>
                                        </p:attrNameLst>
                                      </p:cBhvr>
                                      <p:tavLst>
                                        <p:tav tm="0">
                                          <p:val>
                                            <p:strVal val="#ppt_y"/>
                                          </p:val>
                                        </p:tav>
                                        <p:tav tm="100000">
                                          <p:val>
                                            <p:strVal val="#ppt_y"/>
                                          </p:val>
                                        </p:tav>
                                      </p:tavLst>
                                    </p:anim>
                                    <p:animEffect transition="in" filter="fade">
                                      <p:cBhvr>
                                        <p:cTn id="10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44937178-ECAD-44B7-9BEF-4A14D08E0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6350"/>
            <a:ext cx="6219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A34428C-8328-4E41-891B-B148A765A142}"/>
              </a:ext>
            </a:extLst>
          </p:cNvPr>
          <p:cNvSpPr txBox="1"/>
          <p:nvPr/>
        </p:nvSpPr>
        <p:spPr>
          <a:xfrm>
            <a:off x="1704975" y="4038600"/>
            <a:ext cx="1219200" cy="554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Thân</a:t>
            </a:r>
          </a:p>
        </p:txBody>
      </p:sp>
      <p:sp>
        <p:nvSpPr>
          <p:cNvPr id="7" name="TextBox 6">
            <a:extLst>
              <a:ext uri="{FF2B5EF4-FFF2-40B4-BE49-F238E27FC236}">
                <a16:creationId xmlns:a16="http://schemas.microsoft.com/office/drawing/2014/main" id="{1CEAB30D-362E-43E4-B68C-B4077422CAF6}"/>
              </a:ext>
            </a:extLst>
          </p:cNvPr>
          <p:cNvSpPr txBox="1"/>
          <p:nvPr/>
        </p:nvSpPr>
        <p:spPr>
          <a:xfrm>
            <a:off x="1857375" y="5334000"/>
            <a:ext cx="1219200" cy="554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Rễ</a:t>
            </a:r>
          </a:p>
        </p:txBody>
      </p:sp>
      <p:sp>
        <p:nvSpPr>
          <p:cNvPr id="8" name="TextBox 7">
            <a:extLst>
              <a:ext uri="{FF2B5EF4-FFF2-40B4-BE49-F238E27FC236}">
                <a16:creationId xmlns:a16="http://schemas.microsoft.com/office/drawing/2014/main" id="{5B514CAC-F017-40A3-9955-1F18D3345A6E}"/>
              </a:ext>
            </a:extLst>
          </p:cNvPr>
          <p:cNvSpPr txBox="1"/>
          <p:nvPr/>
        </p:nvSpPr>
        <p:spPr>
          <a:xfrm>
            <a:off x="1704975" y="2209800"/>
            <a:ext cx="1219200" cy="554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Quả</a:t>
            </a:r>
          </a:p>
        </p:txBody>
      </p:sp>
      <p:sp>
        <p:nvSpPr>
          <p:cNvPr id="9" name="TextBox 8">
            <a:extLst>
              <a:ext uri="{FF2B5EF4-FFF2-40B4-BE49-F238E27FC236}">
                <a16:creationId xmlns:a16="http://schemas.microsoft.com/office/drawing/2014/main" id="{749EA1E1-C8CE-456C-B7A9-6922FF94A622}"/>
              </a:ext>
            </a:extLst>
          </p:cNvPr>
          <p:cNvSpPr txBox="1"/>
          <p:nvPr/>
        </p:nvSpPr>
        <p:spPr>
          <a:xfrm>
            <a:off x="1704975" y="1143000"/>
            <a:ext cx="1219200" cy="554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endParaRPr kumimoji="0" lang="en-US" sz="3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0" name="TextBox 9">
            <a:extLst>
              <a:ext uri="{FF2B5EF4-FFF2-40B4-BE49-F238E27FC236}">
                <a16:creationId xmlns:a16="http://schemas.microsoft.com/office/drawing/2014/main" id="{C3309989-2C3E-4928-A987-C33BF8C2AD62}"/>
              </a:ext>
            </a:extLst>
          </p:cNvPr>
          <p:cNvSpPr txBox="1"/>
          <p:nvPr/>
        </p:nvSpPr>
        <p:spPr>
          <a:xfrm>
            <a:off x="1704975" y="228600"/>
            <a:ext cx="1219200" cy="554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endParaRPr kumimoji="0" lang="en-US" sz="3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06880EFA-7908-4FF7-AAD6-D91065DB82DC}"/>
              </a:ext>
            </a:extLst>
          </p:cNvPr>
          <p:cNvSpPr/>
          <p:nvPr/>
        </p:nvSpPr>
        <p:spPr>
          <a:xfrm>
            <a:off x="-381000" y="-1905000"/>
            <a:ext cx="9525000" cy="8534400"/>
          </a:xfrm>
          <a:prstGeom prst="horizontalScroll">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Xung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quanh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ta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có</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rất</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nhiều</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cây</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Chúng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có</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hình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dạng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và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độ</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lớn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khác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nhau</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Mỗi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cây</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itchFamily="18" charset="0"/>
              </a:rPr>
              <a:t>thường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rễ</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quả</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1747" name="TextBox 2">
            <a:extLst>
              <a:ext uri="{FF2B5EF4-FFF2-40B4-BE49-F238E27FC236}">
                <a16:creationId xmlns:a16="http://schemas.microsoft.com/office/drawing/2014/main" id="{67E6F171-BE1E-49E8-859F-F56DB6A258CC}"/>
              </a:ext>
            </a:extLst>
          </p:cNvPr>
          <p:cNvSpPr txBox="1">
            <a:spLocks noChangeArrowheads="1"/>
          </p:cNvSpPr>
          <p:nvPr/>
        </p:nvSpPr>
        <p:spPr bwMode="auto">
          <a:xfrm>
            <a:off x="3200400" y="381000"/>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KẾT LUẬN</a:t>
            </a:r>
          </a:p>
        </p:txBody>
      </p:sp>
      <p:sp>
        <p:nvSpPr>
          <p:cNvPr id="4" name="Rectangle 3">
            <a:extLst>
              <a:ext uri="{FF2B5EF4-FFF2-40B4-BE49-F238E27FC236}">
                <a16:creationId xmlns:a16="http://schemas.microsoft.com/office/drawing/2014/main" id="{B8A1DF42-2A71-4E99-8FCD-8E4D70F4DE29}"/>
              </a:ext>
            </a:extLst>
          </p:cNvPr>
          <p:cNvSpPr>
            <a:spLocks noChangeArrowheads="1"/>
          </p:cNvSpPr>
          <p:nvPr/>
        </p:nvSpPr>
        <p:spPr bwMode="auto">
          <a:xfrm>
            <a:off x="762000" y="3276600"/>
            <a:ext cx="7543800" cy="22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64" tIns="40782" rIns="81564" bIns="4078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Thực</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mang</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lại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nhiều</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lợi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ích</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vậy</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mỗi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chúng</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cần</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tích</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cực</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trồng</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chăm</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sóc</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bảo</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vệ</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cây</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xanh</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môi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trường</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sống</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ngày</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càng</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đẹp</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1680</TotalTime>
  <Words>678</Words>
  <Application>Microsoft Office PowerPoint</Application>
  <PresentationFormat>On-screen Show (4:3)</PresentationFormat>
  <Paragraphs>82</Paragraphs>
  <Slides>27</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.VnTime</vt:lpstr>
      <vt:lpstr>Arial</vt:lpstr>
      <vt:lpstr>Calibri</vt:lpstr>
      <vt:lpstr>Tahoma</vt:lpstr>
      <vt:lpstr>Times New Roman</vt:lpstr>
      <vt:lpstr>Verdana</vt:lpstr>
      <vt:lpstr>Wingdings</vt:lpstr>
      <vt:lpstr>Blueprint</vt:lpstr>
      <vt:lpstr>Default Design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 trùng: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CTYTUANHOA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Thao Phuong</cp:lastModifiedBy>
  <cp:revision>232</cp:revision>
  <cp:lastPrinted>1601-01-01T00:00:00Z</cp:lastPrinted>
  <dcterms:created xsi:type="dcterms:W3CDTF">2006-10-23T07:06:16Z</dcterms:created>
  <dcterms:modified xsi:type="dcterms:W3CDTF">2022-04-03T15:39:15Z</dcterms:modified>
</cp:coreProperties>
</file>