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4532" r:id="rId2"/>
    <p:sldMasterId id="2147484556" r:id="rId3"/>
    <p:sldMasterId id="2147484640" r:id="rId4"/>
    <p:sldMasterId id="2147484653" r:id="rId5"/>
  </p:sldMasterIdLst>
  <p:notesMasterIdLst>
    <p:notesMasterId r:id="rId22"/>
  </p:notesMasterIdLst>
  <p:sldIdLst>
    <p:sldId id="563" r:id="rId6"/>
    <p:sldId id="534" r:id="rId7"/>
    <p:sldId id="519" r:id="rId8"/>
    <p:sldId id="564" r:id="rId9"/>
    <p:sldId id="559" r:id="rId10"/>
    <p:sldId id="561" r:id="rId11"/>
    <p:sldId id="562" r:id="rId12"/>
    <p:sldId id="560" r:id="rId13"/>
    <p:sldId id="549" r:id="rId14"/>
    <p:sldId id="552" r:id="rId15"/>
    <p:sldId id="554" r:id="rId16"/>
    <p:sldId id="551" r:id="rId17"/>
    <p:sldId id="550" r:id="rId18"/>
    <p:sldId id="555" r:id="rId19"/>
    <p:sldId id="556" r:id="rId20"/>
    <p:sldId id="565" r:id="rId21"/>
  </p:sldIdLst>
  <p:sldSz cx="9601200" cy="51435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11121" indent="14603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23830" indent="2904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938126" indent="43334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250834" indent="57779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87" algn="l" defTabSz="91431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945" algn="l" defTabSz="91431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102" algn="l" defTabSz="91431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261" algn="l" defTabSz="91431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828CB"/>
    <a:srgbClr val="D850CE"/>
    <a:srgbClr val="0000CC"/>
    <a:srgbClr val="FF0000"/>
    <a:srgbClr val="627D2B"/>
    <a:srgbClr val="FFCCFF"/>
    <a:srgbClr val="BBE0E3"/>
    <a:srgbClr val="FAFE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7" autoAdjust="0"/>
    <p:restoredTop sz="93325" autoAdjust="0"/>
  </p:normalViewPr>
  <p:slideViewPr>
    <p:cSldViewPr>
      <p:cViewPr varScale="1">
        <p:scale>
          <a:sx n="87" d="100"/>
          <a:sy n="87" d="100"/>
        </p:scale>
        <p:origin x="500" y="48"/>
      </p:cViewPr>
      <p:guideLst>
        <p:guide orient="horz" pos="1620"/>
        <p:guide pos="30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40698-7E9A-4A23-A352-C51472093B23}" type="doc">
      <dgm:prSet loTypeId="urn:microsoft.com/office/officeart/2005/8/layout/gear1" loCatId="cycle" qsTypeId="urn:microsoft.com/office/officeart/2005/8/quickstyle/3d2" qsCatId="3D" csTypeId="urn:microsoft.com/office/officeart/2005/8/colors/colorful5" csCatId="colorful" phldr="1"/>
      <dgm:spPr/>
    </dgm:pt>
    <dgm:pt modelId="{F3C9FED4-91C5-4FC3-8437-7328FF298A20}">
      <dgm:prSet phldrT="[Text]"/>
      <dgm:spPr/>
      <dgm:t>
        <a:bodyPr/>
        <a:lstStyle/>
        <a:p>
          <a:r>
            <a:rPr lang="en-US" b="1" dirty="0" smtClean="0"/>
            <a:t>AI MUỐN KHỎE ĐẸP</a:t>
          </a:r>
          <a:endParaRPr lang="en-US" b="1" dirty="0"/>
        </a:p>
      </dgm:t>
    </dgm:pt>
    <dgm:pt modelId="{D5E49EE1-1E36-4D0E-A5F7-276C6DA45498}" type="parTrans" cxnId="{5D87817E-FF75-4287-8B83-3FEEEB3810F5}">
      <dgm:prSet/>
      <dgm:spPr/>
      <dgm:t>
        <a:bodyPr/>
        <a:lstStyle/>
        <a:p>
          <a:endParaRPr lang="en-US" b="1"/>
        </a:p>
      </dgm:t>
    </dgm:pt>
    <dgm:pt modelId="{643F0165-5370-42EA-8CCB-F4249460A475}" type="sibTrans" cxnId="{5D87817E-FF75-4287-8B83-3FEEEB3810F5}">
      <dgm:prSet/>
      <dgm:spPr/>
      <dgm:t>
        <a:bodyPr/>
        <a:lstStyle/>
        <a:p>
          <a:endParaRPr lang="en-US" b="1"/>
        </a:p>
      </dgm:t>
    </dgm:pt>
    <dgm:pt modelId="{31A5D503-4C8E-4252-81D4-F9F421872161}">
      <dgm:prSet phldrT="[Text]"/>
      <dgm:spPr/>
      <dgm:t>
        <a:bodyPr/>
        <a:lstStyle/>
        <a:p>
          <a:endParaRPr lang="en-US" b="1" dirty="0"/>
        </a:p>
      </dgm:t>
    </dgm:pt>
    <dgm:pt modelId="{C6727DDD-9483-4FBA-B11A-4432F848FD11}" type="parTrans" cxnId="{12E903F3-D4EA-4B5B-84F1-6353257CAF97}">
      <dgm:prSet/>
      <dgm:spPr/>
      <dgm:t>
        <a:bodyPr/>
        <a:lstStyle/>
        <a:p>
          <a:endParaRPr lang="en-US" b="1"/>
        </a:p>
      </dgm:t>
    </dgm:pt>
    <dgm:pt modelId="{E3521A81-BA6D-4F3B-8C83-13C3DDFD2D5B}" type="sibTrans" cxnId="{12E903F3-D4EA-4B5B-84F1-6353257CAF97}">
      <dgm:prSet/>
      <dgm:spPr/>
      <dgm:t>
        <a:bodyPr/>
        <a:lstStyle/>
        <a:p>
          <a:endParaRPr lang="en-US" b="1"/>
        </a:p>
      </dgm:t>
    </dgm:pt>
    <dgm:pt modelId="{849E615B-FE35-46E9-80E5-E31DEA3EB943}">
      <dgm:prSet phldrT="[Text]"/>
      <dgm:spPr/>
      <dgm:t>
        <a:bodyPr/>
        <a:lstStyle/>
        <a:p>
          <a:r>
            <a:rPr lang="en-US" b="1" dirty="0" smtClean="0"/>
            <a:t>HÁT</a:t>
          </a:r>
          <a:endParaRPr lang="en-US" b="1" dirty="0"/>
        </a:p>
      </dgm:t>
    </dgm:pt>
    <dgm:pt modelId="{89AF29D1-8C6A-4218-950B-6D2BFA992D9B}" type="sibTrans" cxnId="{81D46955-1CE6-4E42-AFB0-E0330F6C6CF1}">
      <dgm:prSet/>
      <dgm:spPr/>
      <dgm:t>
        <a:bodyPr/>
        <a:lstStyle/>
        <a:p>
          <a:endParaRPr lang="en-US" b="1"/>
        </a:p>
      </dgm:t>
    </dgm:pt>
    <dgm:pt modelId="{D22955B9-A674-4EC2-B47D-8905412CF22B}" type="parTrans" cxnId="{81D46955-1CE6-4E42-AFB0-E0330F6C6CF1}">
      <dgm:prSet/>
      <dgm:spPr/>
      <dgm:t>
        <a:bodyPr/>
        <a:lstStyle/>
        <a:p>
          <a:endParaRPr lang="en-US" b="1"/>
        </a:p>
      </dgm:t>
    </dgm:pt>
    <dgm:pt modelId="{76C5E8AC-BE97-4C17-884B-7394EEBD417C}" type="pres">
      <dgm:prSet presAssocID="{D2240698-7E9A-4A23-A352-C51472093B2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835378-F37F-4DEE-ACD0-92CE2D0D7E03}" type="pres">
      <dgm:prSet presAssocID="{F3C9FED4-91C5-4FC3-8437-7328FF298A2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F4C6E-1427-4360-BEB3-2C16AD817154}" type="pres">
      <dgm:prSet presAssocID="{F3C9FED4-91C5-4FC3-8437-7328FF298A20}" presName="gear1srcNode" presStyleLbl="node1" presStyleIdx="0" presStyleCnt="3"/>
      <dgm:spPr/>
      <dgm:t>
        <a:bodyPr/>
        <a:lstStyle/>
        <a:p>
          <a:endParaRPr lang="en-US"/>
        </a:p>
      </dgm:t>
    </dgm:pt>
    <dgm:pt modelId="{D8E9FA80-37FC-4DF1-889D-267747A267D5}" type="pres">
      <dgm:prSet presAssocID="{F3C9FED4-91C5-4FC3-8437-7328FF298A20}" presName="gear1dstNode" presStyleLbl="node1" presStyleIdx="0" presStyleCnt="3"/>
      <dgm:spPr/>
      <dgm:t>
        <a:bodyPr/>
        <a:lstStyle/>
        <a:p>
          <a:endParaRPr lang="en-US"/>
        </a:p>
      </dgm:t>
    </dgm:pt>
    <dgm:pt modelId="{A023CE75-0953-4590-9CA0-49451C8FBD08}" type="pres">
      <dgm:prSet presAssocID="{31A5D503-4C8E-4252-81D4-F9F42187216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613FE-E45A-4B4B-8746-518A4655D7EA}" type="pres">
      <dgm:prSet presAssocID="{31A5D503-4C8E-4252-81D4-F9F421872161}" presName="gear2srcNode" presStyleLbl="node1" presStyleIdx="1" presStyleCnt="3"/>
      <dgm:spPr/>
      <dgm:t>
        <a:bodyPr/>
        <a:lstStyle/>
        <a:p>
          <a:endParaRPr lang="en-US"/>
        </a:p>
      </dgm:t>
    </dgm:pt>
    <dgm:pt modelId="{D35F0CE2-7DC4-4EF4-AE05-819C9B10D3B7}" type="pres">
      <dgm:prSet presAssocID="{31A5D503-4C8E-4252-81D4-F9F421872161}" presName="gear2dstNode" presStyleLbl="node1" presStyleIdx="1" presStyleCnt="3"/>
      <dgm:spPr/>
      <dgm:t>
        <a:bodyPr/>
        <a:lstStyle/>
        <a:p>
          <a:endParaRPr lang="en-US"/>
        </a:p>
      </dgm:t>
    </dgm:pt>
    <dgm:pt modelId="{2FC96F66-1A05-4159-862D-6486D3654949}" type="pres">
      <dgm:prSet presAssocID="{849E615B-FE35-46E9-80E5-E31DEA3EB943}" presName="gear3" presStyleLbl="node1" presStyleIdx="2" presStyleCnt="3" custLinFactNeighborX="0"/>
      <dgm:spPr/>
      <dgm:t>
        <a:bodyPr/>
        <a:lstStyle/>
        <a:p>
          <a:endParaRPr lang="en-US"/>
        </a:p>
      </dgm:t>
    </dgm:pt>
    <dgm:pt modelId="{5766FD9C-7E15-4547-A380-F24838894E6B}" type="pres">
      <dgm:prSet presAssocID="{849E615B-FE35-46E9-80E5-E31DEA3EB94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C2443-3442-4F71-BBF1-A5B1C15680E8}" type="pres">
      <dgm:prSet presAssocID="{849E615B-FE35-46E9-80E5-E31DEA3EB943}" presName="gear3srcNode" presStyleLbl="node1" presStyleIdx="2" presStyleCnt="3"/>
      <dgm:spPr/>
      <dgm:t>
        <a:bodyPr/>
        <a:lstStyle/>
        <a:p>
          <a:endParaRPr lang="en-US"/>
        </a:p>
      </dgm:t>
    </dgm:pt>
    <dgm:pt modelId="{EAD9671F-D53C-4AFE-A824-E5004A0729AC}" type="pres">
      <dgm:prSet presAssocID="{849E615B-FE35-46E9-80E5-E31DEA3EB943}" presName="gear3dstNode" presStyleLbl="node1" presStyleIdx="2" presStyleCnt="3"/>
      <dgm:spPr/>
      <dgm:t>
        <a:bodyPr/>
        <a:lstStyle/>
        <a:p>
          <a:endParaRPr lang="en-US"/>
        </a:p>
      </dgm:t>
    </dgm:pt>
    <dgm:pt modelId="{8D788796-7BC0-45E8-91DE-FB8C70B1FAAC}" type="pres">
      <dgm:prSet presAssocID="{643F0165-5370-42EA-8CCB-F4249460A47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361039C-D7AE-440F-AD90-1649188EB30A}" type="pres">
      <dgm:prSet presAssocID="{E3521A81-BA6D-4F3B-8C83-13C3DDFD2D5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D3410BE-6008-4A6B-9F46-DC3B2E41196C}" type="pres">
      <dgm:prSet presAssocID="{89AF29D1-8C6A-4218-950B-6D2BFA992D9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2EBA6B5-5FC2-4F3C-B832-3D09F28E5CF7}" type="presOf" srcId="{849E615B-FE35-46E9-80E5-E31DEA3EB943}" destId="{5766FD9C-7E15-4547-A380-F24838894E6B}" srcOrd="1" destOrd="0" presId="urn:microsoft.com/office/officeart/2005/8/layout/gear1"/>
    <dgm:cxn modelId="{2ABDDCEF-8D45-40F3-825B-36553D0BBBC0}" type="presOf" srcId="{31A5D503-4C8E-4252-81D4-F9F421872161}" destId="{D35F0CE2-7DC4-4EF4-AE05-819C9B10D3B7}" srcOrd="2" destOrd="0" presId="urn:microsoft.com/office/officeart/2005/8/layout/gear1"/>
    <dgm:cxn modelId="{5D87817E-FF75-4287-8B83-3FEEEB3810F5}" srcId="{D2240698-7E9A-4A23-A352-C51472093B23}" destId="{F3C9FED4-91C5-4FC3-8437-7328FF298A20}" srcOrd="0" destOrd="0" parTransId="{D5E49EE1-1E36-4D0E-A5F7-276C6DA45498}" sibTransId="{643F0165-5370-42EA-8CCB-F4249460A475}"/>
    <dgm:cxn modelId="{C7BBC503-2AE5-440D-A0CE-AA6821B8BD8C}" type="presOf" srcId="{849E615B-FE35-46E9-80E5-E31DEA3EB943}" destId="{2FC96F66-1A05-4159-862D-6486D3654949}" srcOrd="0" destOrd="0" presId="urn:microsoft.com/office/officeart/2005/8/layout/gear1"/>
    <dgm:cxn modelId="{56ED8717-5C70-48A9-9EFB-B21C754B4B2A}" type="presOf" srcId="{849E615B-FE35-46E9-80E5-E31DEA3EB943}" destId="{926C2443-3442-4F71-BBF1-A5B1C15680E8}" srcOrd="2" destOrd="0" presId="urn:microsoft.com/office/officeart/2005/8/layout/gear1"/>
    <dgm:cxn modelId="{D748B78B-7B6E-4DE4-AEE9-4517C9B34643}" type="presOf" srcId="{849E615B-FE35-46E9-80E5-E31DEA3EB943}" destId="{EAD9671F-D53C-4AFE-A824-E5004A0729AC}" srcOrd="3" destOrd="0" presId="urn:microsoft.com/office/officeart/2005/8/layout/gear1"/>
    <dgm:cxn modelId="{230FD66F-76AA-4690-A7C7-D5FB2C5A9D1B}" type="presOf" srcId="{F3C9FED4-91C5-4FC3-8437-7328FF298A20}" destId="{A0835378-F37F-4DEE-ACD0-92CE2D0D7E03}" srcOrd="0" destOrd="0" presId="urn:microsoft.com/office/officeart/2005/8/layout/gear1"/>
    <dgm:cxn modelId="{624310E3-4E33-44CA-9978-2BFF84EBBFEF}" type="presOf" srcId="{F3C9FED4-91C5-4FC3-8437-7328FF298A20}" destId="{D8E9FA80-37FC-4DF1-889D-267747A267D5}" srcOrd="2" destOrd="0" presId="urn:microsoft.com/office/officeart/2005/8/layout/gear1"/>
    <dgm:cxn modelId="{3DE231B2-5762-4511-82B1-A1DC00DB9A3A}" type="presOf" srcId="{E3521A81-BA6D-4F3B-8C83-13C3DDFD2D5B}" destId="{F361039C-D7AE-440F-AD90-1649188EB30A}" srcOrd="0" destOrd="0" presId="urn:microsoft.com/office/officeart/2005/8/layout/gear1"/>
    <dgm:cxn modelId="{C2088A90-C988-40CD-AAF7-BEBA2C4E818A}" type="presOf" srcId="{31A5D503-4C8E-4252-81D4-F9F421872161}" destId="{E6F613FE-E45A-4B4B-8746-518A4655D7EA}" srcOrd="1" destOrd="0" presId="urn:microsoft.com/office/officeart/2005/8/layout/gear1"/>
    <dgm:cxn modelId="{03BE52E5-1FE4-4F30-8C7E-CC8E9956DCCD}" type="presOf" srcId="{643F0165-5370-42EA-8CCB-F4249460A475}" destId="{8D788796-7BC0-45E8-91DE-FB8C70B1FAAC}" srcOrd="0" destOrd="0" presId="urn:microsoft.com/office/officeart/2005/8/layout/gear1"/>
    <dgm:cxn modelId="{BA684C8C-DD8E-4464-A848-EC37C187CDAE}" type="presOf" srcId="{89AF29D1-8C6A-4218-950B-6D2BFA992D9B}" destId="{5D3410BE-6008-4A6B-9F46-DC3B2E41196C}" srcOrd="0" destOrd="0" presId="urn:microsoft.com/office/officeart/2005/8/layout/gear1"/>
    <dgm:cxn modelId="{81D46955-1CE6-4E42-AFB0-E0330F6C6CF1}" srcId="{D2240698-7E9A-4A23-A352-C51472093B23}" destId="{849E615B-FE35-46E9-80E5-E31DEA3EB943}" srcOrd="2" destOrd="0" parTransId="{D22955B9-A674-4EC2-B47D-8905412CF22B}" sibTransId="{89AF29D1-8C6A-4218-950B-6D2BFA992D9B}"/>
    <dgm:cxn modelId="{12E903F3-D4EA-4B5B-84F1-6353257CAF97}" srcId="{D2240698-7E9A-4A23-A352-C51472093B23}" destId="{31A5D503-4C8E-4252-81D4-F9F421872161}" srcOrd="1" destOrd="0" parTransId="{C6727DDD-9483-4FBA-B11A-4432F848FD11}" sibTransId="{E3521A81-BA6D-4F3B-8C83-13C3DDFD2D5B}"/>
    <dgm:cxn modelId="{56BF7597-2068-4262-9275-0F2057727D27}" type="presOf" srcId="{D2240698-7E9A-4A23-A352-C51472093B23}" destId="{76C5E8AC-BE97-4C17-884B-7394EEBD417C}" srcOrd="0" destOrd="0" presId="urn:microsoft.com/office/officeart/2005/8/layout/gear1"/>
    <dgm:cxn modelId="{3E54E02B-7940-49F9-949D-069A82D72036}" type="presOf" srcId="{31A5D503-4C8E-4252-81D4-F9F421872161}" destId="{A023CE75-0953-4590-9CA0-49451C8FBD08}" srcOrd="0" destOrd="0" presId="urn:microsoft.com/office/officeart/2005/8/layout/gear1"/>
    <dgm:cxn modelId="{4FF146E9-419A-4708-8293-50D13C121899}" type="presOf" srcId="{F3C9FED4-91C5-4FC3-8437-7328FF298A20}" destId="{984F4C6E-1427-4360-BEB3-2C16AD817154}" srcOrd="1" destOrd="0" presId="urn:microsoft.com/office/officeart/2005/8/layout/gear1"/>
    <dgm:cxn modelId="{4D51440E-A2CC-4543-9FA5-474FE258F84B}" type="presParOf" srcId="{76C5E8AC-BE97-4C17-884B-7394EEBD417C}" destId="{A0835378-F37F-4DEE-ACD0-92CE2D0D7E03}" srcOrd="0" destOrd="0" presId="urn:microsoft.com/office/officeart/2005/8/layout/gear1"/>
    <dgm:cxn modelId="{B9059054-CF47-4E73-AACD-3759930A742A}" type="presParOf" srcId="{76C5E8AC-BE97-4C17-884B-7394EEBD417C}" destId="{984F4C6E-1427-4360-BEB3-2C16AD817154}" srcOrd="1" destOrd="0" presId="urn:microsoft.com/office/officeart/2005/8/layout/gear1"/>
    <dgm:cxn modelId="{E2912128-5DAE-4823-AAD9-BBB52F8D948E}" type="presParOf" srcId="{76C5E8AC-BE97-4C17-884B-7394EEBD417C}" destId="{D8E9FA80-37FC-4DF1-889D-267747A267D5}" srcOrd="2" destOrd="0" presId="urn:microsoft.com/office/officeart/2005/8/layout/gear1"/>
    <dgm:cxn modelId="{822E1C11-30D3-4D96-92EA-E19AEE5FEB42}" type="presParOf" srcId="{76C5E8AC-BE97-4C17-884B-7394EEBD417C}" destId="{A023CE75-0953-4590-9CA0-49451C8FBD08}" srcOrd="3" destOrd="0" presId="urn:microsoft.com/office/officeart/2005/8/layout/gear1"/>
    <dgm:cxn modelId="{970585DA-3DD4-436F-943D-4FB2D897A83B}" type="presParOf" srcId="{76C5E8AC-BE97-4C17-884B-7394EEBD417C}" destId="{E6F613FE-E45A-4B4B-8746-518A4655D7EA}" srcOrd="4" destOrd="0" presId="urn:microsoft.com/office/officeart/2005/8/layout/gear1"/>
    <dgm:cxn modelId="{02BCED0F-D0D3-48EC-9F6D-E9DFD7078AF5}" type="presParOf" srcId="{76C5E8AC-BE97-4C17-884B-7394EEBD417C}" destId="{D35F0CE2-7DC4-4EF4-AE05-819C9B10D3B7}" srcOrd="5" destOrd="0" presId="urn:microsoft.com/office/officeart/2005/8/layout/gear1"/>
    <dgm:cxn modelId="{099F66ED-9108-4B8D-9304-E567AF0E3F0A}" type="presParOf" srcId="{76C5E8AC-BE97-4C17-884B-7394EEBD417C}" destId="{2FC96F66-1A05-4159-862D-6486D3654949}" srcOrd="6" destOrd="0" presId="urn:microsoft.com/office/officeart/2005/8/layout/gear1"/>
    <dgm:cxn modelId="{EED248C3-A6BF-4E53-A6C1-AC9C3DB2785F}" type="presParOf" srcId="{76C5E8AC-BE97-4C17-884B-7394EEBD417C}" destId="{5766FD9C-7E15-4547-A380-F24838894E6B}" srcOrd="7" destOrd="0" presId="urn:microsoft.com/office/officeart/2005/8/layout/gear1"/>
    <dgm:cxn modelId="{686E2DD1-6CFE-4AB2-AA3C-9CC9F618365F}" type="presParOf" srcId="{76C5E8AC-BE97-4C17-884B-7394EEBD417C}" destId="{926C2443-3442-4F71-BBF1-A5B1C15680E8}" srcOrd="8" destOrd="0" presId="urn:microsoft.com/office/officeart/2005/8/layout/gear1"/>
    <dgm:cxn modelId="{9D7A8DCB-FDEE-4E00-9C9A-7589E80591D5}" type="presParOf" srcId="{76C5E8AC-BE97-4C17-884B-7394EEBD417C}" destId="{EAD9671F-D53C-4AFE-A824-E5004A0729AC}" srcOrd="9" destOrd="0" presId="urn:microsoft.com/office/officeart/2005/8/layout/gear1"/>
    <dgm:cxn modelId="{7954A45F-BC68-4D1C-8617-0C882ACA3728}" type="presParOf" srcId="{76C5E8AC-BE97-4C17-884B-7394EEBD417C}" destId="{8D788796-7BC0-45E8-91DE-FB8C70B1FAAC}" srcOrd="10" destOrd="0" presId="urn:microsoft.com/office/officeart/2005/8/layout/gear1"/>
    <dgm:cxn modelId="{DC0A8220-DAAB-4D57-83C0-E8515AD3E969}" type="presParOf" srcId="{76C5E8AC-BE97-4C17-884B-7394EEBD417C}" destId="{F361039C-D7AE-440F-AD90-1649188EB30A}" srcOrd="11" destOrd="0" presId="urn:microsoft.com/office/officeart/2005/8/layout/gear1"/>
    <dgm:cxn modelId="{1978003F-7F42-447E-989F-6D41BEE18B49}" type="presParOf" srcId="{76C5E8AC-BE97-4C17-884B-7394EEBD417C}" destId="{5D3410BE-6008-4A6B-9F46-DC3B2E41196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5378-F37F-4DEE-ACD0-92CE2D0D7E03}">
      <dsp:nvSpPr>
        <dsp:cNvPr id="0" name=""/>
        <dsp:cNvSpPr/>
      </dsp:nvSpPr>
      <dsp:spPr>
        <a:xfrm>
          <a:off x="2305425" y="961586"/>
          <a:ext cx="1175271" cy="1175271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AI MUỐN KHỎE ĐẸP</a:t>
          </a:r>
          <a:endParaRPr lang="en-US" sz="1300" b="1" kern="1200" dirty="0"/>
        </a:p>
      </dsp:txBody>
      <dsp:txXfrm>
        <a:off x="2541707" y="1236888"/>
        <a:ext cx="702707" cy="604113"/>
      </dsp:txXfrm>
    </dsp:sp>
    <dsp:sp modelId="{A023CE75-0953-4590-9CA0-49451C8FBD08}">
      <dsp:nvSpPr>
        <dsp:cNvPr id="0" name=""/>
        <dsp:cNvSpPr/>
      </dsp:nvSpPr>
      <dsp:spPr>
        <a:xfrm>
          <a:off x="1621630" y="683794"/>
          <a:ext cx="854743" cy="854743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/>
        </a:p>
      </dsp:txBody>
      <dsp:txXfrm>
        <a:off x="1836814" y="900279"/>
        <a:ext cx="424375" cy="421773"/>
      </dsp:txXfrm>
    </dsp:sp>
    <dsp:sp modelId="{2FC96F66-1A05-4159-862D-6486D3654949}">
      <dsp:nvSpPr>
        <dsp:cNvPr id="0" name=""/>
        <dsp:cNvSpPr/>
      </dsp:nvSpPr>
      <dsp:spPr>
        <a:xfrm rot="20700000">
          <a:off x="2100373" y="94108"/>
          <a:ext cx="837473" cy="837473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HÁT</a:t>
          </a:r>
          <a:endParaRPr lang="en-US" sz="1300" b="1" kern="1200" dirty="0"/>
        </a:p>
      </dsp:txBody>
      <dsp:txXfrm rot="-20700000">
        <a:off x="2284056" y="277791"/>
        <a:ext cx="470108" cy="470108"/>
      </dsp:txXfrm>
    </dsp:sp>
    <dsp:sp modelId="{8D788796-7BC0-45E8-91DE-FB8C70B1FAAC}">
      <dsp:nvSpPr>
        <dsp:cNvPr id="0" name=""/>
        <dsp:cNvSpPr/>
      </dsp:nvSpPr>
      <dsp:spPr>
        <a:xfrm>
          <a:off x="2194194" y="795770"/>
          <a:ext cx="1504348" cy="1504348"/>
        </a:xfrm>
        <a:prstGeom prst="circularArrow">
          <a:avLst>
            <a:gd name="adj1" fmla="val 4687"/>
            <a:gd name="adj2" fmla="val 299029"/>
            <a:gd name="adj3" fmla="val 2431474"/>
            <a:gd name="adj4" fmla="val 1605756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1039C-D7AE-440F-AD90-1649188EB30A}">
      <dsp:nvSpPr>
        <dsp:cNvPr id="0" name=""/>
        <dsp:cNvSpPr/>
      </dsp:nvSpPr>
      <dsp:spPr>
        <a:xfrm>
          <a:off x="1470257" y="503501"/>
          <a:ext cx="1093002" cy="10930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410BE-6008-4A6B-9F46-DC3B2E41196C}">
      <dsp:nvSpPr>
        <dsp:cNvPr id="0" name=""/>
        <dsp:cNvSpPr/>
      </dsp:nvSpPr>
      <dsp:spPr>
        <a:xfrm>
          <a:off x="1906657" y="-80499"/>
          <a:ext cx="1178477" cy="11784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430EBC-51F9-4B24-97EF-467BFEE3DFB4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514350"/>
            <a:ext cx="4800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3CCEA5-F605-4974-8E86-B3D92A8A1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29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11121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2383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3812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5083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66063" algn="l" defTabSz="62642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79276" algn="l" defTabSz="62642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92489" algn="l" defTabSz="62642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05702" algn="l" defTabSz="62642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1F5B78-2EB7-4C35-8EB4-08B20949AD5F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7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1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54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6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1F5B78-2EB7-4C35-8EB4-08B20949AD5F}" type="slidenum">
              <a:rPr lang="zh-CN" altLang="en-US" smtClean="0">
                <a:latin typeface="Calibri" panose="020F0502020204030204" pitchFamily="34" charset="0"/>
              </a:rPr>
              <a:pPr/>
              <a:t>16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2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91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2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7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6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1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D1FF9-DD6E-4BCF-AE5F-5D277D5BA1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3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325418" y="830265"/>
            <a:ext cx="5520690" cy="3086100"/>
          </a:xfrm>
          <a:custGeom>
            <a:avLst/>
            <a:gdLst>
              <a:gd name="T0" fmla="*/ 6992817 w 5257800"/>
              <a:gd name="T1" fmla="*/ 6198 h 4114800"/>
              <a:gd name="T2" fmla="*/ 3496409 w 5257800"/>
              <a:gd name="T3" fmla="*/ 12395 h 4114800"/>
              <a:gd name="T4" fmla="*/ 0 w 5257800"/>
              <a:gd name="T5" fmla="*/ 6198 h 4114800"/>
              <a:gd name="T6" fmla="*/ 3496409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algn="ctr">
            <a:solidFill>
              <a:srgbClr val="C0C0C0"/>
            </a:solidFill>
            <a:miter lim="800000"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rot="10800000" lIns="65771" tIns="32886" rIns="65771" bIns="32886" anchor="ctr"/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404392" y="4019556"/>
            <a:ext cx="163353" cy="115888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lIns="65771" tIns="32886" rIns="65771" bIns="3288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flipV="1">
            <a:off x="-10002" y="4362456"/>
            <a:ext cx="9621203" cy="781050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5771" tIns="32886" rIns="65771" bIns="32886"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600713" y="4665086"/>
            <a:ext cx="5000493" cy="478443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80000">
                <a:srgbClr val="009BE5">
                  <a:alpha val="42000"/>
                </a:srgbClr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rot="10800000" lIns="65771" tIns="32886" rIns="65771" bIns="32886"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53" y="696912"/>
            <a:ext cx="1746940" cy="937078"/>
          </a:xfrm>
        </p:spPr>
        <p:txBody>
          <a:bodyPr lIns="31324" rIns="31324" bIns="31324"/>
          <a:lstStyle>
            <a:lvl1pPr algn="l">
              <a:buNone/>
              <a:defRPr sz="147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257" y="1674968"/>
            <a:ext cx="1744533" cy="1290387"/>
          </a:xfrm>
        </p:spPr>
        <p:txBody>
          <a:bodyPr lIns="43853" rIns="31324"/>
          <a:lstStyle>
            <a:lvl1pPr marL="0" indent="0" algn="l">
              <a:spcBef>
                <a:spcPts val="179"/>
              </a:spcBef>
              <a:buFontTx/>
              <a:buNone/>
              <a:defRPr sz="945"/>
            </a:lvl1pPr>
            <a:lvl2pPr>
              <a:defRPr sz="840"/>
            </a:lvl2pPr>
            <a:lvl3pPr>
              <a:defRPr sz="735"/>
            </a:lvl3pPr>
            <a:lvl4pPr>
              <a:defRPr sz="630"/>
            </a:lvl4pPr>
            <a:lvl5pPr>
              <a:defRPr sz="63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751874" y="710259"/>
            <a:ext cx="3645472" cy="232811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lIns="62649" tIns="31324" rIns="62649" bIns="31324">
            <a:normAutofit/>
          </a:bodyPr>
          <a:lstStyle>
            <a:lvl1pPr marL="0" indent="0">
              <a:buNone/>
              <a:defRPr sz="2415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63D1-A241-457D-9272-78F4ECEE5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30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00190"/>
            <a:ext cx="96012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6012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89535"/>
            <a:ext cx="96012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200150"/>
            <a:ext cx="96012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8934" y="857310"/>
            <a:ext cx="432054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781" y="757865"/>
            <a:ext cx="3878820" cy="1622265"/>
          </a:xfrm>
        </p:spPr>
        <p:txBody>
          <a:bodyPr anchor="b"/>
          <a:lstStyle>
            <a:lvl1pPr marL="137147" indent="-137147">
              <a:buFont typeface="Georgia" pitchFamily="18" charset="0"/>
              <a:buChar char="*"/>
              <a:defRPr sz="12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31" y="3348316"/>
            <a:ext cx="6702715" cy="857250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A9A2-D899-4C6C-AF45-87E362598840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29193"/>
      </p:ext>
    </p:extLst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0" y="548639"/>
            <a:ext cx="672084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7010-3FDC-4584-B434-CACC9AEBC74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66962"/>
      </p:ext>
    </p:extLst>
  </p:cSld>
  <p:clrMapOvr>
    <a:masterClrMapping/>
  </p:clrMapOvr>
  <p:transition spd="med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1446" y="282481"/>
            <a:ext cx="216027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0376" y="548787"/>
            <a:ext cx="5070751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0BF9-599C-4E96-9CCD-06BBC54ED64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816"/>
      </p:ext>
    </p:extLst>
  </p:cSld>
  <p:clrMapOvr>
    <a:masterClrMapping/>
  </p:clrMapOvr>
  <p:transition spd="med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00190"/>
            <a:ext cx="96012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6012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9535"/>
            <a:ext cx="96012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200150"/>
            <a:ext cx="96012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485" y="3789557"/>
            <a:ext cx="5918861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639" y="2349240"/>
            <a:ext cx="7534119" cy="1344875"/>
          </a:xfrm>
          <a:effectLst/>
        </p:spPr>
        <p:txBody>
          <a:bodyPr/>
          <a:lstStyle>
            <a:lvl1pPr marL="480012" indent="-342866" algn="l">
              <a:defRPr sz="4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ACF1-8C35-4D44-823A-D3EAC786B82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47061"/>
      </p:ext>
    </p:extLst>
  </p:cSld>
  <p:clrMapOvr>
    <a:masterClrMapping/>
  </p:clrMapOvr>
  <p:transition spd="med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00150" y="548640"/>
            <a:ext cx="672084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3E79-1DA0-4FBF-B707-AE85C18344A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05158"/>
      </p:ext>
    </p:extLst>
  </p:cSld>
  <p:clrMapOvr>
    <a:masterClrMapping/>
  </p:clrMapOvr>
  <p:transition spd="med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00190"/>
            <a:ext cx="96012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6012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9535"/>
            <a:ext cx="96012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200150"/>
            <a:ext cx="96012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857" y="1629490"/>
            <a:ext cx="6264999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561" y="3455633"/>
            <a:ext cx="6269019" cy="626595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E626-EF91-45F0-B671-4AC2D034898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88213"/>
      </p:ext>
    </p:extLst>
  </p:cSld>
  <p:clrMapOvr>
    <a:masterClrMapping/>
  </p:clrMapOvr>
  <p:transition spd="med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00149" y="548639"/>
            <a:ext cx="3514039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77410" y="548640"/>
            <a:ext cx="3514039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DB54-6CAF-4CC3-9F93-3C204C60B7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205"/>
      </p:ext>
    </p:extLst>
  </p:cSld>
  <p:clrMapOvr>
    <a:masterClrMapping/>
  </p:clrMapOvr>
  <p:transition spd="med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548644"/>
            <a:ext cx="3514039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269" y="1050245"/>
            <a:ext cx="3514039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9667" y="548644"/>
            <a:ext cx="3514039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6" y="1049274"/>
            <a:ext cx="3514039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154D-C21F-4F4F-BCCA-967C6CED00C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54375"/>
      </p:ext>
    </p:extLst>
  </p:cSld>
  <p:clrMapOvr>
    <a:masterClrMapping/>
  </p:clrMapOvr>
  <p:transition spd="med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A4A5-83D5-4AF1-BCE3-1ED7DA72FDA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7440"/>
      </p:ext>
    </p:extLst>
  </p:cSld>
  <p:clrMapOvr>
    <a:masterClrMapping/>
  </p:clrMapOvr>
  <p:transition spd="med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2083-3FEA-4108-B437-AFA03EF1A13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89557"/>
      </p:ext>
    </p:extLst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00190"/>
            <a:ext cx="96012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6012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9535"/>
            <a:ext cx="96012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200150"/>
            <a:ext cx="96012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485" y="3789557"/>
            <a:ext cx="5918861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639" y="2349240"/>
            <a:ext cx="7534119" cy="1344875"/>
          </a:xfrm>
          <a:effectLst/>
        </p:spPr>
        <p:txBody>
          <a:bodyPr/>
          <a:lstStyle>
            <a:lvl1pPr marL="480012" indent="-342866" algn="l">
              <a:defRPr sz="4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ACF1-8C35-4D44-823A-D3EAC786B82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60569"/>
      </p:ext>
    </p:extLst>
  </p:cSld>
  <p:clrMapOvr>
    <a:masterClrMapping/>
  </p:clrMapOvr>
  <p:transition spd="med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80" y="1657443"/>
            <a:ext cx="3817889" cy="943870"/>
          </a:xfrm>
          <a:effectLst/>
        </p:spPr>
        <p:txBody>
          <a:bodyPr anchor="b"/>
          <a:lstStyle>
            <a:lvl1pPr marL="171434" indent="-171434" algn="l"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01" y="548644"/>
            <a:ext cx="4217939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555" y="2623411"/>
            <a:ext cx="3558093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8F9D-E668-4056-A5E1-DF1C539DF29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62524"/>
      </p:ext>
    </p:extLst>
  </p:cSld>
  <p:clrMapOvr>
    <a:masterClrMapping/>
  </p:clrMapOvr>
  <p:transition spd="med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00190"/>
            <a:ext cx="96012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6012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89535"/>
            <a:ext cx="96012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200150"/>
            <a:ext cx="96012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8934" y="857310"/>
            <a:ext cx="432054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781" y="757865"/>
            <a:ext cx="3878820" cy="1622265"/>
          </a:xfrm>
        </p:spPr>
        <p:txBody>
          <a:bodyPr anchor="b"/>
          <a:lstStyle>
            <a:lvl1pPr marL="137147" indent="-137147">
              <a:buFont typeface="Georgia" pitchFamily="18" charset="0"/>
              <a:buChar char="*"/>
              <a:defRPr sz="12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31" y="3348316"/>
            <a:ext cx="6702715" cy="857250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A9A2-D899-4C6C-AF45-87E362598840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07442"/>
      </p:ext>
    </p:extLst>
  </p:cSld>
  <p:clrMapOvr>
    <a:masterClrMapping/>
  </p:clrMapOvr>
  <p:transition spd="med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0" y="548639"/>
            <a:ext cx="672084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7010-3FDC-4584-B434-CACC9AEBC74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52282"/>
      </p:ext>
    </p:extLst>
  </p:cSld>
  <p:clrMapOvr>
    <a:masterClrMapping/>
  </p:clrMapOvr>
  <p:transition spd="med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1446" y="282481"/>
            <a:ext cx="216027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0376" y="548787"/>
            <a:ext cx="5070751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0BF9-599C-4E96-9CCD-06BBC54ED64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25891"/>
      </p:ext>
    </p:extLst>
  </p:cSld>
  <p:clrMapOvr>
    <a:masterClrMapping/>
  </p:clrMapOvr>
  <p:transition spd="med"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597821"/>
            <a:ext cx="816102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2914650"/>
            <a:ext cx="672084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E631CB0-C4BE-4F1B-85EF-E5013D6FFB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85E0400-389B-4A0D-ADF6-B053FE4C8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9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7503C0C-43E9-4175-9D9D-388B1A97F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892A9927-7C75-4DF6-8D56-CB9E796212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2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305176"/>
            <a:ext cx="816102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180035"/>
            <a:ext cx="816102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659CE12-8AEE-4E00-A2E4-E3205280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E959FBF8-605A-4764-B65B-F95EA278C3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67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200151"/>
            <a:ext cx="424053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200151"/>
            <a:ext cx="424053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4417C63-3EDE-4276-88A4-FA7DEE10E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E35879C6-1C81-4C46-937B-AFD337D29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32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151335"/>
            <a:ext cx="424219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3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3" indent="0">
              <a:buNone/>
              <a:defRPr sz="1600" b="1"/>
            </a:lvl6pPr>
            <a:lvl7pPr marL="2742760" indent="0">
              <a:buNone/>
              <a:defRPr sz="1600" b="1"/>
            </a:lvl7pPr>
            <a:lvl8pPr marL="3199886" indent="0">
              <a:buNone/>
              <a:defRPr sz="1600" b="1"/>
            </a:lvl8pPr>
            <a:lvl9pPr marL="36570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631156"/>
            <a:ext cx="424219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9" y="1151335"/>
            <a:ext cx="424386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3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3" indent="0">
              <a:buNone/>
              <a:defRPr sz="1600" b="1"/>
            </a:lvl6pPr>
            <a:lvl7pPr marL="2742760" indent="0">
              <a:buNone/>
              <a:defRPr sz="1600" b="1"/>
            </a:lvl7pPr>
            <a:lvl8pPr marL="3199886" indent="0">
              <a:buNone/>
              <a:defRPr sz="1600" b="1"/>
            </a:lvl8pPr>
            <a:lvl9pPr marL="36570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9" y="1631156"/>
            <a:ext cx="4243863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B62A244-D45D-48E7-995C-031ADD064C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D6EF815-77F5-43AF-BDA1-976DEB19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78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21FC701-A928-4F46-A9F4-F0C6DCCA7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783F381-70A8-4FC7-BE15-60D2E7BD3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00150" y="548640"/>
            <a:ext cx="672084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3E79-1DA0-4FBF-B707-AE85C18344A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91391"/>
      </p:ext>
    </p:extLst>
  </p:cSld>
  <p:clrMapOvr>
    <a:masterClrMapping/>
  </p:clrMapOvr>
  <p:transition spd="med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F6D88D4-9338-44F1-B868-83CB96637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D0BEE7B-940F-4917-A229-C0AB6C040C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204787"/>
            <a:ext cx="315872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204790"/>
            <a:ext cx="536733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1076327"/>
            <a:ext cx="315872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3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3" indent="0">
              <a:buNone/>
              <a:defRPr sz="900"/>
            </a:lvl6pPr>
            <a:lvl7pPr marL="2742760" indent="0">
              <a:buNone/>
              <a:defRPr sz="900"/>
            </a:lvl7pPr>
            <a:lvl8pPr marL="3199886" indent="0">
              <a:buNone/>
              <a:defRPr sz="900"/>
            </a:lvl8pPr>
            <a:lvl9pPr marL="36570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03A1E99-F3FF-46A2-880B-ACE366FC58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4055771-8A14-488B-B502-3F773CC59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83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3600451"/>
            <a:ext cx="576072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459581"/>
            <a:ext cx="576072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3" indent="0">
              <a:buNone/>
              <a:defRPr sz="2400"/>
            </a:lvl3pPr>
            <a:lvl4pPr marL="1371380" indent="0">
              <a:buNone/>
              <a:defRPr sz="2000"/>
            </a:lvl4pPr>
            <a:lvl5pPr marL="1828506" indent="0">
              <a:buNone/>
              <a:defRPr sz="2000"/>
            </a:lvl5pPr>
            <a:lvl6pPr marL="2285633" indent="0">
              <a:buNone/>
              <a:defRPr sz="2000"/>
            </a:lvl6pPr>
            <a:lvl7pPr marL="2742760" indent="0">
              <a:buNone/>
              <a:defRPr sz="2000"/>
            </a:lvl7pPr>
            <a:lvl8pPr marL="3199886" indent="0">
              <a:buNone/>
              <a:defRPr sz="2000"/>
            </a:lvl8pPr>
            <a:lvl9pPr marL="36570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4025504"/>
            <a:ext cx="576072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3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3" indent="0">
              <a:buNone/>
              <a:defRPr sz="900"/>
            </a:lvl6pPr>
            <a:lvl7pPr marL="2742760" indent="0">
              <a:buNone/>
              <a:defRPr sz="900"/>
            </a:lvl7pPr>
            <a:lvl8pPr marL="3199886" indent="0">
              <a:buNone/>
              <a:defRPr sz="900"/>
            </a:lvl8pPr>
            <a:lvl9pPr marL="36570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9D03AF8-7890-407D-B4A9-2214AB58B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324ED3A-7567-44F0-810A-875BA109E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71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A3A29C2-F440-4461-B68C-1462EFC34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6CC6E67-E4EE-490C-9487-45F397E1B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0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05980"/>
            <a:ext cx="216027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05980"/>
            <a:ext cx="632079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C292575A-53A0-40AF-AC56-56F2E3CB0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759B1A8-1F45-4398-8D8F-F5B3D756E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68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06375"/>
            <a:ext cx="8641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0060" y="1200151"/>
            <a:ext cx="8641080" cy="33940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" y="4767264"/>
            <a:ext cx="2240280" cy="274637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7AECAE0E-371C-48F2-B70A-5691A8314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0410" y="4767264"/>
            <a:ext cx="3040380" cy="274637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0860" y="4767264"/>
            <a:ext cx="2240280" cy="274637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1778DB4-7FB3-4B78-9BD7-F6EA80F769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81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597821"/>
            <a:ext cx="816102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2914650"/>
            <a:ext cx="672084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E631CB0-C4BE-4F1B-85EF-E5013D6FFB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85E0400-389B-4A0D-ADF6-B053FE4C8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35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7503C0C-43E9-4175-9D9D-388B1A97F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892A9927-7C75-4DF6-8D56-CB9E796212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72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305176"/>
            <a:ext cx="816102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180035"/>
            <a:ext cx="816102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659CE12-8AEE-4E00-A2E4-E3205280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E959FBF8-605A-4764-B65B-F95EA278C3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11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200151"/>
            <a:ext cx="424053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200151"/>
            <a:ext cx="424053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4417C63-3EDE-4276-88A4-FA7DEE10E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E35879C6-1C81-4C46-937B-AFD337D29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00190"/>
            <a:ext cx="96012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6012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89535"/>
            <a:ext cx="96012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200150"/>
            <a:ext cx="96012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857" y="1629490"/>
            <a:ext cx="6264999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561" y="3455633"/>
            <a:ext cx="6269019" cy="626595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E626-EF91-45F0-B671-4AC2D034898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4437"/>
      </p:ext>
    </p:extLst>
  </p:cSld>
  <p:clrMapOvr>
    <a:masterClrMapping/>
  </p:clrMapOvr>
  <p:transition spd="med">
    <p:cover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151335"/>
            <a:ext cx="424219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3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3" indent="0">
              <a:buNone/>
              <a:defRPr sz="1600" b="1"/>
            </a:lvl6pPr>
            <a:lvl7pPr marL="2742760" indent="0">
              <a:buNone/>
              <a:defRPr sz="1600" b="1"/>
            </a:lvl7pPr>
            <a:lvl8pPr marL="3199886" indent="0">
              <a:buNone/>
              <a:defRPr sz="1600" b="1"/>
            </a:lvl8pPr>
            <a:lvl9pPr marL="36570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631156"/>
            <a:ext cx="424219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9" y="1151335"/>
            <a:ext cx="424386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3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3" indent="0">
              <a:buNone/>
              <a:defRPr sz="1600" b="1"/>
            </a:lvl6pPr>
            <a:lvl7pPr marL="2742760" indent="0">
              <a:buNone/>
              <a:defRPr sz="1600" b="1"/>
            </a:lvl7pPr>
            <a:lvl8pPr marL="3199886" indent="0">
              <a:buNone/>
              <a:defRPr sz="1600" b="1"/>
            </a:lvl8pPr>
            <a:lvl9pPr marL="36570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9" y="1631156"/>
            <a:ext cx="4243863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B62A244-D45D-48E7-995C-031ADD064C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D6EF815-77F5-43AF-BDA1-976DEB1931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3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21FC701-A928-4F46-A9F4-F0C6DCCA7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783F381-70A8-4FC7-BE15-60D2E7BD3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69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F6D88D4-9338-44F1-B868-83CB966374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D0BEE7B-940F-4917-A229-C0AB6C040C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65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204787"/>
            <a:ext cx="315872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204790"/>
            <a:ext cx="536733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1076327"/>
            <a:ext cx="315872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3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3" indent="0">
              <a:buNone/>
              <a:defRPr sz="900"/>
            </a:lvl6pPr>
            <a:lvl7pPr marL="2742760" indent="0">
              <a:buNone/>
              <a:defRPr sz="900"/>
            </a:lvl7pPr>
            <a:lvl8pPr marL="3199886" indent="0">
              <a:buNone/>
              <a:defRPr sz="900"/>
            </a:lvl8pPr>
            <a:lvl9pPr marL="36570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03A1E99-F3FF-46A2-880B-ACE366FC58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4055771-8A14-488B-B502-3F773CC599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96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3600451"/>
            <a:ext cx="576072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459581"/>
            <a:ext cx="576072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3" indent="0">
              <a:buNone/>
              <a:defRPr sz="2400"/>
            </a:lvl3pPr>
            <a:lvl4pPr marL="1371380" indent="0">
              <a:buNone/>
              <a:defRPr sz="2000"/>
            </a:lvl4pPr>
            <a:lvl5pPr marL="1828506" indent="0">
              <a:buNone/>
              <a:defRPr sz="2000"/>
            </a:lvl5pPr>
            <a:lvl6pPr marL="2285633" indent="0">
              <a:buNone/>
              <a:defRPr sz="2000"/>
            </a:lvl6pPr>
            <a:lvl7pPr marL="2742760" indent="0">
              <a:buNone/>
              <a:defRPr sz="2000"/>
            </a:lvl7pPr>
            <a:lvl8pPr marL="3199886" indent="0">
              <a:buNone/>
              <a:defRPr sz="2000"/>
            </a:lvl8pPr>
            <a:lvl9pPr marL="36570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4025504"/>
            <a:ext cx="576072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3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3" indent="0">
              <a:buNone/>
              <a:defRPr sz="900"/>
            </a:lvl6pPr>
            <a:lvl7pPr marL="2742760" indent="0">
              <a:buNone/>
              <a:defRPr sz="900"/>
            </a:lvl7pPr>
            <a:lvl8pPr marL="3199886" indent="0">
              <a:buNone/>
              <a:defRPr sz="900"/>
            </a:lvl8pPr>
            <a:lvl9pPr marL="36570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9D03AF8-7890-407D-B4A9-2214AB58B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324ED3A-7567-44F0-810A-875BA109E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17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A3A29C2-F440-4461-B68C-1462EFC34D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6CC6E67-E4EE-490C-9487-45F397E1BD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34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05980"/>
            <a:ext cx="216027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05980"/>
            <a:ext cx="632079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C292575A-53A0-40AF-AC56-56F2E3CB0E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759B1A8-1F45-4398-8D8F-F5B3D756E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06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06375"/>
            <a:ext cx="8641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0060" y="1200151"/>
            <a:ext cx="8641080" cy="33940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" y="4767264"/>
            <a:ext cx="2240280" cy="274637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7AECAE0E-371C-48F2-B70A-5691A8314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0410" y="4767264"/>
            <a:ext cx="3040380" cy="274637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0860" y="4767264"/>
            <a:ext cx="2240280" cy="274637"/>
          </a:xfr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1778DB4-7FB3-4B78-9BD7-F6EA80F769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00149" y="548639"/>
            <a:ext cx="3514039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77410" y="548640"/>
            <a:ext cx="3514039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DB54-6CAF-4CC3-9F93-3C204C60B78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97026"/>
      </p:ext>
    </p:extLst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548644"/>
            <a:ext cx="3514039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269" y="1050245"/>
            <a:ext cx="3514039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9667" y="548644"/>
            <a:ext cx="3514039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6" y="1049274"/>
            <a:ext cx="3514039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154D-C21F-4F4F-BCCA-967C6CED00C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76"/>
      </p:ext>
    </p:extLst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A4A5-83D5-4AF1-BCE3-1ED7DA72FDA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77913"/>
      </p:ext>
    </p:extLst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2083-3FEA-4108-B437-AFA03EF1A13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30628"/>
      </p:ext>
    </p:extLst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80" y="1657443"/>
            <a:ext cx="3817889" cy="943870"/>
          </a:xfrm>
          <a:effectLst/>
        </p:spPr>
        <p:txBody>
          <a:bodyPr anchor="b"/>
          <a:lstStyle>
            <a:lvl1pPr marL="171434" indent="-171434" algn="l"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01" y="548644"/>
            <a:ext cx="4217939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555" y="2623411"/>
            <a:ext cx="3558093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8F9D-E668-4056-A5E1-DF1C539DF29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4329"/>
      </p:ext>
    </p:extLst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481731" y="528638"/>
            <a:ext cx="863774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13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81731" y="1450990"/>
            <a:ext cx="8637746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639" tIns="31320" rIns="62639" bIns="31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81729" y="4767265"/>
            <a:ext cx="2238613" cy="273050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defRPr sz="84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00351" y="4767265"/>
            <a:ext cx="3520440" cy="273050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hangingPunct="1">
              <a:defRPr sz="84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9394" y="4767265"/>
            <a:ext cx="640080" cy="2730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4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3317862E-5BD3-4AC7-AEFE-64B90D832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68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68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68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68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68">
          <a:solidFill>
            <a:schemeClr val="tx2"/>
          </a:solidFill>
          <a:latin typeface="Arial" charset="0"/>
        </a:defRPr>
      </a:lvl5pPr>
      <a:lvl6pPr marL="328829" algn="l" rtl="0" fontAlgn="base">
        <a:spcBef>
          <a:spcPct val="0"/>
        </a:spcBef>
        <a:spcAft>
          <a:spcPct val="0"/>
        </a:spcAft>
        <a:defRPr sz="3568">
          <a:solidFill>
            <a:schemeClr val="tx2"/>
          </a:solidFill>
          <a:latin typeface="Calibri" pitchFamily="34" charset="0"/>
        </a:defRPr>
      </a:lvl6pPr>
      <a:lvl7pPr marL="657660" algn="l" rtl="0" fontAlgn="base">
        <a:spcBef>
          <a:spcPct val="0"/>
        </a:spcBef>
        <a:spcAft>
          <a:spcPct val="0"/>
        </a:spcAft>
        <a:defRPr sz="3568">
          <a:solidFill>
            <a:schemeClr val="tx2"/>
          </a:solidFill>
          <a:latin typeface="Calibri" pitchFamily="34" charset="0"/>
        </a:defRPr>
      </a:lvl7pPr>
      <a:lvl8pPr marL="986488" algn="l" rtl="0" fontAlgn="base">
        <a:spcBef>
          <a:spcPct val="0"/>
        </a:spcBef>
        <a:spcAft>
          <a:spcPct val="0"/>
        </a:spcAft>
        <a:defRPr sz="3568">
          <a:solidFill>
            <a:schemeClr val="tx2"/>
          </a:solidFill>
          <a:latin typeface="Calibri" pitchFamily="34" charset="0"/>
        </a:defRPr>
      </a:lvl8pPr>
      <a:lvl9pPr marL="1315319" algn="l" rtl="0" fontAlgn="base">
        <a:spcBef>
          <a:spcPct val="0"/>
        </a:spcBef>
        <a:spcAft>
          <a:spcPct val="0"/>
        </a:spcAft>
        <a:defRPr sz="3568">
          <a:solidFill>
            <a:schemeClr val="tx2"/>
          </a:solidFill>
          <a:latin typeface="Calibri" pitchFamily="34" charset="0"/>
        </a:defRPr>
      </a:lvl9pPr>
    </p:titleStyle>
    <p:bodyStyle>
      <a:lvl1pPr marL="194981" indent="-194981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458289" indent="-17498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68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654934" indent="-176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47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51581" indent="-14832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47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49894" indent="-14832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47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249553" indent="-15126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259" kern="1200">
          <a:solidFill>
            <a:schemeClr val="tx1"/>
          </a:solidFill>
          <a:latin typeface="+mn-lt"/>
          <a:ea typeface="+mn-ea"/>
          <a:cs typeface="+mn-cs"/>
        </a:defRPr>
      </a:lvl6pPr>
      <a:lvl7pPr marL="1381084" indent="-1315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15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8383" indent="-131530" algn="l" rtl="0" eaLnBrk="1" latinLnBrk="0" hangingPunct="1">
        <a:spcBef>
          <a:spcPct val="20000"/>
        </a:spcBef>
        <a:buClr>
          <a:schemeClr val="tx2"/>
        </a:buClr>
        <a:buChar char="•"/>
        <a:defRPr kumimoji="0" sz="1153" kern="1200">
          <a:solidFill>
            <a:schemeClr val="tx1"/>
          </a:solidFill>
          <a:latin typeface="+mn-lt"/>
          <a:ea typeface="+mn-ea"/>
          <a:cs typeface="+mn-cs"/>
        </a:defRPr>
      </a:lvl8pPr>
      <a:lvl9pPr marL="1775680" indent="-1315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1pPr>
      <a:lvl2pPr marL="328829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2pPr>
      <a:lvl3pPr marL="657660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3pPr>
      <a:lvl4pPr marL="986488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4pPr>
      <a:lvl5pPr marL="1315319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5pPr>
      <a:lvl6pPr marL="1644148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6pPr>
      <a:lvl7pPr marL="1972977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7pPr>
      <a:lvl8pPr marL="2301808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8pPr>
      <a:lvl9pPr marL="2630638" algn="l" defTabSz="657660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6012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6012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544"/>
            <a:ext cx="96012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6012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3663" y="3278981"/>
            <a:ext cx="6837521" cy="857250"/>
          </a:xfrm>
          <a:prstGeom prst="rect">
            <a:avLst/>
          </a:prstGeom>
          <a:effectLst/>
        </p:spPr>
        <p:txBody>
          <a:bodyPr vert="horz" lIns="68574" tIns="34289" rIns="68574" bIns="34289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0150" y="548970"/>
            <a:ext cx="6720840" cy="26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810" y="4629243"/>
            <a:ext cx="264033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 eaLnBrk="1" hangingPunct="1">
              <a:defRPr/>
            </a:pPr>
            <a:fld id="{5F128A80-3F70-4842-AF2E-1129AD07CFD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VnTimes28" pitchFamily="2" charset="0"/>
                <a:cs typeface="+mn-cs"/>
              </a:rPr>
              <a:pPr defTabSz="685732" eaLnBrk="1" hangingPunct="1">
                <a:defRPr/>
              </a:pPr>
              <a:t>4/3/2022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" y="4629243"/>
            <a:ext cx="352044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 eaLnBrk="1" hangingPunct="1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0500" y="4629243"/>
            <a:ext cx="192024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 eaLnBrk="1" hangingPunct="1">
              <a:defRPr/>
            </a:pPr>
            <a:fld id="{E257A3D4-77F8-4280-9C9E-66DA75B9E6B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VnTimes28" pitchFamily="2" charset="0"/>
                <a:cs typeface="+mn-cs"/>
              </a:rPr>
              <a:pPr defTabSz="685732" eaLnBrk="1" hangingPunct="1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87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ransition spd="med">
    <p:cover dir="ld"/>
  </p:transition>
  <p:txStyles>
    <p:titleStyle>
      <a:lvl1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>
          <a:solidFill>
            <a:schemeClr val="tx1"/>
          </a:solidFill>
          <a:latin typeface="Trebuchet MS" pitchFamily="34" charset="0"/>
        </a:defRPr>
      </a:lvl2pPr>
      <a:lvl3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>
          <a:solidFill>
            <a:schemeClr val="tx1"/>
          </a:solidFill>
          <a:latin typeface="Trebuchet MS" pitchFamily="34" charset="0"/>
        </a:defRPr>
      </a:lvl3pPr>
      <a:lvl4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>
          <a:solidFill>
            <a:schemeClr val="tx1"/>
          </a:solidFill>
          <a:latin typeface="Trebuchet MS" pitchFamily="34" charset="0"/>
        </a:defRPr>
      </a:lvl4pPr>
      <a:lvl5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34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70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26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684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638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693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10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032" indent="-137147" algn="l" defTabSz="685732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325" indent="-137147" algn="l" defTabSz="685732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331" indent="-137147" algn="l" defTabSz="685732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621" indent="-137147" algn="l" defTabSz="685732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6012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6012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544"/>
            <a:ext cx="96012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6012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defTabSz="685732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3663" y="3278981"/>
            <a:ext cx="6837521" cy="857250"/>
          </a:xfrm>
          <a:prstGeom prst="rect">
            <a:avLst/>
          </a:prstGeom>
          <a:effectLst/>
        </p:spPr>
        <p:txBody>
          <a:bodyPr vert="horz" lIns="68574" tIns="34289" rIns="68574" bIns="34289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0150" y="548970"/>
            <a:ext cx="6720840" cy="26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810" y="4629243"/>
            <a:ext cx="264033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 eaLnBrk="1" hangingPunct="1">
              <a:defRPr/>
            </a:pPr>
            <a:fld id="{5F128A80-3F70-4842-AF2E-1129AD07CFD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VnTimes28" pitchFamily="2" charset="0"/>
              </a:rPr>
              <a:pPr defTabSz="685732" eaLnBrk="1" hangingPunct="1">
                <a:defRPr/>
              </a:pPr>
              <a:t>4/3/2022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" y="4629243"/>
            <a:ext cx="352044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 eaLnBrk="1" hangingPunct="1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0500" y="4629243"/>
            <a:ext cx="192024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 eaLnBrk="1" hangingPunct="1">
              <a:defRPr/>
            </a:pPr>
            <a:fld id="{E257A3D4-77F8-4280-9C9E-66DA75B9E6B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VnTimes28" pitchFamily="2" charset="0"/>
              </a:rPr>
              <a:pPr defTabSz="685732" eaLnBrk="1" hangingPunct="1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VnTimes28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4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ransition spd="med">
    <p:cover dir="ld"/>
  </p:transition>
  <p:txStyles>
    <p:titleStyle>
      <a:lvl1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>
          <a:solidFill>
            <a:schemeClr val="tx1"/>
          </a:solidFill>
          <a:latin typeface="Trebuchet MS" pitchFamily="34" charset="0"/>
        </a:defRPr>
      </a:lvl2pPr>
      <a:lvl3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>
          <a:solidFill>
            <a:schemeClr val="tx1"/>
          </a:solidFill>
          <a:latin typeface="Trebuchet MS" pitchFamily="34" charset="0"/>
        </a:defRPr>
      </a:lvl3pPr>
      <a:lvl4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>
          <a:solidFill>
            <a:schemeClr val="tx1"/>
          </a:solidFill>
          <a:latin typeface="Trebuchet MS" pitchFamily="34" charset="0"/>
        </a:defRPr>
      </a:lvl4pPr>
      <a:lvl5pPr marL="239292" indent="-239292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5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34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70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26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684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638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693" indent="-136910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10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032" indent="-137147" algn="l" defTabSz="685732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325" indent="-137147" algn="l" defTabSz="685732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331" indent="-137147" algn="l" defTabSz="685732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621" indent="-137147" algn="l" defTabSz="685732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060" y="206375"/>
            <a:ext cx="864108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060" y="1200151"/>
            <a:ext cx="864108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4767264"/>
            <a:ext cx="224028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defTabSz="914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FCB4CCE-9935-4E1E-9297-994D799A0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4767264"/>
            <a:ext cx="304038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defTabSz="914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4767264"/>
            <a:ext cx="224028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 defTabSz="914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635CDA2-CC5E-4BD7-B748-2954B2966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  <p:sldLayoutId id="2147484652" r:id="rId12"/>
  </p:sldLayoutIdLst>
  <p:txStyles>
    <p:titleStyle>
      <a:lvl1pPr algn="ctr" defTabSz="91279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7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3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0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6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6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6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060" y="206375"/>
            <a:ext cx="864108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060" y="1200151"/>
            <a:ext cx="864108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4767264"/>
            <a:ext cx="224028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defTabSz="914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FCB4CCE-9935-4E1E-9297-994D799A0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4767264"/>
            <a:ext cx="304038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defTabSz="914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4767264"/>
            <a:ext cx="224028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 defTabSz="914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635CDA2-CC5E-4BD7-B748-2954B29664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</p:sldLayoutIdLst>
  <p:txStyles>
    <p:titleStyle>
      <a:lvl1pPr algn="ctr" defTabSz="91279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7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3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0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6" indent="-228563" algn="l" defTabSz="9142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6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0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6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3" algn="l" defTabSz="914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1"/>
            <a:ext cx="9601199" cy="50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" y="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257300" y="514350"/>
            <a:ext cx="7543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30255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253160" y="4323340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273115" y="181235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316293" y="227469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283249" y="3097852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059289" y="2572714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614926">
            <a:off x="8631825" y="4384917"/>
            <a:ext cx="686632" cy="59401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2793194">
            <a:off x="8929734" y="3602539"/>
            <a:ext cx="590264" cy="49162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481469" y="100007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8754254" y="397930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194393" y="3371335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415560" y="142111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1368237" y="143509"/>
            <a:ext cx="68554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071" y="1301629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296544" y="1491630"/>
            <a:ext cx="0" cy="349936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510672" y="1297671"/>
            <a:ext cx="4421941" cy="12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26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pt-BR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 khoẻ cần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 trong xây dựng và bảo vệ Tổ quốc </a:t>
            </a:r>
            <a:r>
              <a:rPr lang="pt-BR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730844" y="2634798"/>
            <a:ext cx="3962906" cy="208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giúp giữ gìn dân chủ, xây dựng nước nhà, gây đời số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vi-VN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iệc gì cũng phải có sức khỏe mới làm thành công.</a:t>
            </a: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253160" y="4323340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273115" y="181235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316293" y="227469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283249" y="3097852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059289" y="2572714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614926">
            <a:off x="8631825" y="4384917"/>
            <a:ext cx="686632" cy="59401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2793194">
            <a:off x="8929734" y="3602539"/>
            <a:ext cx="590264" cy="49162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481469" y="100007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8754254" y="397930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194393" y="3371335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415560" y="142111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1368237" y="143509"/>
            <a:ext cx="68554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071" y="1301629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224536" y="1486482"/>
            <a:ext cx="0" cy="349936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413696" y="1297671"/>
            <a:ext cx="4421941" cy="8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/>
            <a:r>
              <a:rPr kumimoji="0" lang="pt-BR" altLang="en-US" sz="2600" b="0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pt-BR" alt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pt-B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pt-B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tập thể dục là bổn phận của mỗi người yêu nước </a:t>
            </a:r>
            <a:r>
              <a:rPr kumimoji="0" lang="pt-B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368552" y="2210781"/>
            <a:ext cx="4437130" cy="24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</a:t>
            </a:r>
            <a:r>
              <a:rPr lang="vi-VN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một người dân yếu ớt tức là cả nước yếu ớt, mỗi một người dân mạnh khỏe là cả nước mạnh khỏe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253160" y="4323340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273115" y="181235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316293" y="227469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283249" y="3097852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059289" y="2572714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614926">
            <a:off x="8631825" y="4384917"/>
            <a:ext cx="686632" cy="59401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2793194">
            <a:off x="8929734" y="3602539"/>
            <a:ext cx="590264" cy="49162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481469" y="100007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8754254" y="397930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194393" y="3371335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415560" y="142111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1368237" y="143509"/>
            <a:ext cx="68554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088" y="1297671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440560" y="1491630"/>
            <a:ext cx="0" cy="349936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20282" y="1297671"/>
            <a:ext cx="4600798" cy="12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26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pt-BR" altLang="en-US" sz="26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625104" y="2503788"/>
            <a:ext cx="3893938" cy="24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253160" y="4323340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273115" y="181235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316293" y="227469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283249" y="3097852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059289" y="2572714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614926">
            <a:off x="8631825" y="4384917"/>
            <a:ext cx="686632" cy="59401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2793194">
            <a:off x="8929734" y="3602539"/>
            <a:ext cx="590264" cy="49162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481469" y="100007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8754254" y="397930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194393" y="3371335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415560" y="142111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1368237" y="143509"/>
            <a:ext cx="68554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014" y="1398941"/>
            <a:ext cx="32377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504456" y="1516354"/>
            <a:ext cx="0" cy="349936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553683" y="1272838"/>
            <a:ext cx="5321783" cy="12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sz="26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pt-BR" altLang="en-US" sz="26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589878" y="2513475"/>
            <a:ext cx="5204134" cy="24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tâm tập thể dục đều đặn mỗi sáng sớm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 các tiết thể dục ở trường. Em cũng sẽ tự rèn luyện để có thể tham gia thi đấu một môn nào đó trong các cuộc thi thể dục thể thao nhà trường tổ chức.</a:t>
            </a:r>
            <a:endParaRPr lang="en-US" altLang="en-US" sz="2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253160" y="4323340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273115" y="181235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316293" y="227469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283249" y="3097852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059289" y="2572714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614926">
            <a:off x="8631825" y="4384917"/>
            <a:ext cx="686632" cy="59401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2793194">
            <a:off x="8929734" y="3602539"/>
            <a:ext cx="590264" cy="49162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481469" y="100007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8754254" y="397930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194393" y="3371335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415560" y="142111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" y="3825954"/>
            <a:ext cx="1895968" cy="1164174"/>
          </a:xfrm>
          <a:prstGeom prst="rect">
            <a:avLst/>
          </a:prstGeom>
        </p:spPr>
      </p:pic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99302" y="1206681"/>
            <a:ext cx="781561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14879" y="1685724"/>
            <a:ext cx="8401177" cy="4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dân có ý thức luyện tập thể dục để bồi bổ sức khỏe.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99302" y="2124921"/>
            <a:ext cx="763510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90516" y="2651422"/>
            <a:ext cx="8352929" cy="12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alt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</a:t>
            </a:r>
            <a:r>
              <a:rPr lang="nl-NL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 gọi toàn dân tập thể dục là lời kêu gọi giàu sức thuyết phục của Bác Hồ. Để toàn dân có ý thức luyện tập thể 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dục,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bổ sức khỏe.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253160" y="4323340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273115" y="181235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316293" y="227469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283249" y="3097852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059289" y="2572714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614926">
            <a:off x="8631825" y="4384917"/>
            <a:ext cx="686632" cy="59401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2793194">
            <a:off x="8929734" y="3602539"/>
            <a:ext cx="590264" cy="49162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481469" y="100007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8754254" y="397930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194393" y="3371335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415560" y="142111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1368237" y="143509"/>
            <a:ext cx="68554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0895" y="1255971"/>
            <a:ext cx="8758405" cy="37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781" tIns="32891" rIns="65781" bIns="3289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algn="just"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algn="just" eaLnBrk="1" hangingPunct="1"/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1"/>
            <a:ext cx="9601199" cy="50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" y="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257300" y="514350"/>
            <a:ext cx="754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27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4216" y="1697482"/>
            <a:ext cx="748883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nl-NL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“Gặp gỡ ở Lúc – xăm - bua”</a:t>
            </a:r>
            <a:endParaRPr lang="en-US" alt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4885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368237" y="143509"/>
            <a:ext cx="68554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95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96344" y="1203598"/>
            <a:ext cx="4824536" cy="3212897"/>
            <a:chOff x="3072408" y="1059582"/>
            <a:chExt cx="4824536" cy="3212897"/>
          </a:xfrm>
        </p:grpSpPr>
        <p:pic>
          <p:nvPicPr>
            <p:cNvPr id="65" name="Picture 64" descr="CamScanner 12-31-2020 09.43_1.jpg"/>
            <p:cNvPicPr>
              <a:picLocks noChangeAspect="1"/>
            </p:cNvPicPr>
            <p:nvPr/>
          </p:nvPicPr>
          <p:blipFill>
            <a:blip r:embed="rId3"/>
            <a:srcRect l="5118" r="9842" b="26637"/>
            <a:stretch>
              <a:fillRect/>
            </a:stretch>
          </p:blipFill>
          <p:spPr>
            <a:xfrm>
              <a:off x="3432448" y="2382887"/>
              <a:ext cx="1969368" cy="1889592"/>
            </a:xfrm>
            <a:prstGeom prst="rect">
              <a:avLst/>
            </a:prstGeom>
          </p:spPr>
        </p:pic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762810030"/>
                </p:ext>
              </p:extLst>
            </p:nvPr>
          </p:nvGraphicFramePr>
          <p:xfrm>
            <a:off x="3072408" y="1059582"/>
            <a:ext cx="4824536" cy="21368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203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44167" y="1570495"/>
            <a:ext cx="138550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9" rIns="68573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defTabSz="685715" eaLnBrk="1" hangingPunct="1"/>
            <a:endParaRPr lang="en-US" sz="140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64785" y="934370"/>
            <a:ext cx="5950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71328" y="60227"/>
            <a:ext cx="4464496" cy="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08" tIns="42854" rIns="85708" bIns="428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99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99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9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099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9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99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9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099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99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9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99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99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9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99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099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99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99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099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 b="12350"/>
          <a:stretch/>
        </p:blipFill>
        <p:spPr bwMode="auto">
          <a:xfrm>
            <a:off x="1474347" y="1487655"/>
            <a:ext cx="6336704" cy="32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678132" y="992427"/>
            <a:ext cx="906290" cy="4032815"/>
            <a:chOff x="8678132" y="992427"/>
            <a:chExt cx="906290" cy="4032815"/>
          </a:xfrm>
        </p:grpSpPr>
        <p:sp>
          <p:nvSpPr>
            <p:cNvPr id="8" name="Hexagon 7"/>
            <p:cNvSpPr/>
            <p:nvPr/>
          </p:nvSpPr>
          <p:spPr>
            <a:xfrm rot="6827255">
              <a:off x="9253160" y="4323340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6827255">
              <a:off x="9273115" y="1812359"/>
              <a:ext cx="240237" cy="207833"/>
            </a:xfrm>
            <a:custGeom>
              <a:avLst/>
              <a:gdLst>
                <a:gd name="connsiteX0" fmla="*/ 0 w 320316"/>
                <a:gd name="connsiteY0" fmla="*/ 138556 h 277111"/>
                <a:gd name="connsiteX1" fmla="*/ 79171 w 320316"/>
                <a:gd name="connsiteY1" fmla="*/ 0 h 277111"/>
                <a:gd name="connsiteX2" fmla="*/ 241145 w 320316"/>
                <a:gd name="connsiteY2" fmla="*/ 0 h 277111"/>
                <a:gd name="connsiteX3" fmla="*/ 320316 w 320316"/>
                <a:gd name="connsiteY3" fmla="*/ 138556 h 277111"/>
                <a:gd name="connsiteX4" fmla="*/ 241145 w 320316"/>
                <a:gd name="connsiteY4" fmla="*/ 277111 h 277111"/>
                <a:gd name="connsiteX5" fmla="*/ 79171 w 320316"/>
                <a:gd name="connsiteY5" fmla="*/ 277111 h 277111"/>
                <a:gd name="connsiteX6" fmla="*/ 0 w 320316"/>
                <a:gd name="connsiteY6" fmla="*/ 138556 h 2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316" h="277111">
                  <a:moveTo>
                    <a:pt x="0" y="138556"/>
                  </a:moveTo>
                  <a:lnTo>
                    <a:pt x="79171" y="0"/>
                  </a:lnTo>
                  <a:lnTo>
                    <a:pt x="241145" y="0"/>
                  </a:lnTo>
                  <a:lnTo>
                    <a:pt x="320316" y="138556"/>
                  </a:lnTo>
                  <a:lnTo>
                    <a:pt x="241145" y="277111"/>
                  </a:lnTo>
                  <a:lnTo>
                    <a:pt x="79171" y="277111"/>
                  </a:lnTo>
                  <a:lnTo>
                    <a:pt x="0" y="1385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90" tIns="44920" rIns="50290" bIns="44920" numCol="1" spcCol="1270" anchor="ctr" anchorCtr="0">
              <a:noAutofit/>
            </a:bodyPr>
            <a:lstStyle/>
            <a:p>
              <a:pPr marL="0" marR="0" lvl="0" indent="0" algn="ctr" defTabSz="366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607874">
              <a:off x="9327013" y="4764886"/>
              <a:ext cx="240237" cy="207833"/>
            </a:xfrm>
            <a:custGeom>
              <a:avLst/>
              <a:gdLst>
                <a:gd name="connsiteX0" fmla="*/ 0 w 320316"/>
                <a:gd name="connsiteY0" fmla="*/ 138556 h 277111"/>
                <a:gd name="connsiteX1" fmla="*/ 79171 w 320316"/>
                <a:gd name="connsiteY1" fmla="*/ 0 h 277111"/>
                <a:gd name="connsiteX2" fmla="*/ 241145 w 320316"/>
                <a:gd name="connsiteY2" fmla="*/ 0 h 277111"/>
                <a:gd name="connsiteX3" fmla="*/ 320316 w 320316"/>
                <a:gd name="connsiteY3" fmla="*/ 138556 h 277111"/>
                <a:gd name="connsiteX4" fmla="*/ 241145 w 320316"/>
                <a:gd name="connsiteY4" fmla="*/ 277111 h 277111"/>
                <a:gd name="connsiteX5" fmla="*/ 79171 w 320316"/>
                <a:gd name="connsiteY5" fmla="*/ 277111 h 277111"/>
                <a:gd name="connsiteX6" fmla="*/ 0 w 320316"/>
                <a:gd name="connsiteY6" fmla="*/ 138556 h 2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316" h="277111">
                  <a:moveTo>
                    <a:pt x="0" y="138556"/>
                  </a:moveTo>
                  <a:lnTo>
                    <a:pt x="79171" y="0"/>
                  </a:lnTo>
                  <a:lnTo>
                    <a:pt x="241145" y="0"/>
                  </a:lnTo>
                  <a:lnTo>
                    <a:pt x="320316" y="138556"/>
                  </a:lnTo>
                  <a:lnTo>
                    <a:pt x="241145" y="277111"/>
                  </a:lnTo>
                  <a:lnTo>
                    <a:pt x="79171" y="277111"/>
                  </a:lnTo>
                  <a:lnTo>
                    <a:pt x="0" y="1385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90" tIns="44920" rIns="50290" bIns="44920" numCol="1" spcCol="1270" anchor="ctr" anchorCtr="0">
              <a:noAutofit/>
            </a:bodyPr>
            <a:lstStyle/>
            <a:p>
              <a:pPr marL="0" marR="0" lvl="0" indent="0" algn="ctr" defTabSz="366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6827255">
              <a:off x="9316293" y="2274693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 rot="6827255">
              <a:off x="9283249" y="3097852"/>
              <a:ext cx="240237" cy="207833"/>
            </a:xfrm>
            <a:custGeom>
              <a:avLst/>
              <a:gdLst>
                <a:gd name="connsiteX0" fmla="*/ 0 w 320316"/>
                <a:gd name="connsiteY0" fmla="*/ 138556 h 277111"/>
                <a:gd name="connsiteX1" fmla="*/ 79171 w 320316"/>
                <a:gd name="connsiteY1" fmla="*/ 0 h 277111"/>
                <a:gd name="connsiteX2" fmla="*/ 241145 w 320316"/>
                <a:gd name="connsiteY2" fmla="*/ 0 h 277111"/>
                <a:gd name="connsiteX3" fmla="*/ 320316 w 320316"/>
                <a:gd name="connsiteY3" fmla="*/ 138556 h 277111"/>
                <a:gd name="connsiteX4" fmla="*/ 241145 w 320316"/>
                <a:gd name="connsiteY4" fmla="*/ 277111 h 277111"/>
                <a:gd name="connsiteX5" fmla="*/ 79171 w 320316"/>
                <a:gd name="connsiteY5" fmla="*/ 277111 h 277111"/>
                <a:gd name="connsiteX6" fmla="*/ 0 w 320316"/>
                <a:gd name="connsiteY6" fmla="*/ 138556 h 2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316" h="277111">
                  <a:moveTo>
                    <a:pt x="0" y="138556"/>
                  </a:moveTo>
                  <a:lnTo>
                    <a:pt x="79171" y="0"/>
                  </a:lnTo>
                  <a:lnTo>
                    <a:pt x="241145" y="0"/>
                  </a:lnTo>
                  <a:lnTo>
                    <a:pt x="320316" y="138556"/>
                  </a:lnTo>
                  <a:lnTo>
                    <a:pt x="241145" y="277111"/>
                  </a:lnTo>
                  <a:lnTo>
                    <a:pt x="79171" y="277111"/>
                  </a:lnTo>
                  <a:lnTo>
                    <a:pt x="0" y="1385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90" tIns="44920" rIns="50290" bIns="44920" numCol="1" spcCol="1270" anchor="ctr" anchorCtr="0">
              <a:noAutofit/>
            </a:bodyPr>
            <a:lstStyle/>
            <a:p>
              <a:pPr marL="0" marR="0" lvl="0" indent="0" algn="ctr" defTabSz="366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945442">
              <a:off x="9059289" y="2572714"/>
              <a:ext cx="335711" cy="296680"/>
            </a:xfrm>
            <a:custGeom>
              <a:avLst/>
              <a:gdLst>
                <a:gd name="connsiteX0" fmla="*/ 0 w 915509"/>
                <a:gd name="connsiteY0" fmla="*/ 396012 h 792023"/>
                <a:gd name="connsiteX1" fmla="*/ 226281 w 915509"/>
                <a:gd name="connsiteY1" fmla="*/ 0 h 792023"/>
                <a:gd name="connsiteX2" fmla="*/ 689228 w 915509"/>
                <a:gd name="connsiteY2" fmla="*/ 0 h 792023"/>
                <a:gd name="connsiteX3" fmla="*/ 915509 w 915509"/>
                <a:gd name="connsiteY3" fmla="*/ 396012 h 792023"/>
                <a:gd name="connsiteX4" fmla="*/ 689228 w 915509"/>
                <a:gd name="connsiteY4" fmla="*/ 792023 h 792023"/>
                <a:gd name="connsiteX5" fmla="*/ 226281 w 915509"/>
                <a:gd name="connsiteY5" fmla="*/ 792023 h 792023"/>
                <a:gd name="connsiteX6" fmla="*/ 0 w 915509"/>
                <a:gd name="connsiteY6" fmla="*/ 396012 h 7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509" h="792023">
                  <a:moveTo>
                    <a:pt x="0" y="396012"/>
                  </a:moveTo>
                  <a:lnTo>
                    <a:pt x="226281" y="0"/>
                  </a:lnTo>
                  <a:lnTo>
                    <a:pt x="689228" y="0"/>
                  </a:lnTo>
                  <a:lnTo>
                    <a:pt x="915509" y="396012"/>
                  </a:lnTo>
                  <a:lnTo>
                    <a:pt x="689228" y="792023"/>
                  </a:lnTo>
                  <a:lnTo>
                    <a:pt x="226281" y="792023"/>
                  </a:lnTo>
                  <a:lnTo>
                    <a:pt x="0" y="3960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69" tIns="128921" rIns="144269" bIns="12892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3614926">
              <a:off x="8631825" y="4384917"/>
              <a:ext cx="686632" cy="594017"/>
            </a:xfrm>
            <a:custGeom>
              <a:avLst/>
              <a:gdLst>
                <a:gd name="connsiteX0" fmla="*/ 0 w 915509"/>
                <a:gd name="connsiteY0" fmla="*/ 396012 h 792023"/>
                <a:gd name="connsiteX1" fmla="*/ 226281 w 915509"/>
                <a:gd name="connsiteY1" fmla="*/ 0 h 792023"/>
                <a:gd name="connsiteX2" fmla="*/ 689228 w 915509"/>
                <a:gd name="connsiteY2" fmla="*/ 0 h 792023"/>
                <a:gd name="connsiteX3" fmla="*/ 915509 w 915509"/>
                <a:gd name="connsiteY3" fmla="*/ 396012 h 792023"/>
                <a:gd name="connsiteX4" fmla="*/ 689228 w 915509"/>
                <a:gd name="connsiteY4" fmla="*/ 792023 h 792023"/>
                <a:gd name="connsiteX5" fmla="*/ 226281 w 915509"/>
                <a:gd name="connsiteY5" fmla="*/ 792023 h 792023"/>
                <a:gd name="connsiteX6" fmla="*/ 0 w 915509"/>
                <a:gd name="connsiteY6" fmla="*/ 396012 h 7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509" h="792023">
                  <a:moveTo>
                    <a:pt x="0" y="396012"/>
                  </a:moveTo>
                  <a:lnTo>
                    <a:pt x="226281" y="0"/>
                  </a:lnTo>
                  <a:lnTo>
                    <a:pt x="689228" y="0"/>
                  </a:lnTo>
                  <a:lnTo>
                    <a:pt x="915509" y="396012"/>
                  </a:lnTo>
                  <a:lnTo>
                    <a:pt x="689228" y="792023"/>
                  </a:lnTo>
                  <a:lnTo>
                    <a:pt x="226281" y="792023"/>
                  </a:lnTo>
                  <a:lnTo>
                    <a:pt x="0" y="3960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69" tIns="128921" rIns="144269" bIns="12892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2793194">
              <a:off x="8929734" y="3602539"/>
              <a:ext cx="590264" cy="491627"/>
            </a:xfrm>
            <a:custGeom>
              <a:avLst/>
              <a:gdLst>
                <a:gd name="connsiteX0" fmla="*/ 0 w 915509"/>
                <a:gd name="connsiteY0" fmla="*/ 396012 h 792023"/>
                <a:gd name="connsiteX1" fmla="*/ 226281 w 915509"/>
                <a:gd name="connsiteY1" fmla="*/ 0 h 792023"/>
                <a:gd name="connsiteX2" fmla="*/ 689228 w 915509"/>
                <a:gd name="connsiteY2" fmla="*/ 0 h 792023"/>
                <a:gd name="connsiteX3" fmla="*/ 915509 w 915509"/>
                <a:gd name="connsiteY3" fmla="*/ 396012 h 792023"/>
                <a:gd name="connsiteX4" fmla="*/ 689228 w 915509"/>
                <a:gd name="connsiteY4" fmla="*/ 792023 h 792023"/>
                <a:gd name="connsiteX5" fmla="*/ 226281 w 915509"/>
                <a:gd name="connsiteY5" fmla="*/ 792023 h 792023"/>
                <a:gd name="connsiteX6" fmla="*/ 0 w 915509"/>
                <a:gd name="connsiteY6" fmla="*/ 396012 h 7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509" h="792023">
                  <a:moveTo>
                    <a:pt x="0" y="396012"/>
                  </a:moveTo>
                  <a:lnTo>
                    <a:pt x="226281" y="0"/>
                  </a:lnTo>
                  <a:lnTo>
                    <a:pt x="689228" y="0"/>
                  </a:lnTo>
                  <a:lnTo>
                    <a:pt x="915509" y="396012"/>
                  </a:lnTo>
                  <a:lnTo>
                    <a:pt x="689228" y="792023"/>
                  </a:lnTo>
                  <a:lnTo>
                    <a:pt x="226281" y="792023"/>
                  </a:lnTo>
                  <a:lnTo>
                    <a:pt x="0" y="3960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69" tIns="128921" rIns="144269" bIns="12892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6827255">
              <a:off x="9481469" y="1000079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 20"/>
            <p:cNvSpPr/>
            <p:nvPr/>
          </p:nvSpPr>
          <p:spPr>
            <a:xfrm rot="6827255">
              <a:off x="8754254" y="3979306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Hexagon 21"/>
            <p:cNvSpPr/>
            <p:nvPr/>
          </p:nvSpPr>
          <p:spPr>
            <a:xfrm rot="6827255">
              <a:off x="9194393" y="3371335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Hexagon 22"/>
            <p:cNvSpPr/>
            <p:nvPr/>
          </p:nvSpPr>
          <p:spPr>
            <a:xfrm rot="6827255">
              <a:off x="9415560" y="1421116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/>
          <p:cNvGrpSpPr/>
          <p:nvPr/>
        </p:nvGrpSpPr>
        <p:grpSpPr>
          <a:xfrm rot="10800000">
            <a:off x="268502" y="5910"/>
            <a:ext cx="906290" cy="4032815"/>
            <a:chOff x="8678132" y="992427"/>
            <a:chExt cx="906290" cy="4032815"/>
          </a:xfrm>
        </p:grpSpPr>
        <p:sp>
          <p:nvSpPr>
            <p:cNvPr id="25" name="Hexagon 24"/>
            <p:cNvSpPr/>
            <p:nvPr/>
          </p:nvSpPr>
          <p:spPr>
            <a:xfrm rot="6827255">
              <a:off x="9253160" y="4323340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 rot="6827255">
              <a:off x="9273115" y="1812359"/>
              <a:ext cx="240237" cy="207833"/>
            </a:xfrm>
            <a:custGeom>
              <a:avLst/>
              <a:gdLst>
                <a:gd name="connsiteX0" fmla="*/ 0 w 320316"/>
                <a:gd name="connsiteY0" fmla="*/ 138556 h 277111"/>
                <a:gd name="connsiteX1" fmla="*/ 79171 w 320316"/>
                <a:gd name="connsiteY1" fmla="*/ 0 h 277111"/>
                <a:gd name="connsiteX2" fmla="*/ 241145 w 320316"/>
                <a:gd name="connsiteY2" fmla="*/ 0 h 277111"/>
                <a:gd name="connsiteX3" fmla="*/ 320316 w 320316"/>
                <a:gd name="connsiteY3" fmla="*/ 138556 h 277111"/>
                <a:gd name="connsiteX4" fmla="*/ 241145 w 320316"/>
                <a:gd name="connsiteY4" fmla="*/ 277111 h 277111"/>
                <a:gd name="connsiteX5" fmla="*/ 79171 w 320316"/>
                <a:gd name="connsiteY5" fmla="*/ 277111 h 277111"/>
                <a:gd name="connsiteX6" fmla="*/ 0 w 320316"/>
                <a:gd name="connsiteY6" fmla="*/ 138556 h 2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316" h="277111">
                  <a:moveTo>
                    <a:pt x="0" y="138556"/>
                  </a:moveTo>
                  <a:lnTo>
                    <a:pt x="79171" y="0"/>
                  </a:lnTo>
                  <a:lnTo>
                    <a:pt x="241145" y="0"/>
                  </a:lnTo>
                  <a:lnTo>
                    <a:pt x="320316" y="138556"/>
                  </a:lnTo>
                  <a:lnTo>
                    <a:pt x="241145" y="277111"/>
                  </a:lnTo>
                  <a:lnTo>
                    <a:pt x="79171" y="277111"/>
                  </a:lnTo>
                  <a:lnTo>
                    <a:pt x="0" y="1385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90" tIns="44920" rIns="50290" bIns="44920" numCol="1" spcCol="1270" anchor="ctr" anchorCtr="0">
              <a:noAutofit/>
            </a:bodyPr>
            <a:lstStyle/>
            <a:p>
              <a:pPr marL="0" marR="0" lvl="0" indent="0" algn="ctr" defTabSz="366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607874">
              <a:off x="9327013" y="4764886"/>
              <a:ext cx="240237" cy="207833"/>
            </a:xfrm>
            <a:custGeom>
              <a:avLst/>
              <a:gdLst>
                <a:gd name="connsiteX0" fmla="*/ 0 w 320316"/>
                <a:gd name="connsiteY0" fmla="*/ 138556 h 277111"/>
                <a:gd name="connsiteX1" fmla="*/ 79171 w 320316"/>
                <a:gd name="connsiteY1" fmla="*/ 0 h 277111"/>
                <a:gd name="connsiteX2" fmla="*/ 241145 w 320316"/>
                <a:gd name="connsiteY2" fmla="*/ 0 h 277111"/>
                <a:gd name="connsiteX3" fmla="*/ 320316 w 320316"/>
                <a:gd name="connsiteY3" fmla="*/ 138556 h 277111"/>
                <a:gd name="connsiteX4" fmla="*/ 241145 w 320316"/>
                <a:gd name="connsiteY4" fmla="*/ 277111 h 277111"/>
                <a:gd name="connsiteX5" fmla="*/ 79171 w 320316"/>
                <a:gd name="connsiteY5" fmla="*/ 277111 h 277111"/>
                <a:gd name="connsiteX6" fmla="*/ 0 w 320316"/>
                <a:gd name="connsiteY6" fmla="*/ 138556 h 2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316" h="277111">
                  <a:moveTo>
                    <a:pt x="0" y="138556"/>
                  </a:moveTo>
                  <a:lnTo>
                    <a:pt x="79171" y="0"/>
                  </a:lnTo>
                  <a:lnTo>
                    <a:pt x="241145" y="0"/>
                  </a:lnTo>
                  <a:lnTo>
                    <a:pt x="320316" y="138556"/>
                  </a:lnTo>
                  <a:lnTo>
                    <a:pt x="241145" y="277111"/>
                  </a:lnTo>
                  <a:lnTo>
                    <a:pt x="79171" y="277111"/>
                  </a:lnTo>
                  <a:lnTo>
                    <a:pt x="0" y="1385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90" tIns="44920" rIns="50290" bIns="44920" numCol="1" spcCol="1270" anchor="ctr" anchorCtr="0">
              <a:noAutofit/>
            </a:bodyPr>
            <a:lstStyle/>
            <a:p>
              <a:pPr marL="0" marR="0" lvl="0" indent="0" algn="ctr" defTabSz="366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 rot="6827255">
              <a:off x="9316293" y="2274693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 rot="6827255">
              <a:off x="9283249" y="3097852"/>
              <a:ext cx="240237" cy="207833"/>
            </a:xfrm>
            <a:custGeom>
              <a:avLst/>
              <a:gdLst>
                <a:gd name="connsiteX0" fmla="*/ 0 w 320316"/>
                <a:gd name="connsiteY0" fmla="*/ 138556 h 277111"/>
                <a:gd name="connsiteX1" fmla="*/ 79171 w 320316"/>
                <a:gd name="connsiteY1" fmla="*/ 0 h 277111"/>
                <a:gd name="connsiteX2" fmla="*/ 241145 w 320316"/>
                <a:gd name="connsiteY2" fmla="*/ 0 h 277111"/>
                <a:gd name="connsiteX3" fmla="*/ 320316 w 320316"/>
                <a:gd name="connsiteY3" fmla="*/ 138556 h 277111"/>
                <a:gd name="connsiteX4" fmla="*/ 241145 w 320316"/>
                <a:gd name="connsiteY4" fmla="*/ 277111 h 277111"/>
                <a:gd name="connsiteX5" fmla="*/ 79171 w 320316"/>
                <a:gd name="connsiteY5" fmla="*/ 277111 h 277111"/>
                <a:gd name="connsiteX6" fmla="*/ 0 w 320316"/>
                <a:gd name="connsiteY6" fmla="*/ 138556 h 2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316" h="277111">
                  <a:moveTo>
                    <a:pt x="0" y="138556"/>
                  </a:moveTo>
                  <a:lnTo>
                    <a:pt x="79171" y="0"/>
                  </a:lnTo>
                  <a:lnTo>
                    <a:pt x="241145" y="0"/>
                  </a:lnTo>
                  <a:lnTo>
                    <a:pt x="320316" y="138556"/>
                  </a:lnTo>
                  <a:lnTo>
                    <a:pt x="241145" y="277111"/>
                  </a:lnTo>
                  <a:lnTo>
                    <a:pt x="79171" y="277111"/>
                  </a:lnTo>
                  <a:lnTo>
                    <a:pt x="0" y="138556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90" tIns="44920" rIns="50290" bIns="44920" numCol="1" spcCol="1270" anchor="ctr" anchorCtr="0">
              <a:noAutofit/>
            </a:bodyPr>
            <a:lstStyle/>
            <a:p>
              <a:pPr marL="0" marR="0" lvl="0" indent="0" algn="ctr" defTabSz="366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945442">
              <a:off x="9059289" y="2572714"/>
              <a:ext cx="335711" cy="296680"/>
            </a:xfrm>
            <a:custGeom>
              <a:avLst/>
              <a:gdLst>
                <a:gd name="connsiteX0" fmla="*/ 0 w 915509"/>
                <a:gd name="connsiteY0" fmla="*/ 396012 h 792023"/>
                <a:gd name="connsiteX1" fmla="*/ 226281 w 915509"/>
                <a:gd name="connsiteY1" fmla="*/ 0 h 792023"/>
                <a:gd name="connsiteX2" fmla="*/ 689228 w 915509"/>
                <a:gd name="connsiteY2" fmla="*/ 0 h 792023"/>
                <a:gd name="connsiteX3" fmla="*/ 915509 w 915509"/>
                <a:gd name="connsiteY3" fmla="*/ 396012 h 792023"/>
                <a:gd name="connsiteX4" fmla="*/ 689228 w 915509"/>
                <a:gd name="connsiteY4" fmla="*/ 792023 h 792023"/>
                <a:gd name="connsiteX5" fmla="*/ 226281 w 915509"/>
                <a:gd name="connsiteY5" fmla="*/ 792023 h 792023"/>
                <a:gd name="connsiteX6" fmla="*/ 0 w 915509"/>
                <a:gd name="connsiteY6" fmla="*/ 396012 h 7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509" h="792023">
                  <a:moveTo>
                    <a:pt x="0" y="396012"/>
                  </a:moveTo>
                  <a:lnTo>
                    <a:pt x="226281" y="0"/>
                  </a:lnTo>
                  <a:lnTo>
                    <a:pt x="689228" y="0"/>
                  </a:lnTo>
                  <a:lnTo>
                    <a:pt x="915509" y="396012"/>
                  </a:lnTo>
                  <a:lnTo>
                    <a:pt x="689228" y="792023"/>
                  </a:lnTo>
                  <a:lnTo>
                    <a:pt x="226281" y="792023"/>
                  </a:lnTo>
                  <a:lnTo>
                    <a:pt x="0" y="3960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69" tIns="128921" rIns="144269" bIns="12892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rot="3614926">
              <a:off x="8631825" y="4384917"/>
              <a:ext cx="686632" cy="594017"/>
            </a:xfrm>
            <a:custGeom>
              <a:avLst/>
              <a:gdLst>
                <a:gd name="connsiteX0" fmla="*/ 0 w 915509"/>
                <a:gd name="connsiteY0" fmla="*/ 396012 h 792023"/>
                <a:gd name="connsiteX1" fmla="*/ 226281 w 915509"/>
                <a:gd name="connsiteY1" fmla="*/ 0 h 792023"/>
                <a:gd name="connsiteX2" fmla="*/ 689228 w 915509"/>
                <a:gd name="connsiteY2" fmla="*/ 0 h 792023"/>
                <a:gd name="connsiteX3" fmla="*/ 915509 w 915509"/>
                <a:gd name="connsiteY3" fmla="*/ 396012 h 792023"/>
                <a:gd name="connsiteX4" fmla="*/ 689228 w 915509"/>
                <a:gd name="connsiteY4" fmla="*/ 792023 h 792023"/>
                <a:gd name="connsiteX5" fmla="*/ 226281 w 915509"/>
                <a:gd name="connsiteY5" fmla="*/ 792023 h 792023"/>
                <a:gd name="connsiteX6" fmla="*/ 0 w 915509"/>
                <a:gd name="connsiteY6" fmla="*/ 396012 h 7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509" h="792023">
                  <a:moveTo>
                    <a:pt x="0" y="396012"/>
                  </a:moveTo>
                  <a:lnTo>
                    <a:pt x="226281" y="0"/>
                  </a:lnTo>
                  <a:lnTo>
                    <a:pt x="689228" y="0"/>
                  </a:lnTo>
                  <a:lnTo>
                    <a:pt x="915509" y="396012"/>
                  </a:lnTo>
                  <a:lnTo>
                    <a:pt x="689228" y="792023"/>
                  </a:lnTo>
                  <a:lnTo>
                    <a:pt x="226281" y="792023"/>
                  </a:lnTo>
                  <a:lnTo>
                    <a:pt x="0" y="3960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69" tIns="128921" rIns="144269" bIns="12892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2793194">
              <a:off x="8929734" y="3602539"/>
              <a:ext cx="590264" cy="491627"/>
            </a:xfrm>
            <a:custGeom>
              <a:avLst/>
              <a:gdLst>
                <a:gd name="connsiteX0" fmla="*/ 0 w 915509"/>
                <a:gd name="connsiteY0" fmla="*/ 396012 h 792023"/>
                <a:gd name="connsiteX1" fmla="*/ 226281 w 915509"/>
                <a:gd name="connsiteY1" fmla="*/ 0 h 792023"/>
                <a:gd name="connsiteX2" fmla="*/ 689228 w 915509"/>
                <a:gd name="connsiteY2" fmla="*/ 0 h 792023"/>
                <a:gd name="connsiteX3" fmla="*/ 915509 w 915509"/>
                <a:gd name="connsiteY3" fmla="*/ 396012 h 792023"/>
                <a:gd name="connsiteX4" fmla="*/ 689228 w 915509"/>
                <a:gd name="connsiteY4" fmla="*/ 792023 h 792023"/>
                <a:gd name="connsiteX5" fmla="*/ 226281 w 915509"/>
                <a:gd name="connsiteY5" fmla="*/ 792023 h 792023"/>
                <a:gd name="connsiteX6" fmla="*/ 0 w 915509"/>
                <a:gd name="connsiteY6" fmla="*/ 396012 h 7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509" h="792023">
                  <a:moveTo>
                    <a:pt x="0" y="396012"/>
                  </a:moveTo>
                  <a:lnTo>
                    <a:pt x="226281" y="0"/>
                  </a:lnTo>
                  <a:lnTo>
                    <a:pt x="689228" y="0"/>
                  </a:lnTo>
                  <a:lnTo>
                    <a:pt x="915509" y="396012"/>
                  </a:lnTo>
                  <a:lnTo>
                    <a:pt x="689228" y="792023"/>
                  </a:lnTo>
                  <a:lnTo>
                    <a:pt x="226281" y="792023"/>
                  </a:lnTo>
                  <a:lnTo>
                    <a:pt x="0" y="39601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269" tIns="128921" rIns="144269" bIns="128921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Hexagon 32"/>
            <p:cNvSpPr/>
            <p:nvPr/>
          </p:nvSpPr>
          <p:spPr>
            <a:xfrm rot="6827255">
              <a:off x="9481469" y="1000079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Hexagon 33"/>
            <p:cNvSpPr/>
            <p:nvPr/>
          </p:nvSpPr>
          <p:spPr>
            <a:xfrm rot="6827255">
              <a:off x="8754254" y="3979306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Hexagon 34"/>
            <p:cNvSpPr/>
            <p:nvPr/>
          </p:nvSpPr>
          <p:spPr>
            <a:xfrm rot="6827255">
              <a:off x="9194393" y="3371335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Hexagon 35"/>
            <p:cNvSpPr/>
            <p:nvPr/>
          </p:nvSpPr>
          <p:spPr>
            <a:xfrm rot="6827255">
              <a:off x="9415560" y="1421116"/>
              <a:ext cx="110606" cy="95301"/>
            </a:xfrm>
            <a:prstGeom prst="hexagon">
              <a:avLst>
                <a:gd name="adj" fmla="val 28900"/>
                <a:gd name="vf" fmla="val 11547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09033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" y="0"/>
            <a:ext cx="9676738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3296080" y="349985"/>
            <a:ext cx="3125390" cy="459700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1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1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1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21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1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đạt</a:t>
            </a:r>
            <a:endParaRPr lang="zh-CN" altLang="en-US" sz="21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16" y="4558147"/>
            <a:ext cx="436960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04913"/>
            <a:ext cx="426244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2565798" y="1250157"/>
            <a:ext cx="4455319" cy="6750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đọc đúng, trôi chảy toàn bài.</a:t>
            </a:r>
            <a:endParaRPr lang="zh-CN" altLang="en-US" sz="2100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2743200" y="2456260"/>
            <a:ext cx="4608910" cy="8215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hiểu ý nghĩa, nội dung câu chuyện.</a:t>
            </a:r>
            <a:endParaRPr lang="zh-CN" altLang="en-US" sz="2400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128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35" y="2309813"/>
            <a:ext cx="586978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427935"/>
            <a:ext cx="1235869" cy="7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2" y="616744"/>
            <a:ext cx="623888" cy="5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279411"/>
      </p:ext>
    </p:ext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474384" y="4334984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358567" y="259792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403836" y="299363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327013" y="367733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167293" y="3198328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390326" y="220483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9403837" y="4533704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483884" y="413044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331637" y="239168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2530252" y="5147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64096" y="997937"/>
            <a:ext cx="877479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</a:t>
            </a:r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27 - 3 - 1946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HỒ 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 MINH</a:t>
            </a:r>
          </a:p>
        </p:txBody>
      </p:sp>
    </p:spTree>
    <p:extLst>
      <p:ext uri="{BB962C8B-B14F-4D97-AF65-F5344CB8AC3E}">
        <p14:creationId xmlns:p14="http://schemas.microsoft.com/office/powerpoint/2010/main" val="10742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253160" y="4323340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273115" y="181235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316293" y="227469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283249" y="3097852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059289" y="2572714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614926">
            <a:off x="8631825" y="4384917"/>
            <a:ext cx="686632" cy="59401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2793194">
            <a:off x="8929734" y="3602539"/>
            <a:ext cx="590264" cy="49162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481469" y="100007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8754254" y="397930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194393" y="3371335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415560" y="142111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1368237" y="143509"/>
            <a:ext cx="68554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>
          <a:xfrm>
            <a:off x="113347" y="697534"/>
            <a:ext cx="9487853" cy="4047039"/>
          </a:xfrm>
          <a:prstGeom prst="rect">
            <a:avLst/>
          </a:prstGeom>
          <a:noFill/>
        </p:spPr>
        <p:txBody>
          <a:bodyPr/>
          <a:lstStyle>
            <a:lvl1pPr marL="171434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7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10726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16684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22638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041693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248032" indent="-137147" algn="l" defTabSz="685732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74325" indent="-137147" algn="l" defTabSz="685732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14331" indent="-137147" algn="l" defTabSz="685732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40621" indent="-137147" algn="l" defTabSz="685732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sz="26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sz="2400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4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24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338795" y="1585689"/>
            <a:ext cx="37869" cy="341671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35979" y="2222314"/>
            <a:ext cx="1673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ức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kh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ỏe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endParaRPr lang="en-SG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88432" y="2211710"/>
            <a:ext cx="1805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k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hí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uyết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SG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5545" y="2222314"/>
            <a:ext cx="1385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474384" y="4334984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358567" y="259792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403836" y="299363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327013" y="367733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167293" y="3198328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390326" y="220483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9403837" y="4533704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483884" y="413044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331637" y="239168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2530252" y="5147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dục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Trích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64096" y="997937"/>
            <a:ext cx="877479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bổn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         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27 - 3 - 1946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HỒ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 MINH</a:t>
            </a:r>
          </a:p>
        </p:txBody>
      </p:sp>
    </p:spTree>
    <p:extLst>
      <p:ext uri="{BB962C8B-B14F-4D97-AF65-F5344CB8AC3E}">
        <p14:creationId xmlns:p14="http://schemas.microsoft.com/office/powerpoint/2010/main" val="33876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 rot="6827255">
            <a:off x="9253160" y="4323340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 rot="6827255">
            <a:off x="9273115" y="1812359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607874">
            <a:off x="9327013" y="4764886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 rot="6827255">
            <a:off x="9316293" y="2274693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 rot="6827255">
            <a:off x="9283249" y="3097852"/>
            <a:ext cx="240237" cy="207833"/>
          </a:xfrm>
          <a:custGeom>
            <a:avLst/>
            <a:gdLst>
              <a:gd name="connsiteX0" fmla="*/ 0 w 320316"/>
              <a:gd name="connsiteY0" fmla="*/ 138556 h 277111"/>
              <a:gd name="connsiteX1" fmla="*/ 79171 w 320316"/>
              <a:gd name="connsiteY1" fmla="*/ 0 h 277111"/>
              <a:gd name="connsiteX2" fmla="*/ 241145 w 320316"/>
              <a:gd name="connsiteY2" fmla="*/ 0 h 277111"/>
              <a:gd name="connsiteX3" fmla="*/ 320316 w 320316"/>
              <a:gd name="connsiteY3" fmla="*/ 138556 h 277111"/>
              <a:gd name="connsiteX4" fmla="*/ 241145 w 320316"/>
              <a:gd name="connsiteY4" fmla="*/ 277111 h 277111"/>
              <a:gd name="connsiteX5" fmla="*/ 79171 w 320316"/>
              <a:gd name="connsiteY5" fmla="*/ 277111 h 277111"/>
              <a:gd name="connsiteX6" fmla="*/ 0 w 320316"/>
              <a:gd name="connsiteY6" fmla="*/ 138556 h 27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16" h="277111">
                <a:moveTo>
                  <a:pt x="0" y="138556"/>
                </a:moveTo>
                <a:lnTo>
                  <a:pt x="79171" y="0"/>
                </a:lnTo>
                <a:lnTo>
                  <a:pt x="241145" y="0"/>
                </a:lnTo>
                <a:lnTo>
                  <a:pt x="320316" y="138556"/>
                </a:lnTo>
                <a:lnTo>
                  <a:pt x="241145" y="277111"/>
                </a:lnTo>
                <a:lnTo>
                  <a:pt x="79171" y="277111"/>
                </a:lnTo>
                <a:lnTo>
                  <a:pt x="0" y="138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90" tIns="44920" rIns="50290" bIns="44920" numCol="1" spcCol="1270" anchor="ctr" anchorCtr="0">
            <a:noAutofit/>
          </a:bodyPr>
          <a:lstStyle/>
          <a:p>
            <a:pPr marL="0" marR="0" lvl="0" indent="0" algn="ctr" defTabSz="3667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945442">
            <a:off x="9059289" y="2572714"/>
            <a:ext cx="335711" cy="296680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rot="3614926">
            <a:off x="8631825" y="4384917"/>
            <a:ext cx="686632" cy="59401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2793194">
            <a:off x="8929734" y="3602539"/>
            <a:ext cx="590264" cy="491627"/>
          </a:xfrm>
          <a:custGeom>
            <a:avLst/>
            <a:gdLst>
              <a:gd name="connsiteX0" fmla="*/ 0 w 915509"/>
              <a:gd name="connsiteY0" fmla="*/ 396012 h 792023"/>
              <a:gd name="connsiteX1" fmla="*/ 226281 w 915509"/>
              <a:gd name="connsiteY1" fmla="*/ 0 h 792023"/>
              <a:gd name="connsiteX2" fmla="*/ 689228 w 915509"/>
              <a:gd name="connsiteY2" fmla="*/ 0 h 792023"/>
              <a:gd name="connsiteX3" fmla="*/ 915509 w 915509"/>
              <a:gd name="connsiteY3" fmla="*/ 396012 h 792023"/>
              <a:gd name="connsiteX4" fmla="*/ 689228 w 915509"/>
              <a:gd name="connsiteY4" fmla="*/ 792023 h 792023"/>
              <a:gd name="connsiteX5" fmla="*/ 226281 w 915509"/>
              <a:gd name="connsiteY5" fmla="*/ 792023 h 792023"/>
              <a:gd name="connsiteX6" fmla="*/ 0 w 915509"/>
              <a:gd name="connsiteY6" fmla="*/ 396012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09" h="792023">
                <a:moveTo>
                  <a:pt x="0" y="396012"/>
                </a:moveTo>
                <a:lnTo>
                  <a:pt x="226281" y="0"/>
                </a:lnTo>
                <a:lnTo>
                  <a:pt x="689228" y="0"/>
                </a:lnTo>
                <a:lnTo>
                  <a:pt x="915509" y="396012"/>
                </a:lnTo>
                <a:lnTo>
                  <a:pt x="689228" y="792023"/>
                </a:lnTo>
                <a:lnTo>
                  <a:pt x="226281" y="792023"/>
                </a:lnTo>
                <a:lnTo>
                  <a:pt x="0" y="39601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69" tIns="128921" rIns="144269" bIns="128921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Hexagon 47"/>
          <p:cNvSpPr/>
          <p:nvPr/>
        </p:nvSpPr>
        <p:spPr>
          <a:xfrm rot="6827255">
            <a:off x="9481469" y="1000079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Hexagon 50"/>
          <p:cNvSpPr/>
          <p:nvPr/>
        </p:nvSpPr>
        <p:spPr>
          <a:xfrm rot="6827255">
            <a:off x="8754254" y="397930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Hexagon 52"/>
          <p:cNvSpPr/>
          <p:nvPr/>
        </p:nvSpPr>
        <p:spPr>
          <a:xfrm rot="6827255">
            <a:off x="9194393" y="3371335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Hexagon 53"/>
          <p:cNvSpPr/>
          <p:nvPr/>
        </p:nvSpPr>
        <p:spPr>
          <a:xfrm rot="6827255">
            <a:off x="9415560" y="1421116"/>
            <a:ext cx="110606" cy="95301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TextBox 59"/>
          <p:cNvSpPr txBox="1"/>
          <p:nvPr/>
        </p:nvSpPr>
        <p:spPr>
          <a:xfrm>
            <a:off x="1368237" y="143509"/>
            <a:ext cx="68554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9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5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9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144167" y="1663041"/>
            <a:ext cx="138550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9" rIns="68573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marL="0" marR="0" lvl="0" indent="0" algn="l" defTabSz="685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>
          <a:xfrm>
            <a:off x="199276" y="1553317"/>
            <a:ext cx="9487853" cy="4047039"/>
          </a:xfrm>
          <a:prstGeom prst="rect">
            <a:avLst/>
          </a:prstGeom>
          <a:noFill/>
        </p:spPr>
        <p:txBody>
          <a:bodyPr/>
          <a:lstStyle>
            <a:lvl1pPr marL="171434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7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10726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16684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22638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041693" indent="-136910" algn="l" rtl="0" eaLnBrk="0" fontAlgn="base" hangingPunct="0">
              <a:spcBef>
                <a:spcPct val="20000"/>
              </a:spcBef>
              <a:spcAft>
                <a:spcPts val="225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1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248032" indent="-137147" algn="l" defTabSz="685732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74325" indent="-137147" algn="l" defTabSz="685732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14331" indent="-137147" algn="l" defTabSz="685732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40621" indent="-137147" algn="l" defTabSz="685732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Tx/>
              <a:buNone/>
              <a:tabLst/>
              <a:defRPr/>
            </a:pP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49827" y="1582117"/>
            <a:ext cx="16730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s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ức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kh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ỏe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endParaRPr kumimoji="0" lang="en-SG" sz="2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37834" y="1593717"/>
            <a:ext cx="1805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k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hí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h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uyết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SG" sz="2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689" y="1574567"/>
            <a:ext cx="13019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gi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ữ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0282" y="2110374"/>
            <a:ext cx="510766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một người dân yếu ớt 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cả nước yếu ớt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một người dân 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khoẻ tức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nước mạnh khoẻ.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224536" y="2217460"/>
            <a:ext cx="114060" cy="342821"/>
          </a:xfrm>
          <a:prstGeom prst="line">
            <a:avLst/>
          </a:prstGeom>
          <a:ln w="19050">
            <a:solidFill>
              <a:srgbClr val="D82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24336" y="2592288"/>
            <a:ext cx="72008" cy="340670"/>
          </a:xfrm>
          <a:prstGeom prst="line">
            <a:avLst/>
          </a:prstGeom>
          <a:ln w="19050">
            <a:solidFill>
              <a:srgbClr val="D82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33679" y="3014737"/>
            <a:ext cx="119126" cy="327294"/>
          </a:xfrm>
          <a:prstGeom prst="line">
            <a:avLst/>
          </a:prstGeom>
          <a:ln w="19050">
            <a:solidFill>
              <a:srgbClr val="D82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04284" y="3730571"/>
            <a:ext cx="510766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Vậy nên 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thể dục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bổ sức 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 </a:t>
            </a:r>
            <a:r>
              <a:rPr lang="nl-NL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bổn phận của mỗi một người dân yêu nước</a:t>
            </a:r>
            <a:r>
              <a:rPr lang="nl-NL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863999" y="3803145"/>
            <a:ext cx="68649" cy="332539"/>
          </a:xfrm>
          <a:prstGeom prst="line">
            <a:avLst/>
          </a:prstGeom>
          <a:ln w="19050">
            <a:solidFill>
              <a:srgbClr val="D82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292937" y="3803145"/>
            <a:ext cx="60348" cy="346328"/>
          </a:xfrm>
          <a:prstGeom prst="line">
            <a:avLst/>
          </a:prstGeom>
          <a:ln w="19050">
            <a:solidFill>
              <a:srgbClr val="D82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60241" y="4191685"/>
            <a:ext cx="72007" cy="331068"/>
          </a:xfrm>
          <a:prstGeom prst="line">
            <a:avLst/>
          </a:prstGeom>
          <a:ln w="19050">
            <a:solidFill>
              <a:srgbClr val="D82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042003" y="4590298"/>
            <a:ext cx="191662" cy="327294"/>
            <a:chOff x="2909816" y="4480729"/>
            <a:chExt cx="191662" cy="327294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2986016" y="4502101"/>
              <a:ext cx="115462" cy="305922"/>
            </a:xfrm>
            <a:prstGeom prst="line">
              <a:avLst/>
            </a:prstGeom>
            <a:ln w="19050">
              <a:solidFill>
                <a:srgbClr val="D82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09816" y="4480729"/>
              <a:ext cx="130832" cy="327294"/>
            </a:xfrm>
            <a:prstGeom prst="line">
              <a:avLst/>
            </a:prstGeom>
            <a:ln w="19050">
              <a:solidFill>
                <a:srgbClr val="D82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984176" y="3376438"/>
            <a:ext cx="163891" cy="327294"/>
            <a:chOff x="4452761" y="3205959"/>
            <a:chExt cx="163891" cy="327294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4452761" y="3205959"/>
              <a:ext cx="109264" cy="327294"/>
            </a:xfrm>
            <a:prstGeom prst="line">
              <a:avLst/>
            </a:prstGeom>
            <a:ln w="19050">
              <a:solidFill>
                <a:srgbClr val="D82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507388" y="3205959"/>
              <a:ext cx="109264" cy="327294"/>
            </a:xfrm>
            <a:prstGeom prst="line">
              <a:avLst/>
            </a:prstGeom>
            <a:ln w="19050">
              <a:solidFill>
                <a:srgbClr val="D828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5338795" y="1585689"/>
            <a:ext cx="37869" cy="341671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12210" y="1149465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defRPr/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25104" y="1216737"/>
            <a:ext cx="2599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84197" y="1911297"/>
            <a:ext cx="1549811" cy="4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01" tIns="43599" rIns="87201" bIns="43599"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5" name="Rectangle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93935" y="2428400"/>
            <a:ext cx="1265607" cy="4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01" tIns="43599" rIns="87201" bIns="43599"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Bồi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bổ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6" name="Rectangle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98373" y="2923052"/>
            <a:ext cx="1711682" cy="4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01" tIns="43599" rIns="87201" bIns="43599"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Bổn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7" name="Rectangle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18322" y="4001677"/>
            <a:ext cx="1784910" cy="5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01" tIns="43599" rIns="87201" bIns="43599"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9" name="Rectangle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11234" y="3455106"/>
            <a:ext cx="1784910" cy="4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01" tIns="43599" rIns="87201" bIns="43599"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huyết</a:t>
            </a: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6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44" grpId="0"/>
      <p:bldP spid="45" grpId="0"/>
      <p:bldP spid="46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44167" y="1570495"/>
            <a:ext cx="138550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9" rIns="68573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Times28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28" pitchFamily="2" charset="0"/>
              </a:defRPr>
            </a:lvl9pPr>
          </a:lstStyle>
          <a:p>
            <a:pPr marL="0" marR="0" lvl="0" indent="0" algn="l" defTabSz="685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0080" y="339502"/>
            <a:ext cx="932529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bổn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27 - 3 - 1946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HỒ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 MINH</a:t>
            </a:r>
          </a:p>
        </p:txBody>
      </p:sp>
    </p:spTree>
    <p:extLst>
      <p:ext uri="{BB962C8B-B14F-4D97-AF65-F5344CB8AC3E}">
        <p14:creationId xmlns:p14="http://schemas.microsoft.com/office/powerpoint/2010/main" val="429097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2_Flo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6408</TotalTime>
  <Words>1515</Words>
  <Application>Microsoft Office PowerPoint</Application>
  <PresentationFormat>Custom</PresentationFormat>
  <Paragraphs>119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宋体</vt:lpstr>
      <vt:lpstr>宋体</vt:lpstr>
      <vt:lpstr>Arial</vt:lpstr>
      <vt:lpstr>Calibri</vt:lpstr>
      <vt:lpstr>Georgia</vt:lpstr>
      <vt:lpstr>Times New Roman</vt:lpstr>
      <vt:lpstr>Trebuchet MS</vt:lpstr>
      <vt:lpstr>VnTimes28</vt:lpstr>
      <vt:lpstr>Wingdings 2</vt:lpstr>
      <vt:lpstr>2_Flow</vt:lpstr>
      <vt:lpstr>Slipstream</vt:lpstr>
      <vt:lpstr>2_Slipstream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TĐ Lời kêu gọi toàn dân tập thể dục</dc:title>
  <dc:creator>Lê Thị Bích Thủy</dc:creator>
  <cp:lastModifiedBy>Microsoft account</cp:lastModifiedBy>
  <cp:revision>664</cp:revision>
  <dcterms:created xsi:type="dcterms:W3CDTF">2016-11-22T07:15:17Z</dcterms:created>
  <dcterms:modified xsi:type="dcterms:W3CDTF">2022-04-03T13:31:57Z</dcterms:modified>
</cp:coreProperties>
</file>