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1" r:id="rId3"/>
  </p:sldMasterIdLst>
  <p:notesMasterIdLst>
    <p:notesMasterId r:id="rId30"/>
  </p:notesMasterIdLst>
  <p:sldIdLst>
    <p:sldId id="327" r:id="rId4"/>
    <p:sldId id="381" r:id="rId5"/>
    <p:sldId id="379" r:id="rId6"/>
    <p:sldId id="377" r:id="rId7"/>
    <p:sldId id="355" r:id="rId8"/>
    <p:sldId id="356" r:id="rId9"/>
    <p:sldId id="375" r:id="rId10"/>
    <p:sldId id="358" r:id="rId11"/>
    <p:sldId id="342" r:id="rId12"/>
    <p:sldId id="257" r:id="rId13"/>
    <p:sldId id="354" r:id="rId14"/>
    <p:sldId id="361" r:id="rId15"/>
    <p:sldId id="362" r:id="rId16"/>
    <p:sldId id="363" r:id="rId17"/>
    <p:sldId id="364" r:id="rId18"/>
    <p:sldId id="376" r:id="rId19"/>
    <p:sldId id="374" r:id="rId20"/>
    <p:sldId id="366" r:id="rId21"/>
    <p:sldId id="367" r:id="rId22"/>
    <p:sldId id="368" r:id="rId23"/>
    <p:sldId id="369" r:id="rId24"/>
    <p:sldId id="370" r:id="rId25"/>
    <p:sldId id="380" r:id="rId26"/>
    <p:sldId id="261" r:id="rId27"/>
    <p:sldId id="371" r:id="rId28"/>
    <p:sldId id="328" r:id="rId29"/>
  </p:sldIdLst>
  <p:sldSz cx="9144000" cy="5143500" type="screen16x9"/>
  <p:notesSz cx="6858000" cy="9144000"/>
  <p:embeddedFontLst>
    <p:embeddedFont>
      <p:font typeface="HP001" panose="020B0604020202020204" charset="-93"/>
      <p:regular r:id="rId31"/>
      <p:bold r:id="rId32"/>
    </p:embeddedFont>
    <p:embeddedFont>
      <p:font typeface="Permanent Marker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SimSun" panose="02010600030101010101" pitchFamily="2" charset="-122"/>
      <p:regular r:id="rId38"/>
    </p:embeddedFont>
    <p:embeddedFont>
      <p:font typeface="HP001 4 hàng" panose="020B0603050302020204" pitchFamily="34" charset="-93"/>
      <p:regular r:id="rId39"/>
      <p:bold r:id="rId40"/>
    </p:embeddedFont>
    <p:embeddedFont>
      <p:font typeface="Nunito" panose="020B0604020202020204" charset="-93"/>
      <p:regular r:id="rId41"/>
    </p:embeddedFont>
    <p:embeddedFont>
      <p:font typeface="Calibri Light" panose="020F0302020204030204" pitchFamily="34" charset="0"/>
      <p:regular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716">
          <p15:clr>
            <a:srgbClr val="A4A3A4"/>
          </p15:clr>
        </p15:guide>
        <p15:guide id="2" pos="539">
          <p15:clr>
            <a:srgbClr val="A4A3A4"/>
          </p15:clr>
        </p15:guide>
        <p15:guide id="3" pos="5221">
          <p15:clr>
            <a:srgbClr val="A4A3A4"/>
          </p15:clr>
        </p15:guide>
        <p15:guide id="4" orient="horz" pos="679">
          <p15:clr>
            <a:srgbClr val="A4A3A4"/>
          </p15:clr>
        </p15:guide>
        <p15:guide id="5" orient="horz" pos="1332">
          <p15:clr>
            <a:srgbClr val="A4A3A4"/>
          </p15:clr>
        </p15:guide>
        <p15:guide id="6" orient="horz" pos="1764">
          <p15:clr>
            <a:srgbClr val="A4A3A4"/>
          </p15:clr>
        </p15:guide>
        <p15:guide id="7" orient="horz" pos="2041">
          <p15:clr>
            <a:srgbClr val="A4A3A4"/>
          </p15:clr>
        </p15:guide>
        <p15:guide id="8" orient="horz" pos="103">
          <p15:clr>
            <a:srgbClr val="A4A3A4"/>
          </p15:clr>
        </p15:guide>
        <p15:guide id="9" orient="horz" pos="28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99"/>
    <a:srgbClr val="7FBF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190AC66-BD0E-425D-999A-4C01167B39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92" autoAdjust="0"/>
  </p:normalViewPr>
  <p:slideViewPr>
    <p:cSldViewPr snapToGrid="0">
      <p:cViewPr varScale="1">
        <p:scale>
          <a:sx n="87" d="100"/>
          <a:sy n="87" d="100"/>
        </p:scale>
        <p:origin x="680" y="52"/>
      </p:cViewPr>
      <p:guideLst>
        <p:guide orient="horz" pos="1716"/>
        <p:guide pos="539"/>
        <p:guide pos="5221"/>
        <p:guide orient="horz" pos="679"/>
        <p:guide orient="horz" pos="1332"/>
        <p:guide orient="horz" pos="1764"/>
        <p:guide orient="horz" pos="2041"/>
        <p:guide orient="horz" pos="103"/>
        <p:guide orient="horz" pos="2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52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="" xmlns:a16="http://schemas.microsoft.com/office/drawing/2014/main" id="{E5FEB380-A259-4F46-B4F8-1602CC63E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="" xmlns:a16="http://schemas.microsoft.com/office/drawing/2014/main" id="{6E5A6D77-0E4F-4C54-A02F-18FD950FA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="" xmlns:a16="http://schemas.microsoft.com/office/drawing/2014/main" id="{D8B1F025-4DF6-4CE7-B212-2880AD528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0FEAEF-D219-4CA4-A8B6-B2E633B23BF4}" type="slidenum">
              <a:rPr lang="zh-CN" altLang="en-US" sz="1200">
                <a:latin typeface="Calibri" panose="020F0502020204030204" pitchFamily="34" charset="0"/>
              </a:rPr>
              <a:pPr/>
              <a:t>1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6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727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12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277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647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90ad29a59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90ad29a59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630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90ad29a59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90ad29a59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89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="" xmlns:a16="http://schemas.microsoft.com/office/drawing/2014/main" id="{A1DCBAF7-6B0C-40FD-88BA-D2DCB8C1E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="" xmlns:a16="http://schemas.microsoft.com/office/drawing/2014/main" id="{830C754C-C866-496E-AE01-E9065E88E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8676" name="灯片编号占位符 3">
            <a:extLst>
              <a:ext uri="{FF2B5EF4-FFF2-40B4-BE49-F238E27FC236}">
                <a16:creationId xmlns="" xmlns:a16="http://schemas.microsoft.com/office/drawing/2014/main" id="{C78F653C-1F52-4F96-A79C-AB2A4A435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7F01DB-FB63-4DF0-8A64-F690758E5E3B}" type="slidenum">
              <a:rPr lang="zh-CN" altLang="en-US" sz="1200">
                <a:latin typeface="Calibri" panose="020F0502020204030204" pitchFamily="34" charset="0"/>
              </a:rPr>
              <a:pPr/>
              <a:t>26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36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174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25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45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9109fd0a28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9109fd0a28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16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90f56ec055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90f56ec055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053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90ad29a59c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90ad29a59c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54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90ad29a59c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90ad29a59c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03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50000" y="1187200"/>
            <a:ext cx="48957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49995" y="3239800"/>
            <a:ext cx="270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3690849" y="4604514"/>
            <a:ext cx="1675164" cy="757484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3589050" y="-189001"/>
            <a:ext cx="1734479" cy="757403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010464" y="4375270"/>
            <a:ext cx="872758" cy="465223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231457" y="4190262"/>
            <a:ext cx="586630" cy="358564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6263447" y="334486"/>
            <a:ext cx="293153" cy="337976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8424010" y="3503654"/>
            <a:ext cx="249392" cy="2649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397550" y="4568263"/>
            <a:ext cx="165057" cy="349024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423410" y="407554"/>
            <a:ext cx="249392" cy="2649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5891879" y="4574144"/>
            <a:ext cx="293149" cy="337971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855250" y="3061133"/>
            <a:ext cx="3000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855250" y="2123627"/>
            <a:ext cx="32061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470613" y="480807"/>
            <a:ext cx="254056" cy="241758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8337983" y="920521"/>
            <a:ext cx="254056" cy="241758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5385157" y="4601757"/>
            <a:ext cx="254056" cy="241758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3365629" y="138773"/>
            <a:ext cx="1115223" cy="505646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8220571" y="4078092"/>
            <a:ext cx="1600229" cy="723488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FF46462D-4ABE-4A8F-80F0-EEF540663CCF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19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0635987-0496-45B4-8480-39DCC3C658ED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05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BDC1B5F3-DB0A-4A74-B268-2010E2C1E516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29ACF72-C127-484A-AC81-2B8740D9F7FF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58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F7E61A6-F903-41BC-8AC6-25BC4AB2AB9D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C9602C2-D9CB-4C36-AE22-E0591062F79B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94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B55EC599-22E2-4EB4-8A45-C07630BE92E4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59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1A0F2EE-51A9-42CA-8DE2-B75CA4B86CFC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64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5E218C6-6333-4CFA-9369-00CED86491B5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9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715236" y="1174022"/>
            <a:ext cx="254056" cy="241758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8432788" y="1415782"/>
            <a:ext cx="254056" cy="241758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8292083" y="3403193"/>
            <a:ext cx="1600229" cy="723488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2298350" y="2045363"/>
            <a:ext cx="4673100" cy="1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4425422" y="4430449"/>
            <a:ext cx="293153" cy="337976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7319210" y="731054"/>
            <a:ext cx="249392" cy="2649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6367A33-ADD4-4C26-990D-34C9C3D094D2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81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1D1E950-9276-4DED-88C8-AC032F198471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83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FF99ED6-32F1-4E07-86E4-F8C556156A32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92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B10E1AD6-7542-4F27-90E7-C321976C73BE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86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A0C0EB2-3C84-4EDD-888E-967C18062338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70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3;p3"/>
          <p:cNvGrpSpPr>
            <a:grpSpLocks/>
          </p:cNvGrpSpPr>
          <p:nvPr/>
        </p:nvGrpSpPr>
        <p:grpSpPr bwMode="auto">
          <a:xfrm>
            <a:off x="2028825" y="169069"/>
            <a:ext cx="5219700" cy="4805363"/>
            <a:chOff x="-1292287" y="-2163948"/>
            <a:chExt cx="5220816" cy="4805916"/>
          </a:xfrm>
        </p:grpSpPr>
        <p:sp>
          <p:nvSpPr>
            <p:cNvPr id="6" name="Google Shape;44;p3"/>
            <p:cNvSpPr>
              <a:spLocks noChangeArrowheads="1"/>
            </p:cNvSpPr>
            <p:nvPr/>
          </p:nvSpPr>
          <p:spPr bwMode="auto">
            <a:xfrm rot="3230743">
              <a:off x="165404" y="-2167627"/>
              <a:ext cx="1095501" cy="2172164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45;p3"/>
            <p:cNvSpPr/>
            <p:nvPr/>
          </p:nvSpPr>
          <p:spPr>
            <a:xfrm rot="6271425" flipH="1">
              <a:off x="-96990" y="377798"/>
              <a:ext cx="1035963" cy="2727908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46;p3"/>
            <p:cNvSpPr/>
            <p:nvPr/>
          </p:nvSpPr>
          <p:spPr>
            <a:xfrm rot="-10194688" flipH="1">
              <a:off x="-679381" y="903455"/>
              <a:ext cx="3399565" cy="145153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47;p3"/>
            <p:cNvSpPr>
              <a:spLocks/>
            </p:cNvSpPr>
            <p:nvPr/>
          </p:nvSpPr>
          <p:spPr bwMode="auto">
            <a:xfrm rot="1512265">
              <a:off x="2312723" y="-390741"/>
              <a:ext cx="1200063" cy="2220905"/>
            </a:xfrm>
            <a:custGeom>
              <a:avLst/>
              <a:gdLst>
                <a:gd name="T0" fmla="*/ 98034 w 28767"/>
                <a:gd name="T1" fmla="*/ 0 h 86765"/>
                <a:gd name="T2" fmla="*/ 0 w 28767"/>
                <a:gd name="T3" fmla="*/ 2048 h 86765"/>
                <a:gd name="T4" fmla="*/ 0 w 28767"/>
                <a:gd name="T5" fmla="*/ 2220905 h 86765"/>
                <a:gd name="T6" fmla="*/ 153017 w 28767"/>
                <a:gd name="T7" fmla="*/ 2218934 h 86765"/>
                <a:gd name="T8" fmla="*/ 325265 w 28767"/>
                <a:gd name="T9" fmla="*/ 2203218 h 86765"/>
                <a:gd name="T10" fmla="*/ 1036617 w 28767"/>
                <a:gd name="T11" fmla="*/ 1854205 h 86765"/>
                <a:gd name="T12" fmla="*/ 887647 w 28767"/>
                <a:gd name="T13" fmla="*/ 1218125 h 86765"/>
                <a:gd name="T14" fmla="*/ 536726 w 28767"/>
                <a:gd name="T15" fmla="*/ 1031832 h 86765"/>
                <a:gd name="T16" fmla="*/ 410951 w 28767"/>
                <a:gd name="T17" fmla="*/ 773279 h 86765"/>
                <a:gd name="T18" fmla="*/ 793910 w 28767"/>
                <a:gd name="T19" fmla="*/ 547669 h 86765"/>
                <a:gd name="T20" fmla="*/ 706597 w 28767"/>
                <a:gd name="T21" fmla="*/ 107711 h 86765"/>
                <a:gd name="T22" fmla="*/ 98034 w 28767"/>
                <a:gd name="T23" fmla="*/ 0 h 867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48;p3"/>
            <p:cNvSpPr/>
            <p:nvPr/>
          </p:nvSpPr>
          <p:spPr>
            <a:xfrm rot="-6342086" flipH="1">
              <a:off x="732346" y="-1024105"/>
              <a:ext cx="2786383" cy="2288077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49;p3"/>
            <p:cNvSpPr>
              <a:spLocks/>
            </p:cNvSpPr>
            <p:nvPr/>
          </p:nvSpPr>
          <p:spPr bwMode="auto">
            <a:xfrm rot="18128084" flipH="1">
              <a:off x="1669973" y="-1888277"/>
              <a:ext cx="856187" cy="1614390"/>
            </a:xfrm>
            <a:custGeom>
              <a:avLst/>
              <a:gdLst>
                <a:gd name="T0" fmla="*/ 856134 w 16246"/>
                <a:gd name="T1" fmla="*/ 0 h 39126"/>
                <a:gd name="T2" fmla="*/ 774763 w 16246"/>
                <a:gd name="T3" fmla="*/ 37465 h 39126"/>
                <a:gd name="T4" fmla="*/ 112465 w 16246"/>
                <a:gd name="T5" fmla="*/ 362563 h 39126"/>
                <a:gd name="T6" fmla="*/ 114415 w 16246"/>
                <a:gd name="T7" fmla="*/ 736349 h 39126"/>
                <a:gd name="T8" fmla="*/ 445854 w 16246"/>
                <a:gd name="T9" fmla="*/ 871480 h 39126"/>
                <a:gd name="T10" fmla="*/ 697872 w 16246"/>
                <a:gd name="T11" fmla="*/ 1071102 h 39126"/>
                <a:gd name="T12" fmla="*/ 650493 w 16246"/>
                <a:gd name="T13" fmla="*/ 1260698 h 39126"/>
                <a:gd name="T14" fmla="*/ 777767 w 16246"/>
                <a:gd name="T15" fmla="*/ 1553736 h 39126"/>
                <a:gd name="T16" fmla="*/ 856134 w 16246"/>
                <a:gd name="T17" fmla="*/ 1614349 h 39126"/>
                <a:gd name="T18" fmla="*/ 856134 w 16246"/>
                <a:gd name="T19" fmla="*/ 0 h 39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50;p3"/>
            <p:cNvSpPr>
              <a:spLocks/>
            </p:cNvSpPr>
            <p:nvPr/>
          </p:nvSpPr>
          <p:spPr bwMode="auto">
            <a:xfrm rot="8870527">
              <a:off x="-704068" y="420408"/>
              <a:ext cx="890702" cy="1674931"/>
            </a:xfrm>
            <a:custGeom>
              <a:avLst/>
              <a:gdLst>
                <a:gd name="T0" fmla="*/ 72762 w 28767"/>
                <a:gd name="T1" fmla="*/ 0 h 86765"/>
                <a:gd name="T2" fmla="*/ 0 w 28767"/>
                <a:gd name="T3" fmla="*/ 1544 h 86765"/>
                <a:gd name="T4" fmla="*/ 0 w 28767"/>
                <a:gd name="T5" fmla="*/ 1674931 h 86765"/>
                <a:gd name="T6" fmla="*/ 113571 w 28767"/>
                <a:gd name="T7" fmla="*/ 1673445 h 86765"/>
                <a:gd name="T8" fmla="*/ 241416 w 28767"/>
                <a:gd name="T9" fmla="*/ 1661592 h 86765"/>
                <a:gd name="T10" fmla="*/ 769390 w 28767"/>
                <a:gd name="T11" fmla="*/ 1398379 h 86765"/>
                <a:gd name="T12" fmla="*/ 658823 w 28767"/>
                <a:gd name="T13" fmla="*/ 918669 h 86765"/>
                <a:gd name="T14" fmla="*/ 398365 w 28767"/>
                <a:gd name="T15" fmla="*/ 778173 h 86765"/>
                <a:gd name="T16" fmla="*/ 305013 w 28767"/>
                <a:gd name="T17" fmla="*/ 583181 h 86765"/>
                <a:gd name="T18" fmla="*/ 589250 w 28767"/>
                <a:gd name="T19" fmla="*/ 413033 h 86765"/>
                <a:gd name="T20" fmla="*/ 524445 w 28767"/>
                <a:gd name="T21" fmla="*/ 81232 h 86765"/>
                <a:gd name="T22" fmla="*/ 72762 w 28767"/>
                <a:gd name="T23" fmla="*/ 0 h 867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oogle Shape;51;p3"/>
            <p:cNvSpPr>
              <a:spLocks/>
            </p:cNvSpPr>
            <p:nvPr/>
          </p:nvSpPr>
          <p:spPr bwMode="auto">
            <a:xfrm rot="13913870" flipH="1">
              <a:off x="2928334" y="1748713"/>
              <a:ext cx="122786" cy="105188"/>
            </a:xfrm>
            <a:custGeom>
              <a:avLst/>
              <a:gdLst>
                <a:gd name="T0" fmla="*/ 70192 w 1835"/>
                <a:gd name="T1" fmla="*/ 0 h 1572"/>
                <a:gd name="T2" fmla="*/ 33189 w 1835"/>
                <a:gd name="T3" fmla="*/ 89597 h 1572"/>
                <a:gd name="T4" fmla="*/ 70192 w 1835"/>
                <a:gd name="T5" fmla="*/ 105188 h 1572"/>
                <a:gd name="T6" fmla="*/ 122786 w 1835"/>
                <a:gd name="T7" fmla="*/ 52594 h 1572"/>
                <a:gd name="T8" fmla="*/ 70192 w 1835"/>
                <a:gd name="T9" fmla="*/ 0 h 1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52;p3"/>
            <p:cNvSpPr>
              <a:spLocks/>
            </p:cNvSpPr>
            <p:nvPr/>
          </p:nvSpPr>
          <p:spPr bwMode="auto">
            <a:xfrm rot="13913870" flipH="1">
              <a:off x="2154280" y="2143947"/>
              <a:ext cx="122786" cy="105121"/>
            </a:xfrm>
            <a:custGeom>
              <a:avLst/>
              <a:gdLst>
                <a:gd name="T0" fmla="*/ 70125 w 1835"/>
                <a:gd name="T1" fmla="*/ 67 h 1571"/>
                <a:gd name="T2" fmla="*/ 33189 w 1835"/>
                <a:gd name="T3" fmla="*/ 89597 h 1571"/>
                <a:gd name="T4" fmla="*/ 69858 w 1835"/>
                <a:gd name="T5" fmla="*/ 105054 h 1571"/>
                <a:gd name="T6" fmla="*/ 122719 w 1835"/>
                <a:gd name="T7" fmla="*/ 52661 h 1571"/>
                <a:gd name="T8" fmla="*/ 70125 w 1835"/>
                <a:gd name="T9" fmla="*/ 67 h 15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53;p3"/>
            <p:cNvSpPr>
              <a:spLocks/>
            </p:cNvSpPr>
            <p:nvPr/>
          </p:nvSpPr>
          <p:spPr bwMode="auto">
            <a:xfrm rot="13913889" flipH="1">
              <a:off x="1699411" y="586720"/>
              <a:ext cx="1216535" cy="1766485"/>
            </a:xfrm>
            <a:custGeom>
              <a:avLst/>
              <a:gdLst>
                <a:gd name="T0" fmla="*/ 0 w 11661"/>
                <a:gd name="T1" fmla="*/ 55 h 32333"/>
                <a:gd name="T2" fmla="*/ 0 w 11661"/>
                <a:gd name="T3" fmla="*/ 1766430 h 32333"/>
                <a:gd name="T4" fmla="*/ 1216431 w 11661"/>
                <a:gd name="T5" fmla="*/ 883488 h 32333"/>
                <a:gd name="T6" fmla="*/ 1198904 w 11661"/>
                <a:gd name="T7" fmla="*/ 749525 h 32333"/>
                <a:gd name="T8" fmla="*/ 0 w 11661"/>
                <a:gd name="T9" fmla="*/ 55 h 32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54;p3"/>
            <p:cNvSpPr>
              <a:spLocks/>
            </p:cNvSpPr>
            <p:nvPr/>
          </p:nvSpPr>
          <p:spPr bwMode="auto">
            <a:xfrm rot="15257967" flipH="1">
              <a:off x="999309" y="2063054"/>
              <a:ext cx="42791" cy="42746"/>
            </a:xfrm>
            <a:custGeom>
              <a:avLst/>
              <a:gdLst>
                <a:gd name="T0" fmla="*/ 21396 w 956"/>
                <a:gd name="T1" fmla="*/ 0 h 955"/>
                <a:gd name="T2" fmla="*/ 45 w 956"/>
                <a:gd name="T3" fmla="*/ 21351 h 955"/>
                <a:gd name="T4" fmla="*/ 21396 w 956"/>
                <a:gd name="T5" fmla="*/ 42746 h 955"/>
                <a:gd name="T6" fmla="*/ 42746 w 956"/>
                <a:gd name="T7" fmla="*/ 21351 h 955"/>
                <a:gd name="T8" fmla="*/ 21396 w 956"/>
                <a:gd name="T9" fmla="*/ 0 h 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55;p3"/>
            <p:cNvSpPr>
              <a:spLocks/>
            </p:cNvSpPr>
            <p:nvPr/>
          </p:nvSpPr>
          <p:spPr bwMode="auto">
            <a:xfrm rot="15257967" flipH="1">
              <a:off x="-16446" y="-396584"/>
              <a:ext cx="96368" cy="95966"/>
            </a:xfrm>
            <a:custGeom>
              <a:avLst/>
              <a:gdLst>
                <a:gd name="T0" fmla="*/ 48206 w 2153"/>
                <a:gd name="T1" fmla="*/ 45 h 2144"/>
                <a:gd name="T2" fmla="*/ 45 w 2153"/>
                <a:gd name="T3" fmla="*/ 47804 h 2144"/>
                <a:gd name="T4" fmla="*/ 48206 w 2153"/>
                <a:gd name="T5" fmla="*/ 95966 h 2144"/>
                <a:gd name="T6" fmla="*/ 96368 w 2153"/>
                <a:gd name="T7" fmla="*/ 47804 h 2144"/>
                <a:gd name="T8" fmla="*/ 48206 w 2153"/>
                <a:gd name="T9" fmla="*/ 4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56;p3"/>
            <p:cNvSpPr>
              <a:spLocks/>
            </p:cNvSpPr>
            <p:nvPr/>
          </p:nvSpPr>
          <p:spPr bwMode="auto">
            <a:xfrm rot="15257972" flipH="1">
              <a:off x="2681601" y="1398234"/>
              <a:ext cx="143464" cy="143464"/>
            </a:xfrm>
            <a:custGeom>
              <a:avLst/>
              <a:gdLst>
                <a:gd name="T0" fmla="*/ 71397 w 2144"/>
                <a:gd name="T1" fmla="*/ 67 h 2144"/>
                <a:gd name="T2" fmla="*/ 67 w 2144"/>
                <a:gd name="T3" fmla="*/ 71464 h 2144"/>
                <a:gd name="T4" fmla="*/ 71397 w 2144"/>
                <a:gd name="T5" fmla="*/ 143464 h 2144"/>
                <a:gd name="T6" fmla="*/ 143464 w 2144"/>
                <a:gd name="T7" fmla="*/ 71464 h 2144"/>
                <a:gd name="T8" fmla="*/ 71397 w 2144"/>
                <a:gd name="T9" fmla="*/ 67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57;p3"/>
            <p:cNvSpPr>
              <a:spLocks/>
            </p:cNvSpPr>
            <p:nvPr/>
          </p:nvSpPr>
          <p:spPr bwMode="auto">
            <a:xfrm rot="637080">
              <a:off x="-1121072" y="-824892"/>
              <a:ext cx="1040832" cy="1955150"/>
            </a:xfrm>
            <a:custGeom>
              <a:avLst/>
              <a:gdLst>
                <a:gd name="T0" fmla="*/ 1040768 w 16246"/>
                <a:gd name="T1" fmla="*/ 0 h 39126"/>
                <a:gd name="T2" fmla="*/ 941849 w 16246"/>
                <a:gd name="T3" fmla="*/ 45373 h 39126"/>
                <a:gd name="T4" fmla="*/ 136719 w 16246"/>
                <a:gd name="T5" fmla="*/ 439092 h 39126"/>
                <a:gd name="T6" fmla="*/ 139089 w 16246"/>
                <a:gd name="T7" fmla="*/ 891775 h 39126"/>
                <a:gd name="T8" fmla="*/ 542007 w 16246"/>
                <a:gd name="T9" fmla="*/ 1055429 h 39126"/>
                <a:gd name="T10" fmla="*/ 848375 w 16246"/>
                <a:gd name="T11" fmla="*/ 1297187 h 39126"/>
                <a:gd name="T12" fmla="*/ 790779 w 16246"/>
                <a:gd name="T13" fmla="*/ 1526802 h 39126"/>
                <a:gd name="T14" fmla="*/ 945500 w 16246"/>
                <a:gd name="T15" fmla="*/ 1881693 h 39126"/>
                <a:gd name="T16" fmla="*/ 1040768 w 16246"/>
                <a:gd name="T17" fmla="*/ 1955100 h 39126"/>
                <a:gd name="T18" fmla="*/ 1040768 w 16246"/>
                <a:gd name="T19" fmla="*/ 0 h 39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58;p3"/>
            <p:cNvSpPr>
              <a:spLocks/>
            </p:cNvSpPr>
            <p:nvPr/>
          </p:nvSpPr>
          <p:spPr bwMode="auto">
            <a:xfrm>
              <a:off x="-702609" y="1509174"/>
              <a:ext cx="148213" cy="131522"/>
            </a:xfrm>
            <a:custGeom>
              <a:avLst/>
              <a:gdLst>
                <a:gd name="T0" fmla="*/ 73916 w 3108"/>
                <a:gd name="T1" fmla="*/ 0 h 2758"/>
                <a:gd name="T2" fmla="*/ 11636 w 3108"/>
                <a:gd name="T3" fmla="*/ 44540 h 2758"/>
                <a:gd name="T4" fmla="*/ 53124 w 3108"/>
                <a:gd name="T5" fmla="*/ 127993 h 2758"/>
                <a:gd name="T6" fmla="*/ 74250 w 3108"/>
                <a:gd name="T7" fmla="*/ 131474 h 2758"/>
                <a:gd name="T8" fmla="*/ 136577 w 3108"/>
                <a:gd name="T9" fmla="*/ 86934 h 2758"/>
                <a:gd name="T10" fmla="*/ 95089 w 3108"/>
                <a:gd name="T11" fmla="*/ 3481 h 2758"/>
                <a:gd name="T12" fmla="*/ 73916 w 3108"/>
                <a:gd name="T13" fmla="*/ 0 h 2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59;p3"/>
            <p:cNvSpPr>
              <a:spLocks/>
            </p:cNvSpPr>
            <p:nvPr/>
          </p:nvSpPr>
          <p:spPr bwMode="auto">
            <a:xfrm>
              <a:off x="-505909" y="1387829"/>
              <a:ext cx="74583" cy="75012"/>
            </a:xfrm>
            <a:custGeom>
              <a:avLst/>
              <a:gdLst>
                <a:gd name="T0" fmla="*/ 37530 w 1564"/>
                <a:gd name="T1" fmla="*/ 48 h 1573"/>
                <a:gd name="T2" fmla="*/ 48 w 1564"/>
                <a:gd name="T3" fmla="*/ 37530 h 1573"/>
                <a:gd name="T4" fmla="*/ 37530 w 1564"/>
                <a:gd name="T5" fmla="*/ 75012 h 1573"/>
                <a:gd name="T6" fmla="*/ 74535 w 1564"/>
                <a:gd name="T7" fmla="*/ 37530 h 1573"/>
                <a:gd name="T8" fmla="*/ 37530 w 1564"/>
                <a:gd name="T9" fmla="*/ 48 h 1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60;p3"/>
            <p:cNvSpPr>
              <a:spLocks/>
            </p:cNvSpPr>
            <p:nvPr/>
          </p:nvSpPr>
          <p:spPr bwMode="auto">
            <a:xfrm>
              <a:off x="-551491" y="37728"/>
              <a:ext cx="45589" cy="45589"/>
            </a:xfrm>
            <a:custGeom>
              <a:avLst/>
              <a:gdLst>
                <a:gd name="T0" fmla="*/ 22795 w 956"/>
                <a:gd name="T1" fmla="*/ 48 h 956"/>
                <a:gd name="T2" fmla="*/ 48 w 956"/>
                <a:gd name="T3" fmla="*/ 22795 h 956"/>
                <a:gd name="T4" fmla="*/ 22795 w 956"/>
                <a:gd name="T5" fmla="*/ 45541 h 956"/>
                <a:gd name="T6" fmla="*/ 45541 w 956"/>
                <a:gd name="T7" fmla="*/ 22795 h 956"/>
                <a:gd name="T8" fmla="*/ 22795 w 956"/>
                <a:gd name="T9" fmla="*/ 48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61;p3"/>
            <p:cNvSpPr>
              <a:spLocks/>
            </p:cNvSpPr>
            <p:nvPr/>
          </p:nvSpPr>
          <p:spPr bwMode="auto">
            <a:xfrm>
              <a:off x="-281484" y="-221075"/>
              <a:ext cx="45542" cy="45542"/>
            </a:xfrm>
            <a:custGeom>
              <a:avLst/>
              <a:gdLst>
                <a:gd name="T0" fmla="*/ 22747 w 955"/>
                <a:gd name="T1" fmla="*/ 0 h 955"/>
                <a:gd name="T2" fmla="*/ 0 w 955"/>
                <a:gd name="T3" fmla="*/ 22747 h 955"/>
                <a:gd name="T4" fmla="*/ 22747 w 955"/>
                <a:gd name="T5" fmla="*/ 45542 h 955"/>
                <a:gd name="T6" fmla="*/ 45542 w 955"/>
                <a:gd name="T7" fmla="*/ 22747 h 955"/>
                <a:gd name="T8" fmla="*/ 22747 w 955"/>
                <a:gd name="T9" fmla="*/ 0 h 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Google Shape;62;p3"/>
            <p:cNvSpPr>
              <a:spLocks/>
            </p:cNvSpPr>
            <p:nvPr/>
          </p:nvSpPr>
          <p:spPr bwMode="auto">
            <a:xfrm>
              <a:off x="-469802" y="124330"/>
              <a:ext cx="102671" cy="102671"/>
            </a:xfrm>
            <a:custGeom>
              <a:avLst/>
              <a:gdLst>
                <a:gd name="T0" fmla="*/ 51312 w 2153"/>
                <a:gd name="T1" fmla="*/ 0 h 2153"/>
                <a:gd name="T2" fmla="*/ 0 w 2153"/>
                <a:gd name="T3" fmla="*/ 51312 h 2153"/>
                <a:gd name="T4" fmla="*/ 51312 w 2153"/>
                <a:gd name="T5" fmla="*/ 102623 h 2153"/>
                <a:gd name="T6" fmla="*/ 102623 w 2153"/>
                <a:gd name="T7" fmla="*/ 51312 h 2153"/>
                <a:gd name="T8" fmla="*/ 51312 w 2153"/>
                <a:gd name="T9" fmla="*/ 0 h 2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Google Shape;63;p3"/>
            <p:cNvSpPr/>
            <p:nvPr/>
          </p:nvSpPr>
          <p:spPr>
            <a:xfrm rot="7313901" flipH="1">
              <a:off x="-161706" y="548139"/>
              <a:ext cx="795429" cy="1484629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Google Shape;64;p3"/>
            <p:cNvSpPr>
              <a:spLocks/>
            </p:cNvSpPr>
            <p:nvPr/>
          </p:nvSpPr>
          <p:spPr bwMode="auto">
            <a:xfrm rot="13913870" flipH="1">
              <a:off x="2769980" y="-66253"/>
              <a:ext cx="122786" cy="105121"/>
            </a:xfrm>
            <a:custGeom>
              <a:avLst/>
              <a:gdLst>
                <a:gd name="T0" fmla="*/ 70125 w 1835"/>
                <a:gd name="T1" fmla="*/ 67 h 1571"/>
                <a:gd name="T2" fmla="*/ 33189 w 1835"/>
                <a:gd name="T3" fmla="*/ 89597 h 1571"/>
                <a:gd name="T4" fmla="*/ 69858 w 1835"/>
                <a:gd name="T5" fmla="*/ 105054 h 1571"/>
                <a:gd name="T6" fmla="*/ 122719 w 1835"/>
                <a:gd name="T7" fmla="*/ 52661 h 1571"/>
                <a:gd name="T8" fmla="*/ 70125 w 1835"/>
                <a:gd name="T9" fmla="*/ 67 h 15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Google Shape;65;p3"/>
            <p:cNvSpPr/>
            <p:nvPr/>
          </p:nvSpPr>
          <p:spPr>
            <a:xfrm rot="-1863857">
              <a:off x="-409448" y="-1573330"/>
              <a:ext cx="1881590" cy="1072877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Google Shape;66;p3"/>
            <p:cNvSpPr/>
            <p:nvPr/>
          </p:nvSpPr>
          <p:spPr>
            <a:xfrm>
              <a:off x="-231610" y="-1180378"/>
              <a:ext cx="2983551" cy="29840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Google Shape;67;p3"/>
            <p:cNvSpPr/>
            <p:nvPr/>
          </p:nvSpPr>
          <p:spPr>
            <a:xfrm rot="993836">
              <a:off x="9741" y="-1486404"/>
              <a:ext cx="84156" cy="83353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Google Shape;68;p3"/>
            <p:cNvSpPr/>
            <p:nvPr/>
          </p:nvSpPr>
          <p:spPr>
            <a:xfrm rot="993836">
              <a:off x="-515833" y="-967232"/>
              <a:ext cx="187365" cy="186949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Google Shape;69;p3"/>
            <p:cNvSpPr/>
            <p:nvPr/>
          </p:nvSpPr>
          <p:spPr>
            <a:xfrm rot="-6342001" flipH="1">
              <a:off x="3046500" y="711330"/>
              <a:ext cx="323887" cy="322331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70;p3"/>
            <p:cNvSpPr/>
            <p:nvPr/>
          </p:nvSpPr>
          <p:spPr>
            <a:xfrm rot="-8569080" flipH="1">
              <a:off x="2597920" y="-1307790"/>
              <a:ext cx="122264" cy="105977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Google Shape;71;p3"/>
            <p:cNvSpPr/>
            <p:nvPr/>
          </p:nvSpPr>
          <p:spPr>
            <a:xfrm rot="-7224983" flipH="1">
              <a:off x="2274206" y="-1587825"/>
              <a:ext cx="144083" cy="14449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Google Shape;72;p3"/>
            <p:cNvSpPr/>
            <p:nvPr/>
          </p:nvSpPr>
          <p:spPr>
            <a:xfrm>
              <a:off x="201870" y="2203768"/>
              <a:ext cx="149257" cy="132175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73;p3"/>
            <p:cNvSpPr/>
            <p:nvPr/>
          </p:nvSpPr>
          <p:spPr>
            <a:xfrm rot="-6341982" flipH="1">
              <a:off x="664143" y="2140446"/>
              <a:ext cx="258395" cy="25881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Google Shape;74;p3"/>
            <p:cNvSpPr/>
            <p:nvPr/>
          </p:nvSpPr>
          <p:spPr>
            <a:xfrm>
              <a:off x="198695" y="1965615"/>
              <a:ext cx="74628" cy="75018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Google Shape;75;p3"/>
            <p:cNvSpPr>
              <a:spLocks/>
            </p:cNvSpPr>
            <p:nvPr/>
          </p:nvSpPr>
          <p:spPr bwMode="auto">
            <a:xfrm>
              <a:off x="-779502" y="260017"/>
              <a:ext cx="102671" cy="102671"/>
            </a:xfrm>
            <a:custGeom>
              <a:avLst/>
              <a:gdLst>
                <a:gd name="T0" fmla="*/ 51312 w 2153"/>
                <a:gd name="T1" fmla="*/ 0 h 2153"/>
                <a:gd name="T2" fmla="*/ 0 w 2153"/>
                <a:gd name="T3" fmla="*/ 51312 h 2153"/>
                <a:gd name="T4" fmla="*/ 51312 w 2153"/>
                <a:gd name="T5" fmla="*/ 102623 h 2153"/>
                <a:gd name="T6" fmla="*/ 102623 w 2153"/>
                <a:gd name="T7" fmla="*/ 51312 h 2153"/>
                <a:gd name="T8" fmla="*/ 51312 w 2153"/>
                <a:gd name="T9" fmla="*/ 0 h 2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Google Shape;76;p3"/>
            <p:cNvSpPr/>
            <p:nvPr/>
          </p:nvSpPr>
          <p:spPr>
            <a:xfrm>
              <a:off x="3333090" y="-540939"/>
              <a:ext cx="44460" cy="4643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Google Shape;77;p3"/>
            <p:cNvSpPr/>
            <p:nvPr/>
          </p:nvSpPr>
          <p:spPr>
            <a:xfrm>
              <a:off x="3123495" y="-896977"/>
              <a:ext cx="44460" cy="46440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Google Shape;78;p3"/>
            <p:cNvSpPr>
              <a:spLocks/>
            </p:cNvSpPr>
            <p:nvPr/>
          </p:nvSpPr>
          <p:spPr bwMode="auto">
            <a:xfrm>
              <a:off x="3122909" y="446303"/>
              <a:ext cx="45589" cy="45589"/>
            </a:xfrm>
            <a:custGeom>
              <a:avLst/>
              <a:gdLst>
                <a:gd name="T0" fmla="*/ 22795 w 956"/>
                <a:gd name="T1" fmla="*/ 48 h 956"/>
                <a:gd name="T2" fmla="*/ 48 w 956"/>
                <a:gd name="T3" fmla="*/ 22795 h 956"/>
                <a:gd name="T4" fmla="*/ 22795 w 956"/>
                <a:gd name="T5" fmla="*/ 45541 h 956"/>
                <a:gd name="T6" fmla="*/ 45541 w 956"/>
                <a:gd name="T7" fmla="*/ 22795 h 956"/>
                <a:gd name="T8" fmla="*/ 22795 w 956"/>
                <a:gd name="T9" fmla="*/ 48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79;p3"/>
            <p:cNvSpPr/>
            <p:nvPr/>
          </p:nvSpPr>
          <p:spPr>
            <a:xfrm>
              <a:off x="-129989" y="-1237535"/>
              <a:ext cx="103210" cy="102406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80;p3"/>
            <p:cNvSpPr>
              <a:spLocks/>
            </p:cNvSpPr>
            <p:nvPr/>
          </p:nvSpPr>
          <p:spPr bwMode="auto">
            <a:xfrm>
              <a:off x="997909" y="-1277672"/>
              <a:ext cx="45589" cy="45589"/>
            </a:xfrm>
            <a:custGeom>
              <a:avLst/>
              <a:gdLst>
                <a:gd name="T0" fmla="*/ 22795 w 956"/>
                <a:gd name="T1" fmla="*/ 48 h 956"/>
                <a:gd name="T2" fmla="*/ 48 w 956"/>
                <a:gd name="T3" fmla="*/ 22795 h 956"/>
                <a:gd name="T4" fmla="*/ 22795 w 956"/>
                <a:gd name="T5" fmla="*/ 45541 h 956"/>
                <a:gd name="T6" fmla="*/ 45541 w 956"/>
                <a:gd name="T7" fmla="*/ 22795 h 956"/>
                <a:gd name="T8" fmla="*/ 22795 w 956"/>
                <a:gd name="T9" fmla="*/ 48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Google Shape;81;p3"/>
            <p:cNvSpPr>
              <a:spLocks/>
            </p:cNvSpPr>
            <p:nvPr/>
          </p:nvSpPr>
          <p:spPr bwMode="auto">
            <a:xfrm>
              <a:off x="850685" y="-1633283"/>
              <a:ext cx="102671" cy="102671"/>
            </a:xfrm>
            <a:custGeom>
              <a:avLst/>
              <a:gdLst>
                <a:gd name="T0" fmla="*/ 51312 w 2153"/>
                <a:gd name="T1" fmla="*/ 0 h 2153"/>
                <a:gd name="T2" fmla="*/ 0 w 2153"/>
                <a:gd name="T3" fmla="*/ 51312 h 2153"/>
                <a:gd name="T4" fmla="*/ 51312 w 2153"/>
                <a:gd name="T5" fmla="*/ 102623 h 2153"/>
                <a:gd name="T6" fmla="*/ 102623 w 2153"/>
                <a:gd name="T7" fmla="*/ 51312 h 2153"/>
                <a:gd name="T8" fmla="*/ 51312 w 2153"/>
                <a:gd name="T9" fmla="*/ 0 h 2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Google Shape;82;p3"/>
            <p:cNvSpPr>
              <a:spLocks/>
            </p:cNvSpPr>
            <p:nvPr/>
          </p:nvSpPr>
          <p:spPr bwMode="auto">
            <a:xfrm>
              <a:off x="1870584" y="2061628"/>
              <a:ext cx="45589" cy="45589"/>
            </a:xfrm>
            <a:custGeom>
              <a:avLst/>
              <a:gdLst>
                <a:gd name="T0" fmla="*/ 22795 w 956"/>
                <a:gd name="T1" fmla="*/ 48 h 956"/>
                <a:gd name="T2" fmla="*/ 48 w 956"/>
                <a:gd name="T3" fmla="*/ 22795 h 956"/>
                <a:gd name="T4" fmla="*/ 22795 w 956"/>
                <a:gd name="T5" fmla="*/ 45541 h 956"/>
                <a:gd name="T6" fmla="*/ 45541 w 956"/>
                <a:gd name="T7" fmla="*/ 22795 h 956"/>
                <a:gd name="T8" fmla="*/ 22795 w 956"/>
                <a:gd name="T9" fmla="*/ 48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3265637" y="2355125"/>
            <a:ext cx="2612700" cy="523200"/>
          </a:xfrm>
          <a:prstGeom prst="rect">
            <a:avLst/>
          </a:prstGeom>
        </p:spPr>
        <p:txBody>
          <a:bodyPr spcFirstLastPara="1" lIns="121705" tIns="121705" rIns="121705" bIns="12170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7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/>
          </p:nvPr>
        </p:nvSpPr>
        <p:spPr>
          <a:xfrm>
            <a:off x="3704084" y="1536713"/>
            <a:ext cx="1735800" cy="818400"/>
          </a:xfrm>
          <a:prstGeom prst="rect">
            <a:avLst/>
          </a:prstGeom>
        </p:spPr>
        <p:txBody>
          <a:bodyPr spcFirstLastPara="1" lIns="121705" tIns="121705" rIns="121705" bIns="12170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51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14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3265662" y="2997175"/>
            <a:ext cx="2612700" cy="609600"/>
          </a:xfrm>
          <a:prstGeom prst="rect">
            <a:avLst/>
          </a:prstGeom>
        </p:spPr>
        <p:txBody>
          <a:bodyPr spcFirstLastPara="1" lIns="121705" tIns="121705" rIns="121705" bIns="12170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982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08711" y="75632"/>
            <a:ext cx="1278847" cy="2537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111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855242" y="1414514"/>
            <a:ext cx="3207900" cy="13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855242" y="2900086"/>
            <a:ext cx="32079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241943" y="4490269"/>
            <a:ext cx="254056" cy="241758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8432788" y="455053"/>
            <a:ext cx="254056" cy="241758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167617" y="191108"/>
            <a:ext cx="1115223" cy="505646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8057089" y="3679273"/>
            <a:ext cx="1600229" cy="723488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3648660" y="1128404"/>
            <a:ext cx="249392" cy="2649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855300" y="1758459"/>
            <a:ext cx="7433400" cy="12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1749900" y="2898663"/>
            <a:ext cx="5644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4262244" y="810590"/>
            <a:ext cx="254056" cy="241758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659669" y="4490269"/>
            <a:ext cx="254056" cy="241758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8364101" y="4180339"/>
            <a:ext cx="254056" cy="241758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8130847" y="2309886"/>
            <a:ext cx="293153" cy="337976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4264585" y="4030004"/>
            <a:ext cx="249392" cy="2649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848083" y="2397235"/>
            <a:ext cx="165057" cy="349023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855250" y="1407586"/>
            <a:ext cx="3910200" cy="14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855250" y="3065009"/>
            <a:ext cx="3298800" cy="8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>
            <a:off x="-668209" y="245600"/>
            <a:ext cx="10954752" cy="466164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CUSTOM_16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155176" y="245602"/>
            <a:ext cx="254056" cy="241758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8011637" y="342795"/>
            <a:ext cx="254056" cy="241758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547616" y="1610167"/>
            <a:ext cx="1115223" cy="505646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6053550" y="3860101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3711300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3521100" y="3829650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6243747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4453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39030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6435447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453476" y="3557041"/>
            <a:ext cx="254056" cy="241758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253600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063400" y="3829650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720000" y="530352"/>
            <a:ext cx="75687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CUSTOM_20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720000" y="1278700"/>
            <a:ext cx="7704000" cy="3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557808" y="825357"/>
            <a:ext cx="1115223" cy="505646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8416826" y="2288597"/>
            <a:ext cx="1600229" cy="723488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8022322" y="790436"/>
            <a:ext cx="293153" cy="337976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8210110" y="4466979"/>
            <a:ext cx="249392" cy="2649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511058" y="4354960"/>
            <a:ext cx="165057" cy="349023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106585" y="466154"/>
            <a:ext cx="249392" cy="2649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B8D37A6C-FA8F-45CF-98F7-AFC99F74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3930-2C03-4D6D-AD03-A560EF367A84}" type="datetimeFigureOut">
              <a:rPr lang="vi-VN"/>
              <a:pPr>
                <a:defRPr/>
              </a:pPr>
              <a:t>21/03/2022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47AB6A83-B4DF-4E0F-BE8F-62D6B0DF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8A34283-7666-41F1-B336-E37F4742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BE2D7-9FFF-4DD2-88F6-6FF03D29F75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8483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720" y="0"/>
            <a:ext cx="9120584" cy="5160644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 panose="02000000000000000000"/>
              <a:buNone/>
              <a:defRPr sz="33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8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3C6DB5E-23A0-4560-B906-7A412FA6A688}" type="slidenum">
              <a:rPr lang="en-US" altLang="en-US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Relationship Id="rId6" Type="http://schemas.openxmlformats.org/officeDocument/2006/relationships/slide" Target="slide19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>
            <a:extLst>
              <a:ext uri="{FF2B5EF4-FFF2-40B4-BE49-F238E27FC236}">
                <a16:creationId xmlns="" xmlns:a16="http://schemas.microsoft.com/office/drawing/2014/main" id="{CBA52CD1-2E78-45A5-BF2B-19B8F8E3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-10869"/>
            <a:ext cx="9204960" cy="51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>
            <a:extLst>
              <a:ext uri="{FF2B5EF4-FFF2-40B4-BE49-F238E27FC236}">
                <a16:creationId xmlns="" xmlns:a16="http://schemas.microsoft.com/office/drawing/2014/main" id="{6AFC136F-8A47-4BFC-A36C-24848D910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812" cy="8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>
            <a:extLst>
              <a:ext uri="{FF2B5EF4-FFF2-40B4-BE49-F238E27FC236}">
                <a16:creationId xmlns="" xmlns:a16="http://schemas.microsoft.com/office/drawing/2014/main" id="{4AAE20F3-3243-4C2A-ACFF-163016DD3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07" y="1642434"/>
            <a:ext cx="744067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772404" y="3895424"/>
            <a:ext cx="1071414" cy="107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06622" y="224744"/>
            <a:ext cx="23659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solidFill>
                  <a:schemeClr val="accent6">
                    <a:lumMod val="50000"/>
                  </a:schemeClr>
                </a:solidFill>
                <a:latin typeface="+mj-lt"/>
                <a:ea typeface="HP001" panose="020B0603050302020204" pitchFamily="34" charset="0"/>
              </a:rPr>
              <a:t>10 000</a:t>
            </a:r>
            <a:endParaRPr lang="en-US" sz="5000" b="1">
              <a:solidFill>
                <a:schemeClr val="accent6">
                  <a:lumMod val="50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31" y="2246658"/>
            <a:ext cx="2365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1 chục nghìn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155" y="2246630"/>
            <a:ext cx="20377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nghìn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4" y="2246658"/>
            <a:ext cx="1313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trăm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8518" y="2246658"/>
            <a:ext cx="1272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chục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3921" y="2246658"/>
            <a:ext cx="159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đơn vị 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cxnSp>
        <p:nvCxnSpPr>
          <p:cNvPr id="9" name="Straight Arrow Connector 8"/>
          <p:cNvCxnSpPr>
            <a:endCxn id="6" idx="0"/>
          </p:cNvCxnSpPr>
          <p:nvPr/>
        </p:nvCxnSpPr>
        <p:spPr>
          <a:xfrm flipH="1">
            <a:off x="1266114" y="840509"/>
            <a:ext cx="2280650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65041" y="840509"/>
            <a:ext cx="612700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0"/>
          </p:cNvCxnSpPr>
          <p:nvPr/>
        </p:nvCxnSpPr>
        <p:spPr>
          <a:xfrm>
            <a:off x="4341091" y="840509"/>
            <a:ext cx="506485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2" idx="0"/>
          </p:cNvCxnSpPr>
          <p:nvPr/>
        </p:nvCxnSpPr>
        <p:spPr>
          <a:xfrm>
            <a:off x="4694024" y="840509"/>
            <a:ext cx="1700647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3" idx="0"/>
          </p:cNvCxnSpPr>
          <p:nvPr/>
        </p:nvCxnSpPr>
        <p:spPr>
          <a:xfrm>
            <a:off x="4961882" y="840509"/>
            <a:ext cx="2958675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23130" y="3774962"/>
            <a:ext cx="7250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0" b="1">
                <a:solidFill>
                  <a:schemeClr val="accent6">
                    <a:lumMod val="50000"/>
                  </a:schemeClr>
                </a:solidFill>
                <a:latin typeface="+mj-lt"/>
                <a:ea typeface="HP001" panose="020B0603050302020204" pitchFamily="34" charset="0"/>
              </a:rPr>
              <a:t>=</a:t>
            </a:r>
            <a:endParaRPr lang="en-US" sz="7000" b="1">
              <a:solidFill>
                <a:schemeClr val="accent6">
                  <a:lumMod val="50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41455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chemeClr val="tx1"/>
                </a:solidFill>
                <a:latin typeface="+mj-lt"/>
                <a:ea typeface="HP001" panose="020B0603050302020204" pitchFamily="34" charset="0"/>
              </a:rPr>
              <a:t>1 chục </a:t>
            </a:r>
            <a:r>
              <a:rPr lang="vi-VN" sz="5000">
                <a:latin typeface="+mj-lt"/>
                <a:ea typeface="HP001" panose="020B0603050302020204" pitchFamily="34" charset="0"/>
              </a:rPr>
              <a:t>nghìn</a:t>
            </a:r>
            <a:endParaRPr lang="en-US" sz="5000">
              <a:latin typeface="+mj-lt"/>
              <a:ea typeface="HP001" panose="020B06030503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131" y="3948215"/>
            <a:ext cx="1071414" cy="107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89532" y="2975911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0182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271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41455" y="3883294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C00000"/>
                </a:solidFill>
                <a:latin typeface="+mj-lt"/>
                <a:ea typeface="HP001" panose="020B0603050302020204" pitchFamily="34" charset="0"/>
              </a:rPr>
              <a:t>1 chục </a:t>
            </a:r>
            <a:r>
              <a:rPr lang="vi-VN" sz="5000">
                <a:latin typeface="+mj-lt"/>
                <a:ea typeface="HP001" panose="020B0603050302020204" pitchFamily="34" charset="0"/>
              </a:rPr>
              <a:t>nghìn</a:t>
            </a:r>
            <a:endParaRPr lang="en-US" sz="5000">
              <a:latin typeface="+mj-lt"/>
              <a:ea typeface="HP001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36" grpId="0"/>
      <p:bldP spid="37" grpId="0"/>
      <p:bldP spid="38" grpId="1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33927" y="361286"/>
          <a:ext cx="8876145" cy="3960398"/>
        </p:xfrm>
        <a:graphic>
          <a:graphicData uri="http://schemas.openxmlformats.org/drawingml/2006/table">
            <a:tbl>
              <a:tblPr firstRow="1" bandRow="1">
                <a:tableStyleId>{1190AC66-BD0E-425D-999A-4C01167B39E1}</a:tableStyleId>
              </a:tblPr>
              <a:tblGrid>
                <a:gridCol w="1976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3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5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52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Hàng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nghìn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Nghìn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en-US" sz="2500" b="1"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 </a:t>
                      </a:r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Đơn vị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84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80293" y="1405712"/>
            <a:ext cx="1290331" cy="477054"/>
            <a:chOff x="3368236" y="2477134"/>
            <a:chExt cx="1290331" cy="477054"/>
          </a:xfrm>
        </p:grpSpPr>
        <p:sp>
          <p:nvSpPr>
            <p:cNvPr id="8" name="Rectangle 7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37910" y="2477134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0293" y="1884770"/>
            <a:ext cx="1274574" cy="477054"/>
            <a:chOff x="3368236" y="2486859"/>
            <a:chExt cx="1274574" cy="477054"/>
          </a:xfrm>
        </p:grpSpPr>
        <p:sp>
          <p:nvSpPr>
            <p:cNvPr id="11" name="Rectangle 10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2153" y="2486859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0293" y="2351025"/>
            <a:ext cx="1278763" cy="477054"/>
            <a:chOff x="3368236" y="2483781"/>
            <a:chExt cx="1278763" cy="477054"/>
          </a:xfrm>
        </p:grpSpPr>
        <p:sp>
          <p:nvSpPr>
            <p:cNvPr id="14" name="Rectangle 13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6342" y="2483781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0293" y="2810713"/>
            <a:ext cx="1278764" cy="477054"/>
            <a:chOff x="3368236" y="2474137"/>
            <a:chExt cx="1278764" cy="477054"/>
          </a:xfrm>
        </p:grpSpPr>
        <p:sp>
          <p:nvSpPr>
            <p:cNvPr id="17" name="Rectangle 16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6343" y="2474137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97024" y="1390242"/>
            <a:ext cx="983491" cy="477054"/>
            <a:chOff x="3368237" y="2463862"/>
            <a:chExt cx="714000" cy="477054"/>
          </a:xfrm>
        </p:grpSpPr>
        <p:sp>
          <p:nvSpPr>
            <p:cNvPr id="20" name="Rectangle 19"/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91573" y="2463862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97024" y="1905212"/>
            <a:ext cx="983491" cy="477054"/>
            <a:chOff x="3368237" y="2501778"/>
            <a:chExt cx="714000" cy="477054"/>
          </a:xfrm>
        </p:grpSpPr>
        <p:sp>
          <p:nvSpPr>
            <p:cNvPr id="23" name="Rectangle 22"/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91573" y="2501778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42516" y="1405712"/>
            <a:ext cx="858982" cy="477054"/>
            <a:chOff x="4338784" y="2411516"/>
            <a:chExt cx="858982" cy="477054"/>
          </a:xfrm>
        </p:grpSpPr>
        <p:sp>
          <p:nvSpPr>
            <p:cNvPr id="28" name="Oval 27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40566" y="241151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42516" y="1830060"/>
            <a:ext cx="858982" cy="477054"/>
            <a:chOff x="4338784" y="2391012"/>
            <a:chExt cx="858982" cy="477054"/>
          </a:xfrm>
        </p:grpSpPr>
        <p:sp>
          <p:nvSpPr>
            <p:cNvPr id="31" name="Oval 30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54046" y="2391012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42516" y="2284014"/>
            <a:ext cx="858982" cy="477054"/>
            <a:chOff x="4338784" y="2400114"/>
            <a:chExt cx="858982" cy="477054"/>
          </a:xfrm>
        </p:grpSpPr>
        <p:sp>
          <p:nvSpPr>
            <p:cNvPr id="34" name="Oval 33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47817" y="2400114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59775" y="1369304"/>
            <a:ext cx="884850" cy="477054"/>
            <a:chOff x="4338784" y="2382037"/>
            <a:chExt cx="884850" cy="477054"/>
          </a:xfrm>
        </p:grpSpPr>
        <p:sp>
          <p:nvSpPr>
            <p:cNvPr id="37" name="Oval 36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17057" y="2382037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11513" y="1368299"/>
            <a:ext cx="950967" cy="477054"/>
            <a:chOff x="4338784" y="2379556"/>
            <a:chExt cx="950967" cy="477054"/>
          </a:xfrm>
        </p:grpSpPr>
        <p:sp>
          <p:nvSpPr>
            <p:cNvPr id="40" name="Oval 39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718452" y="3909494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81568" y="391239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287795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56465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25136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8840" y="4315971"/>
            <a:ext cx="1266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Viết số: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0384" y="4686542"/>
            <a:ext cx="12037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52077" y="4686542"/>
            <a:ext cx="61268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Bốn mươi hai nghìn ba trăm mười sáu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130397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297093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574621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43986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913350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711513" y="1790392"/>
            <a:ext cx="950967" cy="477054"/>
            <a:chOff x="4338784" y="2379556"/>
            <a:chExt cx="950967" cy="477054"/>
          </a:xfrm>
        </p:grpSpPr>
        <p:sp>
          <p:nvSpPr>
            <p:cNvPr id="81" name="Oval 80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711513" y="2212485"/>
            <a:ext cx="950967" cy="477054"/>
            <a:chOff x="4338784" y="2379556"/>
            <a:chExt cx="950967" cy="477054"/>
          </a:xfrm>
        </p:grpSpPr>
        <p:sp>
          <p:nvSpPr>
            <p:cNvPr id="89" name="Oval 88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711513" y="2634578"/>
            <a:ext cx="950967" cy="477054"/>
            <a:chOff x="4338784" y="2379556"/>
            <a:chExt cx="950967" cy="477054"/>
          </a:xfrm>
        </p:grpSpPr>
        <p:sp>
          <p:nvSpPr>
            <p:cNvPr id="92" name="Oval 91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711513" y="3056671"/>
            <a:ext cx="950967" cy="477054"/>
            <a:chOff x="4338784" y="2379556"/>
            <a:chExt cx="950967" cy="477054"/>
          </a:xfrm>
        </p:grpSpPr>
        <p:sp>
          <p:nvSpPr>
            <p:cNvPr id="95" name="Oval 94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711513" y="3478766"/>
            <a:ext cx="950967" cy="477054"/>
            <a:chOff x="4338784" y="2379556"/>
            <a:chExt cx="950967" cy="477054"/>
          </a:xfrm>
        </p:grpSpPr>
        <p:sp>
          <p:nvSpPr>
            <p:cNvPr id="98" name="Oval 97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3" grpId="0"/>
      <p:bldP spid="84" grpId="0"/>
      <p:bldP spid="85" grpId="0"/>
      <p:bldP spid="86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03" y="2100038"/>
            <a:ext cx="1505526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42 31</a:t>
            </a:r>
            <a:r>
              <a:rPr lang="vi-VN" sz="30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 </a:t>
            </a:r>
            <a:endParaRPr lang="en-US" sz="3000">
              <a:solidFill>
                <a:srgbClr val="000099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89" y="3023351"/>
            <a:ext cx="1191489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3316</a:t>
            </a:r>
            <a:endParaRPr lang="en-US" sz="3000">
              <a:solidFill>
                <a:srgbClr val="000099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011" y="834076"/>
            <a:ext cx="72413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So sánh cách đọc hai số sau: 42 316 và 3316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48505" y="2014229"/>
            <a:ext cx="888135" cy="485498"/>
            <a:chOff x="1411142" y="1240392"/>
            <a:chExt cx="888135" cy="485498"/>
          </a:xfrm>
        </p:grpSpPr>
        <p:sp>
          <p:nvSpPr>
            <p:cNvPr id="9" name="TextBox 8"/>
            <p:cNvSpPr txBox="1"/>
            <p:nvPr/>
          </p:nvSpPr>
          <p:spPr>
            <a:xfrm>
              <a:off x="1420668" y="1240392"/>
              <a:ext cx="878609" cy="399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đọc là</a:t>
              </a:r>
            </a:p>
          </p:txBody>
        </p:sp>
        <p:sp>
          <p:nvSpPr>
            <p:cNvPr id="16" name="Arrow: Right 15"/>
            <p:cNvSpPr/>
            <p:nvPr/>
          </p:nvSpPr>
          <p:spPr>
            <a:xfrm>
              <a:off x="1411142" y="1531428"/>
              <a:ext cx="878609" cy="1944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48505" y="2935577"/>
            <a:ext cx="888135" cy="494734"/>
            <a:chOff x="1411142" y="1231156"/>
            <a:chExt cx="888135" cy="494734"/>
          </a:xfrm>
        </p:grpSpPr>
        <p:sp>
          <p:nvSpPr>
            <p:cNvPr id="19" name="TextBox 18"/>
            <p:cNvSpPr txBox="1"/>
            <p:nvPr/>
          </p:nvSpPr>
          <p:spPr>
            <a:xfrm>
              <a:off x="1420668" y="1231156"/>
              <a:ext cx="878609" cy="399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đọc là</a:t>
              </a:r>
            </a:p>
          </p:txBody>
        </p:sp>
        <p:sp>
          <p:nvSpPr>
            <p:cNvPr id="20" name="Arrow: Right 19"/>
            <p:cNvSpPr/>
            <p:nvPr/>
          </p:nvSpPr>
          <p:spPr>
            <a:xfrm>
              <a:off x="1411142" y="1531428"/>
              <a:ext cx="878609" cy="1944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ba trăm mười sáu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6166" y="2996079"/>
            <a:ext cx="51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nghìn ba trăm mười sáu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46166" y="2996079"/>
            <a:ext cx="51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nghìn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6166" y="2996079"/>
            <a:ext cx="51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nghìn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5" grpId="1"/>
      <p:bldP spid="26" grpId="0"/>
      <p:bldP spid="3" grpId="0"/>
      <p:bldP spid="27" grpId="0"/>
      <p:bldP spid="27" grpId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659;p66"/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1660;p66"/>
          <p:cNvSpPr txBox="1"/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 panose="02000000000000000000"/>
              <a:buNone/>
              <a:defRPr sz="4700" b="0" i="0" u="none" strike="noStrike" cap="none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Permanent Marker" panose="02000000000000000000"/>
              </a:rPr>
              <a:t>Luyện đọc số</a:t>
            </a:r>
            <a:endParaRPr kumimoji="0" lang="vi-VN" sz="5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Permanent Marker" panose="02000000000000000000"/>
            </a:endParaRPr>
          </a:p>
        </p:txBody>
      </p:sp>
      <p:grpSp>
        <p:nvGrpSpPr>
          <p:cNvPr id="79" name="Google Shape;1297;p51"/>
          <p:cNvGrpSpPr/>
          <p:nvPr/>
        </p:nvGrpSpPr>
        <p:grpSpPr>
          <a:xfrm>
            <a:off x="43862" y="3747772"/>
            <a:ext cx="1790700" cy="1395728"/>
            <a:chOff x="3158275" y="2452400"/>
            <a:chExt cx="323650" cy="275275"/>
          </a:xfrm>
        </p:grpSpPr>
        <p:sp>
          <p:nvSpPr>
            <p:cNvPr id="80" name="Google Shape;1298;p51"/>
            <p:cNvSpPr/>
            <p:nvPr/>
          </p:nvSpPr>
          <p:spPr>
            <a:xfrm>
              <a:off x="3168275" y="2678150"/>
              <a:ext cx="263050" cy="48400"/>
            </a:xfrm>
            <a:custGeom>
              <a:avLst/>
              <a:gdLst/>
              <a:ahLst/>
              <a:cxnLst/>
              <a:rect l="l" t="t" r="r" b="b"/>
              <a:pathLst>
                <a:path w="10522" h="1936" extrusionOk="0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1299;p51"/>
            <p:cNvSpPr/>
            <p:nvPr/>
          </p:nvSpPr>
          <p:spPr>
            <a:xfrm>
              <a:off x="3298950" y="2691500"/>
              <a:ext cx="23925" cy="15050"/>
            </a:xfrm>
            <a:custGeom>
              <a:avLst/>
              <a:gdLst/>
              <a:ahLst/>
              <a:cxnLst/>
              <a:rect l="l" t="t" r="r" b="b"/>
              <a:pathLst>
                <a:path w="957" h="602" fill="none" extrusionOk="0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1300;p51"/>
            <p:cNvSpPr/>
            <p:nvPr/>
          </p:nvSpPr>
          <p:spPr>
            <a:xfrm>
              <a:off x="3168275" y="2678150"/>
              <a:ext cx="132375" cy="25050"/>
            </a:xfrm>
            <a:custGeom>
              <a:avLst/>
              <a:gdLst/>
              <a:ahLst/>
              <a:cxnLst/>
              <a:rect l="l" t="t" r="r" b="b"/>
              <a:pathLst>
                <a:path w="5295" h="1002" fill="none" extrusionOk="0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1301;p51"/>
            <p:cNvSpPr/>
            <p:nvPr/>
          </p:nvSpPr>
          <p:spPr>
            <a:xfrm>
              <a:off x="3345100" y="2698175"/>
              <a:ext cx="86225" cy="28375"/>
            </a:xfrm>
            <a:custGeom>
              <a:avLst/>
              <a:gdLst/>
              <a:ahLst/>
              <a:cxnLst/>
              <a:rect l="l" t="t" r="r" b="b"/>
              <a:pathLst>
                <a:path w="3449" h="1135" fill="none" extrusionOk="0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1302;p51"/>
            <p:cNvSpPr/>
            <p:nvPr/>
          </p:nvSpPr>
          <p:spPr>
            <a:xfrm>
              <a:off x="3168275" y="2637550"/>
              <a:ext cx="273050" cy="77325"/>
            </a:xfrm>
            <a:custGeom>
              <a:avLst/>
              <a:gdLst/>
              <a:ahLst/>
              <a:cxnLst/>
              <a:rect l="l" t="t" r="r" b="b"/>
              <a:pathLst>
                <a:path w="10922" h="3093" extrusionOk="0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1303;p51"/>
            <p:cNvSpPr/>
            <p:nvPr/>
          </p:nvSpPr>
          <p:spPr>
            <a:xfrm>
              <a:off x="3300625" y="2680375"/>
              <a:ext cx="21150" cy="13925"/>
            </a:xfrm>
            <a:custGeom>
              <a:avLst/>
              <a:gdLst/>
              <a:ahLst/>
              <a:cxnLst/>
              <a:rect l="l" t="t" r="r" b="b"/>
              <a:pathLst>
                <a:path w="846" h="557" fill="none" extrusionOk="0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1304;p51"/>
            <p:cNvSpPr/>
            <p:nvPr/>
          </p:nvSpPr>
          <p:spPr>
            <a:xfrm>
              <a:off x="3168275" y="2637550"/>
              <a:ext cx="134025" cy="53975"/>
            </a:xfrm>
            <a:custGeom>
              <a:avLst/>
              <a:gdLst/>
              <a:ahLst/>
              <a:cxnLst/>
              <a:rect l="l" t="t" r="r" b="b"/>
              <a:pathLst>
                <a:path w="5361" h="2159" fill="none" extrusionOk="0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1305;p51"/>
            <p:cNvSpPr/>
            <p:nvPr/>
          </p:nvSpPr>
          <p:spPr>
            <a:xfrm>
              <a:off x="3342325" y="2675375"/>
              <a:ext cx="99000" cy="39500"/>
            </a:xfrm>
            <a:custGeom>
              <a:avLst/>
              <a:gdLst/>
              <a:ahLst/>
              <a:cxnLst/>
              <a:rect l="l" t="t" r="r" b="b"/>
              <a:pathLst>
                <a:path w="3960" h="1580" fill="none" extrusionOk="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1306;p51"/>
            <p:cNvSpPr/>
            <p:nvPr/>
          </p:nvSpPr>
          <p:spPr>
            <a:xfrm>
              <a:off x="3319525" y="2653675"/>
              <a:ext cx="31150" cy="69550"/>
            </a:xfrm>
            <a:custGeom>
              <a:avLst/>
              <a:gdLst/>
              <a:ahLst/>
              <a:cxnLst/>
              <a:rect l="l" t="t" r="r" b="b"/>
              <a:pathLst>
                <a:path w="1246" h="2782" extrusionOk="0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1307;p51"/>
            <p:cNvSpPr/>
            <p:nvPr/>
          </p:nvSpPr>
          <p:spPr>
            <a:xfrm>
              <a:off x="3159925" y="2454050"/>
              <a:ext cx="320875" cy="216900"/>
            </a:xfrm>
            <a:custGeom>
              <a:avLst/>
              <a:gdLst/>
              <a:ahLst/>
              <a:cxnLst/>
              <a:rect l="l" t="t" r="r" b="b"/>
              <a:pathLst>
                <a:path w="12835" h="8676" extrusionOk="0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1308;p51"/>
            <p:cNvSpPr/>
            <p:nvPr/>
          </p:nvSpPr>
          <p:spPr>
            <a:xfrm>
              <a:off x="3159925" y="2454050"/>
              <a:ext cx="166300" cy="201325"/>
            </a:xfrm>
            <a:custGeom>
              <a:avLst/>
              <a:gdLst/>
              <a:ahLst/>
              <a:cxnLst/>
              <a:rect l="l" t="t" r="r" b="b"/>
              <a:pathLst>
                <a:path w="6652" h="8053" fill="none" extrusionOk="0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1309;p51"/>
            <p:cNvSpPr/>
            <p:nvPr/>
          </p:nvSpPr>
          <p:spPr>
            <a:xfrm>
              <a:off x="3289500" y="2501325"/>
              <a:ext cx="11150" cy="8925"/>
            </a:xfrm>
            <a:custGeom>
              <a:avLst/>
              <a:gdLst/>
              <a:ahLst/>
              <a:cxnLst/>
              <a:rect l="l" t="t" r="r" b="b"/>
              <a:pathLst>
                <a:path w="446" h="357" fill="none" extrusionOk="0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1310;p51"/>
            <p:cNvSpPr/>
            <p:nvPr/>
          </p:nvSpPr>
          <p:spPr>
            <a:xfrm>
              <a:off x="3240550" y="2526350"/>
              <a:ext cx="48425" cy="22275"/>
            </a:xfrm>
            <a:custGeom>
              <a:avLst/>
              <a:gdLst/>
              <a:ahLst/>
              <a:cxnLst/>
              <a:rect l="l" t="t" r="r" b="b"/>
              <a:pathLst>
                <a:path w="1937" h="891" fill="none" extrusionOk="0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1311;p51"/>
            <p:cNvSpPr/>
            <p:nvPr/>
          </p:nvSpPr>
          <p:spPr>
            <a:xfrm>
              <a:off x="3196075" y="2488525"/>
              <a:ext cx="63425" cy="12825"/>
            </a:xfrm>
            <a:custGeom>
              <a:avLst/>
              <a:gdLst/>
              <a:ahLst/>
              <a:cxnLst/>
              <a:rect l="l" t="t" r="r" b="b"/>
              <a:pathLst>
                <a:path w="2537" h="513" fill="none" extrusionOk="0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1312;p51"/>
            <p:cNvSpPr/>
            <p:nvPr/>
          </p:nvSpPr>
          <p:spPr>
            <a:xfrm>
              <a:off x="3208875" y="2528025"/>
              <a:ext cx="13350" cy="3350"/>
            </a:xfrm>
            <a:custGeom>
              <a:avLst/>
              <a:gdLst/>
              <a:ahLst/>
              <a:cxnLst/>
              <a:rect l="l" t="t" r="r" b="b"/>
              <a:pathLst>
                <a:path w="534" h="134" fill="none" extrusionOk="0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1313;p51"/>
            <p:cNvSpPr/>
            <p:nvPr/>
          </p:nvSpPr>
          <p:spPr>
            <a:xfrm>
              <a:off x="3192175" y="2564150"/>
              <a:ext cx="74550" cy="10050"/>
            </a:xfrm>
            <a:custGeom>
              <a:avLst/>
              <a:gdLst/>
              <a:ahLst/>
              <a:cxnLst/>
              <a:rect l="l" t="t" r="r" b="b"/>
              <a:pathLst>
                <a:path w="2982" h="402" fill="none" extrusionOk="0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1314;p51"/>
            <p:cNvSpPr/>
            <p:nvPr/>
          </p:nvSpPr>
          <p:spPr>
            <a:xfrm>
              <a:off x="3277250" y="2576950"/>
              <a:ext cx="7275" cy="5025"/>
            </a:xfrm>
            <a:custGeom>
              <a:avLst/>
              <a:gdLst/>
              <a:ahLst/>
              <a:cxnLst/>
              <a:rect l="l" t="t" r="r" b="b"/>
              <a:pathLst>
                <a:path w="291" h="2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1315;p51"/>
            <p:cNvSpPr/>
            <p:nvPr/>
          </p:nvSpPr>
          <p:spPr>
            <a:xfrm>
              <a:off x="3273375" y="2492425"/>
              <a:ext cx="6125" cy="2250"/>
            </a:xfrm>
            <a:custGeom>
              <a:avLst/>
              <a:gdLst/>
              <a:ahLst/>
              <a:cxnLst/>
              <a:rect l="l" t="t" r="r" b="b"/>
              <a:pathLst>
                <a:path w="245" h="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1316;p51"/>
            <p:cNvSpPr/>
            <p:nvPr/>
          </p:nvSpPr>
          <p:spPr>
            <a:xfrm>
              <a:off x="3303950" y="2472975"/>
              <a:ext cx="176850" cy="197975"/>
            </a:xfrm>
            <a:custGeom>
              <a:avLst/>
              <a:gdLst/>
              <a:ahLst/>
              <a:cxnLst/>
              <a:rect l="l" t="t" r="r" b="b"/>
              <a:pathLst>
                <a:path w="7074" h="7919" fill="none" extrusionOk="0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1317;p51"/>
            <p:cNvSpPr/>
            <p:nvPr/>
          </p:nvSpPr>
          <p:spPr>
            <a:xfrm>
              <a:off x="3431850" y="2602525"/>
              <a:ext cx="1125" cy="1700"/>
            </a:xfrm>
            <a:custGeom>
              <a:avLst/>
              <a:gdLst/>
              <a:ahLst/>
              <a:cxnLst/>
              <a:rect l="l" t="t" r="r" b="b"/>
              <a:pathLst>
                <a:path w="45" h="6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318;p51"/>
            <p:cNvSpPr/>
            <p:nvPr/>
          </p:nvSpPr>
          <p:spPr>
            <a:xfrm>
              <a:off x="3382350" y="2581400"/>
              <a:ext cx="40625" cy="13375"/>
            </a:xfrm>
            <a:custGeom>
              <a:avLst/>
              <a:gdLst/>
              <a:ahLst/>
              <a:cxnLst/>
              <a:rect l="l" t="t" r="r" b="b"/>
              <a:pathLst>
                <a:path w="1625" h="535" fill="none" extrusionOk="0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319;p51"/>
            <p:cNvSpPr/>
            <p:nvPr/>
          </p:nvSpPr>
          <p:spPr>
            <a:xfrm>
              <a:off x="3332875" y="2548600"/>
              <a:ext cx="62850" cy="8900"/>
            </a:xfrm>
            <a:custGeom>
              <a:avLst/>
              <a:gdLst/>
              <a:ahLst/>
              <a:cxnLst/>
              <a:rect l="l" t="t" r="r" b="b"/>
              <a:pathLst>
                <a:path w="2514" h="356" fill="none" extrusionOk="0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320;p51"/>
            <p:cNvSpPr/>
            <p:nvPr/>
          </p:nvSpPr>
          <p:spPr>
            <a:xfrm>
              <a:off x="3387375" y="2507450"/>
              <a:ext cx="67850" cy="41175"/>
            </a:xfrm>
            <a:custGeom>
              <a:avLst/>
              <a:gdLst/>
              <a:ahLst/>
              <a:cxnLst/>
              <a:rect l="l" t="t" r="r" b="b"/>
              <a:pathLst>
                <a:path w="2714" h="16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321;p51"/>
            <p:cNvSpPr/>
            <p:nvPr/>
          </p:nvSpPr>
          <p:spPr>
            <a:xfrm>
              <a:off x="3351775" y="2509675"/>
              <a:ext cx="16150" cy="4475"/>
            </a:xfrm>
            <a:custGeom>
              <a:avLst/>
              <a:gdLst/>
              <a:ahLst/>
              <a:cxnLst/>
              <a:rect l="l" t="t" r="r" b="b"/>
              <a:pathLst>
                <a:path w="646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322;p51"/>
            <p:cNvSpPr/>
            <p:nvPr/>
          </p:nvSpPr>
          <p:spPr>
            <a:xfrm>
              <a:off x="3365675" y="2580275"/>
              <a:ext cx="5025" cy="600"/>
            </a:xfrm>
            <a:custGeom>
              <a:avLst/>
              <a:gdLst/>
              <a:ahLst/>
              <a:cxnLst/>
              <a:rect l="l" t="t" r="r" b="b"/>
              <a:pathLst>
                <a:path w="201" h="24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323;p51"/>
            <p:cNvSpPr/>
            <p:nvPr/>
          </p:nvSpPr>
          <p:spPr>
            <a:xfrm>
              <a:off x="3329525" y="2581950"/>
              <a:ext cx="23950" cy="6700"/>
            </a:xfrm>
            <a:custGeom>
              <a:avLst/>
              <a:gdLst/>
              <a:ahLst/>
              <a:cxnLst/>
              <a:rect l="l" t="t" r="r" b="b"/>
              <a:pathLst>
                <a:path w="958" h="268" fill="none" extrusionOk="0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324;p51"/>
            <p:cNvSpPr/>
            <p:nvPr/>
          </p:nvSpPr>
          <p:spPr>
            <a:xfrm>
              <a:off x="3407950" y="2553600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325;p51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extrusionOk="0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326;p51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fill="none" extrusionOk="0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327;p51"/>
            <p:cNvSpPr/>
            <p:nvPr/>
          </p:nvSpPr>
          <p:spPr>
            <a:xfrm>
              <a:off x="3240000" y="2638675"/>
              <a:ext cx="37850" cy="13925"/>
            </a:xfrm>
            <a:custGeom>
              <a:avLst/>
              <a:gdLst/>
              <a:ahLst/>
              <a:cxnLst/>
              <a:rect l="l" t="t" r="r" b="b"/>
              <a:pathLst>
                <a:path w="151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328;p51"/>
            <p:cNvSpPr/>
            <p:nvPr/>
          </p:nvSpPr>
          <p:spPr>
            <a:xfrm>
              <a:off x="3286150" y="26587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329;p51"/>
            <p:cNvSpPr/>
            <p:nvPr/>
          </p:nvSpPr>
          <p:spPr>
            <a:xfrm>
              <a:off x="3233900" y="2654250"/>
              <a:ext cx="47825" cy="11150"/>
            </a:xfrm>
            <a:custGeom>
              <a:avLst/>
              <a:gdLst/>
              <a:ahLst/>
              <a:cxnLst/>
              <a:rect l="l" t="t" r="r" b="b"/>
              <a:pathLst>
                <a:path w="1913" h="446" fill="none" extrusionOk="0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330;p51"/>
            <p:cNvSpPr/>
            <p:nvPr/>
          </p:nvSpPr>
          <p:spPr>
            <a:xfrm>
              <a:off x="3378475" y="2668150"/>
              <a:ext cx="7800" cy="1125"/>
            </a:xfrm>
            <a:custGeom>
              <a:avLst/>
              <a:gdLst/>
              <a:ahLst/>
              <a:cxnLst/>
              <a:rect l="l" t="t" r="r" b="b"/>
              <a:pathLst>
                <a:path w="312" h="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331;p51"/>
            <p:cNvSpPr/>
            <p:nvPr/>
          </p:nvSpPr>
          <p:spPr>
            <a:xfrm>
              <a:off x="3430175" y="2600850"/>
              <a:ext cx="3925" cy="5050"/>
            </a:xfrm>
            <a:custGeom>
              <a:avLst/>
              <a:gdLst/>
              <a:ahLst/>
              <a:cxnLst/>
              <a:rect l="l" t="t" r="r" b="b"/>
              <a:pathLst>
                <a:path w="157" h="202" extrusionOk="0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332;p51"/>
            <p:cNvSpPr/>
            <p:nvPr/>
          </p:nvSpPr>
          <p:spPr>
            <a:xfrm>
              <a:off x="3380700" y="2579725"/>
              <a:ext cx="43950" cy="16700"/>
            </a:xfrm>
            <a:custGeom>
              <a:avLst/>
              <a:gdLst/>
              <a:ahLst/>
              <a:cxnLst/>
              <a:rect l="l" t="t" r="r" b="b"/>
              <a:pathLst>
                <a:path w="1758" h="668" extrusionOk="0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333;p51"/>
            <p:cNvSpPr/>
            <p:nvPr/>
          </p:nvSpPr>
          <p:spPr>
            <a:xfrm>
              <a:off x="3302275" y="2471300"/>
              <a:ext cx="179650" cy="201325"/>
            </a:xfrm>
            <a:custGeom>
              <a:avLst/>
              <a:gdLst/>
              <a:ahLst/>
              <a:cxnLst/>
              <a:rect l="l" t="t" r="r" b="b"/>
              <a:pathLst>
                <a:path w="7186" h="8053" extrusionOk="0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334;p51"/>
            <p:cNvSpPr/>
            <p:nvPr/>
          </p:nvSpPr>
          <p:spPr>
            <a:xfrm>
              <a:off x="3158275" y="2452400"/>
              <a:ext cx="292500" cy="275275"/>
            </a:xfrm>
            <a:custGeom>
              <a:avLst/>
              <a:gdLst/>
              <a:ahLst/>
              <a:cxnLst/>
              <a:rect l="l" t="t" r="r" b="b"/>
              <a:pathLst>
                <a:path w="11700" h="11011" extrusionOk="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335;p51"/>
            <p:cNvSpPr/>
            <p:nvPr/>
          </p:nvSpPr>
          <p:spPr>
            <a:xfrm>
              <a:off x="3340650" y="2673700"/>
              <a:ext cx="102350" cy="42850"/>
            </a:xfrm>
            <a:custGeom>
              <a:avLst/>
              <a:gdLst/>
              <a:ahLst/>
              <a:cxnLst/>
              <a:rect l="l" t="t" r="r" b="b"/>
              <a:pathLst>
                <a:path w="4094" h="1714" extrusionOk="0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336;p51"/>
            <p:cNvSpPr/>
            <p:nvPr/>
          </p:nvSpPr>
          <p:spPr>
            <a:xfrm>
              <a:off x="3287825" y="2499650"/>
              <a:ext cx="14475" cy="12275"/>
            </a:xfrm>
            <a:custGeom>
              <a:avLst/>
              <a:gdLst/>
              <a:ahLst/>
              <a:cxnLst/>
              <a:rect l="l" t="t" r="r" b="b"/>
              <a:pathLst>
                <a:path w="579" h="491" extrusionOk="0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337;p51"/>
            <p:cNvSpPr/>
            <p:nvPr/>
          </p:nvSpPr>
          <p:spPr>
            <a:xfrm>
              <a:off x="3238900" y="2524675"/>
              <a:ext cx="51725" cy="25600"/>
            </a:xfrm>
            <a:custGeom>
              <a:avLst/>
              <a:gdLst/>
              <a:ahLst/>
              <a:cxnLst/>
              <a:rect l="l" t="t" r="r" b="b"/>
              <a:pathLst>
                <a:path w="2069" h="1024" extrusionOk="0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338;p51"/>
            <p:cNvSpPr/>
            <p:nvPr/>
          </p:nvSpPr>
          <p:spPr>
            <a:xfrm>
              <a:off x="3331200" y="2546925"/>
              <a:ext cx="65650" cy="12250"/>
            </a:xfrm>
            <a:custGeom>
              <a:avLst/>
              <a:gdLst/>
              <a:ahLst/>
              <a:cxnLst/>
              <a:rect l="l" t="t" r="r" b="b"/>
              <a:pathLst>
                <a:path w="2626" h="490" extrusionOk="0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339;p51"/>
            <p:cNvSpPr/>
            <p:nvPr/>
          </p:nvSpPr>
          <p:spPr>
            <a:xfrm>
              <a:off x="3385700" y="2505775"/>
              <a:ext cx="71200" cy="43950"/>
            </a:xfrm>
            <a:custGeom>
              <a:avLst/>
              <a:gdLst/>
              <a:ahLst/>
              <a:cxnLst/>
              <a:rect l="l" t="t" r="r" b="b"/>
              <a:pathLst>
                <a:path w="2848" h="1758" extrusionOk="0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340;p51"/>
            <p:cNvSpPr/>
            <p:nvPr/>
          </p:nvSpPr>
          <p:spPr>
            <a:xfrm>
              <a:off x="3350100" y="2508000"/>
              <a:ext cx="19500" cy="7250"/>
            </a:xfrm>
            <a:custGeom>
              <a:avLst/>
              <a:gdLst/>
              <a:ahLst/>
              <a:cxnLst/>
              <a:rect l="l" t="t" r="r" b="b"/>
              <a:pathLst>
                <a:path w="780" h="290" extrusionOk="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341;p51"/>
            <p:cNvSpPr/>
            <p:nvPr/>
          </p:nvSpPr>
          <p:spPr>
            <a:xfrm>
              <a:off x="3363450" y="2578625"/>
              <a:ext cx="8925" cy="3900"/>
            </a:xfrm>
            <a:custGeom>
              <a:avLst/>
              <a:gdLst/>
              <a:ahLst/>
              <a:cxnLst/>
              <a:rect l="l" t="t" r="r" b="b"/>
              <a:pathLst>
                <a:path w="357" h="156" extrusionOk="0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342;p51"/>
            <p:cNvSpPr/>
            <p:nvPr/>
          </p:nvSpPr>
          <p:spPr>
            <a:xfrm>
              <a:off x="3193850" y="2486875"/>
              <a:ext cx="67300" cy="16150"/>
            </a:xfrm>
            <a:custGeom>
              <a:avLst/>
              <a:gdLst/>
              <a:ahLst/>
              <a:cxnLst/>
              <a:rect l="l" t="t" r="r" b="b"/>
              <a:pathLst>
                <a:path w="2692" h="646" extrusionOk="0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343;p51"/>
            <p:cNvSpPr/>
            <p:nvPr/>
          </p:nvSpPr>
          <p:spPr>
            <a:xfrm>
              <a:off x="3207200" y="2526350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344;p51"/>
            <p:cNvSpPr/>
            <p:nvPr/>
          </p:nvSpPr>
          <p:spPr>
            <a:xfrm>
              <a:off x="3190525" y="2561925"/>
              <a:ext cx="77875" cy="13925"/>
            </a:xfrm>
            <a:custGeom>
              <a:avLst/>
              <a:gdLst/>
              <a:ahLst/>
              <a:cxnLst/>
              <a:rect l="l" t="t" r="r" b="b"/>
              <a:pathLst>
                <a:path w="3115" h="557" extrusionOk="0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345;p51"/>
            <p:cNvSpPr/>
            <p:nvPr/>
          </p:nvSpPr>
          <p:spPr>
            <a:xfrm>
              <a:off x="3166600" y="2635900"/>
              <a:ext cx="137375" cy="57300"/>
            </a:xfrm>
            <a:custGeom>
              <a:avLst/>
              <a:gdLst/>
              <a:ahLst/>
              <a:cxnLst/>
              <a:rect l="l" t="t" r="r" b="b"/>
              <a:pathLst>
                <a:path w="5495" h="2292" extrusionOk="0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346;p51"/>
            <p:cNvSpPr/>
            <p:nvPr/>
          </p:nvSpPr>
          <p:spPr>
            <a:xfrm>
              <a:off x="3158275" y="2608100"/>
              <a:ext cx="147375" cy="48950"/>
            </a:xfrm>
            <a:custGeom>
              <a:avLst/>
              <a:gdLst/>
              <a:ahLst/>
              <a:cxnLst/>
              <a:rect l="l" t="t" r="r" b="b"/>
              <a:pathLst>
                <a:path w="5895" h="1958" extrusionOk="0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347;p51"/>
            <p:cNvSpPr/>
            <p:nvPr/>
          </p:nvSpPr>
          <p:spPr>
            <a:xfrm>
              <a:off x="3335100" y="2648675"/>
              <a:ext cx="11150" cy="6150"/>
            </a:xfrm>
            <a:custGeom>
              <a:avLst/>
              <a:gdLst/>
              <a:ahLst/>
              <a:cxnLst/>
              <a:rect l="l" t="t" r="r" b="b"/>
              <a:pathLst>
                <a:path w="446" h="246" extrusionOk="0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48;p51"/>
            <p:cNvSpPr/>
            <p:nvPr/>
          </p:nvSpPr>
          <p:spPr>
            <a:xfrm>
              <a:off x="3337325" y="2667600"/>
              <a:ext cx="6700" cy="18375"/>
            </a:xfrm>
            <a:custGeom>
              <a:avLst/>
              <a:gdLst/>
              <a:ahLst/>
              <a:cxnLst/>
              <a:rect l="l" t="t" r="r" b="b"/>
              <a:pathLst>
                <a:path w="268" h="735" extrusionOk="0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49;p51"/>
            <p:cNvSpPr/>
            <p:nvPr/>
          </p:nvSpPr>
          <p:spPr>
            <a:xfrm>
              <a:off x="3317850" y="2652025"/>
              <a:ext cx="52850" cy="18925"/>
            </a:xfrm>
            <a:custGeom>
              <a:avLst/>
              <a:gdLst/>
              <a:ahLst/>
              <a:cxnLst/>
              <a:rect l="l" t="t" r="r" b="b"/>
              <a:pathLst>
                <a:path w="2114" h="757" extrusionOk="0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50;p51"/>
            <p:cNvSpPr/>
            <p:nvPr/>
          </p:nvSpPr>
          <p:spPr>
            <a:xfrm>
              <a:off x="3313400" y="2660350"/>
              <a:ext cx="11150" cy="47850"/>
            </a:xfrm>
            <a:custGeom>
              <a:avLst/>
              <a:gdLst/>
              <a:ahLst/>
              <a:cxnLst/>
              <a:rect l="l" t="t" r="r" b="b"/>
              <a:pathLst>
                <a:path w="446" h="1914" extrusionOk="0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51;p51"/>
            <p:cNvSpPr/>
            <p:nvPr/>
          </p:nvSpPr>
          <p:spPr>
            <a:xfrm>
              <a:off x="3238325" y="2637000"/>
              <a:ext cx="41175" cy="17275"/>
            </a:xfrm>
            <a:custGeom>
              <a:avLst/>
              <a:gdLst/>
              <a:ahLst/>
              <a:cxnLst/>
              <a:rect l="l" t="t" r="r" b="b"/>
              <a:pathLst>
                <a:path w="1647" h="691" extrusionOk="0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52;p51"/>
            <p:cNvSpPr/>
            <p:nvPr/>
          </p:nvSpPr>
          <p:spPr>
            <a:xfrm>
              <a:off x="3284500" y="26570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3;p51"/>
            <p:cNvSpPr/>
            <p:nvPr/>
          </p:nvSpPr>
          <p:spPr>
            <a:xfrm>
              <a:off x="3275600" y="2575275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54;p51"/>
            <p:cNvSpPr/>
            <p:nvPr/>
          </p:nvSpPr>
          <p:spPr>
            <a:xfrm>
              <a:off x="3232225" y="2652575"/>
              <a:ext cx="50625" cy="13925"/>
            </a:xfrm>
            <a:custGeom>
              <a:avLst/>
              <a:gdLst/>
              <a:ahLst/>
              <a:cxnLst/>
              <a:rect l="l" t="t" r="r" b="b"/>
              <a:pathLst>
                <a:path w="2025" h="557" extrusionOk="0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55;p51"/>
            <p:cNvSpPr/>
            <p:nvPr/>
          </p:nvSpPr>
          <p:spPr>
            <a:xfrm>
              <a:off x="3342875" y="2696500"/>
              <a:ext cx="6150" cy="15600"/>
            </a:xfrm>
            <a:custGeom>
              <a:avLst/>
              <a:gdLst/>
              <a:ahLst/>
              <a:cxnLst/>
              <a:rect l="l" t="t" r="r" b="b"/>
              <a:pathLst>
                <a:path w="246" h="624" extrusionOk="0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56;p51"/>
            <p:cNvSpPr/>
            <p:nvPr/>
          </p:nvSpPr>
          <p:spPr>
            <a:xfrm>
              <a:off x="3297275" y="2689825"/>
              <a:ext cx="26175" cy="15050"/>
            </a:xfrm>
            <a:custGeom>
              <a:avLst/>
              <a:gdLst/>
              <a:ahLst/>
              <a:cxnLst/>
              <a:rect l="l" t="t" r="r" b="b"/>
              <a:pathLst>
                <a:path w="1047" h="602" extrusionOk="0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57;p51"/>
            <p:cNvSpPr/>
            <p:nvPr/>
          </p:nvSpPr>
          <p:spPr>
            <a:xfrm>
              <a:off x="3300625" y="2678700"/>
              <a:ext cx="21700" cy="6150"/>
            </a:xfrm>
            <a:custGeom>
              <a:avLst/>
              <a:gdLst/>
              <a:ahLst/>
              <a:cxnLst/>
              <a:rect l="l" t="t" r="r" b="b"/>
              <a:pathLst>
                <a:path w="868" h="246" extrusionOk="0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358;p51"/>
            <p:cNvSpPr/>
            <p:nvPr/>
          </p:nvSpPr>
          <p:spPr>
            <a:xfrm>
              <a:off x="3327875" y="2580850"/>
              <a:ext cx="27250" cy="9475"/>
            </a:xfrm>
            <a:custGeom>
              <a:avLst/>
              <a:gdLst/>
              <a:ahLst/>
              <a:cxnLst/>
              <a:rect l="l" t="t" r="r" b="b"/>
              <a:pathLst>
                <a:path w="1090" h="379" extrusionOk="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359;p51"/>
            <p:cNvSpPr/>
            <p:nvPr/>
          </p:nvSpPr>
          <p:spPr>
            <a:xfrm>
              <a:off x="3271700" y="2490750"/>
              <a:ext cx="8925" cy="5600"/>
            </a:xfrm>
            <a:custGeom>
              <a:avLst/>
              <a:gdLst/>
              <a:ahLst/>
              <a:cxnLst/>
              <a:rect l="l" t="t" r="r" b="b"/>
              <a:pathLst>
                <a:path w="357" h="224" extrusionOk="0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360;p51"/>
            <p:cNvSpPr/>
            <p:nvPr/>
          </p:nvSpPr>
          <p:spPr>
            <a:xfrm>
              <a:off x="3406275" y="2551925"/>
              <a:ext cx="14475" cy="10025"/>
            </a:xfrm>
            <a:custGeom>
              <a:avLst/>
              <a:gdLst/>
              <a:ahLst/>
              <a:cxnLst/>
              <a:rect l="l" t="t" r="r" b="b"/>
              <a:pathLst>
                <a:path w="579" h="401" extrusionOk="0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361;p51"/>
            <p:cNvSpPr/>
            <p:nvPr/>
          </p:nvSpPr>
          <p:spPr>
            <a:xfrm>
              <a:off x="3376800" y="2667025"/>
              <a:ext cx="11150" cy="3925"/>
            </a:xfrm>
            <a:custGeom>
              <a:avLst/>
              <a:gdLst/>
              <a:ahLst/>
              <a:cxnLst/>
              <a:rect l="l" t="t" r="r" b="b"/>
              <a:pathLst>
                <a:path w="446" h="157" extrusionOk="0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1052912" y="2189376"/>
            <a:ext cx="3946828" cy="62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các cặp số sau: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871307" y="2275931"/>
            <a:ext cx="2594996" cy="2342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5327 và 45 327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8735 và 28 735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6581 và 96 581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7311 và 67 311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659;p66"/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1660;p66"/>
          <p:cNvSpPr txBox="1"/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 panose="02000000000000000000"/>
              <a:buNone/>
              <a:defRPr sz="4700" b="0" i="0" u="none" strike="noStrike" cap="none">
                <a:solidFill>
                  <a:schemeClr val="dk1"/>
                </a:solidFill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Permanent Marker" panose="02000000000000000000"/>
              </a:rPr>
              <a:t>Luyện đọc số</a:t>
            </a:r>
            <a:endParaRPr kumimoji="0" lang="vi-VN" sz="5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Permanent Marker" panose="02000000000000000000"/>
            </a:endParaRPr>
          </a:p>
        </p:txBody>
      </p:sp>
      <p:grpSp>
        <p:nvGrpSpPr>
          <p:cNvPr id="79" name="Google Shape;1297;p51"/>
          <p:cNvGrpSpPr/>
          <p:nvPr/>
        </p:nvGrpSpPr>
        <p:grpSpPr>
          <a:xfrm>
            <a:off x="43862" y="3747772"/>
            <a:ext cx="1790700" cy="1395728"/>
            <a:chOff x="3158275" y="2452400"/>
            <a:chExt cx="323650" cy="275275"/>
          </a:xfrm>
        </p:grpSpPr>
        <p:sp>
          <p:nvSpPr>
            <p:cNvPr id="80" name="Google Shape;1298;p51"/>
            <p:cNvSpPr/>
            <p:nvPr/>
          </p:nvSpPr>
          <p:spPr>
            <a:xfrm>
              <a:off x="3168275" y="2678150"/>
              <a:ext cx="263050" cy="48400"/>
            </a:xfrm>
            <a:custGeom>
              <a:avLst/>
              <a:gdLst/>
              <a:ahLst/>
              <a:cxnLst/>
              <a:rect l="l" t="t" r="r" b="b"/>
              <a:pathLst>
                <a:path w="10522" h="1936" extrusionOk="0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1299;p51"/>
            <p:cNvSpPr/>
            <p:nvPr/>
          </p:nvSpPr>
          <p:spPr>
            <a:xfrm>
              <a:off x="3298950" y="2691500"/>
              <a:ext cx="23925" cy="15050"/>
            </a:xfrm>
            <a:custGeom>
              <a:avLst/>
              <a:gdLst/>
              <a:ahLst/>
              <a:cxnLst/>
              <a:rect l="l" t="t" r="r" b="b"/>
              <a:pathLst>
                <a:path w="957" h="602" fill="none" extrusionOk="0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1300;p51"/>
            <p:cNvSpPr/>
            <p:nvPr/>
          </p:nvSpPr>
          <p:spPr>
            <a:xfrm>
              <a:off x="3168275" y="2678150"/>
              <a:ext cx="132375" cy="25050"/>
            </a:xfrm>
            <a:custGeom>
              <a:avLst/>
              <a:gdLst/>
              <a:ahLst/>
              <a:cxnLst/>
              <a:rect l="l" t="t" r="r" b="b"/>
              <a:pathLst>
                <a:path w="5295" h="1002" fill="none" extrusionOk="0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1301;p51"/>
            <p:cNvSpPr/>
            <p:nvPr/>
          </p:nvSpPr>
          <p:spPr>
            <a:xfrm>
              <a:off x="3345100" y="2698175"/>
              <a:ext cx="86225" cy="28375"/>
            </a:xfrm>
            <a:custGeom>
              <a:avLst/>
              <a:gdLst/>
              <a:ahLst/>
              <a:cxnLst/>
              <a:rect l="l" t="t" r="r" b="b"/>
              <a:pathLst>
                <a:path w="3449" h="1135" fill="none" extrusionOk="0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1302;p51"/>
            <p:cNvSpPr/>
            <p:nvPr/>
          </p:nvSpPr>
          <p:spPr>
            <a:xfrm>
              <a:off x="3168275" y="2637550"/>
              <a:ext cx="273050" cy="77325"/>
            </a:xfrm>
            <a:custGeom>
              <a:avLst/>
              <a:gdLst/>
              <a:ahLst/>
              <a:cxnLst/>
              <a:rect l="l" t="t" r="r" b="b"/>
              <a:pathLst>
                <a:path w="10922" h="3093" extrusionOk="0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1303;p51"/>
            <p:cNvSpPr/>
            <p:nvPr/>
          </p:nvSpPr>
          <p:spPr>
            <a:xfrm>
              <a:off x="3300625" y="2680375"/>
              <a:ext cx="21150" cy="13925"/>
            </a:xfrm>
            <a:custGeom>
              <a:avLst/>
              <a:gdLst/>
              <a:ahLst/>
              <a:cxnLst/>
              <a:rect l="l" t="t" r="r" b="b"/>
              <a:pathLst>
                <a:path w="846" h="557" fill="none" extrusionOk="0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1304;p51"/>
            <p:cNvSpPr/>
            <p:nvPr/>
          </p:nvSpPr>
          <p:spPr>
            <a:xfrm>
              <a:off x="3168275" y="2637550"/>
              <a:ext cx="134025" cy="53975"/>
            </a:xfrm>
            <a:custGeom>
              <a:avLst/>
              <a:gdLst/>
              <a:ahLst/>
              <a:cxnLst/>
              <a:rect l="l" t="t" r="r" b="b"/>
              <a:pathLst>
                <a:path w="5361" h="2159" fill="none" extrusionOk="0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1305;p51"/>
            <p:cNvSpPr/>
            <p:nvPr/>
          </p:nvSpPr>
          <p:spPr>
            <a:xfrm>
              <a:off x="3342325" y="2675375"/>
              <a:ext cx="99000" cy="39500"/>
            </a:xfrm>
            <a:custGeom>
              <a:avLst/>
              <a:gdLst/>
              <a:ahLst/>
              <a:cxnLst/>
              <a:rect l="l" t="t" r="r" b="b"/>
              <a:pathLst>
                <a:path w="3960" h="1580" fill="none" extrusionOk="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1306;p51"/>
            <p:cNvSpPr/>
            <p:nvPr/>
          </p:nvSpPr>
          <p:spPr>
            <a:xfrm>
              <a:off x="3319525" y="2653675"/>
              <a:ext cx="31150" cy="69550"/>
            </a:xfrm>
            <a:custGeom>
              <a:avLst/>
              <a:gdLst/>
              <a:ahLst/>
              <a:cxnLst/>
              <a:rect l="l" t="t" r="r" b="b"/>
              <a:pathLst>
                <a:path w="1246" h="2782" extrusionOk="0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1307;p51"/>
            <p:cNvSpPr/>
            <p:nvPr/>
          </p:nvSpPr>
          <p:spPr>
            <a:xfrm>
              <a:off x="3159925" y="2454050"/>
              <a:ext cx="320875" cy="216900"/>
            </a:xfrm>
            <a:custGeom>
              <a:avLst/>
              <a:gdLst/>
              <a:ahLst/>
              <a:cxnLst/>
              <a:rect l="l" t="t" r="r" b="b"/>
              <a:pathLst>
                <a:path w="12835" h="8676" extrusionOk="0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1308;p51"/>
            <p:cNvSpPr/>
            <p:nvPr/>
          </p:nvSpPr>
          <p:spPr>
            <a:xfrm>
              <a:off x="3159925" y="2454050"/>
              <a:ext cx="166300" cy="201325"/>
            </a:xfrm>
            <a:custGeom>
              <a:avLst/>
              <a:gdLst/>
              <a:ahLst/>
              <a:cxnLst/>
              <a:rect l="l" t="t" r="r" b="b"/>
              <a:pathLst>
                <a:path w="6652" h="8053" fill="none" extrusionOk="0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1309;p51"/>
            <p:cNvSpPr/>
            <p:nvPr/>
          </p:nvSpPr>
          <p:spPr>
            <a:xfrm>
              <a:off x="3289500" y="2501325"/>
              <a:ext cx="11150" cy="8925"/>
            </a:xfrm>
            <a:custGeom>
              <a:avLst/>
              <a:gdLst/>
              <a:ahLst/>
              <a:cxnLst/>
              <a:rect l="l" t="t" r="r" b="b"/>
              <a:pathLst>
                <a:path w="446" h="357" fill="none" extrusionOk="0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1310;p51"/>
            <p:cNvSpPr/>
            <p:nvPr/>
          </p:nvSpPr>
          <p:spPr>
            <a:xfrm>
              <a:off x="3240550" y="2526350"/>
              <a:ext cx="48425" cy="22275"/>
            </a:xfrm>
            <a:custGeom>
              <a:avLst/>
              <a:gdLst/>
              <a:ahLst/>
              <a:cxnLst/>
              <a:rect l="l" t="t" r="r" b="b"/>
              <a:pathLst>
                <a:path w="1937" h="891" fill="none" extrusionOk="0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1311;p51"/>
            <p:cNvSpPr/>
            <p:nvPr/>
          </p:nvSpPr>
          <p:spPr>
            <a:xfrm>
              <a:off x="3196075" y="2488525"/>
              <a:ext cx="63425" cy="12825"/>
            </a:xfrm>
            <a:custGeom>
              <a:avLst/>
              <a:gdLst/>
              <a:ahLst/>
              <a:cxnLst/>
              <a:rect l="l" t="t" r="r" b="b"/>
              <a:pathLst>
                <a:path w="2537" h="513" fill="none" extrusionOk="0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1312;p51"/>
            <p:cNvSpPr/>
            <p:nvPr/>
          </p:nvSpPr>
          <p:spPr>
            <a:xfrm>
              <a:off x="3208875" y="2528025"/>
              <a:ext cx="13350" cy="3350"/>
            </a:xfrm>
            <a:custGeom>
              <a:avLst/>
              <a:gdLst/>
              <a:ahLst/>
              <a:cxnLst/>
              <a:rect l="l" t="t" r="r" b="b"/>
              <a:pathLst>
                <a:path w="534" h="134" fill="none" extrusionOk="0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1313;p51"/>
            <p:cNvSpPr/>
            <p:nvPr/>
          </p:nvSpPr>
          <p:spPr>
            <a:xfrm>
              <a:off x="3192175" y="2564150"/>
              <a:ext cx="74550" cy="10050"/>
            </a:xfrm>
            <a:custGeom>
              <a:avLst/>
              <a:gdLst/>
              <a:ahLst/>
              <a:cxnLst/>
              <a:rect l="l" t="t" r="r" b="b"/>
              <a:pathLst>
                <a:path w="2982" h="402" fill="none" extrusionOk="0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1314;p51"/>
            <p:cNvSpPr/>
            <p:nvPr/>
          </p:nvSpPr>
          <p:spPr>
            <a:xfrm>
              <a:off x="3277250" y="2576950"/>
              <a:ext cx="7275" cy="5025"/>
            </a:xfrm>
            <a:custGeom>
              <a:avLst/>
              <a:gdLst/>
              <a:ahLst/>
              <a:cxnLst/>
              <a:rect l="l" t="t" r="r" b="b"/>
              <a:pathLst>
                <a:path w="291" h="2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1315;p51"/>
            <p:cNvSpPr/>
            <p:nvPr/>
          </p:nvSpPr>
          <p:spPr>
            <a:xfrm>
              <a:off x="3273375" y="2492425"/>
              <a:ext cx="6125" cy="2250"/>
            </a:xfrm>
            <a:custGeom>
              <a:avLst/>
              <a:gdLst/>
              <a:ahLst/>
              <a:cxnLst/>
              <a:rect l="l" t="t" r="r" b="b"/>
              <a:pathLst>
                <a:path w="245" h="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1316;p51"/>
            <p:cNvSpPr/>
            <p:nvPr/>
          </p:nvSpPr>
          <p:spPr>
            <a:xfrm>
              <a:off x="3303950" y="2472975"/>
              <a:ext cx="176850" cy="197975"/>
            </a:xfrm>
            <a:custGeom>
              <a:avLst/>
              <a:gdLst/>
              <a:ahLst/>
              <a:cxnLst/>
              <a:rect l="l" t="t" r="r" b="b"/>
              <a:pathLst>
                <a:path w="7074" h="7919" fill="none" extrusionOk="0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1317;p51"/>
            <p:cNvSpPr/>
            <p:nvPr/>
          </p:nvSpPr>
          <p:spPr>
            <a:xfrm>
              <a:off x="3431850" y="2602525"/>
              <a:ext cx="1125" cy="1700"/>
            </a:xfrm>
            <a:custGeom>
              <a:avLst/>
              <a:gdLst/>
              <a:ahLst/>
              <a:cxnLst/>
              <a:rect l="l" t="t" r="r" b="b"/>
              <a:pathLst>
                <a:path w="45" h="6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318;p51"/>
            <p:cNvSpPr/>
            <p:nvPr/>
          </p:nvSpPr>
          <p:spPr>
            <a:xfrm>
              <a:off x="3382350" y="2581400"/>
              <a:ext cx="40625" cy="13375"/>
            </a:xfrm>
            <a:custGeom>
              <a:avLst/>
              <a:gdLst/>
              <a:ahLst/>
              <a:cxnLst/>
              <a:rect l="l" t="t" r="r" b="b"/>
              <a:pathLst>
                <a:path w="1625" h="535" fill="none" extrusionOk="0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319;p51"/>
            <p:cNvSpPr/>
            <p:nvPr/>
          </p:nvSpPr>
          <p:spPr>
            <a:xfrm>
              <a:off x="3332875" y="2548600"/>
              <a:ext cx="62850" cy="8900"/>
            </a:xfrm>
            <a:custGeom>
              <a:avLst/>
              <a:gdLst/>
              <a:ahLst/>
              <a:cxnLst/>
              <a:rect l="l" t="t" r="r" b="b"/>
              <a:pathLst>
                <a:path w="2514" h="356" fill="none" extrusionOk="0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320;p51"/>
            <p:cNvSpPr/>
            <p:nvPr/>
          </p:nvSpPr>
          <p:spPr>
            <a:xfrm>
              <a:off x="3387375" y="2507450"/>
              <a:ext cx="67850" cy="41175"/>
            </a:xfrm>
            <a:custGeom>
              <a:avLst/>
              <a:gdLst/>
              <a:ahLst/>
              <a:cxnLst/>
              <a:rect l="l" t="t" r="r" b="b"/>
              <a:pathLst>
                <a:path w="2714" h="16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321;p51"/>
            <p:cNvSpPr/>
            <p:nvPr/>
          </p:nvSpPr>
          <p:spPr>
            <a:xfrm>
              <a:off x="3351775" y="2509675"/>
              <a:ext cx="16150" cy="4475"/>
            </a:xfrm>
            <a:custGeom>
              <a:avLst/>
              <a:gdLst/>
              <a:ahLst/>
              <a:cxnLst/>
              <a:rect l="l" t="t" r="r" b="b"/>
              <a:pathLst>
                <a:path w="646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322;p51"/>
            <p:cNvSpPr/>
            <p:nvPr/>
          </p:nvSpPr>
          <p:spPr>
            <a:xfrm>
              <a:off x="3365675" y="2580275"/>
              <a:ext cx="5025" cy="600"/>
            </a:xfrm>
            <a:custGeom>
              <a:avLst/>
              <a:gdLst/>
              <a:ahLst/>
              <a:cxnLst/>
              <a:rect l="l" t="t" r="r" b="b"/>
              <a:pathLst>
                <a:path w="201" h="24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323;p51"/>
            <p:cNvSpPr/>
            <p:nvPr/>
          </p:nvSpPr>
          <p:spPr>
            <a:xfrm>
              <a:off x="3329525" y="2581950"/>
              <a:ext cx="23950" cy="6700"/>
            </a:xfrm>
            <a:custGeom>
              <a:avLst/>
              <a:gdLst/>
              <a:ahLst/>
              <a:cxnLst/>
              <a:rect l="l" t="t" r="r" b="b"/>
              <a:pathLst>
                <a:path w="958" h="268" fill="none" extrusionOk="0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324;p51"/>
            <p:cNvSpPr/>
            <p:nvPr/>
          </p:nvSpPr>
          <p:spPr>
            <a:xfrm>
              <a:off x="3407950" y="2553600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325;p51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extrusionOk="0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326;p51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fill="none" extrusionOk="0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327;p51"/>
            <p:cNvSpPr/>
            <p:nvPr/>
          </p:nvSpPr>
          <p:spPr>
            <a:xfrm>
              <a:off x="3240000" y="2638675"/>
              <a:ext cx="37850" cy="13925"/>
            </a:xfrm>
            <a:custGeom>
              <a:avLst/>
              <a:gdLst/>
              <a:ahLst/>
              <a:cxnLst/>
              <a:rect l="l" t="t" r="r" b="b"/>
              <a:pathLst>
                <a:path w="151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328;p51"/>
            <p:cNvSpPr/>
            <p:nvPr/>
          </p:nvSpPr>
          <p:spPr>
            <a:xfrm>
              <a:off x="3286150" y="26587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329;p51"/>
            <p:cNvSpPr/>
            <p:nvPr/>
          </p:nvSpPr>
          <p:spPr>
            <a:xfrm>
              <a:off x="3233900" y="2654250"/>
              <a:ext cx="47825" cy="11150"/>
            </a:xfrm>
            <a:custGeom>
              <a:avLst/>
              <a:gdLst/>
              <a:ahLst/>
              <a:cxnLst/>
              <a:rect l="l" t="t" r="r" b="b"/>
              <a:pathLst>
                <a:path w="1913" h="446" fill="none" extrusionOk="0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330;p51"/>
            <p:cNvSpPr/>
            <p:nvPr/>
          </p:nvSpPr>
          <p:spPr>
            <a:xfrm>
              <a:off x="3378475" y="2668150"/>
              <a:ext cx="7800" cy="1125"/>
            </a:xfrm>
            <a:custGeom>
              <a:avLst/>
              <a:gdLst/>
              <a:ahLst/>
              <a:cxnLst/>
              <a:rect l="l" t="t" r="r" b="b"/>
              <a:pathLst>
                <a:path w="312" h="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331;p51"/>
            <p:cNvSpPr/>
            <p:nvPr/>
          </p:nvSpPr>
          <p:spPr>
            <a:xfrm>
              <a:off x="3430175" y="2600850"/>
              <a:ext cx="3925" cy="5050"/>
            </a:xfrm>
            <a:custGeom>
              <a:avLst/>
              <a:gdLst/>
              <a:ahLst/>
              <a:cxnLst/>
              <a:rect l="l" t="t" r="r" b="b"/>
              <a:pathLst>
                <a:path w="157" h="202" extrusionOk="0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332;p51"/>
            <p:cNvSpPr/>
            <p:nvPr/>
          </p:nvSpPr>
          <p:spPr>
            <a:xfrm>
              <a:off x="3380700" y="2579725"/>
              <a:ext cx="43950" cy="16700"/>
            </a:xfrm>
            <a:custGeom>
              <a:avLst/>
              <a:gdLst/>
              <a:ahLst/>
              <a:cxnLst/>
              <a:rect l="l" t="t" r="r" b="b"/>
              <a:pathLst>
                <a:path w="1758" h="668" extrusionOk="0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333;p51"/>
            <p:cNvSpPr/>
            <p:nvPr/>
          </p:nvSpPr>
          <p:spPr>
            <a:xfrm>
              <a:off x="3302275" y="2471300"/>
              <a:ext cx="179650" cy="201325"/>
            </a:xfrm>
            <a:custGeom>
              <a:avLst/>
              <a:gdLst/>
              <a:ahLst/>
              <a:cxnLst/>
              <a:rect l="l" t="t" r="r" b="b"/>
              <a:pathLst>
                <a:path w="7186" h="8053" extrusionOk="0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334;p51"/>
            <p:cNvSpPr/>
            <p:nvPr/>
          </p:nvSpPr>
          <p:spPr>
            <a:xfrm>
              <a:off x="3158275" y="2452400"/>
              <a:ext cx="292500" cy="275275"/>
            </a:xfrm>
            <a:custGeom>
              <a:avLst/>
              <a:gdLst/>
              <a:ahLst/>
              <a:cxnLst/>
              <a:rect l="l" t="t" r="r" b="b"/>
              <a:pathLst>
                <a:path w="11700" h="11011" extrusionOk="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335;p51"/>
            <p:cNvSpPr/>
            <p:nvPr/>
          </p:nvSpPr>
          <p:spPr>
            <a:xfrm>
              <a:off x="3340650" y="2673700"/>
              <a:ext cx="102350" cy="42850"/>
            </a:xfrm>
            <a:custGeom>
              <a:avLst/>
              <a:gdLst/>
              <a:ahLst/>
              <a:cxnLst/>
              <a:rect l="l" t="t" r="r" b="b"/>
              <a:pathLst>
                <a:path w="4094" h="1714" extrusionOk="0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336;p51"/>
            <p:cNvSpPr/>
            <p:nvPr/>
          </p:nvSpPr>
          <p:spPr>
            <a:xfrm>
              <a:off x="3287825" y="2499650"/>
              <a:ext cx="14475" cy="12275"/>
            </a:xfrm>
            <a:custGeom>
              <a:avLst/>
              <a:gdLst/>
              <a:ahLst/>
              <a:cxnLst/>
              <a:rect l="l" t="t" r="r" b="b"/>
              <a:pathLst>
                <a:path w="579" h="491" extrusionOk="0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337;p51"/>
            <p:cNvSpPr/>
            <p:nvPr/>
          </p:nvSpPr>
          <p:spPr>
            <a:xfrm>
              <a:off x="3238900" y="2524675"/>
              <a:ext cx="51725" cy="25600"/>
            </a:xfrm>
            <a:custGeom>
              <a:avLst/>
              <a:gdLst/>
              <a:ahLst/>
              <a:cxnLst/>
              <a:rect l="l" t="t" r="r" b="b"/>
              <a:pathLst>
                <a:path w="2069" h="1024" extrusionOk="0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338;p51"/>
            <p:cNvSpPr/>
            <p:nvPr/>
          </p:nvSpPr>
          <p:spPr>
            <a:xfrm>
              <a:off x="3331200" y="2546925"/>
              <a:ext cx="65650" cy="12250"/>
            </a:xfrm>
            <a:custGeom>
              <a:avLst/>
              <a:gdLst/>
              <a:ahLst/>
              <a:cxnLst/>
              <a:rect l="l" t="t" r="r" b="b"/>
              <a:pathLst>
                <a:path w="2626" h="490" extrusionOk="0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339;p51"/>
            <p:cNvSpPr/>
            <p:nvPr/>
          </p:nvSpPr>
          <p:spPr>
            <a:xfrm>
              <a:off x="3385700" y="2505775"/>
              <a:ext cx="71200" cy="43950"/>
            </a:xfrm>
            <a:custGeom>
              <a:avLst/>
              <a:gdLst/>
              <a:ahLst/>
              <a:cxnLst/>
              <a:rect l="l" t="t" r="r" b="b"/>
              <a:pathLst>
                <a:path w="2848" h="1758" extrusionOk="0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340;p51"/>
            <p:cNvSpPr/>
            <p:nvPr/>
          </p:nvSpPr>
          <p:spPr>
            <a:xfrm>
              <a:off x="3350100" y="2508000"/>
              <a:ext cx="19500" cy="7250"/>
            </a:xfrm>
            <a:custGeom>
              <a:avLst/>
              <a:gdLst/>
              <a:ahLst/>
              <a:cxnLst/>
              <a:rect l="l" t="t" r="r" b="b"/>
              <a:pathLst>
                <a:path w="780" h="290" extrusionOk="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341;p51"/>
            <p:cNvSpPr/>
            <p:nvPr/>
          </p:nvSpPr>
          <p:spPr>
            <a:xfrm>
              <a:off x="3363450" y="2578625"/>
              <a:ext cx="8925" cy="3900"/>
            </a:xfrm>
            <a:custGeom>
              <a:avLst/>
              <a:gdLst/>
              <a:ahLst/>
              <a:cxnLst/>
              <a:rect l="l" t="t" r="r" b="b"/>
              <a:pathLst>
                <a:path w="357" h="156" extrusionOk="0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342;p51"/>
            <p:cNvSpPr/>
            <p:nvPr/>
          </p:nvSpPr>
          <p:spPr>
            <a:xfrm>
              <a:off x="3193850" y="2486875"/>
              <a:ext cx="67300" cy="16150"/>
            </a:xfrm>
            <a:custGeom>
              <a:avLst/>
              <a:gdLst/>
              <a:ahLst/>
              <a:cxnLst/>
              <a:rect l="l" t="t" r="r" b="b"/>
              <a:pathLst>
                <a:path w="2692" h="646" extrusionOk="0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343;p51"/>
            <p:cNvSpPr/>
            <p:nvPr/>
          </p:nvSpPr>
          <p:spPr>
            <a:xfrm>
              <a:off x="3207200" y="2526350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344;p51"/>
            <p:cNvSpPr/>
            <p:nvPr/>
          </p:nvSpPr>
          <p:spPr>
            <a:xfrm>
              <a:off x="3190525" y="2561925"/>
              <a:ext cx="77875" cy="13925"/>
            </a:xfrm>
            <a:custGeom>
              <a:avLst/>
              <a:gdLst/>
              <a:ahLst/>
              <a:cxnLst/>
              <a:rect l="l" t="t" r="r" b="b"/>
              <a:pathLst>
                <a:path w="3115" h="557" extrusionOk="0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345;p51"/>
            <p:cNvSpPr/>
            <p:nvPr/>
          </p:nvSpPr>
          <p:spPr>
            <a:xfrm>
              <a:off x="3166600" y="2635900"/>
              <a:ext cx="137375" cy="57300"/>
            </a:xfrm>
            <a:custGeom>
              <a:avLst/>
              <a:gdLst/>
              <a:ahLst/>
              <a:cxnLst/>
              <a:rect l="l" t="t" r="r" b="b"/>
              <a:pathLst>
                <a:path w="5495" h="2292" extrusionOk="0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346;p51"/>
            <p:cNvSpPr/>
            <p:nvPr/>
          </p:nvSpPr>
          <p:spPr>
            <a:xfrm>
              <a:off x="3158275" y="2608100"/>
              <a:ext cx="147375" cy="48950"/>
            </a:xfrm>
            <a:custGeom>
              <a:avLst/>
              <a:gdLst/>
              <a:ahLst/>
              <a:cxnLst/>
              <a:rect l="l" t="t" r="r" b="b"/>
              <a:pathLst>
                <a:path w="5895" h="1958" extrusionOk="0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347;p51"/>
            <p:cNvSpPr/>
            <p:nvPr/>
          </p:nvSpPr>
          <p:spPr>
            <a:xfrm>
              <a:off x="3335100" y="2648675"/>
              <a:ext cx="11150" cy="6150"/>
            </a:xfrm>
            <a:custGeom>
              <a:avLst/>
              <a:gdLst/>
              <a:ahLst/>
              <a:cxnLst/>
              <a:rect l="l" t="t" r="r" b="b"/>
              <a:pathLst>
                <a:path w="446" h="246" extrusionOk="0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48;p51"/>
            <p:cNvSpPr/>
            <p:nvPr/>
          </p:nvSpPr>
          <p:spPr>
            <a:xfrm>
              <a:off x="3337325" y="2667600"/>
              <a:ext cx="6700" cy="18375"/>
            </a:xfrm>
            <a:custGeom>
              <a:avLst/>
              <a:gdLst/>
              <a:ahLst/>
              <a:cxnLst/>
              <a:rect l="l" t="t" r="r" b="b"/>
              <a:pathLst>
                <a:path w="268" h="735" extrusionOk="0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49;p51"/>
            <p:cNvSpPr/>
            <p:nvPr/>
          </p:nvSpPr>
          <p:spPr>
            <a:xfrm>
              <a:off x="3317850" y="2652025"/>
              <a:ext cx="52850" cy="18925"/>
            </a:xfrm>
            <a:custGeom>
              <a:avLst/>
              <a:gdLst/>
              <a:ahLst/>
              <a:cxnLst/>
              <a:rect l="l" t="t" r="r" b="b"/>
              <a:pathLst>
                <a:path w="2114" h="757" extrusionOk="0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50;p51"/>
            <p:cNvSpPr/>
            <p:nvPr/>
          </p:nvSpPr>
          <p:spPr>
            <a:xfrm>
              <a:off x="3313400" y="2660350"/>
              <a:ext cx="11150" cy="47850"/>
            </a:xfrm>
            <a:custGeom>
              <a:avLst/>
              <a:gdLst/>
              <a:ahLst/>
              <a:cxnLst/>
              <a:rect l="l" t="t" r="r" b="b"/>
              <a:pathLst>
                <a:path w="446" h="1914" extrusionOk="0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51;p51"/>
            <p:cNvSpPr/>
            <p:nvPr/>
          </p:nvSpPr>
          <p:spPr>
            <a:xfrm>
              <a:off x="3238325" y="2637000"/>
              <a:ext cx="41175" cy="17275"/>
            </a:xfrm>
            <a:custGeom>
              <a:avLst/>
              <a:gdLst/>
              <a:ahLst/>
              <a:cxnLst/>
              <a:rect l="l" t="t" r="r" b="b"/>
              <a:pathLst>
                <a:path w="1647" h="691" extrusionOk="0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52;p51"/>
            <p:cNvSpPr/>
            <p:nvPr/>
          </p:nvSpPr>
          <p:spPr>
            <a:xfrm>
              <a:off x="3284500" y="26570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3;p51"/>
            <p:cNvSpPr/>
            <p:nvPr/>
          </p:nvSpPr>
          <p:spPr>
            <a:xfrm>
              <a:off x="3275600" y="2575275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54;p51"/>
            <p:cNvSpPr/>
            <p:nvPr/>
          </p:nvSpPr>
          <p:spPr>
            <a:xfrm>
              <a:off x="3232225" y="2652575"/>
              <a:ext cx="50625" cy="13925"/>
            </a:xfrm>
            <a:custGeom>
              <a:avLst/>
              <a:gdLst/>
              <a:ahLst/>
              <a:cxnLst/>
              <a:rect l="l" t="t" r="r" b="b"/>
              <a:pathLst>
                <a:path w="2025" h="557" extrusionOk="0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55;p51"/>
            <p:cNvSpPr/>
            <p:nvPr/>
          </p:nvSpPr>
          <p:spPr>
            <a:xfrm>
              <a:off x="3342875" y="2696500"/>
              <a:ext cx="6150" cy="15600"/>
            </a:xfrm>
            <a:custGeom>
              <a:avLst/>
              <a:gdLst/>
              <a:ahLst/>
              <a:cxnLst/>
              <a:rect l="l" t="t" r="r" b="b"/>
              <a:pathLst>
                <a:path w="246" h="624" extrusionOk="0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56;p51"/>
            <p:cNvSpPr/>
            <p:nvPr/>
          </p:nvSpPr>
          <p:spPr>
            <a:xfrm>
              <a:off x="3297275" y="2689825"/>
              <a:ext cx="26175" cy="15050"/>
            </a:xfrm>
            <a:custGeom>
              <a:avLst/>
              <a:gdLst/>
              <a:ahLst/>
              <a:cxnLst/>
              <a:rect l="l" t="t" r="r" b="b"/>
              <a:pathLst>
                <a:path w="1047" h="602" extrusionOk="0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57;p51"/>
            <p:cNvSpPr/>
            <p:nvPr/>
          </p:nvSpPr>
          <p:spPr>
            <a:xfrm>
              <a:off x="3300625" y="2678700"/>
              <a:ext cx="21700" cy="6150"/>
            </a:xfrm>
            <a:custGeom>
              <a:avLst/>
              <a:gdLst/>
              <a:ahLst/>
              <a:cxnLst/>
              <a:rect l="l" t="t" r="r" b="b"/>
              <a:pathLst>
                <a:path w="868" h="246" extrusionOk="0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358;p51"/>
            <p:cNvSpPr/>
            <p:nvPr/>
          </p:nvSpPr>
          <p:spPr>
            <a:xfrm>
              <a:off x="3327875" y="2580850"/>
              <a:ext cx="27250" cy="9475"/>
            </a:xfrm>
            <a:custGeom>
              <a:avLst/>
              <a:gdLst/>
              <a:ahLst/>
              <a:cxnLst/>
              <a:rect l="l" t="t" r="r" b="b"/>
              <a:pathLst>
                <a:path w="1090" h="379" extrusionOk="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359;p51"/>
            <p:cNvSpPr/>
            <p:nvPr/>
          </p:nvSpPr>
          <p:spPr>
            <a:xfrm>
              <a:off x="3271700" y="2490750"/>
              <a:ext cx="8925" cy="5600"/>
            </a:xfrm>
            <a:custGeom>
              <a:avLst/>
              <a:gdLst/>
              <a:ahLst/>
              <a:cxnLst/>
              <a:rect l="l" t="t" r="r" b="b"/>
              <a:pathLst>
                <a:path w="357" h="224" extrusionOk="0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360;p51"/>
            <p:cNvSpPr/>
            <p:nvPr/>
          </p:nvSpPr>
          <p:spPr>
            <a:xfrm>
              <a:off x="3406275" y="2551925"/>
              <a:ext cx="14475" cy="10025"/>
            </a:xfrm>
            <a:custGeom>
              <a:avLst/>
              <a:gdLst/>
              <a:ahLst/>
              <a:cxnLst/>
              <a:rect l="l" t="t" r="r" b="b"/>
              <a:pathLst>
                <a:path w="579" h="401" extrusionOk="0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361;p51"/>
            <p:cNvSpPr/>
            <p:nvPr/>
          </p:nvSpPr>
          <p:spPr>
            <a:xfrm>
              <a:off x="3376800" y="2667025"/>
              <a:ext cx="11150" cy="3925"/>
            </a:xfrm>
            <a:custGeom>
              <a:avLst/>
              <a:gdLst/>
              <a:ahLst/>
              <a:cxnLst/>
              <a:rect l="l" t="t" r="r" b="b"/>
              <a:pathLst>
                <a:path w="446" h="157" extrusionOk="0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2583655" y="2213835"/>
            <a:ext cx="3655219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các số sau:</a:t>
            </a: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40240" y="2311130"/>
            <a:ext cx="2493169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19 995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87 721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83 253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33927" y="938331"/>
          <a:ext cx="8876145" cy="3305771"/>
        </p:xfrm>
        <a:graphic>
          <a:graphicData uri="http://schemas.openxmlformats.org/drawingml/2006/table">
            <a:tbl>
              <a:tblPr firstRow="1" bandRow="1">
                <a:tableStyleId>{1190AC66-BD0E-425D-999A-4C01167B39E1}</a:tableStyleId>
              </a:tblPr>
              <a:tblGrid>
                <a:gridCol w="1976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3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5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52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Hàng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nghìn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Nghìn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en-US" sz="2500" b="1"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Đơn vị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76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Rectangle 71"/>
          <p:cNvSpPr/>
          <p:nvPr/>
        </p:nvSpPr>
        <p:spPr>
          <a:xfrm>
            <a:off x="737502" y="383733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600618" y="383733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306845" y="383733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75515" y="383733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1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44186" y="383733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3235" y="4226139"/>
            <a:ext cx="1285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Viết số: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4779" y="4633076"/>
            <a:ext cx="12037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số: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27401" y="4633076"/>
            <a:ext cx="61268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Ba mươi ba nghìn hai trăm mười bốn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276671" y="4239018"/>
            <a:ext cx="1203763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vi-VN" sz="2500" b="1">
                <a:solidFill>
                  <a:srgbClr val="0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33 214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7560" y="134259"/>
            <a:ext cx="33895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Bài 1:</a:t>
            </a:r>
            <a:r>
              <a:rPr lang="en-US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Viết </a:t>
            </a:r>
            <a:r>
              <a:rPr kumimoji="0" lang="vi-VN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(theo mẫu)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26825" y="525119"/>
            <a:ext cx="14010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a) Mẫu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0293" y="2062537"/>
            <a:ext cx="1290331" cy="477054"/>
            <a:chOff x="3368236" y="2477134"/>
            <a:chExt cx="1290331" cy="477054"/>
          </a:xfrm>
        </p:grpSpPr>
        <p:sp>
          <p:nvSpPr>
            <p:cNvPr id="54" name="Rectangle 53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37910" y="2477134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0293" y="2541595"/>
            <a:ext cx="1274574" cy="477054"/>
            <a:chOff x="3368236" y="2486859"/>
            <a:chExt cx="1274574" cy="477054"/>
          </a:xfrm>
        </p:grpSpPr>
        <p:sp>
          <p:nvSpPr>
            <p:cNvPr id="66" name="Rectangle 65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422153" y="2486859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80293" y="3007850"/>
            <a:ext cx="1278763" cy="477054"/>
            <a:chOff x="3368236" y="2483781"/>
            <a:chExt cx="1278763" cy="477054"/>
          </a:xfrm>
        </p:grpSpPr>
        <p:sp>
          <p:nvSpPr>
            <p:cNvPr id="69" name="Rectangle 68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26342" y="2483781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397024" y="2047063"/>
            <a:ext cx="983491" cy="477054"/>
            <a:chOff x="3368237" y="2463862"/>
            <a:chExt cx="714000" cy="477054"/>
          </a:xfrm>
        </p:grpSpPr>
        <p:sp>
          <p:nvSpPr>
            <p:cNvPr id="83" name="Rectangle 82"/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391573" y="2463862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397024" y="2562033"/>
            <a:ext cx="983491" cy="477054"/>
            <a:chOff x="3368237" y="2501778"/>
            <a:chExt cx="714000" cy="477054"/>
          </a:xfrm>
        </p:grpSpPr>
        <p:sp>
          <p:nvSpPr>
            <p:cNvPr id="87" name="Rectangle 86"/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91573" y="2501778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123754" y="2077417"/>
            <a:ext cx="858982" cy="477054"/>
            <a:chOff x="4338784" y="2411516"/>
            <a:chExt cx="858982" cy="477054"/>
          </a:xfrm>
        </p:grpSpPr>
        <p:sp>
          <p:nvSpPr>
            <p:cNvPr id="98" name="Oval 97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440566" y="241151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123754" y="2501765"/>
            <a:ext cx="858982" cy="477054"/>
            <a:chOff x="4338784" y="2391012"/>
            <a:chExt cx="858982" cy="477054"/>
          </a:xfrm>
        </p:grpSpPr>
        <p:sp>
          <p:nvSpPr>
            <p:cNvPr id="101" name="Oval 100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54046" y="2391012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956362" y="2051123"/>
            <a:ext cx="884850" cy="477054"/>
            <a:chOff x="4338784" y="2382037"/>
            <a:chExt cx="884850" cy="477054"/>
          </a:xfrm>
        </p:grpSpPr>
        <p:sp>
          <p:nvSpPr>
            <p:cNvPr id="104" name="Oval 103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17057" y="2382037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711513" y="2038002"/>
            <a:ext cx="950967" cy="477054"/>
            <a:chOff x="4338784" y="2379556"/>
            <a:chExt cx="950967" cy="477054"/>
          </a:xfrm>
        </p:grpSpPr>
        <p:sp>
          <p:nvSpPr>
            <p:cNvPr id="107" name="Oval 106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711513" y="2460095"/>
            <a:ext cx="950967" cy="477054"/>
            <a:chOff x="4338784" y="2379556"/>
            <a:chExt cx="950967" cy="477054"/>
          </a:xfrm>
        </p:grpSpPr>
        <p:sp>
          <p:nvSpPr>
            <p:cNvPr id="110" name="Oval 109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711513" y="2882188"/>
            <a:ext cx="950967" cy="477054"/>
            <a:chOff x="4338784" y="2379556"/>
            <a:chExt cx="950967" cy="477054"/>
          </a:xfrm>
        </p:grpSpPr>
        <p:sp>
          <p:nvSpPr>
            <p:cNvPr id="113" name="Oval 112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711513" y="3304281"/>
            <a:ext cx="950967" cy="477054"/>
            <a:chOff x="4338784" y="2379556"/>
            <a:chExt cx="950967" cy="477054"/>
          </a:xfrm>
        </p:grpSpPr>
        <p:sp>
          <p:nvSpPr>
            <p:cNvPr id="116" name="Oval 115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393648" y="3039087"/>
            <a:ext cx="983491" cy="477054"/>
            <a:chOff x="3368237" y="2501778"/>
            <a:chExt cx="714000" cy="477054"/>
          </a:xfrm>
        </p:grpSpPr>
        <p:sp>
          <p:nvSpPr>
            <p:cNvPr id="119" name="Rectangle 118"/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91573" y="2501778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33927" y="938331"/>
          <a:ext cx="8876145" cy="3305771"/>
        </p:xfrm>
        <a:graphic>
          <a:graphicData uri="http://schemas.openxmlformats.org/drawingml/2006/table">
            <a:tbl>
              <a:tblPr firstRow="1" bandRow="1">
                <a:tableStyleId>{1190AC66-BD0E-425D-999A-4C01167B39E1}</a:tableStyleId>
              </a:tblPr>
              <a:tblGrid>
                <a:gridCol w="1976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3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5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52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Hàng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nghìn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Nghìn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en-US" sz="2500" b="1"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Đơn vị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76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Rectangle 71"/>
          <p:cNvSpPr/>
          <p:nvPr/>
        </p:nvSpPr>
        <p:spPr>
          <a:xfrm>
            <a:off x="737502" y="383733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600618" y="383733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4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306845" y="383733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075515" y="383733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1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44186" y="383733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3235" y="4226139"/>
            <a:ext cx="1285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Viết số: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4779" y="4633076"/>
            <a:ext cx="12037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số: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27401" y="4633076"/>
            <a:ext cx="61268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Hai mươi bốn nghìn ba trăm mười hai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276671" y="4226139"/>
            <a:ext cx="1203763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500" b="1">
                <a:solidFill>
                  <a:srgbClr val="0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24</a:t>
            </a:r>
            <a:r>
              <a:rPr lang="vi-VN" sz="2500" b="1">
                <a:solidFill>
                  <a:srgbClr val="0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>
                <a:solidFill>
                  <a:srgbClr val="0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312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7560" y="134259"/>
            <a:ext cx="33895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Bài 1:</a:t>
            </a:r>
            <a:r>
              <a:rPr lang="en-US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Viết </a:t>
            </a:r>
            <a:r>
              <a:rPr kumimoji="0" lang="vi-VN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(theo mẫu)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26825" y="525119"/>
            <a:ext cx="14010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)</a:t>
            </a:r>
            <a:endParaRPr kumimoji="0" lang="en-US" sz="2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0293" y="2062537"/>
            <a:ext cx="1290331" cy="477054"/>
            <a:chOff x="3368236" y="2477134"/>
            <a:chExt cx="1290331" cy="477054"/>
          </a:xfrm>
        </p:grpSpPr>
        <p:sp>
          <p:nvSpPr>
            <p:cNvPr id="54" name="Rectangle 53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37910" y="2477134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0293" y="2541595"/>
            <a:ext cx="1274574" cy="477054"/>
            <a:chOff x="3368236" y="2486859"/>
            <a:chExt cx="1274574" cy="477054"/>
          </a:xfrm>
        </p:grpSpPr>
        <p:sp>
          <p:nvSpPr>
            <p:cNvPr id="66" name="Rectangle 65"/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422153" y="2486859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391135" y="2021305"/>
            <a:ext cx="983491" cy="477054"/>
            <a:chOff x="3368237" y="2463862"/>
            <a:chExt cx="714000" cy="477054"/>
          </a:xfrm>
        </p:grpSpPr>
        <p:sp>
          <p:nvSpPr>
            <p:cNvPr id="83" name="Rectangle 82"/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391573" y="2463862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391135" y="2492932"/>
            <a:ext cx="983491" cy="477054"/>
            <a:chOff x="3368237" y="2501778"/>
            <a:chExt cx="714000" cy="477054"/>
          </a:xfrm>
        </p:grpSpPr>
        <p:sp>
          <p:nvSpPr>
            <p:cNvPr id="87" name="Rectangle 86"/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91573" y="2501778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123754" y="2077417"/>
            <a:ext cx="858982" cy="477054"/>
            <a:chOff x="4338784" y="2411516"/>
            <a:chExt cx="858982" cy="477054"/>
          </a:xfrm>
        </p:grpSpPr>
        <p:sp>
          <p:nvSpPr>
            <p:cNvPr id="98" name="Oval 97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440566" y="241151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123754" y="2463128"/>
            <a:ext cx="858982" cy="477054"/>
            <a:chOff x="4338784" y="2391012"/>
            <a:chExt cx="858982" cy="477054"/>
          </a:xfrm>
        </p:grpSpPr>
        <p:sp>
          <p:nvSpPr>
            <p:cNvPr id="101" name="Oval 100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54046" y="2391012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956362" y="2051123"/>
            <a:ext cx="884850" cy="477054"/>
            <a:chOff x="4338784" y="2382037"/>
            <a:chExt cx="884850" cy="477054"/>
          </a:xfrm>
        </p:grpSpPr>
        <p:sp>
          <p:nvSpPr>
            <p:cNvPr id="104" name="Oval 103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17057" y="2382037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711513" y="2038002"/>
            <a:ext cx="950967" cy="477054"/>
            <a:chOff x="4338784" y="2379556"/>
            <a:chExt cx="950967" cy="477054"/>
          </a:xfrm>
        </p:grpSpPr>
        <p:sp>
          <p:nvSpPr>
            <p:cNvPr id="107" name="Oval 106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711513" y="2460095"/>
            <a:ext cx="950967" cy="477054"/>
            <a:chOff x="4338784" y="2379556"/>
            <a:chExt cx="950967" cy="477054"/>
          </a:xfrm>
        </p:grpSpPr>
        <p:sp>
          <p:nvSpPr>
            <p:cNvPr id="110" name="Oval 109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23754" y="2884895"/>
            <a:ext cx="858982" cy="477054"/>
            <a:chOff x="4338784" y="2391012"/>
            <a:chExt cx="858982" cy="477054"/>
          </a:xfrm>
        </p:grpSpPr>
        <p:sp>
          <p:nvSpPr>
            <p:cNvPr id="51" name="Oval 50"/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54046" y="2391012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91135" y="2913043"/>
            <a:ext cx="983491" cy="477054"/>
            <a:chOff x="3368237" y="2463862"/>
            <a:chExt cx="714000" cy="477054"/>
          </a:xfrm>
        </p:grpSpPr>
        <p:sp>
          <p:nvSpPr>
            <p:cNvPr id="58" name="Rectangle 57"/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91573" y="2463862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91135" y="3397550"/>
            <a:ext cx="983491" cy="477054"/>
            <a:chOff x="3368237" y="2501778"/>
            <a:chExt cx="714000" cy="477054"/>
          </a:xfrm>
        </p:grpSpPr>
        <p:sp>
          <p:nvSpPr>
            <p:cNvPr id="61" name="Rectangle 60"/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91573" y="2501778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8" grpId="0"/>
      <p:bldP spid="80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560" y="134259"/>
            <a:ext cx="33895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Bài 2: Viết (theo mẫu)</a:t>
            </a:r>
          </a:p>
        </p:txBody>
      </p:sp>
      <p:graphicFrame>
        <p:nvGraphicFramePr>
          <p:cNvPr id="3" name="Table 2"/>
          <p:cNvGraphicFramePr/>
          <p:nvPr/>
        </p:nvGraphicFramePr>
        <p:xfrm>
          <a:off x="86796" y="637114"/>
          <a:ext cx="8946367" cy="4418113"/>
        </p:xfrm>
        <a:graphic>
          <a:graphicData uri="http://schemas.openxmlformats.org/drawingml/2006/table">
            <a:tbl>
              <a:tblPr firstRow="1" firstCol="1" bandRow="1">
                <a:tableStyleId>{1190AC66-BD0E-425D-999A-4C01167B39E1}</a:tableStyleId>
              </a:tblPr>
              <a:tblGrid>
                <a:gridCol w="944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9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51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88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06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60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918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8189">
                <a:tc gridSpan="5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35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Chục nghìn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vi-VN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4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68 352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Sáu mươi tám nghìn ba trăm năm mươi hai</a:t>
                      </a:r>
                      <a:endParaRPr lang="vi-VN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92596" y="2625022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35 187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2596" y="3293615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94 361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2596" y="3883178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57 136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2596" y="4513133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15 411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6724" y="2444543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Ba mươi lăm nghìn một trăm tám mươi bảy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5179" y="3125427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Chín mươi bốn nghìn ba trăm sáu mươi mốt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2089" y="3767673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Năm mươi bảy nghìn một trăm ba mươi sáu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5179" y="4373099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 lăm nghìn bốn trăm mười một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arty Celebrate Sticker by Originals for iOS &amp; Android |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518" y="969987"/>
            <a:ext cx="2447433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arty Celebrate Sticker by Originals for iOS &amp; Android |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77" y="990600"/>
            <a:ext cx="365636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arty Celebrate Sticker by Originals for iOS &amp; Android |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0658" y="1152524"/>
            <a:ext cx="3715734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7224;p121">
            <a:hlinkClick r:id="rId3" action="ppaction://hlinksldjump"/>
          </p:cNvPr>
          <p:cNvSpPr/>
          <p:nvPr/>
        </p:nvSpPr>
        <p:spPr>
          <a:xfrm>
            <a:off x="1294908" y="3124200"/>
            <a:ext cx="1162542" cy="1125679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224;p121">
            <a:hlinkClick r:id="rId4" action="ppaction://hlinksldjump"/>
          </p:cNvPr>
          <p:cNvSpPr/>
          <p:nvPr/>
        </p:nvSpPr>
        <p:spPr>
          <a:xfrm>
            <a:off x="4317699" y="3538116"/>
            <a:ext cx="1257300" cy="118413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Google Shape;7224;p121">
            <a:hlinkClick r:id="rId5" action="ppaction://hlinksldjump"/>
          </p:cNvPr>
          <p:cNvSpPr/>
          <p:nvPr/>
        </p:nvSpPr>
        <p:spPr>
          <a:xfrm>
            <a:off x="6305550" y="2112821"/>
            <a:ext cx="1247775" cy="1287603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7224;p121">
            <a:hlinkClick r:id="rId6" action="ppaction://hlinksldjump"/>
          </p:cNvPr>
          <p:cNvSpPr/>
          <p:nvPr/>
        </p:nvSpPr>
        <p:spPr>
          <a:xfrm>
            <a:off x="2710355" y="1387612"/>
            <a:ext cx="1143001" cy="1184138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3793" y="387636"/>
            <a:ext cx="49935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FF3399"/>
                </a:solidFill>
                <a:latin typeface="+mj-lt"/>
                <a:ea typeface="HP001" panose="020B0603050302020204" pitchFamily="34" charset="0"/>
              </a:rPr>
              <a:t>Ngôi sao may mắn</a:t>
            </a:r>
            <a:endParaRPr lang="en-US" sz="5000">
              <a:solidFill>
                <a:srgbClr val="FF3399"/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11" name="Arrow: Left 10">
            <a:hlinkClick r:id="rId7" action="ppaction://hlinksldjump"/>
          </p:cNvPr>
          <p:cNvSpPr/>
          <p:nvPr/>
        </p:nvSpPr>
        <p:spPr>
          <a:xfrm flipH="1"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6.17284E-7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95201" y="2353816"/>
            <a:ext cx="4079549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23 116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Arrow: Left 1">
            <a:hlinkClick r:id="rId3" action="ppaction://hlinksldjump"/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60" y="641748"/>
            <a:ext cx="5145881" cy="38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/>
          <p:cNvSpPr txBox="1"/>
          <p:nvPr/>
        </p:nvSpPr>
        <p:spPr>
          <a:xfrm>
            <a:off x="3113485" y="775097"/>
            <a:ext cx="2709863" cy="370314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575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1575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4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17" y="2864644"/>
            <a:ext cx="583406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94" y="1858566"/>
            <a:ext cx="56911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2974182" y="1853804"/>
            <a:ext cx="3969544" cy="5965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050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Học sinh bước đầu làm quen với dãy số liệu.</a:t>
            </a:r>
            <a:endParaRPr lang="zh-CN" altLang="en-US" sz="1050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2427685" y="2894410"/>
            <a:ext cx="4030265" cy="5965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050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Biết xử lý số liệu ở mức đơn giản và lập dãy số liệu.</a:t>
            </a:r>
            <a:endParaRPr lang="zh-CN" altLang="en-US" sz="1050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5368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1" y="3057525"/>
            <a:ext cx="782241" cy="132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44" y="3551635"/>
            <a:ext cx="1647825" cy="9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775098"/>
            <a:ext cx="832247" cy="7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762160"/>
      </p:ext>
    </p:extLst>
  </p:cSld>
  <p:clrMapOvr>
    <a:masterClrMapping/>
  </p:clrMapOvr>
  <p:transition spd="slow" advTm="193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2291" y="2326052"/>
            <a:ext cx="4463165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12 427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4" name="Arrow: Left 23">
            <a:hlinkClick r:id="rId3" action="ppaction://hlinksldjump"/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31861" y="2355996"/>
            <a:ext cx="4079549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3116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4" name="Arrow: Left 23">
            <a:hlinkClick r:id="rId3" action="ppaction://hlinksldjump"/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86382" y="2326052"/>
            <a:ext cx="4285943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82 427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4" name="Arrow: Left 23">
            <a:hlinkClick r:id="rId3" action="ppaction://hlinksldjump"/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34B985-BC2B-446E-89CD-713324811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0270" y="1470743"/>
            <a:ext cx="4673100" cy="1266000"/>
          </a:xfrm>
        </p:spPr>
        <p:txBody>
          <a:bodyPr/>
          <a:lstStyle/>
          <a:p>
            <a:endParaRPr lang="en-SG"/>
          </a:p>
        </p:txBody>
      </p:sp>
      <p:sp>
        <p:nvSpPr>
          <p:cNvPr id="4" name="Text Box 100">
            <a:extLst>
              <a:ext uri="{FF2B5EF4-FFF2-40B4-BE49-F238E27FC236}">
                <a16:creationId xmlns="" xmlns:a16="http://schemas.microsoft.com/office/drawing/2014/main" id="{93E0711F-7D66-4CC7-8D74-4A45D43D9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850" y="378716"/>
            <a:ext cx="3887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141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D6F69A7-844E-438F-BB80-681AFA81F6AF}"/>
              </a:ext>
            </a:extLst>
          </p:cNvPr>
          <p:cNvSpPr/>
          <p:nvPr/>
        </p:nvSpPr>
        <p:spPr>
          <a:xfrm>
            <a:off x="4165238" y="378716"/>
            <a:ext cx="792162" cy="5048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5E717BB-AFC2-413C-A0CC-4C62B9339737}"/>
              </a:ext>
            </a:extLst>
          </p:cNvPr>
          <p:cNvSpPr/>
          <p:nvPr/>
        </p:nvSpPr>
        <p:spPr>
          <a:xfrm>
            <a:off x="229870" y="1497068"/>
            <a:ext cx="1295400" cy="64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60 000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DBE5A0F-4267-483A-85F4-26097083A146}"/>
              </a:ext>
            </a:extLst>
          </p:cNvPr>
          <p:cNvSpPr/>
          <p:nvPr/>
        </p:nvSpPr>
        <p:spPr>
          <a:xfrm>
            <a:off x="2030095" y="1497068"/>
            <a:ext cx="1295400" cy="64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70 000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72FE122-4C0F-45E9-94A3-967AF9DFD238}"/>
              </a:ext>
            </a:extLst>
          </p:cNvPr>
          <p:cNvSpPr/>
          <p:nvPr/>
        </p:nvSpPr>
        <p:spPr>
          <a:xfrm>
            <a:off x="3846195" y="1497068"/>
            <a:ext cx="1295400" cy="64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3B843BF-6860-4EB9-AF67-7E8B489383FD}"/>
              </a:ext>
            </a:extLst>
          </p:cNvPr>
          <p:cNvSpPr/>
          <p:nvPr/>
        </p:nvSpPr>
        <p:spPr>
          <a:xfrm>
            <a:off x="5662295" y="1497068"/>
            <a:ext cx="1295400" cy="64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57E9B50-D316-4AE9-BD3A-9011D0A515E0}"/>
              </a:ext>
            </a:extLst>
          </p:cNvPr>
          <p:cNvSpPr/>
          <p:nvPr/>
        </p:nvSpPr>
        <p:spPr>
          <a:xfrm>
            <a:off x="258445" y="2638480"/>
            <a:ext cx="1296988" cy="649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23 000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A3393F3-732A-471F-B32F-F4F5B5D86EAF}"/>
              </a:ext>
            </a:extLst>
          </p:cNvPr>
          <p:cNvSpPr/>
          <p:nvPr/>
        </p:nvSpPr>
        <p:spPr>
          <a:xfrm>
            <a:off x="2042795" y="2646418"/>
            <a:ext cx="1295400" cy="64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24 000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F248DE1-6D9A-4787-A674-E46D9A10B4C7}"/>
              </a:ext>
            </a:extLst>
          </p:cNvPr>
          <p:cNvSpPr/>
          <p:nvPr/>
        </p:nvSpPr>
        <p:spPr>
          <a:xfrm>
            <a:off x="3828733" y="2663880"/>
            <a:ext cx="1296987" cy="649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E5252C9-5D68-475D-9819-C3F9E4962943}"/>
              </a:ext>
            </a:extLst>
          </p:cNvPr>
          <p:cNvSpPr/>
          <p:nvPr/>
        </p:nvSpPr>
        <p:spPr>
          <a:xfrm>
            <a:off x="5616258" y="2636893"/>
            <a:ext cx="1295400" cy="64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9E08B2C-4770-42F9-AC1D-2B9409EA8234}"/>
              </a:ext>
            </a:extLst>
          </p:cNvPr>
          <p:cNvSpPr/>
          <p:nvPr/>
        </p:nvSpPr>
        <p:spPr>
          <a:xfrm>
            <a:off x="7399020" y="2646418"/>
            <a:ext cx="1296988" cy="64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5F76B8A-942C-4C71-A3D2-0F5BCF00DFF5}"/>
              </a:ext>
            </a:extLst>
          </p:cNvPr>
          <p:cNvSpPr/>
          <p:nvPr/>
        </p:nvSpPr>
        <p:spPr>
          <a:xfrm>
            <a:off x="258445" y="3797355"/>
            <a:ext cx="1296988" cy="649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23 000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78164E9-1CE0-4D1F-A94D-6361B55F5E4A}"/>
              </a:ext>
            </a:extLst>
          </p:cNvPr>
          <p:cNvSpPr/>
          <p:nvPr/>
        </p:nvSpPr>
        <p:spPr>
          <a:xfrm>
            <a:off x="2042795" y="3797355"/>
            <a:ext cx="1295400" cy="649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23 100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8C4381B-A8F0-49FE-8B8E-AEE8EBBEEC58}"/>
              </a:ext>
            </a:extLst>
          </p:cNvPr>
          <p:cNvSpPr/>
          <p:nvPr/>
        </p:nvSpPr>
        <p:spPr>
          <a:xfrm>
            <a:off x="3812858" y="3797355"/>
            <a:ext cx="1296987" cy="649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23 200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ED0E1BF-7EDA-4AB6-AC70-C167079BF395}"/>
              </a:ext>
            </a:extLst>
          </p:cNvPr>
          <p:cNvSpPr/>
          <p:nvPr/>
        </p:nvSpPr>
        <p:spPr>
          <a:xfrm>
            <a:off x="5601970" y="3797355"/>
            <a:ext cx="1295400" cy="649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C2DB94D-0BAC-45E2-8448-561836102C01}"/>
              </a:ext>
            </a:extLst>
          </p:cNvPr>
          <p:cNvSpPr/>
          <p:nvPr/>
        </p:nvSpPr>
        <p:spPr>
          <a:xfrm>
            <a:off x="7400608" y="3797355"/>
            <a:ext cx="1295400" cy="649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183DC41E-1784-4242-B559-B7F82EDE7299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1525270" y="1822505"/>
            <a:ext cx="504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052BB723-97BC-46D8-95C5-31374E6A0626}"/>
              </a:ext>
            </a:extLst>
          </p:cNvPr>
          <p:cNvCxnSpPr/>
          <p:nvPr/>
        </p:nvCxnSpPr>
        <p:spPr>
          <a:xfrm>
            <a:off x="3362008" y="1797105"/>
            <a:ext cx="504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A0818E4B-2DB3-4D2C-9D84-9F2CE356C59E}"/>
              </a:ext>
            </a:extLst>
          </p:cNvPr>
          <p:cNvCxnSpPr/>
          <p:nvPr/>
        </p:nvCxnSpPr>
        <p:spPr>
          <a:xfrm>
            <a:off x="5159058" y="1797105"/>
            <a:ext cx="503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2CBFEE8-2957-4127-9618-3E1FADD762C7}"/>
              </a:ext>
            </a:extLst>
          </p:cNvPr>
          <p:cNvCxnSpPr/>
          <p:nvPr/>
        </p:nvCxnSpPr>
        <p:spPr>
          <a:xfrm>
            <a:off x="1555433" y="2989318"/>
            <a:ext cx="503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CB4D7858-514F-4CC4-9C13-401CC8FC8D90}"/>
              </a:ext>
            </a:extLst>
          </p:cNvPr>
          <p:cNvCxnSpPr/>
          <p:nvPr/>
        </p:nvCxnSpPr>
        <p:spPr>
          <a:xfrm>
            <a:off x="3341370" y="2989318"/>
            <a:ext cx="504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CFF2CD0F-20CC-4F74-82FF-052B64807BE7}"/>
              </a:ext>
            </a:extLst>
          </p:cNvPr>
          <p:cNvCxnSpPr/>
          <p:nvPr/>
        </p:nvCxnSpPr>
        <p:spPr>
          <a:xfrm>
            <a:off x="5141595" y="2971855"/>
            <a:ext cx="504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949B0045-7B82-45EA-A2F1-560E108CB71E}"/>
              </a:ext>
            </a:extLst>
          </p:cNvPr>
          <p:cNvCxnSpPr/>
          <p:nvPr/>
        </p:nvCxnSpPr>
        <p:spPr>
          <a:xfrm>
            <a:off x="6911658" y="3003605"/>
            <a:ext cx="503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BC1FD814-881D-4C6F-BF80-DF73BCC698A4}"/>
              </a:ext>
            </a:extLst>
          </p:cNvPr>
          <p:cNvCxnSpPr/>
          <p:nvPr/>
        </p:nvCxnSpPr>
        <p:spPr>
          <a:xfrm>
            <a:off x="1539558" y="4122793"/>
            <a:ext cx="503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8FDC5910-CBFA-4360-9A71-F63FF8A6D488}"/>
              </a:ext>
            </a:extLst>
          </p:cNvPr>
          <p:cNvCxnSpPr/>
          <p:nvPr/>
        </p:nvCxnSpPr>
        <p:spPr>
          <a:xfrm>
            <a:off x="3341370" y="4122793"/>
            <a:ext cx="504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D6965A13-32CD-42BE-8033-05BD86D37140}"/>
              </a:ext>
            </a:extLst>
          </p:cNvPr>
          <p:cNvCxnSpPr/>
          <p:nvPr/>
        </p:nvCxnSpPr>
        <p:spPr>
          <a:xfrm>
            <a:off x="5111433" y="4122793"/>
            <a:ext cx="504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E4283099-49F4-4AAF-861E-21E381029682}"/>
              </a:ext>
            </a:extLst>
          </p:cNvPr>
          <p:cNvCxnSpPr/>
          <p:nvPr/>
        </p:nvCxnSpPr>
        <p:spPr>
          <a:xfrm>
            <a:off x="6911658" y="4122793"/>
            <a:ext cx="503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F778711-3154-4903-B2B6-04961FFC4431}"/>
              </a:ext>
            </a:extLst>
          </p:cNvPr>
          <p:cNvSpPr/>
          <p:nvPr/>
        </p:nvSpPr>
        <p:spPr>
          <a:xfrm>
            <a:off x="3846195" y="1487543"/>
            <a:ext cx="1295400" cy="64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E291E05-1DEC-4BBE-A16D-88C5DC6AE585}"/>
              </a:ext>
            </a:extLst>
          </p:cNvPr>
          <p:cNvSpPr/>
          <p:nvPr/>
        </p:nvSpPr>
        <p:spPr>
          <a:xfrm>
            <a:off x="5662295" y="1493893"/>
            <a:ext cx="1295400" cy="64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666876" y="405140"/>
            <a:ext cx="5610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Xếp các hàng số sau theo thứ tự từ hàng cao đến hàng thấp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4068004" y="1511558"/>
            <a:ext cx="1162050" cy="1369173"/>
            <a:chOff x="742951" y="1640726"/>
            <a:chExt cx="1162050" cy="1369173"/>
          </a:xfrm>
        </p:grpSpPr>
        <p:sp>
          <p:nvSpPr>
            <p:cNvPr id="68" name="Rectangle 67"/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đơn vị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96141" y="1511558"/>
            <a:ext cx="1162050" cy="1369173"/>
            <a:chOff x="742951" y="1640726"/>
            <a:chExt cx="1162050" cy="1369173"/>
          </a:xfrm>
        </p:grpSpPr>
        <p:sp>
          <p:nvSpPr>
            <p:cNvPr id="65" name="Rectangle 64"/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chục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21370" y="1511558"/>
            <a:ext cx="1162050" cy="1369173"/>
            <a:chOff x="742951" y="1640726"/>
            <a:chExt cx="1162050" cy="1369173"/>
          </a:xfrm>
        </p:grpSpPr>
        <p:sp>
          <p:nvSpPr>
            <p:cNvPr id="62" name="Rectangle 61"/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tr</a:t>
              </a:r>
              <a:r>
                <a:rPr lang="en-US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ă</a:t>
              </a:r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m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74736" y="1511558"/>
            <a:ext cx="1162050" cy="1369173"/>
            <a:chOff x="742951" y="1640726"/>
            <a:chExt cx="1162050" cy="1369173"/>
          </a:xfrm>
        </p:grpSpPr>
        <p:sp>
          <p:nvSpPr>
            <p:cNvPr id="59" name="Rectangle 58"/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nghìn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26536" y="1511558"/>
            <a:ext cx="1162050" cy="1369173"/>
            <a:chOff x="733426" y="1640726"/>
            <a:chExt cx="1162050" cy="1369173"/>
          </a:xfrm>
        </p:grpSpPr>
        <p:sp>
          <p:nvSpPr>
            <p:cNvPr id="56" name="Rectangle 55"/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3426" y="1746840"/>
              <a:ext cx="116205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chục nghìn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49653 0.3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16667 0.3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9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12708 0.384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5608 0.38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21823 0.384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71750" y="2218428"/>
            <a:ext cx="4381500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30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Từ trái sang phải</a:t>
            </a:r>
          </a:p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endParaRPr lang="en-US" sz="3000" b="1"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30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Từ phải sang trái</a:t>
            </a:r>
            <a:endParaRPr lang="en-US" sz="3000" b="1"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417612"/>
            <a:ext cx="6286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Khi viết và đọc các số có năm chữ số, ta thực hiện theo thứ tự nào?</a:t>
            </a:r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447925" y="2143125"/>
            <a:ext cx="628650" cy="62865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>
            <a:extLst>
              <a:ext uri="{FF2B5EF4-FFF2-40B4-BE49-F238E27FC236}">
                <a16:creationId xmlns="" xmlns:a16="http://schemas.microsoft.com/office/drawing/2014/main" id="{CCFB734A-F99D-4E92-801D-6526CE55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-28268"/>
            <a:ext cx="9144000" cy="51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>
            <a:extLst>
              <a:ext uri="{FF2B5EF4-FFF2-40B4-BE49-F238E27FC236}">
                <a16:creationId xmlns="" xmlns:a16="http://schemas.microsoft.com/office/drawing/2014/main" id="{D4E6B8A8-F280-431F-999E-D7AAF270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23338" cy="10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7">
            <a:extLst>
              <a:ext uri="{FF2B5EF4-FFF2-40B4-BE49-F238E27FC236}">
                <a16:creationId xmlns="" xmlns:a16="http://schemas.microsoft.com/office/drawing/2014/main" id="{1A6B94BF-62A7-4D78-A36F-36F0E6515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42" y="1994244"/>
            <a:ext cx="70569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3914775" y="2056210"/>
            <a:ext cx="1301354" cy="615553"/>
          </a:xfrm>
        </p:spPr>
        <p:txBody>
          <a:bodyPr/>
          <a:lstStyle/>
          <a:p>
            <a:pPr>
              <a:defRPr/>
            </a:pPr>
            <a:r>
              <a:rPr lang="en-US" sz="3383" dirty="0" err="1"/>
              <a:t>Khởi</a:t>
            </a:r>
            <a:r>
              <a:rPr lang="en-US" sz="3383" dirty="0"/>
              <a:t> </a:t>
            </a:r>
            <a:r>
              <a:rPr lang="en-US" sz="3383" dirty="0" err="1"/>
              <a:t>động</a:t>
            </a:r>
            <a:endParaRPr lang="en-US" sz="3383" dirty="0"/>
          </a:p>
        </p:txBody>
      </p:sp>
    </p:spTree>
    <p:extLst>
      <p:ext uri="{BB962C8B-B14F-4D97-AF65-F5344CB8AC3E}">
        <p14:creationId xmlns:p14="http://schemas.microsoft.com/office/powerpoint/2010/main" val="26942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61674" y="1171156"/>
            <a:ext cx="3555926" cy="2801185"/>
            <a:chOff x="2866424" y="1142742"/>
            <a:chExt cx="3448416" cy="2801185"/>
          </a:xfrm>
        </p:grpSpPr>
        <p:pic>
          <p:nvPicPr>
            <p:cNvPr id="7170" name="Picture 2" descr="Kids with Signs. Bricht Kids .Frame Board. Clipart. Child meeting frame  white board. ⬇ Vector Image by © Sandylevtov | Vector Stock 8281684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" t="1795" r="6015" b="5203"/>
            <a:stretch>
              <a:fillRect/>
            </a:stretch>
          </p:blipFill>
          <p:spPr bwMode="auto">
            <a:xfrm>
              <a:off x="2866424" y="1142742"/>
              <a:ext cx="3448416" cy="28011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991124" y="2576151"/>
              <a:ext cx="149833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  <a:endParaRPr lang="en-US" sz="3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87943" y="2412190"/>
              <a:ext cx="149833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12 125</a:t>
              </a:r>
              <a:endParaRPr lang="en-US" sz="3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641998" y="1086743"/>
            <a:ext cx="1889972" cy="14850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546242" y="1061689"/>
            <a:ext cx="1891034" cy="15036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rass Flowers, Grass Clipart, Green, Cartoon PNG Transparent Clipart Image  and PSD File for Free Download | Grass clipart, Cartoon flowers, Flower  draw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38" y="3548615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ass Flowers, Grass Clipart, Green, Cartoon PNG Transparent Clipart Image  and PSD File for Free Download | Grass clipart, Cartoon flowers, Flower  draw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20" y="3554978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rass Flowers, Grass Clipart, Green, Cartoon PNG Transparent Clipart Image  and PSD File for Free Download | Grass clipart, Cartoon flowers, Flower  draw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13" y="3554978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rass Flowers, Grass Clipart, Green, Cartoon PNG Transparent Clipart Image  and PSD File for Free Download | Grass clipart, Cartoon flowers, Flower  draw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77" y="3548615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6424" y="127777"/>
            <a:ext cx="3654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FF33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Ô cửa bí mật</a:t>
            </a:r>
            <a:endParaRPr lang="en-US" sz="5000">
              <a:solidFill>
                <a:srgbClr val="FF3399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ạo Hiệu Ứng Bướm Bay Trong Blog 360Plu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" y="1484809"/>
            <a:ext cx="2508143" cy="21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ạo Hiệu Ứng Bướm Bay Trong Blog 360Plu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5448" y="1002945"/>
            <a:ext cx="2508143" cy="23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close up of a logo&#10;&#10;Description generated with very high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561">
            <a:off x="7222748" y="4759834"/>
            <a:ext cx="241845" cy="196196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very high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3942" flipH="1">
            <a:off x="2815049" y="4837140"/>
            <a:ext cx="167404" cy="135806"/>
          </a:xfrm>
          <a:prstGeom prst="rect">
            <a:avLst/>
          </a:prstGeom>
        </p:spPr>
      </p:pic>
      <p:sp>
        <p:nvSpPr>
          <p:cNvPr id="13" name="Arrow: Right 12">
            <a:hlinkClick r:id="rId8" action="ppaction://hlinksldjump"/>
          </p:cNvPr>
          <p:cNvSpPr/>
          <p:nvPr/>
        </p:nvSpPr>
        <p:spPr>
          <a:xfrm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2626664" y="2578112"/>
            <a:ext cx="1905306" cy="14739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4531970" y="2578112"/>
            <a:ext cx="1896998" cy="14909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94444E-6 -3.33333E-6 L 1.9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" name="Arrow: Right 32">
            <a:hlinkClick r:id="rId3" action="ppaction://hlinksldjump"/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78815" y="2312650"/>
            <a:ext cx="60218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2021 được đọc là:….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0781" y="3097480"/>
            <a:ext cx="654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nghìn không trăm hai mươi mốt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39657" y="2312650"/>
            <a:ext cx="825527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Arrow: Right 30">
            <a:hlinkClick r:id="rId3" action="ppaction://hlinksldjump"/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87093" y="2366796"/>
            <a:ext cx="60310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4001 được đọc là:….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4110" y="3127787"/>
            <a:ext cx="654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nghìn không trăm linh một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39657" y="2312650"/>
            <a:ext cx="825527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3053700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Arrow: Right 35">
            <a:hlinkClick r:id="rId3" action="ppaction://hlinksldjump"/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17754" y="1813475"/>
            <a:ext cx="619257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2316 gồm mấy nghìn, mấy trăm, mấy chục, mấy đơn vị?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24616" y="249615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500" b="1">
                <a:solidFill>
                  <a:schemeClr val="accent5">
                    <a:lumMod val="75000"/>
                  </a:schemeClr>
                </a:solidFill>
                <a:latin typeface="+mj-lt"/>
                <a:ea typeface="HP001" panose="020B0603050302020204" pitchFamily="34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7380" y="180100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48068" y="249615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7401" y="3148410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60097" y="3213199"/>
            <a:ext cx="457284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625863" y="1955999"/>
            <a:ext cx="4112868" cy="162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45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Điền dấu &gt;, &lt;, =</a:t>
            </a:r>
            <a:endParaRPr lang="de-DE" sz="4500" b="1">
              <a:solidFill>
                <a:srgbClr val="FFFFFF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45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1461 </a:t>
            </a:r>
            <a:r>
              <a:rPr lang="de-DE" sz="45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...</a:t>
            </a:r>
            <a:r>
              <a:rPr lang="de-DE" sz="45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1460</a:t>
            </a:r>
            <a:endParaRPr lang="en-US" sz="4500" b="1">
              <a:solidFill>
                <a:srgbClr val="FFFFFF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75897" y="2807976"/>
            <a:ext cx="812800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500" b="1">
                <a:solidFill>
                  <a:schemeClr val="accent5">
                    <a:lumMod val="75000"/>
                  </a:schemeClr>
                </a:solidFill>
                <a:latin typeface="+mj-lt"/>
                <a:ea typeface="HP001" panose="020B0603050302020204" pitchFamily="34" charset="0"/>
              </a:rPr>
              <a:t>&gt;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2" name="Arrow: Right 31">
            <a:hlinkClick r:id="rId3" action="ppaction://hlinksldjump"/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550" y="1237812"/>
            <a:ext cx="8891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21 </a:t>
            </a:r>
            <a:r>
              <a:rPr lang="en-US" sz="3600" b="1" dirty="0" err="1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2022</a:t>
            </a:r>
            <a:endParaRPr lang="vi-VN" sz="3600" b="1" dirty="0">
              <a:latin typeface="HP001 4 hàng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99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99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99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99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endParaRPr lang="en-US" sz="3600" b="1" dirty="0">
              <a:solidFill>
                <a:srgbClr val="000099"/>
              </a:solidFill>
              <a:latin typeface="HP001 4 hàng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7"/>
</p:tagLst>
</file>

<file path=ppt/theme/theme1.xml><?xml version="1.0" encoding="utf-8"?>
<a:theme xmlns:a="http://schemas.openxmlformats.org/drawingml/2006/main" name="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628</Words>
  <Application>Microsoft Office PowerPoint</Application>
  <PresentationFormat>On-screen Show (16:9)</PresentationFormat>
  <Paragraphs>261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HP001</vt:lpstr>
      <vt:lpstr>Arial-Rounded</vt:lpstr>
      <vt:lpstr>Permanent Marker</vt:lpstr>
      <vt:lpstr>Calibri</vt:lpstr>
      <vt:lpstr>Times New Roman</vt:lpstr>
      <vt:lpstr>SimSun</vt:lpstr>
      <vt:lpstr>HP001 4 hàng</vt:lpstr>
      <vt:lpstr>Arial</vt:lpstr>
      <vt:lpstr>Quicksand Medium</vt:lpstr>
      <vt:lpstr>Nunito</vt:lpstr>
      <vt:lpstr>Calibri Light</vt:lpstr>
      <vt:lpstr>Sketch Out! Presentation by Slidesgo</vt:lpstr>
      <vt:lpstr>Office Theme</vt:lpstr>
      <vt:lpstr>1_Default Design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account</cp:lastModifiedBy>
  <cp:revision>55</cp:revision>
  <dcterms:created xsi:type="dcterms:W3CDTF">2022-03-10T14:15:00Z</dcterms:created>
  <dcterms:modified xsi:type="dcterms:W3CDTF">2022-03-21T02:53:47Z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D8DEE1240B5F4F93B8B0FEC6F8276B25</vt:lpwstr>
  </property>
  <property fmtid="{D5CDD505-2E9C-101B-9397-08002B2CF9AE}" pid="3" name="KSOProductBuildVer">
    <vt:lpwstr>1033-11.2.0.10463</vt:lpwstr>
  </property>
</Properties>
</file>