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65" r:id="rId1"/>
  </p:sldMasterIdLst>
  <p:notesMasterIdLst>
    <p:notesMasterId r:id="rId13"/>
  </p:notesMasterIdLst>
  <p:sldIdLst>
    <p:sldId id="327" r:id="rId2"/>
    <p:sldId id="334" r:id="rId3"/>
    <p:sldId id="345" r:id="rId4"/>
    <p:sldId id="344" r:id="rId5"/>
    <p:sldId id="332" r:id="rId6"/>
    <p:sldId id="342" r:id="rId7"/>
    <p:sldId id="343" r:id="rId8"/>
    <p:sldId id="336" r:id="rId9"/>
    <p:sldId id="337" r:id="rId10"/>
    <p:sldId id="338" r:id="rId11"/>
    <p:sldId id="32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33CC"/>
    <a:srgbClr val="D002C6"/>
    <a:srgbClr val="CC3300"/>
    <a:srgbClr val="FFFFFF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1B5AAC-121B-4576-8289-A8A7F51EE0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50D2BD-5FD2-4757-BB84-A7B2597CFA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E33EB4-CA70-4ED4-A9D2-45DCE227B4FA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5CC9183-9DAB-4C4C-8A8B-13F6CE710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40C54270-4866-415F-B813-573B9866F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BBC239-5C63-4427-94D5-4A5D39C98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E36A3-B6AA-4833-956C-B5DEBD98C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35983C-F34E-4A64-8BBC-5E7582EF8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6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="" xmlns:a16="http://schemas.microsoft.com/office/drawing/2014/main" id="{E5FEB380-A259-4F46-B4F8-1602CC63E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="" xmlns:a16="http://schemas.microsoft.com/office/drawing/2014/main" id="{6E5A6D77-0E4F-4C54-A02F-18FD950FA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="" xmlns:a16="http://schemas.microsoft.com/office/drawing/2014/main" id="{D8B1F025-4DF6-4CE7-B212-2880AD528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0FEAEF-D219-4CA4-A8B6-B2E633B23BF4}" type="slidenum">
              <a:rPr lang="zh-CN" altLang="en-US" sz="1200">
                <a:latin typeface="Calibri" panose="020F0502020204030204" pitchFamily="34" charset="0"/>
              </a:rPr>
              <a:pPr/>
              <a:t>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1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="" xmlns:a16="http://schemas.microsoft.com/office/drawing/2014/main" id="{B22D8769-AA9E-4E3B-B08A-4A866CAC4B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="" xmlns:a16="http://schemas.microsoft.com/office/drawing/2014/main" id="{7FC78160-254C-4939-9EC5-3318485C3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="" xmlns:a16="http://schemas.microsoft.com/office/drawing/2014/main" id="{33E9605A-9C7D-40A9-93A6-9BABEF12B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AF1ECE-9B7A-4915-AA0D-891588B14D8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584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="" xmlns:a16="http://schemas.microsoft.com/office/drawing/2014/main" id="{A1DCBAF7-6B0C-40FD-88BA-D2DCB8C1E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="" xmlns:a16="http://schemas.microsoft.com/office/drawing/2014/main" id="{830C754C-C866-496E-AE01-E9065E88E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>
            <a:extLst>
              <a:ext uri="{FF2B5EF4-FFF2-40B4-BE49-F238E27FC236}">
                <a16:creationId xmlns="" xmlns:a16="http://schemas.microsoft.com/office/drawing/2014/main" id="{C78F653C-1F52-4F96-A79C-AB2A4A435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F01DB-FB63-4DF0-8A64-F690758E5E3B}" type="slidenum">
              <a:rPr lang="zh-CN" altLang="en-US" sz="1200">
                <a:latin typeface="Calibri" panose="020F0502020204030204" pitchFamily="34" charset="0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9A0C572-C24C-47B1-8053-7071BC917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A3F791E-D96D-490C-896C-5B680611C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ADE21BC-3E97-4ECB-B6A4-FE3047696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13F2-6794-4ED7-8C52-8EC3F85C0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22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578517E-A153-40A2-A6B1-6E4094049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D9BB66E-5ADF-456D-97CA-CDA727476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FBD61F3-4D47-4C89-9097-2F1AFA52D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D8B20-9DF9-4EC5-80D6-11C933585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91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B0E9E40-1A6D-4712-93AF-8E7F85B5A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E2B0B93-9A1A-4D7C-AAB5-A80044DB7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386B97-0C78-42FA-AB60-7B27D9139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C52CF-5282-439A-8E90-ADF1D11DF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9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87CD75B-B02C-4BD5-9912-5D9C47EA2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F66F4BF-0691-4D35-B81D-7BE133D91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04364C3-F234-4ED8-9DB1-79E74B9A8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B649D-BA2E-485B-9721-69AC39230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6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0415E04-F76D-40B7-AD39-9911E8200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F1594AA-5344-448E-8406-7ECE0AB8D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1B27FF8-99A2-4071-B225-0673C4F4A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CFE32-0FCF-4497-9901-1A4A5A832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E957C2C-C965-4467-8724-843250FA7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23FDB82-D971-4971-A613-9B43447F1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448D780-FC1F-4CAD-B42C-034451D2F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A1FC-AA37-4304-8FEA-395DBBA0B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3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E571D56-1DEC-4A7E-B084-BD72E5E1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C2A094-BC8B-4386-A919-F4DED6394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564274D-D7F4-4FE0-A037-61255338C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6FD9E-F9EC-443A-B25A-D6D2F6750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41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81F02A-D14A-4719-BAD5-4A35DA6AF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7E291B-D357-40A4-B4E6-FD597744D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306225-5FF7-4488-89C0-A926E523A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A98C-05E3-4BAC-90A7-75F92A4BF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09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2A81136-5506-4A41-ABCA-C8EF75E94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CE22A75-5A90-4DF9-B753-566E5F831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5CA3BE0-B0A0-4A48-8F19-A91937199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2A8F1-51F9-44D9-BF34-4FB1AAB76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96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2B82AE-C1EB-4C05-BE43-176041883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EC0179A-8A49-40A5-9333-4FEB0BED1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1BAA16F-B379-4971-A0EE-948C9049A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E217-F451-436C-8806-E69CC3157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475F1DC-58E1-4418-BD3B-4929555BF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A673F47-703F-4572-9D44-7E9283905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9AB84A-E4F2-4172-97EC-48390BE71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2368-C952-4A30-A9E6-5CB503C79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2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C46A35-60AE-44CD-BC98-6445BE1D9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0F2BA4-0734-4343-B713-4154D830B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21E5F0-CBB8-4D1A-AD46-4AEB54E81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FF8F-66F5-48F0-BC00-06EE642C7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0FD62E-59B3-4DF6-8F0B-3503FE44E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AF056E-B8AC-43C8-9015-16289186F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932764-0D91-42E8-81F2-67AC2F28C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1A9B9-2F66-43DF-ADF2-1DD4B5B77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1F8718F9-E911-427E-8C6D-2B1E76225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8F60EEC-3A3F-49B7-A4F2-C069C3FEA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8CF7E19-F287-4673-9BBA-AF7E0662F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8A76BD5-3049-4873-A6A1-3F88D1504C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AA8D7C5-2CD3-48D7-9F05-EA859BCCE2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B2C974F-BB34-4C56-ACE2-9E619755E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1" r:id="rId1"/>
    <p:sldLayoutId id="2147487472" r:id="rId2"/>
    <p:sldLayoutId id="2147487473" r:id="rId3"/>
    <p:sldLayoutId id="2147487474" r:id="rId4"/>
    <p:sldLayoutId id="2147487475" r:id="rId5"/>
    <p:sldLayoutId id="2147487476" r:id="rId6"/>
    <p:sldLayoutId id="2147487477" r:id="rId7"/>
    <p:sldLayoutId id="2147487478" r:id="rId8"/>
    <p:sldLayoutId id="2147487479" r:id="rId9"/>
    <p:sldLayoutId id="2147487480" r:id="rId10"/>
    <p:sldLayoutId id="2147487481" r:id="rId11"/>
    <p:sldLayoutId id="2147487482" r:id="rId12"/>
    <p:sldLayoutId id="21474874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>
            <a:extLst>
              <a:ext uri="{FF2B5EF4-FFF2-40B4-BE49-F238E27FC236}">
                <a16:creationId xmlns="" xmlns:a16="http://schemas.microsoft.com/office/drawing/2014/main" id="{CBA52CD1-2E78-45A5-BF2B-19B8F8E3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108585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="" xmlns:a16="http://schemas.microsoft.com/office/drawing/2014/main" id="{6AFC136F-8A47-4BFC-A36C-24848D910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>
            <a:extLst>
              <a:ext uri="{FF2B5EF4-FFF2-40B4-BE49-F238E27FC236}">
                <a16:creationId xmlns="" xmlns:a16="http://schemas.microsoft.com/office/drawing/2014/main" id="{4AAE20F3-3243-4C2A-ACFF-163016DD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689225"/>
            <a:ext cx="55435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(TT)</a:t>
            </a:r>
            <a:endParaRPr lang="vi-VN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="" xmlns:a16="http://schemas.microsoft.com/office/drawing/2014/main" id="{AE331F47-1DD1-4D06-8E4C-38C71CD15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175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>
            <a:extLst>
              <a:ext uri="{FF2B5EF4-FFF2-40B4-BE49-F238E27FC236}">
                <a16:creationId xmlns="" xmlns:a16="http://schemas.microsoft.com/office/drawing/2014/main" id="{F5B76CD5-F2CA-493A-A7BC-9A3A845F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69" y="1517434"/>
            <a:ext cx="86772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a</a:t>
            </a:r>
            <a:r>
              <a:rPr lang="en-US" altLang="en-US" dirty="0">
                <a:solidFill>
                  <a:srgbClr val="002060"/>
                </a:solidFill>
              </a:rPr>
              <a:t>)18 000; 19 000</a:t>
            </a: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; ………;………;………;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   ………; </a:t>
            </a:r>
            <a:r>
              <a:rPr lang="en-US" altLang="en-US" dirty="0">
                <a:solidFill>
                  <a:srgbClr val="002060"/>
                </a:solidFill>
              </a:rPr>
              <a:t>24 000</a:t>
            </a: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b)</a:t>
            </a:r>
            <a:r>
              <a:rPr lang="en-US" altLang="en-US" dirty="0">
                <a:solidFill>
                  <a:srgbClr val="002060"/>
                </a:solidFill>
              </a:rPr>
              <a:t>47 000; 47100; 47200</a:t>
            </a: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;………;…........;……......      ….………;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c) 56 300; 56 310; 56 320; ………; …………; …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……</a:t>
            </a:r>
            <a:r>
              <a:rPr lang="en-US" altLang="en-US" dirty="0">
                <a:solidFill>
                  <a:srgbClr val="002060"/>
                </a:solidFill>
                <a:latin typeface=".VnTime" pitchFamily="34" charset="0"/>
              </a:rPr>
              <a:t>….                            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="" xmlns:a16="http://schemas.microsoft.com/office/drawing/2014/main" id="{97B3BF75-2766-41EA-9624-126C000FE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14" y="1517434"/>
            <a:ext cx="1512888" cy="584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20 000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="" xmlns:a16="http://schemas.microsoft.com/office/drawing/2014/main" id="{D82CF1EF-E464-4902-AECC-F1C86E4A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858" y="1452563"/>
            <a:ext cx="1681176" cy="584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21 000 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="" xmlns:a16="http://schemas.microsoft.com/office/drawing/2014/main" id="{0F4276D7-E4C1-4301-BC52-DF15E70D0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08" y="1505023"/>
            <a:ext cx="1957412" cy="584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22 000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="" xmlns:a16="http://schemas.microsoft.com/office/drawing/2014/main" id="{BCE7B1EE-477A-4606-9B17-E03832A8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35" y="2208790"/>
            <a:ext cx="1719292" cy="5857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23 000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="" xmlns:a16="http://schemas.microsoft.com/office/drawing/2014/main" id="{4E5C6ECD-AB70-42DB-9A90-3885E703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45" y="2969996"/>
            <a:ext cx="1516063" cy="584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47 300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="" xmlns:a16="http://schemas.microsoft.com/office/drawing/2014/main" id="{9808AC1D-2603-409D-BB62-9C80C8F3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986" y="2967617"/>
            <a:ext cx="1555771" cy="584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47 400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="" xmlns:a16="http://schemas.microsoft.com/office/drawing/2014/main" id="{47B99E63-C321-4450-973F-AAB700F4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037" y="2957298"/>
            <a:ext cx="164304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47 500</a:t>
            </a:r>
            <a:r>
              <a:rPr lang="en-US" altLang="en-US" dirty="0">
                <a:solidFill>
                  <a:srgbClr val="D002C6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="" xmlns:a16="http://schemas.microsoft.com/office/drawing/2014/main" id="{7F0D28EA-5B20-4962-86E3-4CBD11EC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65" y="3477382"/>
            <a:ext cx="1714512" cy="584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47 600</a:t>
            </a:r>
            <a:endParaRPr lang="en-US" altLang="en-US" sz="2800" dirty="0">
              <a:latin typeface=".VnTime" pitchFamily="34" charset="0"/>
            </a:endParaRPr>
          </a:p>
        </p:txBody>
      </p:sp>
      <p:sp>
        <p:nvSpPr>
          <p:cNvPr id="59404" name="Text Box 34">
            <a:extLst>
              <a:ext uri="{FF2B5EF4-FFF2-40B4-BE49-F238E27FC236}">
                <a16:creationId xmlns="" xmlns:a16="http://schemas.microsoft.com/office/drawing/2014/main" id="{C18A0DB8-6760-40A5-B396-499CB9D8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58" y="273050"/>
            <a:ext cx="292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</a:rPr>
              <a:t> 3: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?</a:t>
            </a:r>
            <a:r>
              <a:rPr lang="en-US" altLang="en-US" sz="4000" dirty="0">
                <a:solidFill>
                  <a:srgbClr val="800000"/>
                </a:solidFill>
                <a:latin typeface=".VnArial Narrow" pitchFamily="34" charset="0"/>
              </a:rPr>
              <a:t>    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="" xmlns:a16="http://schemas.microsoft.com/office/drawing/2014/main" id="{7F0D28EA-5B20-4962-86E3-4CBD11EC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858" y="4147346"/>
            <a:ext cx="171451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56 330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="" xmlns:a16="http://schemas.microsoft.com/office/drawing/2014/main" id="{7F0D28EA-5B20-4962-86E3-4CBD11EC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781" y="4212217"/>
            <a:ext cx="1714512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56 340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="" xmlns:a16="http://schemas.microsoft.com/office/drawing/2014/main" id="{7F0D28EA-5B20-4962-86E3-4CBD11EC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15" y="4735437"/>
            <a:ext cx="1714512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56 350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>
            <a:extLst>
              <a:ext uri="{FF2B5EF4-FFF2-40B4-BE49-F238E27FC236}">
                <a16:creationId xmlns="" xmlns:a16="http://schemas.microsoft.com/office/drawing/2014/main" id="{CCFB734A-F99D-4E92-801D-6526CE55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108585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="" xmlns:a16="http://schemas.microsoft.com/office/drawing/2014/main" id="{D4E6B8A8-F280-431F-999E-D7AAF270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7">
            <a:extLst>
              <a:ext uri="{FF2B5EF4-FFF2-40B4-BE49-F238E27FC236}">
                <a16:creationId xmlns="" xmlns:a16="http://schemas.microsoft.com/office/drawing/2014/main" id="{1A6B94BF-62A7-4D78-A36F-36F0E651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73350"/>
            <a:ext cx="5543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</a:p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học sau:</a:t>
            </a:r>
          </a:p>
          <a:p>
            <a:pPr algn="ctr"/>
            <a:endParaRPr lang="vi-VN" alt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WordArt 6">
            <a:extLst>
              <a:ext uri="{FF2B5EF4-FFF2-40B4-BE49-F238E27FC236}">
                <a16:creationId xmlns="" xmlns:a16="http://schemas.microsoft.com/office/drawing/2014/main" id="{E4A7112E-D49B-4F46-A5FF-4FEE72E1CE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0492" y="548679"/>
            <a:ext cx="5107950" cy="1091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- LỚP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64022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000099"/>
              </a:solidFill>
            </a:endParaRPr>
          </a:p>
          <a:p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5010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56" y="2967335"/>
            <a:ext cx="89747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ba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22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3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2022</a:t>
            </a:r>
          </a:p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Toán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 </a:t>
            </a:r>
          </a:p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chữ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(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tiếp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0" y="1498998"/>
            <a:ext cx="5145881" cy="38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3113485" y="1632347"/>
            <a:ext cx="2709863" cy="37031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575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1575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17" y="3721894"/>
            <a:ext cx="583406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4" y="2715816"/>
            <a:ext cx="56911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974182" y="2711054"/>
            <a:ext cx="3969544" cy="5965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10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bước đầu làm quen với dãy số liệu.</a:t>
            </a:r>
            <a:endParaRPr lang="zh-CN" altLang="en-US" sz="210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2427685" y="3751660"/>
            <a:ext cx="4030265" cy="5965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Biết xử lý số liệu ở mức đơn giản và lập dãy số liệu.</a:t>
            </a:r>
            <a:endParaRPr lang="zh-CN" altLang="en-US" sz="210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3914775"/>
            <a:ext cx="782241" cy="1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4" y="4408885"/>
            <a:ext cx="1647825" cy="9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632348"/>
            <a:ext cx="832247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559896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>
            <a:extLst>
              <a:ext uri="{FF2B5EF4-FFF2-40B4-BE49-F238E27FC236}">
                <a16:creationId xmlns="" xmlns:a16="http://schemas.microsoft.com/office/drawing/2014/main" id="{3C2D1079-388C-4421-95DC-0D247186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0928"/>
            <a:ext cx="9144000" cy="1323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8000" b="1" dirty="0">
                <a:solidFill>
                  <a:srgbClr val="FF0000"/>
                </a:solidFill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</a:rPr>
              <a:t>và</a:t>
            </a:r>
            <a:r>
              <a:rPr lang="en-US" altLang="en-US" sz="8000" b="1" dirty="0">
                <a:solidFill>
                  <a:srgbClr val="FF0000"/>
                </a:solidFill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8000" b="1" dirty="0">
                <a:solidFill>
                  <a:srgbClr val="FF0000"/>
                </a:solidFill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</a:rPr>
              <a:t>số</a:t>
            </a:r>
            <a:endParaRPr lang="en-US" altLang="en-US" sz="8000" dirty="0">
              <a:solidFill>
                <a:srgbClr val="FF0000"/>
              </a:solidFill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="" xmlns:a16="http://schemas.microsoft.com/office/drawing/2014/main" id="{78E944BB-223E-4714-B5CB-696CBAA7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6106"/>
            <a:ext cx="9144000" cy="1323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000099"/>
                </a:solidFill>
              </a:rPr>
              <a:t>HOẠT ĐỘNG 1</a:t>
            </a:r>
            <a:endParaRPr lang="en-US" altLang="en-US" sz="8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>
            <a:extLst>
              <a:ext uri="{FF2B5EF4-FFF2-40B4-BE49-F238E27FC236}">
                <a16:creationId xmlns=""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28600"/>
          <a:ext cx="8839200" cy="6324602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25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76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Viết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Chục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Chục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Đơn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90" name="Rectangle 86">
            <a:extLst>
              <a:ext uri="{FF2B5EF4-FFF2-40B4-BE49-F238E27FC236}">
                <a16:creationId xmlns="" xmlns:a16="http://schemas.microsoft.com/office/drawing/2014/main" id="{849B70AD-52A7-4483-A919-CA984540F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4724400"/>
            <a:ext cx="127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32 050</a:t>
            </a:r>
          </a:p>
        </p:txBody>
      </p:sp>
      <p:sp>
        <p:nvSpPr>
          <p:cNvPr id="21591" name="Rectangle 87">
            <a:extLst>
              <a:ext uri="{FF2B5EF4-FFF2-40B4-BE49-F238E27FC236}">
                <a16:creationId xmlns="" xmlns:a16="http://schemas.microsoft.com/office/drawing/2014/main" id="{C03FD221-FAFF-4B23-A00D-D54719A76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1955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Arial" panose="020B0604020202020204" pitchFamily="34" charset="0"/>
              </a:rPr>
              <a:t>ba mươi hai nghìn năm trăm linh năm</a:t>
            </a:r>
          </a:p>
        </p:txBody>
      </p:sp>
      <p:sp>
        <p:nvSpPr>
          <p:cNvPr id="21592" name="Rectangle 88">
            <a:extLst>
              <a:ext uri="{FF2B5EF4-FFF2-40B4-BE49-F238E27FC236}">
                <a16:creationId xmlns="" xmlns:a16="http://schemas.microsoft.com/office/drawing/2014/main" id="{B64334BC-E7CE-469D-96F2-5C76F6D0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2870200"/>
            <a:ext cx="127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32 500</a:t>
            </a:r>
          </a:p>
        </p:txBody>
      </p:sp>
      <p:sp>
        <p:nvSpPr>
          <p:cNvPr id="21593" name="Rectangle 89">
            <a:extLst>
              <a:ext uri="{FF2B5EF4-FFF2-40B4-BE49-F238E27FC236}">
                <a16:creationId xmlns="" xmlns:a16="http://schemas.microsoft.com/office/drawing/2014/main" id="{F9C3B6AA-F5F1-4CC8-82DD-6E75BE59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3505200"/>
            <a:ext cx="127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D002C6"/>
                </a:solidFill>
                <a:latin typeface="Arial" panose="020B0604020202020204" pitchFamily="34" charset="0"/>
              </a:rPr>
              <a:t>32 560</a:t>
            </a:r>
          </a:p>
        </p:txBody>
      </p:sp>
      <p:sp>
        <p:nvSpPr>
          <p:cNvPr id="21594" name="Rectangle 90">
            <a:extLst>
              <a:ext uri="{FF2B5EF4-FFF2-40B4-BE49-F238E27FC236}">
                <a16:creationId xmlns="" xmlns:a16="http://schemas.microsoft.com/office/drawing/2014/main" id="{74946507-9360-44B1-BC3F-7B008B17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4114800"/>
            <a:ext cx="127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32 505</a:t>
            </a:r>
          </a:p>
        </p:txBody>
      </p:sp>
      <p:sp>
        <p:nvSpPr>
          <p:cNvPr id="21595" name="Rectangle 91">
            <a:extLst>
              <a:ext uri="{FF2B5EF4-FFF2-40B4-BE49-F238E27FC236}">
                <a16:creationId xmlns="" xmlns:a16="http://schemas.microsoft.com/office/drawing/2014/main" id="{76FB5F0D-9324-4A5B-8680-EFDA149A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2209800"/>
            <a:ext cx="127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32 000</a:t>
            </a:r>
          </a:p>
        </p:txBody>
      </p:sp>
      <p:sp>
        <p:nvSpPr>
          <p:cNvPr id="21596" name="Rectangle 92">
            <a:extLst>
              <a:ext uri="{FF2B5EF4-FFF2-40B4-BE49-F238E27FC236}">
                <a16:creationId xmlns="" xmlns:a16="http://schemas.microsoft.com/office/drawing/2014/main" id="{D32A21B1-B179-4260-8A34-7E7732DC6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410200"/>
            <a:ext cx="1274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30 050</a:t>
            </a:r>
          </a:p>
        </p:txBody>
      </p:sp>
      <p:sp>
        <p:nvSpPr>
          <p:cNvPr id="21597" name="Rectangle 93">
            <a:extLst>
              <a:ext uri="{FF2B5EF4-FFF2-40B4-BE49-F238E27FC236}">
                <a16:creationId xmlns="" xmlns:a16="http://schemas.microsoft.com/office/drawing/2014/main" id="{890E2F28-51CE-4415-A299-FC84F7A62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6019800"/>
            <a:ext cx="1285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30 005</a:t>
            </a:r>
          </a:p>
        </p:txBody>
      </p:sp>
      <p:sp>
        <p:nvSpPr>
          <p:cNvPr id="21598" name="Rectangle 94">
            <a:extLst>
              <a:ext uri="{FF2B5EF4-FFF2-40B4-BE49-F238E27FC236}">
                <a16:creationId xmlns="" xmlns:a16="http://schemas.microsoft.com/office/drawing/2014/main" id="{4268A1B7-4229-421D-88BA-7801A02C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7432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ba mươi hai nghìn năm trăm</a:t>
            </a:r>
          </a:p>
        </p:txBody>
      </p:sp>
      <p:sp>
        <p:nvSpPr>
          <p:cNvPr id="21599" name="Rectangle 95">
            <a:extLst>
              <a:ext uri="{FF2B5EF4-FFF2-40B4-BE49-F238E27FC236}">
                <a16:creationId xmlns="" xmlns:a16="http://schemas.microsoft.com/office/drawing/2014/main" id="{A1EA05FC-727B-4BBD-A310-EC9EDA50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3956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D002C6"/>
                </a:solidFill>
                <a:latin typeface="Arial" panose="020B0604020202020204" pitchFamily="34" charset="0"/>
              </a:rPr>
              <a:t>ba mươi hai nghìn năm trăm sáu mươi</a:t>
            </a:r>
          </a:p>
        </p:txBody>
      </p:sp>
      <p:sp>
        <p:nvSpPr>
          <p:cNvPr id="21600" name="Rectangle 96">
            <a:extLst>
              <a:ext uri="{FF2B5EF4-FFF2-40B4-BE49-F238E27FC236}">
                <a16:creationId xmlns="" xmlns:a16="http://schemas.microsoft.com/office/drawing/2014/main" id="{9DFDC465-938C-48FA-BB18-BAE88D64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41925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ba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mươi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nghìn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trăm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mươi</a:t>
            </a:r>
            <a:endParaRPr lang="en-US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1601" name="Rectangle 97">
            <a:extLst>
              <a:ext uri="{FF2B5EF4-FFF2-40B4-BE49-F238E27FC236}">
                <a16:creationId xmlns="" xmlns:a16="http://schemas.microsoft.com/office/drawing/2014/main" id="{087DA61E-B3CE-4F1A-9890-D6013A00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63391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ba mươi hai nghìn không trăm năm mươi</a:t>
            </a:r>
          </a:p>
        </p:txBody>
      </p:sp>
      <p:sp>
        <p:nvSpPr>
          <p:cNvPr id="21602" name="Rectangle 98">
            <a:extLst>
              <a:ext uri="{FF2B5EF4-FFF2-40B4-BE49-F238E27FC236}">
                <a16:creationId xmlns="" xmlns:a16="http://schemas.microsoft.com/office/drawing/2014/main" id="{EB4BB087-0774-4F61-BC61-C39376611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000" b="1">
                <a:solidFill>
                  <a:schemeClr val="accent6"/>
                </a:solidFill>
                <a:latin typeface="Arial" panose="020B0604020202020204" pitchFamily="34" charset="0"/>
              </a:rPr>
              <a:t>ba mươi hai nghìn</a:t>
            </a:r>
          </a:p>
        </p:txBody>
      </p:sp>
      <p:sp>
        <p:nvSpPr>
          <p:cNvPr id="21603" name="Rectangle 99">
            <a:extLst>
              <a:ext uri="{FF2B5EF4-FFF2-40B4-BE49-F238E27FC236}">
                <a16:creationId xmlns="" xmlns:a16="http://schemas.microsoft.com/office/drawing/2014/main" id="{227F3027-7898-447E-88E0-A3CAC3F07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8674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ba mươi nghìn không trăm linh năm</a:t>
            </a:r>
          </a:p>
        </p:txBody>
      </p:sp>
      <p:graphicFrame>
        <p:nvGraphicFramePr>
          <p:cNvPr id="21839" name="Group 335">
            <a:extLst>
              <a:ext uri="{FF2B5EF4-FFF2-40B4-BE49-F238E27FC236}">
                <a16:creationId xmlns="" xmlns:a16="http://schemas.microsoft.com/office/drawing/2014/main" id="{BAC7EDA8-82EA-43EF-B73E-3F1D0362A46E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4051300"/>
          <a:ext cx="4186237" cy="622300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863" name="Group 359">
            <a:extLst>
              <a:ext uri="{FF2B5EF4-FFF2-40B4-BE49-F238E27FC236}">
                <a16:creationId xmlns="" xmlns:a16="http://schemas.microsoft.com/office/drawing/2014/main" id="{71FE2FFB-37EF-4F58-A670-DE67ECC1FC3D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4660900"/>
          <a:ext cx="4186237" cy="622300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958" name="Group 454">
            <a:extLst>
              <a:ext uri="{FF2B5EF4-FFF2-40B4-BE49-F238E27FC236}">
                <a16:creationId xmlns="" xmlns:a16="http://schemas.microsoft.com/office/drawing/2014/main" id="{EDCDFA95-F607-4B94-93B2-7678892F98F3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5257800"/>
          <a:ext cx="4186237" cy="660400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911" name="Group 407">
            <a:extLst>
              <a:ext uri="{FF2B5EF4-FFF2-40B4-BE49-F238E27FC236}">
                <a16:creationId xmlns="" xmlns:a16="http://schemas.microsoft.com/office/drawing/2014/main" id="{053C4EF2-90EE-4578-8681-369527B15F94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5918200"/>
          <a:ext cx="4186237" cy="649288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931" name="Rectangle 427">
            <a:extLst>
              <a:ext uri="{FF2B5EF4-FFF2-40B4-BE49-F238E27FC236}">
                <a16:creationId xmlns="" xmlns:a16="http://schemas.microsoft.com/office/drawing/2014/main" id="{7F5DCE2C-CE91-4D78-9784-8F4A32786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600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ba mươi  nghìn</a:t>
            </a:r>
          </a:p>
        </p:txBody>
      </p:sp>
      <p:sp>
        <p:nvSpPr>
          <p:cNvPr id="21960" name="Text Box 456">
            <a:extLst>
              <a:ext uri="{FF2B5EF4-FFF2-40B4-BE49-F238E27FC236}">
                <a16:creationId xmlns="" xmlns:a16="http://schemas.microsoft.com/office/drawing/2014/main" id="{330F4F11-2CC0-4F7F-9C7C-5BDB32111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78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accent6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vi-VN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961" name="Text Box 457">
            <a:extLst>
              <a:ext uri="{FF2B5EF4-FFF2-40B4-BE49-F238E27FC236}">
                <a16:creationId xmlns="" xmlns:a16="http://schemas.microsoft.com/office/drawing/2014/main" id="{CB3D85C0-FBDA-4A36-9238-5666762E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accent6"/>
                </a:solidFill>
                <a:latin typeface="Arial" panose="020B0604020202020204" pitchFamily="34" charset="0"/>
              </a:rPr>
              <a:t>0</a:t>
            </a:r>
            <a:endParaRPr lang="vi-VN" altLang="en-US" sz="2800" b="1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21962" name="Text Box 458">
            <a:extLst>
              <a:ext uri="{FF2B5EF4-FFF2-40B4-BE49-F238E27FC236}">
                <a16:creationId xmlns="" xmlns:a16="http://schemas.microsoft.com/office/drawing/2014/main" id="{C362AB73-8BC0-4981-9159-BA9C23F7B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09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accent6"/>
                </a:solidFill>
                <a:latin typeface="Arial" panose="020B0604020202020204" pitchFamily="34" charset="0"/>
              </a:rPr>
              <a:t>0</a:t>
            </a:r>
            <a:endParaRPr lang="vi-VN" altLang="en-US" sz="2800" b="1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21963" name="Text Box 459">
            <a:extLst>
              <a:ext uri="{FF2B5EF4-FFF2-40B4-BE49-F238E27FC236}">
                <a16:creationId xmlns="" xmlns:a16="http://schemas.microsoft.com/office/drawing/2014/main" id="{EE23A22E-B1F8-4E11-9BA8-3B97433F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9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>
                <a:solidFill>
                  <a:schemeClr val="accent6"/>
                </a:solidFill>
                <a:latin typeface="Arial" panose="020B0604020202020204" pitchFamily="34" charset="0"/>
              </a:rPr>
              <a:t>2</a:t>
            </a:r>
            <a:endParaRPr lang="vi-VN" altLang="en-US" sz="2800" b="1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998" name="Group 494">
            <a:extLst>
              <a:ext uri="{FF2B5EF4-FFF2-40B4-BE49-F238E27FC236}">
                <a16:creationId xmlns="" xmlns:a16="http://schemas.microsoft.com/office/drawing/2014/main" id="{3B926FE8-43EC-4DC5-9DDC-9E2DC8E33C5A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1524000"/>
          <a:ext cx="4186237" cy="609600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978" name="Rectangle 474">
            <a:extLst>
              <a:ext uri="{FF2B5EF4-FFF2-40B4-BE49-F238E27FC236}">
                <a16:creationId xmlns="" xmlns:a16="http://schemas.microsoft.com/office/drawing/2014/main" id="{9338ECD8-CCAA-4E64-8254-159E89BB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00200"/>
            <a:ext cx="1274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30 000</a:t>
            </a:r>
          </a:p>
        </p:txBody>
      </p:sp>
      <p:sp>
        <p:nvSpPr>
          <p:cNvPr id="21980" name="Text Box 476">
            <a:extLst>
              <a:ext uri="{FF2B5EF4-FFF2-40B4-BE49-F238E27FC236}">
                <a16:creationId xmlns="" xmlns:a16="http://schemas.microsoft.com/office/drawing/2014/main" id="{3717E9FC-F594-4052-9AE5-2C9D55DB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9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accent6"/>
                </a:solidFill>
                <a:latin typeface="Arial" panose="020B0604020202020204" pitchFamily="34" charset="0"/>
              </a:rPr>
              <a:t>0</a:t>
            </a:r>
            <a:endParaRPr lang="vi-VN" altLang="en-US" sz="2800" b="1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21984" name="Text Box 480">
            <a:extLst>
              <a:ext uri="{FF2B5EF4-FFF2-40B4-BE49-F238E27FC236}">
                <a16:creationId xmlns="" xmlns:a16="http://schemas.microsoft.com/office/drawing/2014/main" id="{7924C468-136C-43F3-977F-562F6DC3C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985" name="Text Box 481">
            <a:extLst>
              <a:ext uri="{FF2B5EF4-FFF2-40B4-BE49-F238E27FC236}">
                <a16:creationId xmlns="" xmlns:a16="http://schemas.microsoft.com/office/drawing/2014/main" id="{A8B1E0B0-533E-44EB-8760-D47FF270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986" name="Text Box 482">
            <a:extLst>
              <a:ext uri="{FF2B5EF4-FFF2-40B4-BE49-F238E27FC236}">
                <a16:creationId xmlns="" xmlns:a16="http://schemas.microsoft.com/office/drawing/2014/main" id="{F8B15404-6203-4CF1-8F71-F8979DF3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988" name="Text Box 484">
            <a:extLst>
              <a:ext uri="{FF2B5EF4-FFF2-40B4-BE49-F238E27FC236}">
                <a16:creationId xmlns="" xmlns:a16="http://schemas.microsoft.com/office/drawing/2014/main" id="{BB36A55B-765B-4356-BEDF-5B38EAE8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1989" name="Text Box 485">
            <a:extLst>
              <a:ext uri="{FF2B5EF4-FFF2-40B4-BE49-F238E27FC236}">
                <a16:creationId xmlns="" xmlns:a16="http://schemas.microsoft.com/office/drawing/2014/main" id="{5FF1F1E4-7AA2-4D78-A149-9E8DD37A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4162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1990" name="Text Box 486">
            <a:extLst>
              <a:ext uri="{FF2B5EF4-FFF2-40B4-BE49-F238E27FC236}">
                <a16:creationId xmlns="" xmlns:a16="http://schemas.microsoft.com/office/drawing/2014/main" id="{7F5456DF-8367-4130-AB92-75542E06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002C6"/>
                </a:solidFill>
                <a:latin typeface="Arial" panose="020B0604020202020204" pitchFamily="34" charset="0"/>
              </a:rPr>
              <a:t> 3</a:t>
            </a:r>
            <a:endParaRPr lang="vi-VN" altLang="en-US" sz="2800" b="1">
              <a:solidFill>
                <a:srgbClr val="D002C6"/>
              </a:solidFill>
              <a:latin typeface="Arial" panose="020B0604020202020204" pitchFamily="34" charset="0"/>
            </a:endParaRPr>
          </a:p>
        </p:txBody>
      </p:sp>
      <p:sp>
        <p:nvSpPr>
          <p:cNvPr id="21991" name="Text Box 487">
            <a:extLst>
              <a:ext uri="{FF2B5EF4-FFF2-40B4-BE49-F238E27FC236}">
                <a16:creationId xmlns="" xmlns:a16="http://schemas.microsoft.com/office/drawing/2014/main" id="{4298EC0A-183D-42FA-B509-C38DE06D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D002C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992" name="Text Box 488">
            <a:extLst>
              <a:ext uri="{FF2B5EF4-FFF2-40B4-BE49-F238E27FC236}">
                <a16:creationId xmlns="" xmlns:a16="http://schemas.microsoft.com/office/drawing/2014/main" id="{E1B2D1D7-73F1-439D-83E0-1B51A3B4A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29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D002C6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993" name="Text Box 489">
            <a:extLst>
              <a:ext uri="{FF2B5EF4-FFF2-40B4-BE49-F238E27FC236}">
                <a16:creationId xmlns="" xmlns:a16="http://schemas.microsoft.com/office/drawing/2014/main" id="{9B3A4F41-AAED-490E-9B66-4F5E20E6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051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D002C6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1994" name="Text Box 490">
            <a:extLst>
              <a:ext uri="{FF2B5EF4-FFF2-40B4-BE49-F238E27FC236}">
                <a16:creationId xmlns="" xmlns:a16="http://schemas.microsoft.com/office/drawing/2014/main" id="{E034DAEF-819D-4CED-9675-AB260F814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429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D002C6"/>
                </a:solidFill>
                <a:latin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0" grpId="0"/>
      <p:bldP spid="21591" grpId="0"/>
      <p:bldP spid="21592" grpId="0"/>
      <p:bldP spid="21593" grpId="0"/>
      <p:bldP spid="21594" grpId="0"/>
      <p:bldP spid="21595" grpId="0"/>
      <p:bldP spid="21596" grpId="0"/>
      <p:bldP spid="21597" grpId="0"/>
      <p:bldP spid="21598" grpId="0"/>
      <p:bldP spid="21599" grpId="0"/>
      <p:bldP spid="21600" grpId="0"/>
      <p:bldP spid="21601" grpId="0"/>
      <p:bldP spid="21602" grpId="0"/>
      <p:bldP spid="21603" grpId="0"/>
      <p:bldP spid="21931" grpId="0"/>
      <p:bldP spid="21960" grpId="0"/>
      <p:bldP spid="21961" grpId="0"/>
      <p:bldP spid="21962" grpId="0"/>
      <p:bldP spid="21963" grpId="0"/>
      <p:bldP spid="21978" grpId="0"/>
      <p:bldP spid="21980" grpId="0"/>
      <p:bldP spid="21984" grpId="0"/>
      <p:bldP spid="21985" grpId="0"/>
      <p:bldP spid="21986" grpId="0"/>
      <p:bldP spid="21988" grpId="0"/>
      <p:bldP spid="21989" grpId="0"/>
      <p:bldP spid="21990" grpId="0"/>
      <p:bldP spid="21991" grpId="0"/>
      <p:bldP spid="21992" grpId="0"/>
      <p:bldP spid="21993" grpId="0"/>
      <p:bldP spid="219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="" xmlns:a16="http://schemas.microsoft.com/office/drawing/2014/main" id="{86B7C057-BE4D-494A-B3C2-19E2C00DD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10D2B9D7-0BA5-4EDB-B89E-8FA1161C9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8" name="Text Box 20">
            <a:extLst>
              <a:ext uri="{FF2B5EF4-FFF2-40B4-BE49-F238E27FC236}">
                <a16:creationId xmlns="" xmlns:a16="http://schemas.microsoft.com/office/drawing/2014/main" id="{8EBF0334-6899-46A9-A5C2-667939A35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501" y="1413925"/>
            <a:ext cx="59045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chemeClr val="tx2"/>
                </a:solidFill>
              </a:rPr>
              <a:t>Cách</a:t>
            </a:r>
            <a:r>
              <a:rPr lang="en-US" altLang="en-US" sz="4400" b="1" u="sng" dirty="0">
                <a:solidFill>
                  <a:schemeClr val="tx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tx2"/>
                </a:solidFill>
              </a:rPr>
              <a:t>đọc</a:t>
            </a:r>
            <a:r>
              <a:rPr lang="en-US" altLang="en-US" sz="4400" b="1" u="sng" dirty="0">
                <a:solidFill>
                  <a:schemeClr val="tx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tx2"/>
                </a:solidFill>
              </a:rPr>
              <a:t>và</a:t>
            </a:r>
            <a:r>
              <a:rPr lang="en-US" altLang="en-US" sz="4400" b="1" u="sng" dirty="0">
                <a:solidFill>
                  <a:schemeClr val="tx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tx2"/>
                </a:solidFill>
              </a:rPr>
              <a:t>viết</a:t>
            </a:r>
            <a:r>
              <a:rPr lang="en-US" altLang="en-US" sz="4400" b="1" u="sng" dirty="0">
                <a:solidFill>
                  <a:schemeClr val="tx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tx2"/>
                </a:solidFill>
              </a:rPr>
              <a:t>số</a:t>
            </a:r>
            <a:endParaRPr lang="en-US" altLang="en-US" sz="4400" b="1" u="sng" dirty="0">
              <a:solidFill>
                <a:schemeClr val="tx2"/>
              </a:solidFill>
            </a:endParaRPr>
          </a:p>
        </p:txBody>
      </p:sp>
      <p:sp>
        <p:nvSpPr>
          <p:cNvPr id="12309" name="Text Box 21">
            <a:extLst>
              <a:ext uri="{FF2B5EF4-FFF2-40B4-BE49-F238E27FC236}">
                <a16:creationId xmlns="" xmlns:a16="http://schemas.microsoft.com/office/drawing/2014/main" id="{B2D74738-3D06-4636-8BF7-90D14808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2420888"/>
            <a:ext cx="1004460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     </a:t>
            </a:r>
            <a:r>
              <a:rPr lang="en-US" altLang="en-US" sz="4000" b="1" dirty="0">
                <a:solidFill>
                  <a:srgbClr val="FF0000"/>
                </a:solidFill>
              </a:rPr>
              <a:t>Ta </a:t>
            </a:r>
            <a:r>
              <a:rPr lang="en-US" altLang="en-US" sz="40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lần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lượt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     Theo </a:t>
            </a:r>
            <a:r>
              <a:rPr lang="en-US" altLang="en-US" sz="4000" b="1" dirty="0" err="1">
                <a:solidFill>
                  <a:srgbClr val="FF0000"/>
                </a:solidFill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tự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cao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thấp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>
            <a:extLst>
              <a:ext uri="{FF2B5EF4-FFF2-40B4-BE49-F238E27FC236}">
                <a16:creationId xmlns="" xmlns:a16="http://schemas.microsoft.com/office/drawing/2014/main" id="{B93EB0F6-8B4A-4C47-968B-021EF18E4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4" y="2832045"/>
            <a:ext cx="9144000" cy="1323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8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="" xmlns:a16="http://schemas.microsoft.com/office/drawing/2014/main" id="{0F94C410-7F04-4DE2-A306-2E3A0DA7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24744"/>
            <a:ext cx="8007796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HOẠT ĐỘNG 2</a:t>
            </a:r>
            <a:endParaRPr lang="en-US" altLang="en-US" sz="8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="" xmlns:a16="http://schemas.microsoft.com/office/drawing/2014/main" id="{F7CCDFC1-6ADD-42FE-A4B0-53878FDE4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0">
            <a:extLst>
              <a:ext uri="{FF2B5EF4-FFF2-40B4-BE49-F238E27FC236}">
                <a16:creationId xmlns="" xmlns:a16="http://schemas.microsoft.com/office/drawing/2014/main" id="{D72BC07E-5D09-4031-9B18-BCCE40CB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632059"/>
            <a:ext cx="4822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</a:rPr>
              <a:t> 1</a:t>
            </a:r>
            <a:r>
              <a:rPr lang="en-US" altLang="en-US" sz="2800" dirty="0">
                <a:solidFill>
                  <a:srgbClr val="002060"/>
                </a:solidFill>
              </a:rPr>
              <a:t>:</a:t>
            </a:r>
            <a:r>
              <a:rPr lang="en-US" altLang="en-US" sz="2800" dirty="0">
                <a:solidFill>
                  <a:srgbClr val="002060"/>
                </a:solidFill>
                <a:latin typeface=".VnArial Narrow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</a:rPr>
              <a:t> ( </a:t>
            </a:r>
            <a:r>
              <a:rPr lang="en-US" altLang="en-US" sz="2800" b="1" dirty="0" err="1">
                <a:solidFill>
                  <a:srgbClr val="002060"/>
                </a:solidFill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Group 43">
            <a:extLst>
              <a:ext uri="{FF2B5EF4-FFF2-40B4-BE49-F238E27FC236}">
                <a16:creationId xmlns="" xmlns:a16="http://schemas.microsoft.com/office/drawing/2014/main" id="{AC1F2027-CD13-4349-A8C8-16218D146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387155"/>
              </p:ext>
            </p:extLst>
          </p:nvPr>
        </p:nvGraphicFramePr>
        <p:xfrm>
          <a:off x="304800" y="1805781"/>
          <a:ext cx="8534400" cy="4268787"/>
        </p:xfrm>
        <a:graphic>
          <a:graphicData uri="http://schemas.openxmlformats.org/drawingml/2006/table">
            <a:tbl>
              <a:tblPr/>
              <a:tblGrid>
                <a:gridCol w="1410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3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86 030</a:t>
                      </a: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62 300</a:t>
                      </a: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linh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689" marB="45689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6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9" marB="45689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8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350" name="Text Box 81">
            <a:extLst>
              <a:ext uri="{FF2B5EF4-FFF2-40B4-BE49-F238E27FC236}">
                <a16:creationId xmlns="" xmlns:a16="http://schemas.microsoft.com/office/drawing/2014/main" id="{4E629595-A753-4C71-8399-D6570A9B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88431"/>
            <a:ext cx="1295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56351" name="Rectangle 427">
            <a:extLst>
              <a:ext uri="{FF2B5EF4-FFF2-40B4-BE49-F238E27FC236}">
                <a16:creationId xmlns="" xmlns:a16="http://schemas.microsoft.com/office/drawing/2014/main" id="{3A07C65B-C2D2-4BD3-94E5-71681BDD7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45806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7B7F1A7B-E8A0-459B-BE40-0041FE07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729956"/>
            <a:ext cx="66738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</a:rPr>
              <a:t>Bảy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nghìn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trăm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ba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mốt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55F403AE-A9AF-4C7A-AC5C-F96A118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5366544"/>
            <a:ext cx="1524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60 002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865D91D8-9D2C-41A1-A5B0-419A91A6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53694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42 980</a:t>
            </a:r>
          </a:p>
        </p:txBody>
      </p:sp>
      <p:sp>
        <p:nvSpPr>
          <p:cNvPr id="14" name="Text Box 47">
            <a:extLst>
              <a:ext uri="{FF2B5EF4-FFF2-40B4-BE49-F238E27FC236}">
                <a16:creationId xmlns="" xmlns:a16="http://schemas.microsoft.com/office/drawing/2014/main" id="{4AEF836C-7CAF-48B0-89A5-1C6362E16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017044"/>
            <a:ext cx="7239000" cy="519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Sáu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trăm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48">
            <a:extLst>
              <a:ext uri="{FF2B5EF4-FFF2-40B4-BE49-F238E27FC236}">
                <a16:creationId xmlns="" xmlns:a16="http://schemas.microsoft.com/office/drawing/2014/main" id="{C82D3907-B084-45D9-884E-7E0268B9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3544094"/>
            <a:ext cx="13716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58 601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="" xmlns:a16="http://schemas.microsoft.com/office/drawing/2014/main" id="{2978803F-04AB-4759-832D-52B5D5AA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53694"/>
            <a:ext cx="7239000" cy="519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Bốn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chín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tám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mươi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 Box 50">
            <a:extLst>
              <a:ext uri="{FF2B5EF4-FFF2-40B4-BE49-F238E27FC236}">
                <a16:creationId xmlns="" xmlns:a16="http://schemas.microsoft.com/office/drawing/2014/main" id="{CA9685B5-59F4-45AA-9BF5-89FF45F46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744244"/>
            <a:ext cx="1371600" cy="519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70 031</a:t>
            </a:r>
          </a:p>
        </p:txBody>
      </p:sp>
      <p:sp>
        <p:nvSpPr>
          <p:cNvPr id="18" name="Text Box 51">
            <a:extLst>
              <a:ext uri="{FF2B5EF4-FFF2-40B4-BE49-F238E27FC236}">
                <a16:creationId xmlns="" xmlns:a16="http://schemas.microsoft.com/office/drawing/2014/main" id="{70C59B75-C221-4DBD-9889-D2595D0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366544"/>
            <a:ext cx="7239000" cy="519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Sáu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linh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hai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="" xmlns:a16="http://schemas.microsoft.com/office/drawing/2014/main" id="{79C1818E-31D4-4AFC-84A6-01850ECE0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9122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6">
            <a:extLst>
              <a:ext uri="{FF2B5EF4-FFF2-40B4-BE49-F238E27FC236}">
                <a16:creationId xmlns="" xmlns:a16="http://schemas.microsoft.com/office/drawing/2014/main" id="{AA71C33F-C0B0-49A8-8DAB-F0BA84A2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18" y="1576000"/>
            <a:ext cx="865549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18 301; 18 302;……...;..…….;………;      18 306;............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b) 32 606; 32 607;………;……...;………;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32 611;………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c) 92 999; 93 000; 93 001; ……….; ……..; 93 004; ………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F1DC4E-553B-44F3-921F-DE97610A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943" y="1552188"/>
            <a:ext cx="1447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</a:rPr>
              <a:t>18 303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646D5D5-C14E-4072-853C-F319226E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718" y="1526788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</a:rPr>
              <a:t>18 304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C431304-8E7F-42FC-BF23-DFC762A9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281" y="1526788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18 305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D2EE362-C56F-487F-B6A4-D0C43302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406" y="2071300"/>
            <a:ext cx="1447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18 307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E49588F-7FA1-40BB-B93D-196DC4A0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634" y="4556584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93 002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0ABA94B-DD4D-4630-88EE-FDD6DC91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993" y="2939663"/>
            <a:ext cx="1447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32 609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41C4A09-E4A4-47E0-A1F3-BA118E62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223" y="2915057"/>
            <a:ext cx="1447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32 610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2442C76-798B-47C8-8335-01B82B297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228" y="3743784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32 612</a:t>
            </a:r>
          </a:p>
        </p:txBody>
      </p:sp>
      <p:sp>
        <p:nvSpPr>
          <p:cNvPr id="58380" name="Text Box 34">
            <a:extLst>
              <a:ext uri="{FF2B5EF4-FFF2-40B4-BE49-F238E27FC236}">
                <a16:creationId xmlns="" xmlns:a16="http://schemas.microsoft.com/office/drawing/2014/main" id="{BE4B83B1-1E19-4EA9-89B6-054FFF62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5" y="420852"/>
            <a:ext cx="292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</a:rPr>
              <a:t> 2: </a:t>
            </a:r>
            <a:r>
              <a:rPr lang="en-US" altLang="en-US" sz="3600" b="1" dirty="0" err="1">
                <a:solidFill>
                  <a:srgbClr val="002060"/>
                </a:solidFill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</a:rPr>
              <a:t>?</a:t>
            </a:r>
            <a:r>
              <a:rPr lang="en-US" altLang="en-US" sz="3600" dirty="0">
                <a:solidFill>
                  <a:srgbClr val="800000"/>
                </a:solidFill>
                <a:latin typeface=".VnArial Narrow" pitchFamily="34" charset="0"/>
              </a:rPr>
              <a:t>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E49588F-7FA1-40BB-B93D-196DC4A0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193" y="2901553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32 608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E49588F-7FA1-40BB-B93D-196DC4A0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390" y="4578068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93 003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E49588F-7FA1-40BB-B93D-196DC4A0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016" y="5139629"/>
            <a:ext cx="1447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</a:rPr>
              <a:t>93 005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4&quot;/&gt;&lt;/object&gt;&lt;object type=&quot;3&quot; unique_id=&quot;10004&quot;&gt;&lt;property id=&quot;20148&quot; value=&quot;5&quot;/&gt;&lt;property id=&quot;20300&quot; value=&quot;Slide 2&quot;/&gt;&lt;property id=&quot;20307&quot; value=&quot;340&quot;/&gt;&lt;/object&gt;&lt;object type=&quot;3&quot; unique_id=&quot;10005&quot;&gt;&lt;property id=&quot;20148&quot; value=&quot;5&quot;/&gt;&lt;property id=&quot;20300&quot; value=&quot;Slide 3&quot;/&gt;&lt;property id=&quot;20307&quot; value=&quot;339&quot;/&gt;&lt;/object&gt;&lt;object type=&quot;3&quot; unique_id=&quot;10006&quot;&gt;&lt;property id=&quot;20148&quot; value=&quot;5&quot;/&gt;&lt;property id=&quot;20300&quot; value=&quot;Slide 4&quot;/&gt;&lt;property id=&quot;20307&quot; value=&quot;335&quot;/&gt;&lt;/object&gt;&lt;object type=&quot;3&quot; unique_id=&quot;10007&quot;&gt;&lt;property id=&quot;20148&quot; value=&quot;5&quot;/&gt;&lt;property id=&quot;20300&quot; value=&quot;Slide 5&quot;/&gt;&lt;property id=&quot;20307&quot; value=&quot;344&quot;/&gt;&lt;/object&gt;&lt;object type=&quot;3&quot; unique_id=&quot;10008&quot;&gt;&lt;property id=&quot;20148&quot; value=&quot;5&quot;/&gt;&lt;property id=&quot;20300&quot; value=&quot;Slide 6&quot;/&gt;&lt;property id=&quot;20307&quot; value=&quot;332&quot;/&gt;&lt;/object&gt;&lt;object type=&quot;3&quot; unique_id=&quot;10009&quot;&gt;&lt;property id=&quot;20148&quot; value=&quot;5&quot;/&gt;&lt;property id=&quot;20300&quot; value=&quot;Slide 7&quot;/&gt;&lt;property id=&quot;20307&quot; value=&quot;342&quot;/&gt;&lt;/object&gt;&lt;object type=&quot;3&quot; unique_id=&quot;10010&quot;&gt;&lt;property id=&quot;20148&quot; value=&quot;5&quot;/&gt;&lt;property id=&quot;20300&quot; value=&quot;Slide 8&quot;/&gt;&lt;property id=&quot;20307&quot; value=&quot;343&quot;/&gt;&lt;/object&gt;&lt;object type=&quot;3&quot; unique_id=&quot;10011&quot;&gt;&lt;property id=&quot;20148&quot; value=&quot;5&quot;/&gt;&lt;property id=&quot;20300&quot; value=&quot;Slide 9&quot;/&gt;&lt;property id=&quot;20307&quot; value=&quot;336&quot;/&gt;&lt;/object&gt;&lt;object type=&quot;3&quot; unique_id=&quot;10012&quot;&gt;&lt;property id=&quot;20148&quot; value=&quot;5&quot;/&gt;&lt;property id=&quot;20300&quot; value=&quot;Slide 10&quot;/&gt;&lt;property id=&quot;20307&quot; value=&quot;337&quot;/&gt;&lt;/object&gt;&lt;object type=&quot;3&quot; unique_id=&quot;10013&quot;&gt;&lt;property id=&quot;20148&quot; value=&quot;5&quot;/&gt;&lt;property id=&quot;20300&quot; value=&quot;Slide 11&quot;/&gt;&lt;property id=&quot;20307&quot; value=&quot;338&quot;/&gt;&lt;/object&gt;&lt;object type=&quot;3&quot; unique_id=&quot;10014&quot;&gt;&lt;property id=&quot;20148&quot; value=&quot;5&quot;/&gt;&lt;property id=&quot;20300&quot; value=&quot;Slide 12&quot;/&gt;&lt;property id=&quot;20307&quot; value=&quot;322&quot;/&gt;&lt;/object&gt;&lt;object type=&quot;3&quot; unique_id=&quot;10015&quot;&gt;&lt;property id=&quot;20148&quot; value=&quot;5&quot;/&gt;&lt;property id=&quot;20300&quot; value=&quot;Slide 13&quot;/&gt;&lt;property id=&quot;20307&quot; value=&quot;323&quot;/&gt;&lt;/object&gt;&lt;object type=&quot;3&quot; unique_id=&quot;10016&quot;&gt;&lt;property id=&quot;20148&quot; value=&quot;5&quot;/&gt;&lt;property id=&quot;20300&quot; value=&quot;Slide 14&quot;/&gt;&lt;property id=&quot;20307&quot; value=&quot;326&quot;/&gt;&lt;/object&gt;&lt;object type=&quot;3&quot; unique_id=&quot;10017&quot;&gt;&lt;property id=&quot;20148&quot; value=&quot;5&quot;/&gt;&lt;property id=&quot;20300&quot; value=&quot;Slide 15&quot;/&gt;&lt;property id=&quot;20307&quot; value=&quot;281&quot;/&gt;&lt;/object&gt;&lt;object type=&quot;3&quot; unique_id=&quot;10018&quot;&gt;&lt;property id=&quot;20148&quot; value=&quot;5&quot;/&gt;&lt;property id=&quot;20300&quot; value=&quot;Slide 16&quot;/&gt;&lt;property id=&quot;20307&quot; value=&quot;345&quot;/&gt;&lt;/object&gt;&lt;object type=&quot;3&quot; unique_id=&quot;10019&quot;&gt;&lt;property id=&quot;20148&quot; value=&quot;5&quot;/&gt;&lt;property id=&quot;20300&quot; value=&quot;Slide 17&quot;/&gt;&lt;property id=&quot;20307&quot; value=&quot;346&quot;/&gt;&lt;/object&gt;&lt;object type=&quot;3&quot; unique_id=&quot;10020&quot;&gt;&lt;property id=&quot;20148&quot; value=&quot;5&quot;/&gt;&lt;property id=&quot;20300&quot; value=&quot;Slide 18&quot;/&gt;&lt;property id=&quot;20307&quot; value=&quot;347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441</Words>
  <Application>Microsoft Office PowerPoint</Application>
  <PresentationFormat>On-screen Show (4:3)</PresentationFormat>
  <Paragraphs>137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SimSun</vt:lpstr>
      <vt:lpstr>SimSun</vt:lpstr>
      <vt:lpstr>.VnArial Narrow</vt:lpstr>
      <vt:lpstr>.VnTime</vt:lpstr>
      <vt:lpstr>Arial</vt:lpstr>
      <vt:lpstr>Calibri</vt:lpstr>
      <vt:lpstr>HP001 4 hàng</vt:lpstr>
      <vt:lpstr>Times New Roman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Cuong Co.,Ltd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Microsoft account</cp:lastModifiedBy>
  <cp:revision>292</cp:revision>
  <dcterms:created xsi:type="dcterms:W3CDTF">2007-03-13T11:54:05Z</dcterms:created>
  <dcterms:modified xsi:type="dcterms:W3CDTF">2022-03-21T03:09:28Z</dcterms:modified>
</cp:coreProperties>
</file>