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525" r:id="rId2"/>
    <p:sldId id="257" r:id="rId3"/>
    <p:sldId id="258" r:id="rId4"/>
    <p:sldId id="509" r:id="rId5"/>
    <p:sldId id="508" r:id="rId6"/>
    <p:sldId id="259" r:id="rId7"/>
    <p:sldId id="512" r:id="rId8"/>
    <p:sldId id="510" r:id="rId9"/>
    <p:sldId id="514" r:id="rId10"/>
    <p:sldId id="511" r:id="rId11"/>
    <p:sldId id="513" r:id="rId12"/>
    <p:sldId id="515" r:id="rId13"/>
    <p:sldId id="271" r:id="rId14"/>
    <p:sldId id="516" r:id="rId15"/>
    <p:sldId id="517" r:id="rId16"/>
    <p:sldId id="520" r:id="rId17"/>
    <p:sldId id="522" r:id="rId18"/>
    <p:sldId id="523" r:id="rId19"/>
    <p:sldId id="260" r:id="rId20"/>
    <p:sldId id="524" r:id="rId21"/>
    <p:sldId id="521" r:id="rId22"/>
    <p:sldId id="519"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C3F3"/>
    <a:srgbClr val="95C9E1"/>
    <a:srgbClr val="F9B2C2"/>
    <a:srgbClr val="DBEFF8"/>
    <a:srgbClr val="F06E8A"/>
    <a:srgbClr val="715D55"/>
    <a:srgbClr val="B2D4B9"/>
    <a:srgbClr val="FEE0BC"/>
    <a:srgbClr val="BEDAEF"/>
    <a:srgbClr val="6F6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908" autoAdjust="0"/>
    <p:restoredTop sz="94660"/>
  </p:normalViewPr>
  <p:slideViewPr>
    <p:cSldViewPr snapToGrid="0" showGuides="1">
      <p:cViewPr varScale="1">
        <p:scale>
          <a:sx n="63" d="100"/>
          <a:sy n="63" d="100"/>
        </p:scale>
        <p:origin x="124" y="156"/>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Phuong" userId="dd1b873d0ed009f0" providerId="LiveId" clId="{507D151B-F024-4609-A2DD-C075CB58AA1D}"/>
    <pc:docChg chg="custSel addSld modSld sldOrd">
      <pc:chgData name="Thao Phuong" userId="dd1b873d0ed009f0" providerId="LiveId" clId="{507D151B-F024-4609-A2DD-C075CB58AA1D}" dt="2022-03-13T15:25:34.291" v="178" actId="20577"/>
      <pc:docMkLst>
        <pc:docMk/>
      </pc:docMkLst>
      <pc:sldChg chg="addSp delSp modSp mod">
        <pc:chgData name="Thao Phuong" userId="dd1b873d0ed009f0" providerId="LiveId" clId="{507D151B-F024-4609-A2DD-C075CB58AA1D}" dt="2022-03-13T15:25:15.884" v="164" actId="1076"/>
        <pc:sldMkLst>
          <pc:docMk/>
          <pc:sldMk cId="820282435" sldId="257"/>
        </pc:sldMkLst>
        <pc:spChg chg="add mod">
          <ac:chgData name="Thao Phuong" userId="dd1b873d0ed009f0" providerId="LiveId" clId="{507D151B-F024-4609-A2DD-C075CB58AA1D}" dt="2022-03-13T15:25:01.671" v="161" actId="1076"/>
          <ac:spMkLst>
            <pc:docMk/>
            <pc:sldMk cId="820282435" sldId="257"/>
            <ac:spMk id="2" creationId="{91252976-6E91-407E-8D68-EB7DD6808603}"/>
          </ac:spMkLst>
        </pc:spChg>
        <pc:spChg chg="del topLvl">
          <ac:chgData name="Thao Phuong" userId="dd1b873d0ed009f0" providerId="LiveId" clId="{507D151B-F024-4609-A2DD-C075CB58AA1D}" dt="2022-03-13T15:21:41.168" v="99" actId="478"/>
          <ac:spMkLst>
            <pc:docMk/>
            <pc:sldMk cId="820282435" sldId="257"/>
            <ac:spMk id="3" creationId="{B12F4644-AA54-404F-BCDC-9FB15DA2B0E5}"/>
          </ac:spMkLst>
        </pc:spChg>
        <pc:spChg chg="del topLvl">
          <ac:chgData name="Thao Phuong" userId="dd1b873d0ed009f0" providerId="LiveId" clId="{507D151B-F024-4609-A2DD-C075CB58AA1D}" dt="2022-03-13T15:21:48.543" v="101" actId="478"/>
          <ac:spMkLst>
            <pc:docMk/>
            <pc:sldMk cId="820282435" sldId="257"/>
            <ac:spMk id="5" creationId="{49391A73-DF8B-4AEC-BADD-9A8CDAA3B0D3}"/>
          </ac:spMkLst>
        </pc:spChg>
        <pc:spChg chg="add mod">
          <ac:chgData name="Thao Phuong" userId="dd1b873d0ed009f0" providerId="LiveId" clId="{507D151B-F024-4609-A2DD-C075CB58AA1D}" dt="2022-03-13T15:25:15.884" v="164" actId="1076"/>
          <ac:spMkLst>
            <pc:docMk/>
            <pc:sldMk cId="820282435" sldId="257"/>
            <ac:spMk id="10" creationId="{D2130805-8514-4323-B517-3B02F155D0D3}"/>
          </ac:spMkLst>
        </pc:spChg>
        <pc:grpChg chg="del">
          <ac:chgData name="Thao Phuong" userId="dd1b873d0ed009f0" providerId="LiveId" clId="{507D151B-F024-4609-A2DD-C075CB58AA1D}" dt="2022-03-13T15:21:41.168" v="99" actId="478"/>
          <ac:grpSpMkLst>
            <pc:docMk/>
            <pc:sldMk cId="820282435" sldId="257"/>
            <ac:grpSpMk id="7" creationId="{3DCA58F0-4BA8-4DD1-ABD9-3CC450F3EA3B}"/>
          </ac:grpSpMkLst>
        </pc:grpChg>
        <pc:grpChg chg="del">
          <ac:chgData name="Thao Phuong" userId="dd1b873d0ed009f0" providerId="LiveId" clId="{507D151B-F024-4609-A2DD-C075CB58AA1D}" dt="2022-03-13T15:21:44.496" v="100" actId="478"/>
          <ac:grpSpMkLst>
            <pc:docMk/>
            <pc:sldMk cId="820282435" sldId="257"/>
            <ac:grpSpMk id="8" creationId="{8DED8323-8FA0-471C-BE9F-FB1298862C5E}"/>
          </ac:grpSpMkLst>
        </pc:grpChg>
      </pc:sldChg>
      <pc:sldChg chg="modSp mod">
        <pc:chgData name="Thao Phuong" userId="dd1b873d0ed009f0" providerId="LiveId" clId="{507D151B-F024-4609-A2DD-C075CB58AA1D}" dt="2022-03-13T15:25:34.291" v="178" actId="20577"/>
        <pc:sldMkLst>
          <pc:docMk/>
          <pc:sldMk cId="4132602750" sldId="258"/>
        </pc:sldMkLst>
        <pc:spChg chg="mod">
          <ac:chgData name="Thao Phuong" userId="dd1b873d0ed009f0" providerId="LiveId" clId="{507D151B-F024-4609-A2DD-C075CB58AA1D}" dt="2022-03-13T15:25:34.291" v="178" actId="20577"/>
          <ac:spMkLst>
            <pc:docMk/>
            <pc:sldMk cId="4132602750" sldId="258"/>
            <ac:spMk id="5" creationId="{00000000-0000-0000-0000-000000000000}"/>
          </ac:spMkLst>
        </pc:spChg>
      </pc:sldChg>
      <pc:sldChg chg="addSp modSp new mod ord">
        <pc:chgData name="Thao Phuong" userId="dd1b873d0ed009f0" providerId="LiveId" clId="{507D151B-F024-4609-A2DD-C075CB58AA1D}" dt="2022-03-13T15:21:31.082" v="98" actId="20577"/>
        <pc:sldMkLst>
          <pc:docMk/>
          <pc:sldMk cId="99168150" sldId="525"/>
        </pc:sldMkLst>
        <pc:spChg chg="add mod">
          <ac:chgData name="Thao Phuong" userId="dd1b873d0ed009f0" providerId="LiveId" clId="{507D151B-F024-4609-A2DD-C075CB58AA1D}" dt="2022-03-13T15:21:31.082" v="98" actId="20577"/>
          <ac:spMkLst>
            <pc:docMk/>
            <pc:sldMk cId="99168150" sldId="525"/>
            <ac:spMk id="6" creationId="{09079DE4-97E3-4AA9-9657-7E429E6BE10B}"/>
          </ac:spMkLst>
        </pc:spChg>
        <pc:picChg chg="add mod">
          <ac:chgData name="Thao Phuong" userId="dd1b873d0ed009f0" providerId="LiveId" clId="{507D151B-F024-4609-A2DD-C075CB58AA1D}" dt="2022-03-13T15:20:50.811" v="3"/>
          <ac:picMkLst>
            <pc:docMk/>
            <pc:sldMk cId="99168150" sldId="525"/>
            <ac:picMk id="4" creationId="{67D0E4D5-F7CA-406C-8D56-A2512EA8AA7E}"/>
          </ac:picMkLst>
        </pc:picChg>
        <pc:picChg chg="add mod">
          <ac:chgData name="Thao Phuong" userId="dd1b873d0ed009f0" providerId="LiveId" clId="{507D151B-F024-4609-A2DD-C075CB58AA1D}" dt="2022-03-13T15:21:01.967" v="4"/>
          <ac:picMkLst>
            <pc:docMk/>
            <pc:sldMk cId="99168150" sldId="525"/>
            <ac:picMk id="5" creationId="{2AED40FC-2631-4080-9DDC-DF258A09E49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CB492-3084-4DA6-9775-997109D55CAB}" type="datetimeFigureOut">
              <a:rPr lang="en-US" smtClean="0"/>
              <a:t>3/15/2022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E2455A-52F9-4888-91CB-0DB4B48B49F1}" type="slidenum">
              <a:rPr lang="en-US" smtClean="0"/>
              <a:t>‹#›</a:t>
            </a:fld>
            <a:endParaRPr lang="en-US"/>
          </a:p>
        </p:txBody>
      </p:sp>
    </p:spTree>
    <p:extLst>
      <p:ext uri="{BB962C8B-B14F-4D97-AF65-F5344CB8AC3E}">
        <p14:creationId xmlns:p14="http://schemas.microsoft.com/office/powerpoint/2010/main" val="1744582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630C8F-7107-5C44-8705-AF3EA2714DA0}" type="slidenum">
              <a:rPr kumimoji="1" lang="zh-CN" altLang="en-US" smtClean="0">
                <a:solidFill>
                  <a:prstClr val="black"/>
                </a:solidFill>
                <a:latin typeface="等线"/>
                <a:ea typeface="等线" panose="020B0604020202020204" charset="-122"/>
              </a:rPr>
              <a:pPr/>
              <a:t>21</a:t>
            </a:fld>
            <a:endParaRPr kumimoji="1" lang="zh-CN" altLang="en-US">
              <a:solidFill>
                <a:prstClr val="black"/>
              </a:solidFill>
              <a:latin typeface="等线"/>
              <a:ea typeface="等线" panose="020B0604020202020204" charset="-122"/>
            </a:endParaRPr>
          </a:p>
        </p:txBody>
      </p:sp>
    </p:spTree>
    <p:extLst>
      <p:ext uri="{BB962C8B-B14F-4D97-AF65-F5344CB8AC3E}">
        <p14:creationId xmlns:p14="http://schemas.microsoft.com/office/powerpoint/2010/main" val="38427662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0CC763F-DDC6-4B60-83BE-366ACFCFB89D}"/>
              </a:ext>
            </a:extLst>
          </p:cNvPr>
          <p:cNvSpPr>
            <a:spLocks noGrp="1"/>
          </p:cNvSpPr>
          <p:nvPr>
            <p:ph type="title"/>
          </p:nvPr>
        </p:nvSpPr>
        <p:spPr>
          <a:xfrm>
            <a:off x="949960" y="2610485"/>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7046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 xmlns:a16="http://schemas.microsoft.com/office/drawing/2014/main" id="{B6165745-2C34-4AD6-A2EE-899E9F744208}"/>
              </a:ext>
            </a:extLst>
          </p:cNvPr>
          <p:cNvSpPr>
            <a:spLocks noGrp="1"/>
          </p:cNvSpPr>
          <p:nvPr>
            <p:ph sz="quarter" idx="10"/>
          </p:nvPr>
        </p:nvSpPr>
        <p:spPr>
          <a:xfrm>
            <a:off x="1711960" y="458788"/>
            <a:ext cx="9489439" cy="3063875"/>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9">
            <a:extLst>
              <a:ext uri="{FF2B5EF4-FFF2-40B4-BE49-F238E27FC236}">
                <a16:creationId xmlns="" xmlns:a16="http://schemas.microsoft.com/office/drawing/2014/main" id="{10CE37E6-DA9F-4115-9D2D-53FD3A29A09E}"/>
              </a:ext>
            </a:extLst>
          </p:cNvPr>
          <p:cNvSpPr>
            <a:spLocks noGrp="1"/>
          </p:cNvSpPr>
          <p:nvPr>
            <p:ph type="title"/>
          </p:nvPr>
        </p:nvSpPr>
        <p:spPr>
          <a:xfrm>
            <a:off x="685799" y="4091781"/>
            <a:ext cx="10515600" cy="1325563"/>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783118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708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D9A9ED92-12D2-4653-A680-B4CBE06B59BB}"/>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 xmlns:a16="http://schemas.microsoft.com/office/drawing/2014/main" id="{774FF76B-B85B-4BE6-9BFD-3D9DF94574CA}"/>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8419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5">
            <a:extLst>
              <a:ext uri="{FF2B5EF4-FFF2-40B4-BE49-F238E27FC236}">
                <a16:creationId xmlns="" xmlns:a16="http://schemas.microsoft.com/office/drawing/2014/main" id="{9AAB8F60-1A40-4959-8931-DF7E40F81A33}"/>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6" name="Text Placeholder 7">
            <a:extLst>
              <a:ext uri="{FF2B5EF4-FFF2-40B4-BE49-F238E27FC236}">
                <a16:creationId xmlns="" xmlns:a16="http://schemas.microsoft.com/office/drawing/2014/main" id="{F72B5008-2770-4773-8CF8-5C65D680BB0F}"/>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108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 xmlns:a16="http://schemas.microsoft.com/office/drawing/2014/main" id="{104B30B9-AF0F-4ADC-8E71-644409ACF94F}"/>
              </a:ext>
            </a:extLst>
          </p:cNvPr>
          <p:cNvSpPr>
            <a:spLocks noGrp="1"/>
          </p:cNvSpPr>
          <p:nvPr>
            <p:ph sz="quarter" idx="10"/>
          </p:nvPr>
        </p:nvSpPr>
        <p:spPr>
          <a:xfrm>
            <a:off x="1270000" y="698500"/>
            <a:ext cx="9944100"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605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6">
            <a:extLst>
              <a:ext uri="{FF2B5EF4-FFF2-40B4-BE49-F238E27FC236}">
                <a16:creationId xmlns="" xmlns:a16="http://schemas.microsoft.com/office/drawing/2014/main" id="{C14A0B31-725D-4D4F-94C2-246BC8ABC40E}"/>
              </a:ext>
            </a:extLst>
          </p:cNvPr>
          <p:cNvSpPr>
            <a:spLocks noGrp="1"/>
          </p:cNvSpPr>
          <p:nvPr>
            <p:ph sz="quarter" idx="10"/>
          </p:nvPr>
        </p:nvSpPr>
        <p:spPr>
          <a:xfrm>
            <a:off x="571500" y="495300"/>
            <a:ext cx="110490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 xmlns:a16="http://schemas.microsoft.com/office/drawing/2014/main" id="{022016A1-639D-4292-8308-4E0101773469}"/>
              </a:ext>
            </a:extLst>
          </p:cNvPr>
          <p:cNvSpPr>
            <a:spLocks noGrp="1"/>
          </p:cNvSpPr>
          <p:nvPr>
            <p:ph type="title"/>
          </p:nvPr>
        </p:nvSpPr>
        <p:spPr>
          <a:xfrm>
            <a:off x="571500" y="4784725"/>
            <a:ext cx="11049000" cy="1325563"/>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3279166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6">
            <a:extLst>
              <a:ext uri="{FF2B5EF4-FFF2-40B4-BE49-F238E27FC236}">
                <a16:creationId xmlns="" xmlns:a16="http://schemas.microsoft.com/office/drawing/2014/main" id="{1207A7C6-B807-4F7F-9E64-1EF88641DBAC}"/>
              </a:ext>
            </a:extLst>
          </p:cNvPr>
          <p:cNvSpPr>
            <a:spLocks noGrp="1"/>
          </p:cNvSpPr>
          <p:nvPr>
            <p:ph type="title"/>
          </p:nvPr>
        </p:nvSpPr>
        <p:spPr>
          <a:xfrm>
            <a:off x="5702300" y="390525"/>
            <a:ext cx="5778500" cy="1325563"/>
          </a:xfrm>
        </p:spPr>
        <p:txBody>
          <a:bodyPr/>
          <a:lstStyle>
            <a:lvl1pPr algn="ctr">
              <a:defRPr/>
            </a:lvl1pPr>
          </a:lstStyle>
          <a:p>
            <a:r>
              <a:rPr lang="en-US" dirty="0"/>
              <a:t>Click to edit Master title style</a:t>
            </a:r>
          </a:p>
        </p:txBody>
      </p:sp>
      <p:sp>
        <p:nvSpPr>
          <p:cNvPr id="7" name="Content Placeholder 6">
            <a:extLst>
              <a:ext uri="{FF2B5EF4-FFF2-40B4-BE49-F238E27FC236}">
                <a16:creationId xmlns="" xmlns:a16="http://schemas.microsoft.com/office/drawing/2014/main" id="{87453F15-2B75-48D9-A1FF-5B7A978BAE0A}"/>
              </a:ext>
            </a:extLst>
          </p:cNvPr>
          <p:cNvSpPr>
            <a:spLocks noGrp="1"/>
          </p:cNvSpPr>
          <p:nvPr>
            <p:ph sz="quarter" idx="10"/>
          </p:nvPr>
        </p:nvSpPr>
        <p:spPr>
          <a:xfrm>
            <a:off x="406400" y="1041400"/>
            <a:ext cx="3073400" cy="1435100"/>
          </a:xfrm>
        </p:spPr>
        <p:txBody>
          <a:bodyPr/>
          <a:lstStyle>
            <a:lvl2pPr marL="457200" indent="0">
              <a:buNone/>
              <a:defRPr/>
            </a:lvl2pPr>
            <a:lvl3pPr marL="914400" indent="0">
              <a:buNone/>
              <a:defRPr/>
            </a:lvl3pPr>
          </a:lstStyle>
          <a:p>
            <a:pPr lvl="0"/>
            <a:r>
              <a:rPr lang="en-US" dirty="0"/>
              <a:t>Click to edit Master text styles</a:t>
            </a:r>
          </a:p>
        </p:txBody>
      </p:sp>
      <p:sp>
        <p:nvSpPr>
          <p:cNvPr id="8" name="Content Placeholder 6">
            <a:extLst>
              <a:ext uri="{FF2B5EF4-FFF2-40B4-BE49-F238E27FC236}">
                <a16:creationId xmlns="" xmlns:a16="http://schemas.microsoft.com/office/drawing/2014/main" id="{D02CD71B-17E5-4BD8-833F-6B9A3EA37CC7}"/>
              </a:ext>
            </a:extLst>
          </p:cNvPr>
          <p:cNvSpPr>
            <a:spLocks noGrp="1"/>
          </p:cNvSpPr>
          <p:nvPr>
            <p:ph sz="quarter" idx="11"/>
          </p:nvPr>
        </p:nvSpPr>
        <p:spPr>
          <a:xfrm>
            <a:off x="1168400" y="4406901"/>
            <a:ext cx="3073400" cy="1435100"/>
          </a:xfrm>
        </p:spPr>
        <p:txBody>
          <a:bodyPr/>
          <a:lstStyle>
            <a:lvl2pPr marL="457200" indent="0">
              <a:buNone/>
              <a:defRPr/>
            </a:lvl2pPr>
            <a:lvl3pPr marL="914400" indent="0">
              <a:buNone/>
              <a:defRPr/>
            </a:lvl3pPr>
          </a:lstStyle>
          <a:p>
            <a:pPr lvl="0"/>
            <a:r>
              <a:rPr lang="en-US" dirty="0"/>
              <a:t>Click to edit Master text styles</a:t>
            </a:r>
          </a:p>
        </p:txBody>
      </p:sp>
      <p:sp>
        <p:nvSpPr>
          <p:cNvPr id="9" name="Content Placeholder 6">
            <a:extLst>
              <a:ext uri="{FF2B5EF4-FFF2-40B4-BE49-F238E27FC236}">
                <a16:creationId xmlns="" xmlns:a16="http://schemas.microsoft.com/office/drawing/2014/main" id="{01139E90-7A27-46E5-A527-CF59E28F8ED4}"/>
              </a:ext>
            </a:extLst>
          </p:cNvPr>
          <p:cNvSpPr>
            <a:spLocks noGrp="1"/>
          </p:cNvSpPr>
          <p:nvPr>
            <p:ph sz="quarter" idx="12"/>
          </p:nvPr>
        </p:nvSpPr>
        <p:spPr>
          <a:xfrm>
            <a:off x="7632700" y="5270500"/>
            <a:ext cx="3073400" cy="1435100"/>
          </a:xfrm>
        </p:spPr>
        <p:txBody>
          <a:bodyPr/>
          <a:lstStyle>
            <a:lvl2pPr marL="457200" indent="0">
              <a:buNone/>
              <a:defRPr/>
            </a:lvl2pPr>
            <a:lvl3pPr marL="914400" indent="0">
              <a:buNone/>
              <a:defRPr/>
            </a:lvl3pPr>
          </a:lstStyle>
          <a:p>
            <a:pPr lvl="0"/>
            <a:r>
              <a:rPr lang="en-US" dirty="0"/>
              <a:t>Click to edit Master text styles</a:t>
            </a:r>
          </a:p>
        </p:txBody>
      </p:sp>
    </p:spTree>
    <p:extLst>
      <p:ext uri="{BB962C8B-B14F-4D97-AF65-F5344CB8AC3E}">
        <p14:creationId xmlns:p14="http://schemas.microsoft.com/office/powerpoint/2010/main" val="1680045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a:blip r:embed="rId2"/>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DD102F47-CB03-499D-ACFA-E36FA89E0EEA}"/>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 xmlns:a16="http://schemas.microsoft.com/office/drawing/2014/main" id="{7CEFB97B-15E0-49C9-A0FD-124F7F4734CD}"/>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3548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C9299649-FDF1-47DE-B9AE-8CBA49DED13D}"/>
              </a:ext>
            </a:extLst>
          </p:cNvPr>
          <p:cNvSpPr>
            <a:spLocks noGrp="1"/>
          </p:cNvSpPr>
          <p:nvPr>
            <p:ph type="title"/>
          </p:nvPr>
        </p:nvSpPr>
        <p:spPr>
          <a:xfrm>
            <a:off x="838200" y="733425"/>
            <a:ext cx="10515600" cy="1325563"/>
          </a:xfrm>
        </p:spPr>
        <p:txBody>
          <a:bodyPr/>
          <a:lstStyle>
            <a:lvl1pPr algn="ctr">
              <a:defRPr/>
            </a:lvl1pPr>
          </a:lstStyle>
          <a:p>
            <a:r>
              <a:rPr lang="en-US" dirty="0"/>
              <a:t>Click to edit Master title style</a:t>
            </a:r>
          </a:p>
        </p:txBody>
      </p:sp>
      <p:sp>
        <p:nvSpPr>
          <p:cNvPr id="7" name="Content Placeholder 6">
            <a:extLst>
              <a:ext uri="{FF2B5EF4-FFF2-40B4-BE49-F238E27FC236}">
                <a16:creationId xmlns="" xmlns:a16="http://schemas.microsoft.com/office/drawing/2014/main" id="{F6B22C7D-7270-4765-8B40-1536C77FF1D7}"/>
              </a:ext>
            </a:extLst>
          </p:cNvPr>
          <p:cNvSpPr>
            <a:spLocks noGrp="1"/>
          </p:cNvSpPr>
          <p:nvPr>
            <p:ph sz="quarter" idx="10"/>
          </p:nvPr>
        </p:nvSpPr>
        <p:spPr>
          <a:xfrm>
            <a:off x="558800" y="2619375"/>
            <a:ext cx="28448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 xmlns:a16="http://schemas.microsoft.com/office/drawing/2014/main" id="{5B09C148-5EFC-41C3-AF83-438BDCF7BF55}"/>
              </a:ext>
            </a:extLst>
          </p:cNvPr>
          <p:cNvSpPr>
            <a:spLocks noGrp="1"/>
          </p:cNvSpPr>
          <p:nvPr>
            <p:ph sz="quarter" idx="11"/>
          </p:nvPr>
        </p:nvSpPr>
        <p:spPr>
          <a:xfrm>
            <a:off x="8915400" y="2619375"/>
            <a:ext cx="28448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195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D1AB9D28-5C7E-4279-9B2D-D56471FA6DEE}"/>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 xmlns:a16="http://schemas.microsoft.com/office/drawing/2014/main" id="{6E977F44-52E4-4544-B838-EEBA906517A3}"/>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300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FF76995B-CA23-4DE7-983C-31D169B68AD3}"/>
              </a:ext>
            </a:extLst>
          </p:cNvPr>
          <p:cNvSpPr>
            <a:spLocks noGrp="1"/>
          </p:cNvSpPr>
          <p:nvPr>
            <p:ph type="body" sz="quarter" idx="10"/>
          </p:nvPr>
        </p:nvSpPr>
        <p:spPr>
          <a:xfrm>
            <a:off x="1268413" y="1336675"/>
            <a:ext cx="4286250" cy="2960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 xmlns:a16="http://schemas.microsoft.com/office/drawing/2014/main" id="{04A9CDDA-29DF-4983-BA86-E9B1E60A1819}"/>
              </a:ext>
            </a:extLst>
          </p:cNvPr>
          <p:cNvSpPr>
            <a:spLocks noGrp="1"/>
          </p:cNvSpPr>
          <p:nvPr>
            <p:ph type="title"/>
          </p:nvPr>
        </p:nvSpPr>
        <p:spPr>
          <a:xfrm>
            <a:off x="7413521" y="5133770"/>
            <a:ext cx="4390155" cy="1325563"/>
          </a:xfrm>
        </p:spPr>
        <p:txBody>
          <a:bodyPr/>
          <a:lstStyle>
            <a:lvl1pPr algn="r">
              <a:defRPr/>
            </a:lvl1pPr>
          </a:lstStyle>
          <a:p>
            <a:r>
              <a:rPr lang="en-US"/>
              <a:t>Click to edit Master title style</a:t>
            </a:r>
          </a:p>
        </p:txBody>
      </p:sp>
    </p:spTree>
    <p:extLst>
      <p:ext uri="{BB962C8B-B14F-4D97-AF65-F5344CB8AC3E}">
        <p14:creationId xmlns:p14="http://schemas.microsoft.com/office/powerpoint/2010/main" val="3280826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072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0C24EE5-D2B8-4421-A4F7-7145087CBC12}"/>
              </a:ext>
            </a:extLst>
          </p:cNvPr>
          <p:cNvSpPr>
            <a:spLocks noGrp="1"/>
          </p:cNvSpPr>
          <p:nvPr>
            <p:ph type="dt" sz="half" idx="10"/>
          </p:nvPr>
        </p:nvSpPr>
        <p:spPr/>
        <p:txBody>
          <a:bodyPr/>
          <a:lstStyle/>
          <a:p>
            <a:fld id="{6F8BB493-F93E-4974-9CBE-DB440FC7C5DA}" type="datetimeFigureOut">
              <a:rPr lang="en-US" smtClean="0"/>
              <a:t>3/15/2022</a:t>
            </a:fld>
            <a:endParaRPr lang="en-US"/>
          </a:p>
        </p:txBody>
      </p:sp>
      <p:sp>
        <p:nvSpPr>
          <p:cNvPr id="3" name="Footer Placeholder 2">
            <a:extLst>
              <a:ext uri="{FF2B5EF4-FFF2-40B4-BE49-F238E27FC236}">
                <a16:creationId xmlns="" xmlns:a16="http://schemas.microsoft.com/office/drawing/2014/main" id="{8946676C-A8BB-47ED-BCDF-72ABCE6D05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711B5E5-F6E4-4E6B-8D72-26004B64AB64}"/>
              </a:ext>
            </a:extLst>
          </p:cNvPr>
          <p:cNvSpPr>
            <a:spLocks noGrp="1"/>
          </p:cNvSpPr>
          <p:nvPr>
            <p:ph type="sldNum" sz="quarter" idx="12"/>
          </p:nvPr>
        </p:nvSpPr>
        <p:spPr/>
        <p:txBody>
          <a:bodyPr/>
          <a:lstStyle/>
          <a:p>
            <a:fld id="{36895698-0BCC-4A93-AB22-BF7A8DA1F360}" type="slidenum">
              <a:rPr lang="en-US" smtClean="0"/>
              <a:t>‹#›</a:t>
            </a:fld>
            <a:endParaRPr lang="en-US"/>
          </a:p>
        </p:txBody>
      </p:sp>
    </p:spTree>
    <p:extLst>
      <p:ext uri="{BB962C8B-B14F-4D97-AF65-F5344CB8AC3E}">
        <p14:creationId xmlns:p14="http://schemas.microsoft.com/office/powerpoint/2010/main" val="3183882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2DB2A2-A61F-4E20-B9B9-E0B6BD2DCA85}"/>
              </a:ext>
            </a:extLst>
          </p:cNvPr>
          <p:cNvSpPr>
            <a:spLocks noGrp="1"/>
          </p:cNvSpPr>
          <p:nvPr>
            <p:ph type="title"/>
          </p:nvPr>
        </p:nvSpPr>
        <p:spPr>
          <a:xfrm>
            <a:off x="838200" y="2000885"/>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 xmlns:a16="http://schemas.microsoft.com/office/drawing/2014/main" id="{B525C2EF-D9ED-41BB-A64E-DB210077114D}"/>
              </a:ext>
            </a:extLst>
          </p:cNvPr>
          <p:cNvSpPr>
            <a:spLocks noGrp="1"/>
          </p:cNvSpPr>
          <p:nvPr>
            <p:ph sz="quarter" idx="10"/>
          </p:nvPr>
        </p:nvSpPr>
        <p:spPr>
          <a:xfrm>
            <a:off x="838200" y="3325813"/>
            <a:ext cx="10515600" cy="301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5204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21FC305-CF00-4BBC-84EC-926C64073100}"/>
              </a:ext>
            </a:extLst>
          </p:cNvPr>
          <p:cNvSpPr>
            <a:spLocks noGrp="1"/>
          </p:cNvSpPr>
          <p:nvPr>
            <p:ph sz="quarter" idx="10"/>
          </p:nvPr>
        </p:nvSpPr>
        <p:spPr>
          <a:xfrm>
            <a:off x="568325" y="639763"/>
            <a:ext cx="4948238" cy="5151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 xmlns:a16="http://schemas.microsoft.com/office/drawing/2014/main" id="{89ED3096-408C-425F-8C02-B0CF054E4B36}"/>
              </a:ext>
            </a:extLst>
          </p:cNvPr>
          <p:cNvSpPr>
            <a:spLocks noGrp="1"/>
          </p:cNvSpPr>
          <p:nvPr>
            <p:ph sz="quarter" idx="11"/>
          </p:nvPr>
        </p:nvSpPr>
        <p:spPr>
          <a:xfrm>
            <a:off x="6675439" y="639762"/>
            <a:ext cx="4948238" cy="5151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6174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0099820-EE64-4693-8613-6144C950BF51}"/>
              </a:ext>
            </a:extLst>
          </p:cNvPr>
          <p:cNvSpPr>
            <a:spLocks noGrp="1"/>
          </p:cNvSpPr>
          <p:nvPr>
            <p:ph sz="quarter" idx="10"/>
          </p:nvPr>
        </p:nvSpPr>
        <p:spPr>
          <a:xfrm>
            <a:off x="640081" y="670560"/>
            <a:ext cx="4947920" cy="4744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 xmlns:a16="http://schemas.microsoft.com/office/drawing/2014/main" id="{776315B5-69CC-4EE4-9E63-49A77455A9A2}"/>
              </a:ext>
            </a:extLst>
          </p:cNvPr>
          <p:cNvSpPr>
            <a:spLocks noGrp="1"/>
          </p:cNvSpPr>
          <p:nvPr>
            <p:ph sz="quarter" idx="11"/>
          </p:nvPr>
        </p:nvSpPr>
        <p:spPr>
          <a:xfrm>
            <a:off x="6603999" y="670560"/>
            <a:ext cx="4947920" cy="4744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6587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 xmlns:a16="http://schemas.microsoft.com/office/drawing/2014/main" id="{BC0B7A36-7B45-4E1D-8CC1-9EB810760835}"/>
              </a:ext>
            </a:extLst>
          </p:cNvPr>
          <p:cNvSpPr>
            <a:spLocks noGrp="1"/>
          </p:cNvSpPr>
          <p:nvPr>
            <p:ph sz="quarter" idx="10"/>
          </p:nvPr>
        </p:nvSpPr>
        <p:spPr>
          <a:xfrm>
            <a:off x="894081" y="1788160"/>
            <a:ext cx="4947920" cy="4744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 xmlns:a16="http://schemas.microsoft.com/office/drawing/2014/main" id="{85FE954F-32E0-4063-A783-89B576D076D9}"/>
              </a:ext>
            </a:extLst>
          </p:cNvPr>
          <p:cNvSpPr>
            <a:spLocks noGrp="1"/>
          </p:cNvSpPr>
          <p:nvPr>
            <p:ph sz="quarter" idx="11"/>
          </p:nvPr>
        </p:nvSpPr>
        <p:spPr>
          <a:xfrm>
            <a:off x="7640319" y="690880"/>
            <a:ext cx="4124961" cy="5527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0832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 xmlns:a16="http://schemas.microsoft.com/office/drawing/2014/main" id="{3E03E7DE-B533-4D63-A8F2-A422226329F6}"/>
              </a:ext>
            </a:extLst>
          </p:cNvPr>
          <p:cNvSpPr>
            <a:spLocks noGrp="1"/>
          </p:cNvSpPr>
          <p:nvPr>
            <p:ph sz="quarter" idx="10"/>
          </p:nvPr>
        </p:nvSpPr>
        <p:spPr>
          <a:xfrm>
            <a:off x="640081" y="670560"/>
            <a:ext cx="4947920" cy="4744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 xmlns:a16="http://schemas.microsoft.com/office/drawing/2014/main" id="{3941759D-DD3B-40D3-9693-93F2A25B85F8}"/>
              </a:ext>
            </a:extLst>
          </p:cNvPr>
          <p:cNvSpPr>
            <a:spLocks noGrp="1"/>
          </p:cNvSpPr>
          <p:nvPr>
            <p:ph sz="quarter" idx="11"/>
          </p:nvPr>
        </p:nvSpPr>
        <p:spPr>
          <a:xfrm>
            <a:off x="6603999" y="670560"/>
            <a:ext cx="4947920" cy="4744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8216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 xmlns:a16="http://schemas.microsoft.com/office/drawing/2014/main" id="{7C2D0B7F-93A3-49B6-A2CA-4BAB01B6FB0B}"/>
              </a:ext>
            </a:extLst>
          </p:cNvPr>
          <p:cNvSpPr>
            <a:spLocks noGrp="1"/>
          </p:cNvSpPr>
          <p:nvPr>
            <p:ph sz="quarter" idx="10"/>
          </p:nvPr>
        </p:nvSpPr>
        <p:spPr>
          <a:xfrm>
            <a:off x="1648460" y="3429000"/>
            <a:ext cx="9489439" cy="306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 xmlns:a16="http://schemas.microsoft.com/office/drawing/2014/main" id="{7905D955-50EE-4609-B446-FC17CF3A66E6}"/>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95690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 xmlns:a16="http://schemas.microsoft.com/office/drawing/2014/main" id="{7942AF22-4800-4358-AF53-5DED9E4F0F02}"/>
              </a:ext>
            </a:extLst>
          </p:cNvPr>
          <p:cNvSpPr>
            <a:spLocks noGrp="1"/>
          </p:cNvSpPr>
          <p:nvPr>
            <p:ph sz="quarter" idx="10"/>
          </p:nvPr>
        </p:nvSpPr>
        <p:spPr>
          <a:xfrm>
            <a:off x="1711960" y="1690688"/>
            <a:ext cx="9489439" cy="306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9">
            <a:extLst>
              <a:ext uri="{FF2B5EF4-FFF2-40B4-BE49-F238E27FC236}">
                <a16:creationId xmlns="" xmlns:a16="http://schemas.microsoft.com/office/drawing/2014/main" id="{02A68E24-5ED6-4D70-BF08-A0A6BB2612F4}"/>
              </a:ext>
            </a:extLst>
          </p:cNvPr>
          <p:cNvSpPr>
            <a:spLocks noGrp="1"/>
          </p:cNvSpPr>
          <p:nvPr>
            <p:ph type="title"/>
          </p:nvPr>
        </p:nvSpPr>
        <p:spPr>
          <a:xfrm>
            <a:off x="838200" y="365125"/>
            <a:ext cx="10515600" cy="1325563"/>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96215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BE391EB-9B3C-4594-8A04-63BA7DB354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124F257-4213-4DCD-9C65-5B7D2535DC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5C74A2E-0DD8-42F7-A502-14C326A2C8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BB493-F93E-4974-9CBE-DB440FC7C5DA}" type="datetimeFigureOut">
              <a:rPr lang="en-US" smtClean="0"/>
              <a:t>3/15/2022</a:t>
            </a:fld>
            <a:endParaRPr lang="en-US"/>
          </a:p>
        </p:txBody>
      </p:sp>
      <p:sp>
        <p:nvSpPr>
          <p:cNvPr id="5" name="Footer Placeholder 4">
            <a:extLst>
              <a:ext uri="{FF2B5EF4-FFF2-40B4-BE49-F238E27FC236}">
                <a16:creationId xmlns="" xmlns:a16="http://schemas.microsoft.com/office/drawing/2014/main" id="{9561CC91-4753-436C-996A-27ACB81337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FA04129-EDCB-4FA3-B383-3D91C6BED0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895698-0BCC-4A93-AB22-BF7A8DA1F360}" type="slidenum">
              <a:rPr lang="en-US" smtClean="0"/>
              <a:t>‹#›</a:t>
            </a:fld>
            <a:endParaRPr lang="en-US"/>
          </a:p>
        </p:txBody>
      </p:sp>
      <p:sp>
        <p:nvSpPr>
          <p:cNvPr id="14" name="Rectangle 13">
            <a:extLst>
              <a:ext uri="{FF2B5EF4-FFF2-40B4-BE49-F238E27FC236}">
                <a16:creationId xmlns="" xmlns:a16="http://schemas.microsoft.com/office/drawing/2014/main" id="{5AB332D5-EFBD-4FAC-A07F-F678D965EF77}"/>
              </a:ext>
            </a:extLst>
          </p:cNvPr>
          <p:cNvSpPr/>
          <p:nvPr userDrawn="1"/>
        </p:nvSpPr>
        <p:spPr>
          <a:xfrm>
            <a:off x="-1675986" y="34640"/>
            <a:ext cx="403123" cy="403123"/>
          </a:xfrm>
          <a:prstGeom prst="rect">
            <a:avLst/>
          </a:prstGeom>
          <a:solidFill>
            <a:srgbClr val="FEE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A1240F68-48CB-4269-9926-7993CFE4FC11}"/>
              </a:ext>
            </a:extLst>
          </p:cNvPr>
          <p:cNvSpPr/>
          <p:nvPr userDrawn="1"/>
        </p:nvSpPr>
        <p:spPr>
          <a:xfrm>
            <a:off x="-1675987" y="541001"/>
            <a:ext cx="403123" cy="403123"/>
          </a:xfrm>
          <a:prstGeom prst="rect">
            <a:avLst/>
          </a:prstGeom>
          <a:solidFill>
            <a:srgbClr val="F9B2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 xmlns:a16="http://schemas.microsoft.com/office/drawing/2014/main" id="{ED480CE5-F2FC-4156-8E6E-5EB8451F6199}"/>
              </a:ext>
            </a:extLst>
          </p:cNvPr>
          <p:cNvSpPr/>
          <p:nvPr userDrawn="1"/>
        </p:nvSpPr>
        <p:spPr>
          <a:xfrm>
            <a:off x="-1675988" y="1061884"/>
            <a:ext cx="403123" cy="403123"/>
          </a:xfrm>
          <a:prstGeom prst="rect">
            <a:avLst/>
          </a:prstGeom>
          <a:solidFill>
            <a:srgbClr val="95C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0EF8C511-0400-4F62-87D8-1AA635FA026A}"/>
              </a:ext>
            </a:extLst>
          </p:cNvPr>
          <p:cNvSpPr/>
          <p:nvPr userDrawn="1"/>
        </p:nvSpPr>
        <p:spPr>
          <a:xfrm>
            <a:off x="-1675989" y="1582767"/>
            <a:ext cx="403123" cy="403123"/>
          </a:xfrm>
          <a:prstGeom prst="rect">
            <a:avLst/>
          </a:prstGeom>
          <a:solidFill>
            <a:srgbClr val="C1C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345B231B-0946-4C2C-88FD-9B2AEDF93679}"/>
              </a:ext>
            </a:extLst>
          </p:cNvPr>
          <p:cNvSpPr/>
          <p:nvPr userDrawn="1"/>
        </p:nvSpPr>
        <p:spPr>
          <a:xfrm>
            <a:off x="-1675990" y="2084439"/>
            <a:ext cx="403123" cy="403123"/>
          </a:xfrm>
          <a:prstGeom prst="rect">
            <a:avLst/>
          </a:prstGeom>
          <a:solidFill>
            <a:srgbClr val="B2D4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1DD51F00-8A39-4F55-9B83-1D2AC406C3AD}"/>
              </a:ext>
            </a:extLst>
          </p:cNvPr>
          <p:cNvSpPr/>
          <p:nvPr userDrawn="1"/>
        </p:nvSpPr>
        <p:spPr>
          <a:xfrm>
            <a:off x="-1675991" y="2568403"/>
            <a:ext cx="403123" cy="403123"/>
          </a:xfrm>
          <a:prstGeom prst="rect">
            <a:avLst/>
          </a:prstGeom>
          <a:solidFill>
            <a:srgbClr val="715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E8973AE3-B3BB-4AD5-96B4-08F57D58187D}"/>
              </a:ext>
            </a:extLst>
          </p:cNvPr>
          <p:cNvSpPr/>
          <p:nvPr userDrawn="1"/>
        </p:nvSpPr>
        <p:spPr>
          <a:xfrm>
            <a:off x="-1134709" y="555296"/>
            <a:ext cx="403123" cy="403123"/>
          </a:xfrm>
          <a:prstGeom prst="rect">
            <a:avLst/>
          </a:prstGeom>
          <a:solidFill>
            <a:srgbClr val="F0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 xmlns:a16="http://schemas.microsoft.com/office/drawing/2014/main" id="{782EC65E-2FD4-48EE-B391-DD775CB4B3A0}"/>
              </a:ext>
            </a:extLst>
          </p:cNvPr>
          <p:cNvSpPr/>
          <p:nvPr userDrawn="1"/>
        </p:nvSpPr>
        <p:spPr>
          <a:xfrm>
            <a:off x="-1134709" y="1061883"/>
            <a:ext cx="403123" cy="403123"/>
          </a:xfrm>
          <a:prstGeom prst="rect">
            <a:avLst/>
          </a:prstGeom>
          <a:solidFill>
            <a:srgbClr val="BED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8E69DCB5-5F02-442C-B625-067ECFFCA975}"/>
              </a:ext>
            </a:extLst>
          </p:cNvPr>
          <p:cNvSpPr/>
          <p:nvPr userDrawn="1"/>
        </p:nvSpPr>
        <p:spPr>
          <a:xfrm>
            <a:off x="-635320" y="1061883"/>
            <a:ext cx="403123" cy="403123"/>
          </a:xfrm>
          <a:prstGeom prst="rect">
            <a:avLst/>
          </a:prstGeom>
          <a:solidFill>
            <a:srgbClr val="DBEF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580150" y="-136525"/>
            <a:ext cx="4029456" cy="6858000"/>
          </a:xfrm>
          <a:prstGeom prst="rect">
            <a:avLst/>
          </a:prstGeom>
        </p:spPr>
      </p:pic>
    </p:spTree>
    <p:extLst>
      <p:ext uri="{BB962C8B-B14F-4D97-AF65-F5344CB8AC3E}">
        <p14:creationId xmlns:p14="http://schemas.microsoft.com/office/powerpoint/2010/main" val="387720149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5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svg"/><Relationship Id="rId7"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10.xml"/><Relationship Id="rId6" Type="http://schemas.openxmlformats.org/officeDocument/2006/relationships/image" Target="../media/image35.svg"/><Relationship Id="rId5" Type="http://schemas.openxmlformats.org/officeDocument/2006/relationships/image" Target="../media/image30.png"/><Relationship Id="rId10" Type="http://schemas.openxmlformats.org/officeDocument/2006/relationships/image" Target="../media/image69.svg"/><Relationship Id="rId4" Type="http://schemas.openxmlformats.org/officeDocument/2006/relationships/image" Target="../media/image65.sv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 Target="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3.svg"/><Relationship Id="rId3" Type="http://schemas.openxmlformats.org/officeDocument/2006/relationships/image" Target="../media/image73.svg"/><Relationship Id="rId7" Type="http://schemas.openxmlformats.org/officeDocument/2006/relationships/image" Target="../media/image77.svg"/><Relationship Id="rId12" Type="http://schemas.openxmlformats.org/officeDocument/2006/relationships/image" Target="../media/image65.png"/><Relationship Id="rId17" Type="http://schemas.openxmlformats.org/officeDocument/2006/relationships/image" Target="../media/image69.jpeg"/><Relationship Id="rId2" Type="http://schemas.openxmlformats.org/officeDocument/2006/relationships/image" Target="../media/image60.png"/><Relationship Id="rId16" Type="http://schemas.openxmlformats.org/officeDocument/2006/relationships/image" Target="../media/image68.jpeg"/><Relationship Id="rId1" Type="http://schemas.openxmlformats.org/officeDocument/2006/relationships/slideLayout" Target="../slideLayouts/slideLayout4.xml"/><Relationship Id="rId6" Type="http://schemas.openxmlformats.org/officeDocument/2006/relationships/image" Target="../media/image62.png"/><Relationship Id="rId11" Type="http://schemas.openxmlformats.org/officeDocument/2006/relationships/image" Target="../media/image81.svg"/><Relationship Id="rId5" Type="http://schemas.openxmlformats.org/officeDocument/2006/relationships/image" Target="../media/image75.svg"/><Relationship Id="rId15" Type="http://schemas.openxmlformats.org/officeDocument/2006/relationships/image" Target="../media/image67.jpe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79.svg"/><Relationship Id="rId14" Type="http://schemas.openxmlformats.org/officeDocument/2006/relationships/image" Target="../media/image6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 Target="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55.png"/><Relationship Id="rId18" Type="http://schemas.openxmlformats.org/officeDocument/2006/relationships/image" Target="../media/image33.svg"/><Relationship Id="rId3" Type="http://schemas.openxmlformats.org/officeDocument/2006/relationships/image" Target="../media/image70.png"/><Relationship Id="rId21" Type="http://schemas.openxmlformats.org/officeDocument/2006/relationships/image" Target="../media/image32.png"/><Relationship Id="rId7" Type="http://schemas.openxmlformats.org/officeDocument/2006/relationships/image" Target="../media/image73.png"/><Relationship Id="rId12" Type="http://schemas.openxmlformats.org/officeDocument/2006/relationships/image" Target="../media/image94.svg"/><Relationship Id="rId17"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image" Target="../media/image96.svg"/><Relationship Id="rId20" Type="http://schemas.openxmlformats.org/officeDocument/2006/relationships/image" Target="../media/image35.svg"/><Relationship Id="rId1" Type="http://schemas.openxmlformats.org/officeDocument/2006/relationships/slideLayout" Target="../slideLayouts/slideLayout17.xml"/><Relationship Id="rId6" Type="http://schemas.openxmlformats.org/officeDocument/2006/relationships/image" Target="../media/image72.png"/><Relationship Id="rId11" Type="http://schemas.openxmlformats.org/officeDocument/2006/relationships/image" Target="../media/image74.png"/><Relationship Id="rId24" Type="http://schemas.openxmlformats.org/officeDocument/2006/relationships/image" Target="../media/image67.svg"/><Relationship Id="rId5" Type="http://schemas.openxmlformats.org/officeDocument/2006/relationships/image" Target="../media/image71.png"/><Relationship Id="rId15" Type="http://schemas.openxmlformats.org/officeDocument/2006/relationships/image" Target="../media/image75.png"/><Relationship Id="rId23" Type="http://schemas.openxmlformats.org/officeDocument/2006/relationships/image" Target="../media/image56.png"/><Relationship Id="rId10" Type="http://schemas.openxmlformats.org/officeDocument/2006/relationships/image" Target="../media/image29.svg"/><Relationship Id="rId19" Type="http://schemas.openxmlformats.org/officeDocument/2006/relationships/image" Target="../media/image30.png"/><Relationship Id="rId4" Type="http://schemas.microsoft.com/office/2007/relationships/hdphoto" Target="../media/hdphoto1.wdp"/><Relationship Id="rId9" Type="http://schemas.openxmlformats.org/officeDocument/2006/relationships/image" Target="../media/image27.png"/><Relationship Id="rId14" Type="http://schemas.openxmlformats.org/officeDocument/2006/relationships/image" Target="../media/image65.svg"/><Relationship Id="rId22" Type="http://schemas.openxmlformats.org/officeDocument/2006/relationships/image" Target="../media/image39.sv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96.svg"/><Relationship Id="rId18" Type="http://schemas.openxmlformats.org/officeDocument/2006/relationships/image" Target="../media/image32.png"/><Relationship Id="rId3" Type="http://schemas.openxmlformats.org/officeDocument/2006/relationships/image" Target="../media/image77.png"/><Relationship Id="rId21" Type="http://schemas.openxmlformats.org/officeDocument/2006/relationships/image" Target="../media/image67.svg"/><Relationship Id="rId7" Type="http://schemas.openxmlformats.org/officeDocument/2006/relationships/image" Target="../media/image29.svg"/><Relationship Id="rId12" Type="http://schemas.openxmlformats.org/officeDocument/2006/relationships/image" Target="../media/image75.png"/><Relationship Id="rId17" Type="http://schemas.openxmlformats.org/officeDocument/2006/relationships/image" Target="../media/image35.svg"/><Relationship Id="rId2" Type="http://schemas.openxmlformats.org/officeDocument/2006/relationships/image" Target="../media/image76.png"/><Relationship Id="rId16" Type="http://schemas.openxmlformats.org/officeDocument/2006/relationships/image" Target="../media/image30.png"/><Relationship Id="rId20"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65.svg"/><Relationship Id="rId5" Type="http://schemas.openxmlformats.org/officeDocument/2006/relationships/image" Target="../media/image92.svg"/><Relationship Id="rId15" Type="http://schemas.openxmlformats.org/officeDocument/2006/relationships/image" Target="../media/image33.svg"/><Relationship Id="rId10" Type="http://schemas.openxmlformats.org/officeDocument/2006/relationships/image" Target="../media/image55.png"/><Relationship Id="rId19" Type="http://schemas.openxmlformats.org/officeDocument/2006/relationships/image" Target="../media/image39.svg"/><Relationship Id="rId4" Type="http://schemas.openxmlformats.org/officeDocument/2006/relationships/image" Target="../media/image73.png"/><Relationship Id="rId9" Type="http://schemas.openxmlformats.org/officeDocument/2006/relationships/image" Target="../media/image94.svg"/><Relationship Id="rId1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5.svg"/><Relationship Id="rId2" Type="http://schemas.openxmlformats.org/officeDocument/2006/relationships/image" Target="../media/image25.png"/><Relationship Id="rId16" Type="http://schemas.openxmlformats.org/officeDocument/2006/relationships/image" Target="../media/image39.svg"/><Relationship Id="rId1" Type="http://schemas.openxmlformats.org/officeDocument/2006/relationships/slideLayout" Target="../slideLayouts/slideLayout1.xml"/><Relationship Id="rId6" Type="http://schemas.openxmlformats.org/officeDocument/2006/relationships/image" Target="../media/image29.svg"/><Relationship Id="rId11" Type="http://schemas.openxmlformats.org/officeDocument/2006/relationships/image" Target="../media/image30.png"/><Relationship Id="rId5" Type="http://schemas.openxmlformats.org/officeDocument/2006/relationships/image" Target="../media/image27.png"/><Relationship Id="rId15" Type="http://schemas.openxmlformats.org/officeDocument/2006/relationships/image" Target="../media/image32.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29.png"/><Relationship Id="rId14" Type="http://schemas.openxmlformats.org/officeDocument/2006/relationships/image" Target="../media/image37.svg"/></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44.sv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2.svg"/><Relationship Id="rId7"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44.sv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7CC2F16-F4B8-4199-8B00-A29432811414}"/>
              </a:ext>
            </a:extLst>
          </p:cNvPr>
          <p:cNvSpPr>
            <a:spLocks noGrp="1"/>
          </p:cNvSpPr>
          <p:nvPr>
            <p:ph type="body" sz="quarter" idx="10"/>
          </p:nvPr>
        </p:nvSpPr>
        <p:spPr/>
        <p:txBody>
          <a:bodyPr/>
          <a:lstStyle/>
          <a:p>
            <a:endParaRPr lang="en-US"/>
          </a:p>
        </p:txBody>
      </p:sp>
      <p:sp>
        <p:nvSpPr>
          <p:cNvPr id="3" name="Title 2">
            <a:extLst>
              <a:ext uri="{FF2B5EF4-FFF2-40B4-BE49-F238E27FC236}">
                <a16:creationId xmlns="" xmlns:a16="http://schemas.microsoft.com/office/drawing/2014/main" id="{7F40C12A-8C46-47C4-8651-5EDCE1AF1ED9}"/>
              </a:ext>
            </a:extLst>
          </p:cNvPr>
          <p:cNvSpPr>
            <a:spLocks noGrp="1"/>
          </p:cNvSpPr>
          <p:nvPr>
            <p:ph type="title"/>
          </p:nvPr>
        </p:nvSpPr>
        <p:spPr/>
        <p:txBody>
          <a:bodyPr/>
          <a:lstStyle/>
          <a:p>
            <a:endParaRPr lang="en-US"/>
          </a:p>
        </p:txBody>
      </p:sp>
      <p:pic>
        <p:nvPicPr>
          <p:cNvPr id="4" name="图片 1">
            <a:extLst>
              <a:ext uri="{FF2B5EF4-FFF2-40B4-BE49-F238E27FC236}">
                <a16:creationId xmlns="" xmlns:a16="http://schemas.microsoft.com/office/drawing/2014/main" id="{67D0E4D5-F7CA-406C-8D56-A2512EA8A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8191"/>
          <a:stretch>
            <a:fillRect/>
          </a:stretch>
        </p:blipFill>
        <p:spPr bwMode="auto">
          <a:xfrm>
            <a:off x="-76200" y="0"/>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 xmlns:a16="http://schemas.microsoft.com/office/drawing/2014/main" id="{2AED40FC-2631-4080-9DDC-DF258A09E4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09" y="-1"/>
            <a:ext cx="1345163" cy="134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a:extLst>
              <a:ext uri="{FF2B5EF4-FFF2-40B4-BE49-F238E27FC236}">
                <a16:creationId xmlns="" xmlns:a16="http://schemas.microsoft.com/office/drawing/2014/main" id="{09079DE4-97E3-4AA9-9657-7E429E6BE10B}"/>
              </a:ext>
            </a:extLst>
          </p:cNvPr>
          <p:cNvSpPr txBox="1">
            <a:spLocks noChangeArrowheads="1"/>
          </p:cNvSpPr>
          <p:nvPr/>
        </p:nvSpPr>
        <p:spPr bwMode="auto">
          <a:xfrm>
            <a:off x="1834631" y="1345162"/>
            <a:ext cx="8446537"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vi-VN" sz="4000" b="1" dirty="0" err="1">
                <a:solidFill>
                  <a:srgbClr val="FF0000"/>
                </a:solidFill>
                <a:latin typeface="Times New Roman" panose="02020603050405020304" pitchFamily="18" charset="0"/>
                <a:cs typeface="Times New Roman" panose="02020603050405020304" pitchFamily="18" charset="0"/>
              </a:rPr>
              <a:t>Trường</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Tiểu</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học</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Phúc</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Lợi</a:t>
            </a:r>
            <a:endParaRPr lang="en-US" altLang="vi-VN" sz="4000" b="1" dirty="0">
              <a:solidFill>
                <a:srgbClr val="FF0000"/>
              </a:solidFill>
              <a:latin typeface="Times New Roman" panose="02020603050405020304" pitchFamily="18" charset="0"/>
              <a:cs typeface="Times New Roman" panose="02020603050405020304" pitchFamily="18" charset="0"/>
            </a:endParaRPr>
          </a:p>
          <a:p>
            <a:pPr algn="ctr"/>
            <a:r>
              <a:rPr lang="en-US" altLang="vi-VN" sz="3600" b="1" dirty="0" err="1">
                <a:solidFill>
                  <a:srgbClr val="FF0000"/>
                </a:solidFill>
                <a:latin typeface="Times New Roman" panose="02020603050405020304" pitchFamily="18" charset="0"/>
                <a:cs typeface="Times New Roman" panose="02020603050405020304" pitchFamily="18" charset="0"/>
              </a:rPr>
              <a:t>Tuần</a:t>
            </a:r>
            <a:r>
              <a:rPr lang="en-US" altLang="vi-VN" sz="3600" b="1" dirty="0">
                <a:solidFill>
                  <a:srgbClr val="FF0000"/>
                </a:solidFill>
                <a:latin typeface="Times New Roman" panose="02020603050405020304" pitchFamily="18" charset="0"/>
                <a:cs typeface="Times New Roman" panose="02020603050405020304" pitchFamily="18" charset="0"/>
              </a:rPr>
              <a:t> 26</a:t>
            </a:r>
          </a:p>
          <a:p>
            <a:pPr algn="ctr"/>
            <a:r>
              <a:rPr lang="en-US" altLang="vi-VN" sz="3600" b="1" dirty="0" err="1">
                <a:solidFill>
                  <a:srgbClr val="FF0000"/>
                </a:solidFill>
                <a:latin typeface="Times New Roman" panose="02020603050405020304" pitchFamily="18" charset="0"/>
                <a:cs typeface="Times New Roman" panose="02020603050405020304" pitchFamily="18" charset="0"/>
              </a:rPr>
              <a:t>Tập</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viết</a:t>
            </a:r>
            <a:endParaRPr lang="en-US" altLang="vi-VN" sz="3600" b="1" dirty="0">
              <a:solidFill>
                <a:srgbClr val="FF0000"/>
              </a:solidFill>
              <a:latin typeface="Times New Roman" panose="02020603050405020304" pitchFamily="18" charset="0"/>
              <a:cs typeface="Times New Roman" panose="02020603050405020304" pitchFamily="18" charset="0"/>
            </a:endParaRPr>
          </a:p>
          <a:p>
            <a:pPr algn="ctr"/>
            <a:r>
              <a:rPr lang="en-US" altLang="vi-VN" sz="3600" b="1" dirty="0" err="1">
                <a:solidFill>
                  <a:srgbClr val="FF0000"/>
                </a:solidFill>
                <a:latin typeface="Times New Roman" panose="02020603050405020304" pitchFamily="18" charset="0"/>
                <a:cs typeface="Times New Roman" panose="02020603050405020304" pitchFamily="18" charset="0"/>
              </a:rPr>
              <a:t>Ôn</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chữ</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hoa</a:t>
            </a:r>
            <a:r>
              <a:rPr lang="en-US" altLang="vi-VN" sz="3600" b="1" dirty="0">
                <a:solidFill>
                  <a:srgbClr val="FF0000"/>
                </a:solidFill>
                <a:latin typeface="Times New Roman" panose="02020603050405020304" pitchFamily="18" charset="0"/>
                <a:cs typeface="Times New Roman" panose="02020603050405020304" pitchFamily="18" charset="0"/>
              </a:rPr>
              <a:t> T</a:t>
            </a:r>
          </a:p>
        </p:txBody>
      </p:sp>
    </p:spTree>
    <p:extLst>
      <p:ext uri="{BB962C8B-B14F-4D97-AF65-F5344CB8AC3E}">
        <p14:creationId xmlns:p14="http://schemas.microsoft.com/office/powerpoint/2010/main" val="991681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 xmlns:a16="http://schemas.microsoft.com/office/drawing/2014/main" id="{240DD2B3-4AA6-4BFF-930E-303EFC0459DD}"/>
              </a:ext>
            </a:extLst>
          </p:cNvPr>
          <p:cNvSpPr/>
          <p:nvPr/>
        </p:nvSpPr>
        <p:spPr>
          <a:xfrm>
            <a:off x="2564104" y="65824"/>
            <a:ext cx="7616844" cy="1187660"/>
          </a:xfrm>
          <a:prstGeom prst="roundRect">
            <a:avLst>
              <a:gd name="adj" fmla="val 50000"/>
            </a:avLst>
          </a:prstGeom>
          <a:solidFill>
            <a:srgbClr val="C1C3F3"/>
          </a:solidFill>
          <a:ln w="44450">
            <a:solidFill>
              <a:srgbClr val="715D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715D55"/>
              </a:solidFill>
            </a:endParaRPr>
          </a:p>
        </p:txBody>
      </p:sp>
      <p:pic>
        <p:nvPicPr>
          <p:cNvPr id="20" name="Graphic 19">
            <a:extLst>
              <a:ext uri="{FF2B5EF4-FFF2-40B4-BE49-F238E27FC236}">
                <a16:creationId xmlns="" xmlns:a16="http://schemas.microsoft.com/office/drawing/2014/main" id="{20B0D3F3-9538-4B1E-A090-E067136853C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35752" y="-1420"/>
            <a:ext cx="1368740" cy="1165964"/>
          </a:xfrm>
          <a:prstGeom prst="rect">
            <a:avLst/>
          </a:prstGeom>
        </p:spPr>
      </p:pic>
      <p:pic>
        <p:nvPicPr>
          <p:cNvPr id="22" name="Graphic 21">
            <a:extLst>
              <a:ext uri="{FF2B5EF4-FFF2-40B4-BE49-F238E27FC236}">
                <a16:creationId xmlns="" xmlns:a16="http://schemas.microsoft.com/office/drawing/2014/main" id="{A2F13A85-44C6-45A2-94D2-04804C06730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45217" y="1253484"/>
            <a:ext cx="533506" cy="471948"/>
          </a:xfrm>
          <a:prstGeom prst="rect">
            <a:avLst/>
          </a:prstGeom>
        </p:spPr>
      </p:pic>
      <p:pic>
        <p:nvPicPr>
          <p:cNvPr id="25" name="Graphic 21">
            <a:extLst>
              <a:ext uri="{FF2B5EF4-FFF2-40B4-BE49-F238E27FC236}">
                <a16:creationId xmlns="" xmlns:a16="http://schemas.microsoft.com/office/drawing/2014/main" id="{A2F13A85-44C6-45A2-94D2-04804C06730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45217" y="3238745"/>
            <a:ext cx="533506" cy="471948"/>
          </a:xfrm>
          <a:prstGeom prst="rect">
            <a:avLst/>
          </a:prstGeom>
        </p:spPr>
      </p:pic>
      <p:pic>
        <p:nvPicPr>
          <p:cNvPr id="30" name="Graphic 21">
            <a:extLst>
              <a:ext uri="{FF2B5EF4-FFF2-40B4-BE49-F238E27FC236}">
                <a16:creationId xmlns="" xmlns:a16="http://schemas.microsoft.com/office/drawing/2014/main" id="{A2F13A85-44C6-45A2-94D2-04804C06730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086382" y="1489458"/>
            <a:ext cx="533506" cy="471948"/>
          </a:xfrm>
          <a:prstGeom prst="rect">
            <a:avLst/>
          </a:prstGeom>
        </p:spPr>
      </p:pic>
      <p:pic>
        <p:nvPicPr>
          <p:cNvPr id="31" name="Graphic 21">
            <a:extLst>
              <a:ext uri="{FF2B5EF4-FFF2-40B4-BE49-F238E27FC236}">
                <a16:creationId xmlns="" xmlns:a16="http://schemas.microsoft.com/office/drawing/2014/main" id="{A2F13A85-44C6-45A2-94D2-04804C06730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938764" y="254547"/>
            <a:ext cx="533506" cy="471948"/>
          </a:xfrm>
          <a:prstGeom prst="rect">
            <a:avLst/>
          </a:prstGeom>
        </p:spPr>
      </p:pic>
      <p:sp>
        <p:nvSpPr>
          <p:cNvPr id="5" name="TextBox 4"/>
          <p:cNvSpPr txBox="1"/>
          <p:nvPr/>
        </p:nvSpPr>
        <p:spPr>
          <a:xfrm>
            <a:off x="3555912" y="145488"/>
            <a:ext cx="7382852" cy="1107996"/>
          </a:xfrm>
          <a:prstGeom prst="rect">
            <a:avLst/>
          </a:prstGeom>
          <a:noFill/>
        </p:spPr>
        <p:txBody>
          <a:bodyPr wrap="square" rtlCol="0">
            <a:spAutoFit/>
          </a:bodyPr>
          <a:lstStyle/>
          <a:p>
            <a:r>
              <a:rPr lang="en-US" sz="6600" b="1" spc="300" dirty="0" err="1">
                <a:ln w="44450">
                  <a:solidFill>
                    <a:srgbClr val="00B050"/>
                  </a:solidFill>
                </a:ln>
                <a:solidFill>
                  <a:srgbClr val="DBEFF8"/>
                </a:solidFill>
                <a:latin typeface="Roboto Black" panose="02000000000000000000" pitchFamily="2" charset="0"/>
                <a:ea typeface="Roboto Black" panose="02000000000000000000" pitchFamily="2" charset="0"/>
              </a:rPr>
              <a:t>Cùng</a:t>
            </a:r>
            <a:r>
              <a:rPr lang="en-US" sz="6600" b="1" spc="300" dirty="0">
                <a:ln w="44450">
                  <a:solidFill>
                    <a:srgbClr val="00B050"/>
                  </a:solidFill>
                </a:ln>
                <a:solidFill>
                  <a:srgbClr val="DBEFF8"/>
                </a:solidFill>
                <a:latin typeface="Roboto Black" panose="02000000000000000000" pitchFamily="2" charset="0"/>
                <a:ea typeface="Roboto Black" panose="02000000000000000000" pitchFamily="2" charset="0"/>
              </a:rPr>
              <a:t> </a:t>
            </a:r>
            <a:r>
              <a:rPr lang="en-US" sz="6600" b="1" spc="300" dirty="0" err="1">
                <a:ln w="44450">
                  <a:solidFill>
                    <a:srgbClr val="00B050"/>
                  </a:solidFill>
                </a:ln>
                <a:solidFill>
                  <a:srgbClr val="DBEFF8"/>
                </a:solidFill>
                <a:latin typeface="Roboto Black" panose="02000000000000000000" pitchFamily="2" charset="0"/>
                <a:ea typeface="Roboto Black" panose="02000000000000000000" pitchFamily="2" charset="0"/>
              </a:rPr>
              <a:t>tìm</a:t>
            </a:r>
            <a:r>
              <a:rPr lang="en-US" sz="6600" b="1" spc="300" dirty="0">
                <a:ln w="44450">
                  <a:solidFill>
                    <a:srgbClr val="00B050"/>
                  </a:solidFill>
                </a:ln>
                <a:solidFill>
                  <a:srgbClr val="DBEFF8"/>
                </a:solidFill>
                <a:latin typeface="Roboto Black" panose="02000000000000000000" pitchFamily="2" charset="0"/>
                <a:ea typeface="Roboto Black" panose="02000000000000000000" pitchFamily="2" charset="0"/>
              </a:rPr>
              <a:t> </a:t>
            </a:r>
            <a:r>
              <a:rPr lang="en-US" sz="6600" b="1" spc="300" dirty="0" err="1">
                <a:ln w="44450">
                  <a:solidFill>
                    <a:srgbClr val="00B050"/>
                  </a:solidFill>
                </a:ln>
                <a:solidFill>
                  <a:srgbClr val="DBEFF8"/>
                </a:solidFill>
                <a:latin typeface="Roboto Black" panose="02000000000000000000" pitchFamily="2" charset="0"/>
                <a:ea typeface="Roboto Black" panose="02000000000000000000" pitchFamily="2" charset="0"/>
              </a:rPr>
              <a:t>hiểu</a:t>
            </a:r>
            <a:endParaRPr lang="en-US" sz="5400" b="1" spc="300" dirty="0">
              <a:ln w="44450">
                <a:solidFill>
                  <a:srgbClr val="00B050"/>
                </a:solidFill>
              </a:ln>
              <a:solidFill>
                <a:srgbClr val="DBEFF8"/>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rotWithShape="1">
          <a:blip r:embed="rId6"/>
          <a:srcRect t="3968" b="3149"/>
          <a:stretch/>
        </p:blipFill>
        <p:spPr>
          <a:xfrm>
            <a:off x="3643066" y="1333147"/>
            <a:ext cx="4924641" cy="4857587"/>
          </a:xfrm>
          <a:prstGeom prst="rect">
            <a:avLst/>
          </a:prstGeom>
        </p:spPr>
      </p:pic>
      <p:cxnSp>
        <p:nvCxnSpPr>
          <p:cNvPr id="16" name="Straight Connector 15"/>
          <p:cNvCxnSpPr/>
          <p:nvPr/>
        </p:nvCxnSpPr>
        <p:spPr>
          <a:xfrm>
            <a:off x="4234807" y="3259750"/>
            <a:ext cx="4106004" cy="0"/>
          </a:xfrm>
          <a:prstGeom prst="line">
            <a:avLst/>
          </a:prstGeom>
          <a:ln w="28575">
            <a:solidFill>
              <a:schemeClr val="accent2">
                <a:lumMod val="50000"/>
              </a:schemeClr>
            </a:solidFill>
            <a:prstDash val="sysDash"/>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a:off x="7517706" y="3259750"/>
            <a:ext cx="0" cy="2658797"/>
          </a:xfrm>
          <a:prstGeom prst="straightConnector1">
            <a:avLst/>
          </a:prstGeom>
          <a:ln w="317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234807" y="6073070"/>
            <a:ext cx="2137719" cy="0"/>
          </a:xfrm>
          <a:prstGeom prst="straightConnector1">
            <a:avLst/>
          </a:prstGeom>
          <a:ln w="317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7"/>
          <a:stretch>
            <a:fillRect/>
          </a:stretch>
        </p:blipFill>
        <p:spPr>
          <a:xfrm>
            <a:off x="7676927" y="4731394"/>
            <a:ext cx="2804403" cy="963251"/>
          </a:xfrm>
          <a:prstGeom prst="rect">
            <a:avLst/>
          </a:prstGeom>
        </p:spPr>
      </p:pic>
      <p:sp>
        <p:nvSpPr>
          <p:cNvPr id="23" name="Rectangle 22">
            <a:extLst>
              <a:ext uri="{FF2B5EF4-FFF2-40B4-BE49-F238E27FC236}">
                <a16:creationId xmlns="" xmlns:a16="http://schemas.microsoft.com/office/drawing/2014/main" id="{561909F1-E9A7-4FF6-A305-B722E89CCE50}"/>
              </a:ext>
            </a:extLst>
          </p:cNvPr>
          <p:cNvSpPr/>
          <p:nvPr/>
        </p:nvSpPr>
        <p:spPr>
          <a:xfrm>
            <a:off x="4433902" y="6200842"/>
            <a:ext cx="1581538" cy="526330"/>
          </a:xfrm>
          <a:prstGeom prst="rect">
            <a:avLst/>
          </a:prstGeom>
          <a:solidFill>
            <a:schemeClr val="bg1"/>
          </a:solidFill>
          <a:ln w="44450">
            <a:solidFill>
              <a:srgbClr val="F9B2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 ô </a:t>
            </a:r>
            <a:r>
              <a:rPr lang="en-US" sz="3200" b="1" dirty="0" err="1">
                <a:solidFill>
                  <a:srgbClr val="FF0000"/>
                </a:solidFill>
              </a:rPr>
              <a:t>ly</a:t>
            </a:r>
            <a:endParaRPr lang="en-US" sz="3200" b="1" dirty="0"/>
          </a:p>
        </p:txBody>
      </p:sp>
      <p:sp>
        <p:nvSpPr>
          <p:cNvPr id="24" name="Rectangle 23">
            <a:extLst>
              <a:ext uri="{FF2B5EF4-FFF2-40B4-BE49-F238E27FC236}">
                <a16:creationId xmlns="" xmlns:a16="http://schemas.microsoft.com/office/drawing/2014/main" id="{561909F1-E9A7-4FF6-A305-B722E89CCE50}"/>
              </a:ext>
            </a:extLst>
          </p:cNvPr>
          <p:cNvSpPr/>
          <p:nvPr/>
        </p:nvSpPr>
        <p:spPr>
          <a:xfrm>
            <a:off x="313279" y="1742271"/>
            <a:ext cx="3204964" cy="1250168"/>
          </a:xfrm>
          <a:prstGeom prst="rect">
            <a:avLst/>
          </a:prstGeom>
          <a:solidFill>
            <a:schemeClr val="bg1"/>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Chữ</a:t>
            </a:r>
            <a:r>
              <a:rPr lang="en-US" sz="3200" b="1" dirty="0">
                <a:solidFill>
                  <a:srgbClr val="FF0000"/>
                </a:solidFill>
              </a:rPr>
              <a:t> </a:t>
            </a:r>
            <a:r>
              <a:rPr lang="en-US" sz="3200" b="1" dirty="0">
                <a:solidFill>
                  <a:srgbClr val="FF0000"/>
                </a:solidFill>
                <a:latin typeface="HP001 4 hàng" panose="020B0603050302020204" pitchFamily="34" charset="0"/>
              </a:rPr>
              <a:t>N</a:t>
            </a:r>
            <a:r>
              <a:rPr lang="en-US" sz="3200" b="1" dirty="0">
                <a:solidFill>
                  <a:srgbClr val="FF0000"/>
                </a:solidFill>
              </a:rPr>
              <a:t> </a:t>
            </a:r>
            <a:r>
              <a:rPr lang="en-US" sz="3200" b="1" dirty="0" err="1">
                <a:solidFill>
                  <a:srgbClr val="FF0000"/>
                </a:solidFill>
              </a:rPr>
              <a:t>được</a:t>
            </a:r>
            <a:r>
              <a:rPr lang="en-US" sz="3200" b="1" dirty="0">
                <a:solidFill>
                  <a:srgbClr val="FF0000"/>
                </a:solidFill>
              </a:rPr>
              <a:t> </a:t>
            </a:r>
            <a:r>
              <a:rPr lang="en-US" sz="3200" b="1" dirty="0" err="1">
                <a:solidFill>
                  <a:srgbClr val="FF0000"/>
                </a:solidFill>
              </a:rPr>
              <a:t>tạo</a:t>
            </a:r>
            <a:r>
              <a:rPr lang="en-US" sz="3200" b="1" dirty="0">
                <a:solidFill>
                  <a:srgbClr val="FF0000"/>
                </a:solidFill>
              </a:rPr>
              <a:t> </a:t>
            </a:r>
            <a:r>
              <a:rPr lang="en-US" sz="3200" b="1" dirty="0" err="1">
                <a:solidFill>
                  <a:srgbClr val="FF0000"/>
                </a:solidFill>
              </a:rPr>
              <a:t>bởi</a:t>
            </a:r>
            <a:r>
              <a:rPr lang="en-US" sz="3200" b="1" dirty="0">
                <a:solidFill>
                  <a:srgbClr val="FF0000"/>
                </a:solidFill>
              </a:rPr>
              <a:t> 3 </a:t>
            </a:r>
            <a:r>
              <a:rPr lang="en-US" sz="3200" b="1" dirty="0" err="1">
                <a:solidFill>
                  <a:srgbClr val="FF0000"/>
                </a:solidFill>
              </a:rPr>
              <a:t>nét</a:t>
            </a:r>
            <a:r>
              <a:rPr lang="en-US" sz="3200" b="1" dirty="0">
                <a:solidFill>
                  <a:srgbClr val="FF0000"/>
                </a:solidFill>
              </a:rPr>
              <a:t> :</a:t>
            </a:r>
          </a:p>
        </p:txBody>
      </p:sp>
      <p:sp>
        <p:nvSpPr>
          <p:cNvPr id="26" name="Rectangle 25">
            <a:extLst>
              <a:ext uri="{FF2B5EF4-FFF2-40B4-BE49-F238E27FC236}">
                <a16:creationId xmlns="" xmlns:a16="http://schemas.microsoft.com/office/drawing/2014/main" id="{561909F1-E9A7-4FF6-A305-B722E89CCE50}"/>
              </a:ext>
            </a:extLst>
          </p:cNvPr>
          <p:cNvSpPr/>
          <p:nvPr/>
        </p:nvSpPr>
        <p:spPr>
          <a:xfrm>
            <a:off x="445217" y="4066307"/>
            <a:ext cx="2260914" cy="913466"/>
          </a:xfrm>
          <a:prstGeom prst="rect">
            <a:avLst/>
          </a:prstGeom>
          <a:solidFill>
            <a:schemeClr val="bg1"/>
          </a:solidFill>
          <a:ln w="44450">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7030A0"/>
                </a:solidFill>
              </a:rPr>
              <a:t>Nét</a:t>
            </a:r>
            <a:r>
              <a:rPr lang="en-US" sz="2800" b="1" dirty="0">
                <a:solidFill>
                  <a:srgbClr val="7030A0"/>
                </a:solidFill>
              </a:rPr>
              <a:t> </a:t>
            </a:r>
            <a:r>
              <a:rPr lang="en-US" sz="2800" b="1" dirty="0" err="1">
                <a:solidFill>
                  <a:srgbClr val="7030A0"/>
                </a:solidFill>
              </a:rPr>
              <a:t>móc</a:t>
            </a:r>
            <a:r>
              <a:rPr lang="en-US" sz="2800" b="1" dirty="0">
                <a:solidFill>
                  <a:srgbClr val="7030A0"/>
                </a:solidFill>
              </a:rPr>
              <a:t> </a:t>
            </a:r>
            <a:r>
              <a:rPr lang="en-US" sz="2800" b="1" dirty="0" err="1">
                <a:solidFill>
                  <a:srgbClr val="7030A0"/>
                </a:solidFill>
              </a:rPr>
              <a:t>ngược</a:t>
            </a:r>
            <a:r>
              <a:rPr lang="en-US" sz="2800" b="1" dirty="0">
                <a:solidFill>
                  <a:srgbClr val="7030A0"/>
                </a:solidFill>
              </a:rPr>
              <a:t> </a:t>
            </a:r>
            <a:r>
              <a:rPr lang="en-US" sz="2800" b="1" dirty="0" err="1">
                <a:solidFill>
                  <a:srgbClr val="7030A0"/>
                </a:solidFill>
              </a:rPr>
              <a:t>trái</a:t>
            </a:r>
            <a:endParaRPr lang="en-US" sz="2800" b="1" dirty="0">
              <a:solidFill>
                <a:srgbClr val="7030A0"/>
              </a:solidFill>
            </a:endParaRPr>
          </a:p>
        </p:txBody>
      </p:sp>
      <p:sp>
        <p:nvSpPr>
          <p:cNvPr id="28" name="Rectangle 27">
            <a:extLst>
              <a:ext uri="{FF2B5EF4-FFF2-40B4-BE49-F238E27FC236}">
                <a16:creationId xmlns="" xmlns:a16="http://schemas.microsoft.com/office/drawing/2014/main" id="{561909F1-E9A7-4FF6-A305-B722E89CCE50}"/>
              </a:ext>
            </a:extLst>
          </p:cNvPr>
          <p:cNvSpPr/>
          <p:nvPr/>
        </p:nvSpPr>
        <p:spPr>
          <a:xfrm>
            <a:off x="8650250" y="3012219"/>
            <a:ext cx="2664343" cy="872397"/>
          </a:xfrm>
          <a:prstGeom prst="rect">
            <a:avLst/>
          </a:prstGeom>
          <a:solidFill>
            <a:schemeClr val="bg1"/>
          </a:solidFill>
          <a:ln w="44450">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7030A0"/>
                </a:solidFill>
              </a:rPr>
              <a:t>Nét</a:t>
            </a:r>
            <a:r>
              <a:rPr lang="en-US" sz="2800" b="1" dirty="0">
                <a:solidFill>
                  <a:srgbClr val="7030A0"/>
                </a:solidFill>
              </a:rPr>
              <a:t> </a:t>
            </a:r>
            <a:r>
              <a:rPr lang="en-US" sz="2800" b="1" dirty="0" err="1">
                <a:solidFill>
                  <a:srgbClr val="7030A0"/>
                </a:solidFill>
              </a:rPr>
              <a:t>móc</a:t>
            </a:r>
            <a:r>
              <a:rPr lang="en-US" sz="2800" b="1" dirty="0">
                <a:solidFill>
                  <a:srgbClr val="7030A0"/>
                </a:solidFill>
              </a:rPr>
              <a:t> </a:t>
            </a:r>
            <a:r>
              <a:rPr lang="en-US" sz="2800" b="1" dirty="0" err="1">
                <a:solidFill>
                  <a:srgbClr val="7030A0"/>
                </a:solidFill>
              </a:rPr>
              <a:t>ngược</a:t>
            </a:r>
            <a:r>
              <a:rPr lang="en-US" sz="2800" b="1" dirty="0">
                <a:solidFill>
                  <a:srgbClr val="7030A0"/>
                </a:solidFill>
              </a:rPr>
              <a:t> </a:t>
            </a:r>
            <a:r>
              <a:rPr lang="en-US" sz="2800" b="1" dirty="0" err="1">
                <a:solidFill>
                  <a:srgbClr val="7030A0"/>
                </a:solidFill>
              </a:rPr>
              <a:t>phải</a:t>
            </a:r>
            <a:endParaRPr lang="en-US" sz="2800" b="1" dirty="0">
              <a:solidFill>
                <a:srgbClr val="7030A0"/>
              </a:solidFill>
            </a:endParaRPr>
          </a:p>
        </p:txBody>
      </p:sp>
      <p:sp>
        <p:nvSpPr>
          <p:cNvPr id="29" name="Rectangle 28">
            <a:extLst>
              <a:ext uri="{FF2B5EF4-FFF2-40B4-BE49-F238E27FC236}">
                <a16:creationId xmlns="" xmlns:a16="http://schemas.microsoft.com/office/drawing/2014/main" id="{561909F1-E9A7-4FF6-A305-B722E89CCE50}"/>
              </a:ext>
            </a:extLst>
          </p:cNvPr>
          <p:cNvSpPr/>
          <p:nvPr/>
        </p:nvSpPr>
        <p:spPr>
          <a:xfrm>
            <a:off x="5347814" y="1592893"/>
            <a:ext cx="2612538" cy="808720"/>
          </a:xfrm>
          <a:prstGeom prst="rect">
            <a:avLst/>
          </a:prstGeom>
          <a:solidFill>
            <a:schemeClr val="bg1"/>
          </a:solidFill>
          <a:ln w="44450">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7030A0"/>
                </a:solidFill>
              </a:rPr>
              <a:t>Nét</a:t>
            </a:r>
            <a:r>
              <a:rPr lang="en-US" sz="2800" b="1" dirty="0">
                <a:solidFill>
                  <a:srgbClr val="7030A0"/>
                </a:solidFill>
              </a:rPr>
              <a:t> </a:t>
            </a:r>
            <a:r>
              <a:rPr lang="en-US" sz="2800" b="1" dirty="0" err="1">
                <a:solidFill>
                  <a:srgbClr val="7030A0"/>
                </a:solidFill>
              </a:rPr>
              <a:t>thẳng</a:t>
            </a:r>
            <a:r>
              <a:rPr lang="en-US" sz="2800" b="1" dirty="0">
                <a:solidFill>
                  <a:srgbClr val="7030A0"/>
                </a:solidFill>
              </a:rPr>
              <a:t> </a:t>
            </a:r>
            <a:r>
              <a:rPr lang="en-US" sz="2800" b="1" dirty="0" err="1">
                <a:solidFill>
                  <a:srgbClr val="7030A0"/>
                </a:solidFill>
              </a:rPr>
              <a:t>đứng</a:t>
            </a:r>
            <a:endParaRPr lang="en-US" sz="2800" b="1" dirty="0">
              <a:solidFill>
                <a:srgbClr val="7030A0"/>
              </a:solidFill>
            </a:endParaRPr>
          </a:p>
        </p:txBody>
      </p:sp>
      <p:cxnSp>
        <p:nvCxnSpPr>
          <p:cNvPr id="7" name="Straight Arrow Connector 6"/>
          <p:cNvCxnSpPr/>
          <p:nvPr/>
        </p:nvCxnSpPr>
        <p:spPr>
          <a:xfrm flipH="1">
            <a:off x="5901033" y="2411721"/>
            <a:ext cx="793569" cy="1734062"/>
          </a:xfrm>
          <a:prstGeom prst="straightConnector1">
            <a:avLst/>
          </a:prstGeom>
          <a:ln w="31750">
            <a:solidFill>
              <a:schemeClr val="accent4">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26" idx="3"/>
          </p:cNvCxnSpPr>
          <p:nvPr/>
        </p:nvCxnSpPr>
        <p:spPr>
          <a:xfrm>
            <a:off x="2706131" y="4523040"/>
            <a:ext cx="2518540" cy="0"/>
          </a:xfrm>
          <a:prstGeom prst="straightConnector1">
            <a:avLst/>
          </a:prstGeom>
          <a:ln w="31750">
            <a:solidFill>
              <a:schemeClr val="accent4">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3" idx="3"/>
          </p:cNvCxnSpPr>
          <p:nvPr/>
        </p:nvCxnSpPr>
        <p:spPr>
          <a:xfrm flipH="1">
            <a:off x="6602168" y="3761941"/>
            <a:ext cx="1965539" cy="566275"/>
          </a:xfrm>
          <a:prstGeom prst="straightConnector1">
            <a:avLst/>
          </a:prstGeom>
          <a:ln w="31750">
            <a:solidFill>
              <a:schemeClr val="accent4">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8"/>
          <a:stretch>
            <a:fillRect/>
          </a:stretch>
        </p:blipFill>
        <p:spPr>
          <a:xfrm>
            <a:off x="1208564" y="5489633"/>
            <a:ext cx="707197" cy="701101"/>
          </a:xfrm>
          <a:prstGeom prst="rect">
            <a:avLst/>
          </a:prstGeom>
        </p:spPr>
      </p:pic>
      <p:pic>
        <p:nvPicPr>
          <p:cNvPr id="37" name="Picture 36"/>
          <p:cNvPicPr>
            <a:picLocks noChangeAspect="1"/>
          </p:cNvPicPr>
          <p:nvPr/>
        </p:nvPicPr>
        <p:blipFill>
          <a:blip r:embed="rId8"/>
          <a:stretch>
            <a:fillRect/>
          </a:stretch>
        </p:blipFill>
        <p:spPr>
          <a:xfrm>
            <a:off x="11038748" y="4045078"/>
            <a:ext cx="707197" cy="701101"/>
          </a:xfrm>
          <a:prstGeom prst="rect">
            <a:avLst/>
          </a:prstGeom>
        </p:spPr>
      </p:pic>
      <p:pic>
        <p:nvPicPr>
          <p:cNvPr id="38" name="Picture 37"/>
          <p:cNvPicPr>
            <a:picLocks noChangeAspect="1"/>
          </p:cNvPicPr>
          <p:nvPr/>
        </p:nvPicPr>
        <p:blipFill>
          <a:blip r:embed="rId8"/>
          <a:stretch>
            <a:fillRect/>
          </a:stretch>
        </p:blipFill>
        <p:spPr>
          <a:xfrm>
            <a:off x="10765073" y="5918547"/>
            <a:ext cx="707197" cy="701101"/>
          </a:xfrm>
          <a:prstGeom prst="rect">
            <a:avLst/>
          </a:prstGeom>
        </p:spPr>
      </p:pic>
    </p:spTree>
    <p:extLst>
      <p:ext uri="{BB962C8B-B14F-4D97-AF65-F5344CB8AC3E}">
        <p14:creationId xmlns:p14="http://schemas.microsoft.com/office/powerpoint/2010/main" val="250955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par>
                                <p:cTn id="46" presetID="10"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04695" y="330230"/>
            <a:ext cx="4919898" cy="4858933"/>
          </a:xfrm>
          <a:prstGeom prst="rect">
            <a:avLst/>
          </a:prstGeom>
        </p:spPr>
      </p:pic>
      <p:sp>
        <p:nvSpPr>
          <p:cNvPr id="3" name="Rectangle 2">
            <a:extLst>
              <a:ext uri="{FF2B5EF4-FFF2-40B4-BE49-F238E27FC236}">
                <a16:creationId xmlns="" xmlns:a16="http://schemas.microsoft.com/office/drawing/2014/main" id="{561909F1-E9A7-4FF6-A305-B722E89CCE50}"/>
              </a:ext>
            </a:extLst>
          </p:cNvPr>
          <p:cNvSpPr/>
          <p:nvPr/>
        </p:nvSpPr>
        <p:spPr>
          <a:xfrm>
            <a:off x="5684363" y="330230"/>
            <a:ext cx="5806911" cy="5241012"/>
          </a:xfrm>
          <a:prstGeom prst="rect">
            <a:avLst/>
          </a:prstGeom>
          <a:solidFill>
            <a:schemeClr val="bg1"/>
          </a:solid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n>
                  <a:solidFill>
                    <a:schemeClr val="accent2">
                      <a:lumMod val="50000"/>
                    </a:schemeClr>
                  </a:solidFill>
                </a:ln>
                <a:solidFill>
                  <a:schemeClr val="accent2">
                    <a:lumMod val="50000"/>
                  </a:schemeClr>
                </a:solidFill>
                <a:latin typeface="HP001 4 hàng" panose="020B0603050302020204" pitchFamily="34" charset="0"/>
              </a:rPr>
              <a:t>Nét 1:</a:t>
            </a:r>
            <a:r>
              <a:rPr lang="en-US" sz="2800" b="1" dirty="0">
                <a:ln>
                  <a:solidFill>
                    <a:schemeClr val="accent2">
                      <a:lumMod val="50000"/>
                    </a:schemeClr>
                  </a:solidFill>
                </a:ln>
                <a:solidFill>
                  <a:schemeClr val="accent2">
                    <a:lumMod val="50000"/>
                  </a:schemeClr>
                </a:solidFill>
                <a:latin typeface="HP001 4 hàng" panose="020B0603050302020204" pitchFamily="34" charset="0"/>
              </a:rPr>
              <a:t> </a:t>
            </a:r>
            <a:r>
              <a:rPr lang="vi-VN" sz="2800" b="1" dirty="0">
                <a:ln>
                  <a:solidFill>
                    <a:schemeClr val="accent2">
                      <a:lumMod val="50000"/>
                    </a:schemeClr>
                  </a:solidFill>
                </a:ln>
                <a:solidFill>
                  <a:schemeClr val="accent2">
                    <a:lumMod val="50000"/>
                  </a:schemeClr>
                </a:solidFill>
                <a:latin typeface="HP001 4 hàng" panose="020B0603050302020204" pitchFamily="34" charset="0"/>
              </a:rPr>
              <a:t>Đặt bút giữa đường kẻ 1 và 2, viết nét móc ngược trái từ dưới lên, lượn sang phải dừng bút ở giữa đường kẻ 3 và 4.</a:t>
            </a:r>
          </a:p>
          <a:p>
            <a:r>
              <a:rPr lang="vi-VN" sz="2800" b="1" dirty="0">
                <a:ln>
                  <a:solidFill>
                    <a:schemeClr val="accent2">
                      <a:lumMod val="50000"/>
                    </a:schemeClr>
                  </a:solidFill>
                </a:ln>
                <a:solidFill>
                  <a:schemeClr val="accent2">
                    <a:lumMod val="50000"/>
                  </a:schemeClr>
                </a:solidFill>
                <a:latin typeface="HP001 4 hàng" panose="020B0603050302020204" pitchFamily="34" charset="0"/>
              </a:rPr>
              <a:t>Nét 2: Từ điểm dừng bút của nét 1 đổi chiều bút, viết 1 nét thẳng xiên xuống đường kẻ 1.</a:t>
            </a:r>
          </a:p>
          <a:p>
            <a:r>
              <a:rPr lang="vi-VN" sz="2800" b="1" dirty="0">
                <a:ln>
                  <a:solidFill>
                    <a:schemeClr val="accent2">
                      <a:lumMod val="50000"/>
                    </a:schemeClr>
                  </a:solidFill>
                </a:ln>
                <a:solidFill>
                  <a:schemeClr val="accent2">
                    <a:lumMod val="50000"/>
                  </a:schemeClr>
                </a:solidFill>
                <a:latin typeface="HP001 4 hàng" panose="020B0603050302020204" pitchFamily="34" charset="0"/>
              </a:rPr>
              <a:t>Nét 3: Từ điểm dừng bút của nét 2, đổi chiều bút, viết 1 nét móc xuôi phải lên giữa đường kẻ 3 và 4 rồi uốn cong xuống đường kẻ 3. </a:t>
            </a:r>
          </a:p>
        </p:txBody>
      </p:sp>
      <p:pic>
        <p:nvPicPr>
          <p:cNvPr id="4" name="chu 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62678" y="330230"/>
            <a:ext cx="6050280" cy="6050280"/>
          </a:xfrm>
          <a:prstGeom prst="rect">
            <a:avLst/>
          </a:prstGeom>
        </p:spPr>
      </p:pic>
    </p:spTree>
    <p:extLst>
      <p:ext uri="{BB962C8B-B14F-4D97-AF65-F5344CB8AC3E}">
        <p14:creationId xmlns:p14="http://schemas.microsoft.com/office/powerpoint/2010/main" val="149021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4"/>
                </p:tgtEl>
              </p:cMediaNode>
            </p:video>
          </p:childTnLst>
        </p:cTn>
      </p:par>
    </p:tnLst>
    <p:bldLst>
      <p:bldP spid="3" grpId="0"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4834" y="1866861"/>
            <a:ext cx="7287625" cy="2800767"/>
          </a:xfrm>
          <a:prstGeom prst="rect">
            <a:avLst/>
          </a:prstGeom>
          <a:noFill/>
        </p:spPr>
        <p:txBody>
          <a:bodyPr wrap="square" rtlCol="0">
            <a:spAutoFit/>
          </a:bodyPr>
          <a:lstStyle/>
          <a:p>
            <a:r>
              <a:rPr lang="en-US" sz="8800" b="1" dirty="0" err="1">
                <a:ln w="22225">
                  <a:solidFill>
                    <a:srgbClr val="95C9E1"/>
                  </a:solidFill>
                  <a:prstDash val="solid"/>
                </a:ln>
                <a:solidFill>
                  <a:schemeClr val="accent4">
                    <a:lumMod val="90000"/>
                  </a:schemeClr>
                </a:solidFill>
                <a:effectLst>
                  <a:glow rad="228600">
                    <a:schemeClr val="accent2">
                      <a:satMod val="175000"/>
                      <a:alpha val="40000"/>
                    </a:schemeClr>
                  </a:glow>
                </a:effectLst>
                <a:latin typeface="Roboto Black" panose="02000000000000000000" pitchFamily="2" charset="0"/>
                <a:ea typeface="Roboto Black" panose="02000000000000000000" pitchFamily="2" charset="0"/>
              </a:rPr>
              <a:t>Luyện</a:t>
            </a:r>
            <a:r>
              <a:rPr lang="en-US" sz="8800" b="1" dirty="0">
                <a:ln w="22225">
                  <a:solidFill>
                    <a:srgbClr val="95C9E1"/>
                  </a:solidFill>
                  <a:prstDash val="solid"/>
                </a:ln>
                <a:solidFill>
                  <a:schemeClr val="accent4">
                    <a:lumMod val="90000"/>
                  </a:schemeClr>
                </a:solidFill>
                <a:effectLst>
                  <a:glow rad="228600">
                    <a:schemeClr val="accent2">
                      <a:satMod val="175000"/>
                      <a:alpha val="40000"/>
                    </a:schemeClr>
                  </a:glow>
                </a:effectLst>
                <a:latin typeface="Roboto Black" panose="02000000000000000000" pitchFamily="2" charset="0"/>
                <a:ea typeface="Roboto Black" panose="02000000000000000000" pitchFamily="2" charset="0"/>
              </a:rPr>
              <a:t> </a:t>
            </a:r>
            <a:r>
              <a:rPr lang="en-US" sz="8800" b="1" dirty="0" err="1">
                <a:ln w="22225">
                  <a:solidFill>
                    <a:srgbClr val="95C9E1"/>
                  </a:solidFill>
                  <a:prstDash val="solid"/>
                </a:ln>
                <a:solidFill>
                  <a:schemeClr val="accent4">
                    <a:lumMod val="90000"/>
                  </a:schemeClr>
                </a:solidFill>
                <a:effectLst>
                  <a:glow rad="228600">
                    <a:schemeClr val="accent2">
                      <a:satMod val="175000"/>
                      <a:alpha val="40000"/>
                    </a:schemeClr>
                  </a:glow>
                </a:effectLst>
                <a:latin typeface="Roboto Black" panose="02000000000000000000" pitchFamily="2" charset="0"/>
                <a:ea typeface="Roboto Black" panose="02000000000000000000" pitchFamily="2" charset="0"/>
              </a:rPr>
              <a:t>viết</a:t>
            </a:r>
            <a:r>
              <a:rPr lang="en-US" sz="8800" b="1" dirty="0">
                <a:ln w="22225">
                  <a:solidFill>
                    <a:srgbClr val="95C9E1"/>
                  </a:solidFill>
                  <a:prstDash val="solid"/>
                </a:ln>
                <a:solidFill>
                  <a:schemeClr val="accent4">
                    <a:lumMod val="90000"/>
                  </a:schemeClr>
                </a:solidFill>
                <a:effectLst>
                  <a:glow rad="228600">
                    <a:schemeClr val="accent2">
                      <a:satMod val="175000"/>
                      <a:alpha val="40000"/>
                    </a:schemeClr>
                  </a:glow>
                </a:effectLst>
                <a:latin typeface="Roboto Black" panose="02000000000000000000" pitchFamily="2" charset="0"/>
                <a:ea typeface="Roboto Black" panose="02000000000000000000" pitchFamily="2" charset="0"/>
              </a:rPr>
              <a:t> </a:t>
            </a:r>
            <a:r>
              <a:rPr lang="vi-VN" sz="8800" b="1" dirty="0">
                <a:ln w="22225">
                  <a:solidFill>
                    <a:srgbClr val="95C9E1"/>
                  </a:solidFill>
                  <a:prstDash val="solid"/>
                </a:ln>
                <a:solidFill>
                  <a:schemeClr val="accent4">
                    <a:lumMod val="90000"/>
                  </a:schemeClr>
                </a:solidFill>
                <a:effectLst>
                  <a:glow rad="228600">
                    <a:schemeClr val="accent2">
                      <a:satMod val="175000"/>
                      <a:alpha val="40000"/>
                    </a:schemeClr>
                  </a:glow>
                </a:effectLst>
                <a:latin typeface="Roboto Black" panose="02000000000000000000" pitchFamily="2" charset="0"/>
                <a:ea typeface="Roboto Black" panose="02000000000000000000" pitchFamily="2" charset="0"/>
              </a:rPr>
              <a:t>từ </a:t>
            </a:r>
            <a:r>
              <a:rPr lang="en-US" sz="8800" b="1" dirty="0">
                <a:ln w="22225">
                  <a:solidFill>
                    <a:srgbClr val="95C9E1"/>
                  </a:solidFill>
                  <a:prstDash val="solid"/>
                </a:ln>
                <a:solidFill>
                  <a:schemeClr val="accent4">
                    <a:lumMod val="90000"/>
                  </a:schemeClr>
                </a:solidFill>
                <a:effectLst>
                  <a:glow rad="228600">
                    <a:schemeClr val="accent2">
                      <a:satMod val="175000"/>
                      <a:alpha val="40000"/>
                    </a:schemeClr>
                  </a:glow>
                </a:effectLst>
                <a:latin typeface="Roboto Black" panose="02000000000000000000" pitchFamily="2" charset="0"/>
                <a:ea typeface="Roboto Black" panose="02000000000000000000" pitchFamily="2" charset="0"/>
              </a:rPr>
              <a:t> </a:t>
            </a:r>
            <a:r>
              <a:rPr lang="en-US" sz="8800" b="1" dirty="0" err="1">
                <a:ln w="22225">
                  <a:solidFill>
                    <a:srgbClr val="95C9E1"/>
                  </a:solidFill>
                  <a:prstDash val="solid"/>
                </a:ln>
                <a:solidFill>
                  <a:schemeClr val="accent4">
                    <a:lumMod val="90000"/>
                  </a:schemeClr>
                </a:solidFill>
                <a:effectLst>
                  <a:glow rad="228600">
                    <a:schemeClr val="accent2">
                      <a:satMod val="175000"/>
                      <a:alpha val="40000"/>
                    </a:schemeClr>
                  </a:glow>
                </a:effectLst>
                <a:latin typeface="Roboto Black" panose="02000000000000000000" pitchFamily="2" charset="0"/>
                <a:ea typeface="Roboto Black" panose="02000000000000000000" pitchFamily="2" charset="0"/>
              </a:rPr>
              <a:t>ứng</a:t>
            </a:r>
            <a:r>
              <a:rPr lang="en-US" sz="8800" b="1" dirty="0">
                <a:ln w="22225">
                  <a:solidFill>
                    <a:srgbClr val="95C9E1"/>
                  </a:solidFill>
                  <a:prstDash val="solid"/>
                </a:ln>
                <a:solidFill>
                  <a:schemeClr val="accent4">
                    <a:lumMod val="90000"/>
                  </a:schemeClr>
                </a:solidFill>
                <a:effectLst>
                  <a:glow rad="228600">
                    <a:schemeClr val="accent2">
                      <a:satMod val="175000"/>
                      <a:alpha val="40000"/>
                    </a:schemeClr>
                  </a:glow>
                </a:effectLst>
                <a:latin typeface="Roboto Black" panose="02000000000000000000" pitchFamily="2" charset="0"/>
                <a:ea typeface="Roboto Black" panose="02000000000000000000" pitchFamily="2" charset="0"/>
              </a:rPr>
              <a:t> </a:t>
            </a:r>
            <a:r>
              <a:rPr lang="en-US" sz="8800" b="1" dirty="0" err="1">
                <a:ln w="22225">
                  <a:solidFill>
                    <a:srgbClr val="95C9E1"/>
                  </a:solidFill>
                  <a:prstDash val="solid"/>
                </a:ln>
                <a:solidFill>
                  <a:schemeClr val="accent4">
                    <a:lumMod val="90000"/>
                  </a:schemeClr>
                </a:solidFill>
                <a:effectLst>
                  <a:glow rad="228600">
                    <a:schemeClr val="accent2">
                      <a:satMod val="175000"/>
                      <a:alpha val="40000"/>
                    </a:schemeClr>
                  </a:glow>
                </a:effectLst>
                <a:latin typeface="Roboto Black" panose="02000000000000000000" pitchFamily="2" charset="0"/>
                <a:ea typeface="Roboto Black" panose="02000000000000000000" pitchFamily="2" charset="0"/>
              </a:rPr>
              <a:t>dụng</a:t>
            </a:r>
            <a:endParaRPr lang="en-US" sz="8800" b="1" dirty="0">
              <a:ln w="22225">
                <a:solidFill>
                  <a:srgbClr val="95C9E1"/>
                </a:solidFill>
                <a:prstDash val="solid"/>
              </a:ln>
              <a:solidFill>
                <a:schemeClr val="accent4">
                  <a:lumMod val="90000"/>
                </a:schemeClr>
              </a:solidFill>
              <a:effectLst>
                <a:glow rad="228600">
                  <a:schemeClr val="accent2">
                    <a:satMod val="175000"/>
                    <a:alpha val="40000"/>
                  </a:schemeClr>
                </a:glow>
              </a:effectLst>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a:blip r:embed="rId2"/>
          <a:stretch>
            <a:fillRect/>
          </a:stretch>
        </p:blipFill>
        <p:spPr>
          <a:xfrm>
            <a:off x="1781505" y="525625"/>
            <a:ext cx="1176630" cy="1341236"/>
          </a:xfrm>
          <a:prstGeom prst="rect">
            <a:avLst/>
          </a:prstGeom>
        </p:spPr>
      </p:pic>
    </p:spTree>
    <p:extLst>
      <p:ext uri="{BB962C8B-B14F-4D97-AF65-F5344CB8AC3E}">
        <p14:creationId xmlns:p14="http://schemas.microsoft.com/office/powerpoint/2010/main" val="5093115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3">
            <a:extLst>
              <a:ext uri="{FF2B5EF4-FFF2-40B4-BE49-F238E27FC236}">
                <a16:creationId xmlns="" xmlns:a16="http://schemas.microsoft.com/office/drawing/2014/main" id="{240DD2B3-4AA6-4BFF-930E-303EFC0459DD}"/>
              </a:ext>
            </a:extLst>
          </p:cNvPr>
          <p:cNvSpPr/>
          <p:nvPr/>
        </p:nvSpPr>
        <p:spPr>
          <a:xfrm>
            <a:off x="2678404" y="111544"/>
            <a:ext cx="7616844" cy="1187660"/>
          </a:xfrm>
          <a:prstGeom prst="roundRect">
            <a:avLst>
              <a:gd name="adj" fmla="val 50000"/>
            </a:avLst>
          </a:prstGeom>
          <a:solidFill>
            <a:srgbClr val="D4F2FF"/>
          </a:solidFill>
          <a:ln w="44450">
            <a:solidFill>
              <a:srgbClr val="715D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ln w="6600">
                  <a:solidFill>
                    <a:schemeClr val="accent2"/>
                  </a:solidFill>
                  <a:prstDash val="solid"/>
                </a:ln>
                <a:solidFill>
                  <a:schemeClr val="accent2">
                    <a:lumMod val="75000"/>
                  </a:schemeClr>
                </a:solidFill>
                <a:effectLst>
                  <a:outerShdw dist="38100" dir="2700000" algn="tl" rotWithShape="0">
                    <a:schemeClr val="accent2"/>
                  </a:outerShdw>
                </a:effectLst>
              </a:rPr>
              <a:t>Viết</a:t>
            </a:r>
            <a:r>
              <a:rPr lang="en-US" sz="6000" b="1" dirty="0">
                <a:ln w="6600">
                  <a:solidFill>
                    <a:schemeClr val="accent2"/>
                  </a:solidFill>
                  <a:prstDash val="solid"/>
                </a:ln>
                <a:solidFill>
                  <a:schemeClr val="accent2">
                    <a:lumMod val="75000"/>
                  </a:schemeClr>
                </a:solidFill>
                <a:effectLst>
                  <a:outerShdw dist="38100" dir="2700000" algn="tl" rotWithShape="0">
                    <a:schemeClr val="accent2"/>
                  </a:outerShdw>
                </a:effectLst>
              </a:rPr>
              <a:t> </a:t>
            </a:r>
            <a:r>
              <a:rPr lang="en-US" sz="6000" b="1" dirty="0" err="1">
                <a:ln w="6600">
                  <a:solidFill>
                    <a:schemeClr val="accent2"/>
                  </a:solidFill>
                  <a:prstDash val="solid"/>
                </a:ln>
                <a:solidFill>
                  <a:schemeClr val="accent2">
                    <a:lumMod val="75000"/>
                  </a:schemeClr>
                </a:solidFill>
                <a:effectLst>
                  <a:outerShdw dist="38100" dir="2700000" algn="tl" rotWithShape="0">
                    <a:schemeClr val="accent2"/>
                  </a:outerShdw>
                </a:effectLst>
              </a:rPr>
              <a:t>từ</a:t>
            </a:r>
            <a:r>
              <a:rPr lang="en-US" sz="6000" b="1" dirty="0">
                <a:ln w="6600">
                  <a:solidFill>
                    <a:schemeClr val="accent2"/>
                  </a:solidFill>
                  <a:prstDash val="solid"/>
                </a:ln>
                <a:solidFill>
                  <a:schemeClr val="accent2">
                    <a:lumMod val="75000"/>
                  </a:schemeClr>
                </a:solidFill>
                <a:effectLst>
                  <a:outerShdw dist="38100" dir="2700000" algn="tl" rotWithShape="0">
                    <a:schemeClr val="accent2"/>
                  </a:outerShdw>
                </a:effectLst>
              </a:rPr>
              <a:t> </a:t>
            </a:r>
            <a:r>
              <a:rPr lang="en-US" sz="6000" b="1" dirty="0" err="1">
                <a:ln w="6600">
                  <a:solidFill>
                    <a:schemeClr val="accent2"/>
                  </a:solidFill>
                  <a:prstDash val="solid"/>
                </a:ln>
                <a:solidFill>
                  <a:schemeClr val="accent2">
                    <a:lumMod val="75000"/>
                  </a:schemeClr>
                </a:solidFill>
                <a:effectLst>
                  <a:outerShdw dist="38100" dir="2700000" algn="tl" rotWithShape="0">
                    <a:schemeClr val="accent2"/>
                  </a:outerShdw>
                </a:effectLst>
              </a:rPr>
              <a:t>ứng</a:t>
            </a:r>
            <a:r>
              <a:rPr lang="en-US" sz="6000" b="1" dirty="0">
                <a:ln w="6600">
                  <a:solidFill>
                    <a:schemeClr val="accent2"/>
                  </a:solidFill>
                  <a:prstDash val="solid"/>
                </a:ln>
                <a:solidFill>
                  <a:schemeClr val="accent2">
                    <a:lumMod val="75000"/>
                  </a:schemeClr>
                </a:solidFill>
                <a:effectLst>
                  <a:outerShdw dist="38100" dir="2700000" algn="tl" rotWithShape="0">
                    <a:schemeClr val="accent2"/>
                  </a:outerShdw>
                </a:effectLst>
              </a:rPr>
              <a:t> </a:t>
            </a:r>
            <a:r>
              <a:rPr lang="en-US" sz="6000" b="1" dirty="0" err="1">
                <a:ln w="6600">
                  <a:solidFill>
                    <a:schemeClr val="accent2"/>
                  </a:solidFill>
                  <a:prstDash val="solid"/>
                </a:ln>
                <a:solidFill>
                  <a:schemeClr val="accent2">
                    <a:lumMod val="75000"/>
                  </a:schemeClr>
                </a:solidFill>
                <a:effectLst>
                  <a:outerShdw dist="38100" dir="2700000" algn="tl" rotWithShape="0">
                    <a:schemeClr val="accent2"/>
                  </a:outerShdw>
                </a:effectLst>
              </a:rPr>
              <a:t>dụng</a:t>
            </a:r>
            <a:endParaRPr lang="en-US" sz="6000" b="1" dirty="0">
              <a:ln w="6600">
                <a:solidFill>
                  <a:schemeClr val="accent2"/>
                </a:solidFill>
                <a:prstDash val="solid"/>
              </a:ln>
              <a:solidFill>
                <a:schemeClr val="accent2">
                  <a:lumMod val="75000"/>
                </a:schemeClr>
              </a:solidFill>
              <a:effectLst>
                <a:outerShdw dist="38100" dir="2700000" algn="tl" rotWithShape="0">
                  <a:schemeClr val="accent2"/>
                </a:outerShdw>
              </a:effectLst>
            </a:endParaRPr>
          </a:p>
        </p:txBody>
      </p:sp>
      <p:pic>
        <p:nvPicPr>
          <p:cNvPr id="10" name="Graphic 19">
            <a:extLst>
              <a:ext uri="{FF2B5EF4-FFF2-40B4-BE49-F238E27FC236}">
                <a16:creationId xmlns="" xmlns:a16="http://schemas.microsoft.com/office/drawing/2014/main" id="{20B0D3F3-9538-4B1E-A090-E067136853C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35752" y="-1420"/>
            <a:ext cx="1368740" cy="1165964"/>
          </a:xfrm>
          <a:prstGeom prst="rect">
            <a:avLst/>
          </a:prstGeom>
        </p:spPr>
      </p:pic>
      <p:pic>
        <p:nvPicPr>
          <p:cNvPr id="17" name="Picture 16"/>
          <p:cNvPicPr>
            <a:picLocks noChangeAspect="1"/>
          </p:cNvPicPr>
          <p:nvPr/>
        </p:nvPicPr>
        <p:blipFill>
          <a:blip r:embed="rId4"/>
          <a:stretch>
            <a:fillRect/>
          </a:stretch>
        </p:blipFill>
        <p:spPr>
          <a:xfrm>
            <a:off x="3041840" y="1370351"/>
            <a:ext cx="6198776" cy="2542467"/>
          </a:xfrm>
          <a:prstGeom prst="rect">
            <a:avLst/>
          </a:prstGeom>
        </p:spPr>
      </p:pic>
      <p:sp>
        <p:nvSpPr>
          <p:cNvPr id="18" name="Rectangle 17">
            <a:extLst>
              <a:ext uri="{FF2B5EF4-FFF2-40B4-BE49-F238E27FC236}">
                <a16:creationId xmlns="" xmlns:a16="http://schemas.microsoft.com/office/drawing/2014/main" id="{561909F1-E9A7-4FF6-A305-B722E89CCE50}"/>
              </a:ext>
            </a:extLst>
          </p:cNvPr>
          <p:cNvSpPr/>
          <p:nvPr/>
        </p:nvSpPr>
        <p:spPr>
          <a:xfrm>
            <a:off x="649781" y="3778158"/>
            <a:ext cx="10982895" cy="2584777"/>
          </a:xfrm>
          <a:prstGeom prst="rect">
            <a:avLst/>
          </a:prstGeom>
          <a:solidFill>
            <a:schemeClr val="bg1"/>
          </a:solidFill>
          <a:ln w="44450">
            <a:solidFill>
              <a:srgbClr val="95C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n>
                  <a:solidFill>
                    <a:srgbClr val="FF0000"/>
                  </a:solidFill>
                </a:ln>
                <a:solidFill>
                  <a:srgbClr val="FF0000"/>
                </a:solidFill>
                <a:latin typeface="HP001 4 hàng" panose="020B0603050302020204" pitchFamily="34" charset="0"/>
              </a:rPr>
              <a:t>Tân </a:t>
            </a:r>
            <a:r>
              <a:rPr lang="en-US" sz="2800" b="1" dirty="0">
                <a:ln>
                  <a:solidFill>
                    <a:srgbClr val="FF0000"/>
                  </a:solidFill>
                </a:ln>
                <a:solidFill>
                  <a:srgbClr val="FF0000"/>
                </a:solidFill>
                <a:latin typeface="HP001 4 hàng" panose="020B0603050302020204" pitchFamily="34" charset="0"/>
              </a:rPr>
              <a:t>T</a:t>
            </a:r>
            <a:r>
              <a:rPr lang="vi-VN" sz="2800" b="1" dirty="0">
                <a:ln>
                  <a:solidFill>
                    <a:srgbClr val="FF0000"/>
                  </a:solidFill>
                </a:ln>
                <a:solidFill>
                  <a:srgbClr val="FF0000"/>
                </a:solidFill>
                <a:latin typeface="HP001 4 hàng" panose="020B0603050302020204" pitchFamily="34" charset="0"/>
              </a:rPr>
              <a:t>rào </a:t>
            </a:r>
            <a:r>
              <a:rPr lang="vi-VN" sz="2800" b="1" dirty="0">
                <a:ln>
                  <a:solidFill>
                    <a:schemeClr val="accent2">
                      <a:lumMod val="25000"/>
                    </a:schemeClr>
                  </a:solidFill>
                </a:ln>
                <a:solidFill>
                  <a:schemeClr val="accent2">
                    <a:lumMod val="25000"/>
                  </a:schemeClr>
                </a:solidFill>
                <a:latin typeface="HP001 4 hàng" panose="020B0603050302020204" pitchFamily="34" charset="0"/>
              </a:rPr>
              <a:t>là tên một xã thuộc huyện Sơn Dương, tỉnh Tuyên Quang. Đây là nơi diễn ra những sự kiện nổi tiếng trong lịch sử cách mạng: 22- 12 1944 thành lập quân đội nhân dân Việt Nam, họp Đại hội quyết định khởi nghĩa giành độc lập tháng 8 năm 1945.</a:t>
            </a:r>
          </a:p>
        </p:txBody>
      </p:sp>
    </p:spTree>
    <p:extLst>
      <p:ext uri="{BB962C8B-B14F-4D97-AF65-F5344CB8AC3E}">
        <p14:creationId xmlns:p14="http://schemas.microsoft.com/office/powerpoint/2010/main" val="385221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291" y="380755"/>
            <a:ext cx="5085404" cy="510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Freeform: Shape 10">
            <a:extLst>
              <a:ext uri="{FF2B5EF4-FFF2-40B4-BE49-F238E27FC236}">
                <a16:creationId xmlns="" xmlns:a16="http://schemas.microsoft.com/office/drawing/2014/main" id="{A9D38E95-DCB6-4F6F-8D23-6AE4E0A607C4}"/>
              </a:ext>
            </a:extLst>
          </p:cNvPr>
          <p:cNvSpPr/>
          <p:nvPr/>
        </p:nvSpPr>
        <p:spPr>
          <a:xfrm>
            <a:off x="5902872" y="380755"/>
            <a:ext cx="5776938" cy="5807931"/>
          </a:xfrm>
          <a:custGeom>
            <a:avLst/>
            <a:gdLst>
              <a:gd name="connsiteX0" fmla="*/ 2850417 w 2878826"/>
              <a:gd name="connsiteY0" fmla="*/ 2961825 h 3227678"/>
              <a:gd name="connsiteX1" fmla="*/ 2865969 w 2878826"/>
              <a:gd name="connsiteY1" fmla="*/ 1965323 h 3227678"/>
              <a:gd name="connsiteX2" fmla="*/ 2852882 w 2878826"/>
              <a:gd name="connsiteY2" fmla="*/ 1392723 h 3227678"/>
              <a:gd name="connsiteX3" fmla="*/ 2813432 w 2878826"/>
              <a:gd name="connsiteY3" fmla="*/ 463361 h 3227678"/>
              <a:gd name="connsiteX4" fmla="*/ 2820639 w 2878826"/>
              <a:gd name="connsiteY4" fmla="*/ 208640 h 3227678"/>
              <a:gd name="connsiteX5" fmla="*/ 2815328 w 2878826"/>
              <a:gd name="connsiteY5" fmla="*/ 161224 h 3227678"/>
              <a:gd name="connsiteX6" fmla="*/ 2817794 w 2878826"/>
              <a:gd name="connsiteY6" fmla="*/ 88962 h 3227678"/>
              <a:gd name="connsiteX7" fmla="*/ 2779709 w 2878826"/>
              <a:gd name="connsiteY7" fmla="*/ 51190 h 3227678"/>
              <a:gd name="connsiteX8" fmla="*/ 2769809 w 2878826"/>
              <a:gd name="connsiteY8" fmla="*/ 52546 h 3227678"/>
              <a:gd name="connsiteX9" fmla="*/ 2765067 w 2878826"/>
              <a:gd name="connsiteY9" fmla="*/ 52546 h 3227678"/>
              <a:gd name="connsiteX10" fmla="*/ 2759946 w 2878826"/>
              <a:gd name="connsiteY10" fmla="*/ 52546 h 3227678"/>
              <a:gd name="connsiteX11" fmla="*/ 2502570 w 2878826"/>
              <a:gd name="connsiteY11" fmla="*/ 47614 h 3227678"/>
              <a:gd name="connsiteX12" fmla="*/ 2359183 w 2878826"/>
              <a:gd name="connsiteY12" fmla="*/ 30924 h 3227678"/>
              <a:gd name="connsiteX13" fmla="*/ 1941919 w 2878826"/>
              <a:gd name="connsiteY13" fmla="*/ 30924 h 3227678"/>
              <a:gd name="connsiteX14" fmla="*/ 1733286 w 2878826"/>
              <a:gd name="connsiteY14" fmla="*/ 32441 h 3227678"/>
              <a:gd name="connsiteX15" fmla="*/ 1530155 w 2878826"/>
              <a:gd name="connsiteY15" fmla="*/ 9302 h 3227678"/>
              <a:gd name="connsiteX16" fmla="*/ 1104925 w 2878826"/>
              <a:gd name="connsiteY16" fmla="*/ 6647 h 3227678"/>
              <a:gd name="connsiteX17" fmla="*/ 249533 w 2878826"/>
              <a:gd name="connsiteY17" fmla="*/ 41355 h 3227678"/>
              <a:gd name="connsiteX18" fmla="*/ 42608 w 2878826"/>
              <a:gd name="connsiteY18" fmla="*/ 49891 h 3227678"/>
              <a:gd name="connsiteX19" fmla="*/ 7141 w 2878826"/>
              <a:gd name="connsiteY19" fmla="*/ 77392 h 3227678"/>
              <a:gd name="connsiteX20" fmla="*/ -67 w 2878826"/>
              <a:gd name="connsiteY20" fmla="*/ 100721 h 3227678"/>
              <a:gd name="connsiteX21" fmla="*/ 23262 w 2878826"/>
              <a:gd name="connsiteY21" fmla="*/ 1267164 h 3227678"/>
              <a:gd name="connsiteX22" fmla="*/ 26107 w 2878826"/>
              <a:gd name="connsiteY22" fmla="*/ 2429245 h 3227678"/>
              <a:gd name="connsiteX23" fmla="*/ 17952 w 2878826"/>
              <a:gd name="connsiteY23" fmla="*/ 3085867 h 3227678"/>
              <a:gd name="connsiteX24" fmla="*/ 45832 w 2878826"/>
              <a:gd name="connsiteY24" fmla="*/ 3122282 h 3227678"/>
              <a:gd name="connsiteX25" fmla="*/ 469924 w 2878826"/>
              <a:gd name="connsiteY25" fmla="*/ 3168371 h 3227678"/>
              <a:gd name="connsiteX26" fmla="*/ 892499 w 2878826"/>
              <a:gd name="connsiteY26" fmla="*/ 3199856 h 3227678"/>
              <a:gd name="connsiteX27" fmla="*/ 1322092 w 2878826"/>
              <a:gd name="connsiteY27" fmla="*/ 3226409 h 3227678"/>
              <a:gd name="connsiteX28" fmla="*/ 1737270 w 2878826"/>
              <a:gd name="connsiteY28" fmla="*/ 3210098 h 3227678"/>
              <a:gd name="connsiteX29" fmla="*/ 2641785 w 2878826"/>
              <a:gd name="connsiteY29" fmla="*/ 3156802 h 3227678"/>
              <a:gd name="connsiteX30" fmla="*/ 2777964 w 2878826"/>
              <a:gd name="connsiteY30" fmla="*/ 3148456 h 3227678"/>
              <a:gd name="connsiteX31" fmla="*/ 2853830 w 2878826"/>
              <a:gd name="connsiteY31" fmla="*/ 3020622 h 3227678"/>
              <a:gd name="connsiteX32" fmla="*/ 2850417 w 2878826"/>
              <a:gd name="connsiteY32" fmla="*/ 2961825 h 32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8826" h="3227678">
                <a:moveTo>
                  <a:pt x="2850417" y="2961825"/>
                </a:moveTo>
                <a:cubicBezTo>
                  <a:pt x="2887022" y="2630290"/>
                  <a:pt x="2883418" y="2297996"/>
                  <a:pt x="2865969" y="1965323"/>
                </a:cubicBezTo>
                <a:cubicBezTo>
                  <a:pt x="2869952" y="1774519"/>
                  <a:pt x="2863124" y="1583336"/>
                  <a:pt x="2852882" y="1392723"/>
                </a:cubicBezTo>
                <a:cubicBezTo>
                  <a:pt x="2836571" y="1083188"/>
                  <a:pt x="2812104" y="773654"/>
                  <a:pt x="2813432" y="463361"/>
                </a:cubicBezTo>
                <a:cubicBezTo>
                  <a:pt x="2813432" y="378581"/>
                  <a:pt x="2820449" y="293611"/>
                  <a:pt x="2820639" y="208640"/>
                </a:cubicBezTo>
                <a:cubicBezTo>
                  <a:pt x="2820772" y="192678"/>
                  <a:pt x="2818989" y="176760"/>
                  <a:pt x="2815328" y="161224"/>
                </a:cubicBezTo>
                <a:cubicBezTo>
                  <a:pt x="2819463" y="137364"/>
                  <a:pt x="2820297" y="113047"/>
                  <a:pt x="2817794" y="88962"/>
                </a:cubicBezTo>
                <a:cubicBezTo>
                  <a:pt x="2817699" y="68011"/>
                  <a:pt x="2800649" y="51101"/>
                  <a:pt x="2779709" y="51190"/>
                </a:cubicBezTo>
                <a:cubicBezTo>
                  <a:pt x="2776352" y="51205"/>
                  <a:pt x="2773033" y="51660"/>
                  <a:pt x="2769809" y="52546"/>
                </a:cubicBezTo>
                <a:lnTo>
                  <a:pt x="2765067" y="52546"/>
                </a:lnTo>
                <a:lnTo>
                  <a:pt x="2759946" y="52546"/>
                </a:lnTo>
                <a:cubicBezTo>
                  <a:pt x="2674293" y="46446"/>
                  <a:pt x="2588394" y="44800"/>
                  <a:pt x="2502570" y="47614"/>
                </a:cubicBezTo>
                <a:cubicBezTo>
                  <a:pt x="2454964" y="41355"/>
                  <a:pt x="2407737" y="35476"/>
                  <a:pt x="2359183" y="30924"/>
                </a:cubicBezTo>
                <a:cubicBezTo>
                  <a:pt x="2220386" y="18406"/>
                  <a:pt x="2080716" y="18406"/>
                  <a:pt x="1941919" y="30924"/>
                </a:cubicBezTo>
                <a:cubicBezTo>
                  <a:pt x="1872539" y="37352"/>
                  <a:pt x="1802742" y="37858"/>
                  <a:pt x="1733286" y="32441"/>
                </a:cubicBezTo>
                <a:cubicBezTo>
                  <a:pt x="1665386" y="26751"/>
                  <a:pt x="1597865" y="16509"/>
                  <a:pt x="1530155" y="9302"/>
                </a:cubicBezTo>
                <a:cubicBezTo>
                  <a:pt x="1388475" y="-6061"/>
                  <a:pt x="1246795" y="767"/>
                  <a:pt x="1104925" y="6647"/>
                </a:cubicBezTo>
                <a:lnTo>
                  <a:pt x="249533" y="41355"/>
                </a:lnTo>
                <a:lnTo>
                  <a:pt x="42608" y="49891"/>
                </a:lnTo>
                <a:cubicBezTo>
                  <a:pt x="25899" y="49885"/>
                  <a:pt x="11294" y="61202"/>
                  <a:pt x="7141" y="77392"/>
                </a:cubicBezTo>
                <a:cubicBezTo>
                  <a:pt x="2077" y="84078"/>
                  <a:pt x="-484" y="92340"/>
                  <a:pt x="-67" y="100721"/>
                </a:cubicBezTo>
                <a:cubicBezTo>
                  <a:pt x="11313" y="489408"/>
                  <a:pt x="19089" y="878217"/>
                  <a:pt x="23262" y="1267164"/>
                </a:cubicBezTo>
                <a:cubicBezTo>
                  <a:pt x="27435" y="1656111"/>
                  <a:pt x="28383" y="2043465"/>
                  <a:pt x="26107" y="2429245"/>
                </a:cubicBezTo>
                <a:cubicBezTo>
                  <a:pt x="24590" y="2648118"/>
                  <a:pt x="21878" y="2866993"/>
                  <a:pt x="17952" y="3085867"/>
                </a:cubicBezTo>
                <a:cubicBezTo>
                  <a:pt x="18027" y="3102880"/>
                  <a:pt x="29426" y="3117768"/>
                  <a:pt x="45832" y="3122282"/>
                </a:cubicBezTo>
                <a:cubicBezTo>
                  <a:pt x="183909" y="3155474"/>
                  <a:pt x="329003" y="3157939"/>
                  <a:pt x="469924" y="3168371"/>
                </a:cubicBezTo>
                <a:lnTo>
                  <a:pt x="892499" y="3199856"/>
                </a:lnTo>
                <a:cubicBezTo>
                  <a:pt x="1035507" y="3210477"/>
                  <a:pt x="1178705" y="3222236"/>
                  <a:pt x="1322092" y="3226409"/>
                </a:cubicBezTo>
                <a:cubicBezTo>
                  <a:pt x="1460699" y="3230278"/>
                  <a:pt x="1599402" y="3224816"/>
                  <a:pt x="1737270" y="3210098"/>
                </a:cubicBezTo>
                <a:cubicBezTo>
                  <a:pt x="2039748" y="3217969"/>
                  <a:pt x="2342340" y="3200140"/>
                  <a:pt x="2641785" y="3156802"/>
                </a:cubicBezTo>
                <a:cubicBezTo>
                  <a:pt x="2687342" y="3160083"/>
                  <a:pt x="2733146" y="3157276"/>
                  <a:pt x="2777964" y="3148456"/>
                </a:cubicBezTo>
                <a:cubicBezTo>
                  <a:pt x="2839985" y="3134042"/>
                  <a:pt x="2854779" y="3076763"/>
                  <a:pt x="2853830" y="3020622"/>
                </a:cubicBezTo>
                <a:cubicBezTo>
                  <a:pt x="2853261" y="3000896"/>
                  <a:pt x="2852124" y="2981361"/>
                  <a:pt x="2850417" y="2961825"/>
                </a:cubicBezTo>
                <a:close/>
              </a:path>
            </a:pathLst>
          </a:custGeom>
          <a:solidFill>
            <a:srgbClr val="DBEFFA"/>
          </a:solidFill>
          <a:ln w="37853" cap="flat">
            <a:solidFill>
              <a:srgbClr val="736357"/>
            </a:solidFill>
            <a:prstDash val="solid"/>
            <a:miter/>
          </a:ln>
        </p:spPr>
        <p:txBody>
          <a:bodyPr rtlCol="0" anchor="ctr"/>
          <a:lstStyle/>
          <a:p>
            <a:endParaRPr lang="en-US"/>
          </a:p>
        </p:txBody>
      </p:sp>
      <p:sp>
        <p:nvSpPr>
          <p:cNvPr id="17" name="Rectangle 4"/>
          <p:cNvSpPr>
            <a:spLocks noChangeArrowheads="1"/>
          </p:cNvSpPr>
          <p:nvPr/>
        </p:nvSpPr>
        <p:spPr bwMode="auto">
          <a:xfrm>
            <a:off x="6187922" y="1820649"/>
            <a:ext cx="549188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sz="2800" dirty="0">
                <a:solidFill>
                  <a:schemeClr val="accent4">
                    <a:lumMod val="75000"/>
                  </a:schemeClr>
                </a:solidFill>
                <a:latin typeface="Times New Roman" pitchFamily="18" charset="0"/>
                <a:cs typeface="Times New Roman" pitchFamily="18" charset="0"/>
              </a:rPr>
              <a:t>Tại đây, các Đại biểu đã tán thành chủ trương tiến hành Tổng khởi nghĩa của Đảng, </a:t>
            </a:r>
            <a:r>
              <a:rPr lang="vi-VN" sz="2800" dirty="0">
                <a:ln>
                  <a:solidFill>
                    <a:schemeClr val="accent2">
                      <a:lumMod val="50000"/>
                    </a:schemeClr>
                  </a:solidFill>
                </a:ln>
                <a:solidFill>
                  <a:schemeClr val="accent2">
                    <a:lumMod val="50000"/>
                  </a:schemeClr>
                </a:solidFill>
                <a:latin typeface="Times New Roman" pitchFamily="18" charset="0"/>
                <a:cs typeface="Times New Roman" pitchFamily="18" charset="0"/>
              </a:rPr>
              <a:t>quy định quốc kỳ là lá cờ đỏ sao vàng, quốc ca là bài Tiến quân ca </a:t>
            </a:r>
            <a:r>
              <a:rPr lang="vi-VN" sz="2800" dirty="0">
                <a:solidFill>
                  <a:schemeClr val="accent4">
                    <a:lumMod val="75000"/>
                  </a:schemeClr>
                </a:solidFill>
                <a:latin typeface="Times New Roman" pitchFamily="18" charset="0"/>
                <a:cs typeface="Times New Roman" pitchFamily="18" charset="0"/>
              </a:rPr>
              <a:t>và cử ra Uỷ ban Giải phóng Dân tộc Việt Nam tức Chính phủ Lâm thời do đồng chí Hồ Chí Minh làm Chủ tịch.</a:t>
            </a:r>
            <a:r>
              <a:rPr lang="vi-VN" sz="2400" dirty="0">
                <a:solidFill>
                  <a:schemeClr val="accent4">
                    <a:lumMod val="75000"/>
                  </a:schemeClr>
                </a:solidFill>
                <a:latin typeface="Times New Roman" pitchFamily="18" charset="0"/>
                <a:cs typeface="Times New Roman" pitchFamily="18" charset="0"/>
              </a:rPr>
              <a:t> </a:t>
            </a:r>
            <a:endParaRPr lang="en-US" sz="2400" dirty="0">
              <a:solidFill>
                <a:schemeClr val="accent4">
                  <a:lumMod val="75000"/>
                </a:schemeClr>
              </a:solidFill>
              <a:latin typeface="Times New Roman" pitchFamily="18" charset="0"/>
              <a:cs typeface="Times New Roman" pitchFamily="18" charset="0"/>
            </a:endParaRPr>
          </a:p>
        </p:txBody>
      </p:sp>
      <p:sp>
        <p:nvSpPr>
          <p:cNvPr id="18" name="Rectangle 17"/>
          <p:cNvSpPr/>
          <p:nvPr/>
        </p:nvSpPr>
        <p:spPr>
          <a:xfrm>
            <a:off x="6345588" y="639037"/>
            <a:ext cx="4570995"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err="1">
                <a:ln w="11430"/>
                <a:solidFill>
                  <a:schemeClr val="accent1">
                    <a:lumMod val="75000"/>
                  </a:schemeClr>
                </a:solidFill>
                <a:effectLst>
                  <a:outerShdw blurRad="50800" dist="39000" dir="5460000" algn="tl">
                    <a:srgbClr val="000000">
                      <a:alpha val="38000"/>
                    </a:srgbClr>
                  </a:outerShdw>
                </a:effectLst>
                <a:latin typeface="Times New Roman" pitchFamily="18" charset="0"/>
                <a:cs typeface="Times New Roman" pitchFamily="18" charset="0"/>
              </a:rPr>
              <a:t>Đình</a:t>
            </a:r>
            <a:r>
              <a:rPr lang="en-US" sz="5400" b="1" dirty="0">
                <a:ln w="11430"/>
                <a:solidFill>
                  <a:schemeClr val="accent1">
                    <a:lumMod val="75000"/>
                  </a:schemeClr>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solidFill>
                  <a:schemeClr val="accent1">
                    <a:lumMod val="75000"/>
                  </a:schemeClr>
                </a:solidFill>
                <a:effectLst>
                  <a:outerShdw blurRad="50800" dist="39000" dir="5460000" algn="tl">
                    <a:srgbClr val="000000">
                      <a:alpha val="38000"/>
                    </a:srgbClr>
                  </a:outerShdw>
                </a:effectLst>
                <a:latin typeface="Times New Roman" pitchFamily="18" charset="0"/>
                <a:cs typeface="Times New Roman" pitchFamily="18" charset="0"/>
              </a:rPr>
              <a:t>Tân</a:t>
            </a:r>
            <a:r>
              <a:rPr lang="en-US" sz="5400" b="1" dirty="0">
                <a:ln w="11430"/>
                <a:solidFill>
                  <a:schemeClr val="accent1">
                    <a:lumMod val="75000"/>
                  </a:schemeClr>
                </a:soli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solidFill>
                  <a:schemeClr val="accent1">
                    <a:lumMod val="75000"/>
                  </a:schemeClr>
                </a:solidFill>
                <a:effectLst>
                  <a:outerShdw blurRad="50800" dist="39000" dir="5460000" algn="tl">
                    <a:srgbClr val="000000">
                      <a:alpha val="38000"/>
                    </a:srgbClr>
                  </a:outerShdw>
                </a:effectLst>
                <a:latin typeface="Times New Roman" pitchFamily="18" charset="0"/>
                <a:cs typeface="Times New Roman" pitchFamily="18" charset="0"/>
              </a:rPr>
              <a:t>Trào</a:t>
            </a:r>
            <a:endParaRPr lang="en-US" sz="5400" b="1" dirty="0">
              <a:ln w="11430"/>
              <a:solidFill>
                <a:schemeClr val="accent1">
                  <a:lumMod val="75000"/>
                </a:schemeClr>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988684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10">
            <a:extLst>
              <a:ext uri="{FF2B5EF4-FFF2-40B4-BE49-F238E27FC236}">
                <a16:creationId xmlns="" xmlns:a16="http://schemas.microsoft.com/office/drawing/2014/main" id="{A9D38E95-DCB6-4F6F-8D23-6AE4E0A607C4}"/>
              </a:ext>
            </a:extLst>
          </p:cNvPr>
          <p:cNvSpPr/>
          <p:nvPr/>
        </p:nvSpPr>
        <p:spPr>
          <a:xfrm>
            <a:off x="6221123" y="119312"/>
            <a:ext cx="5776938" cy="5807931"/>
          </a:xfrm>
          <a:custGeom>
            <a:avLst/>
            <a:gdLst>
              <a:gd name="connsiteX0" fmla="*/ 2850417 w 2878826"/>
              <a:gd name="connsiteY0" fmla="*/ 2961825 h 3227678"/>
              <a:gd name="connsiteX1" fmla="*/ 2865969 w 2878826"/>
              <a:gd name="connsiteY1" fmla="*/ 1965323 h 3227678"/>
              <a:gd name="connsiteX2" fmla="*/ 2852882 w 2878826"/>
              <a:gd name="connsiteY2" fmla="*/ 1392723 h 3227678"/>
              <a:gd name="connsiteX3" fmla="*/ 2813432 w 2878826"/>
              <a:gd name="connsiteY3" fmla="*/ 463361 h 3227678"/>
              <a:gd name="connsiteX4" fmla="*/ 2820639 w 2878826"/>
              <a:gd name="connsiteY4" fmla="*/ 208640 h 3227678"/>
              <a:gd name="connsiteX5" fmla="*/ 2815328 w 2878826"/>
              <a:gd name="connsiteY5" fmla="*/ 161224 h 3227678"/>
              <a:gd name="connsiteX6" fmla="*/ 2817794 w 2878826"/>
              <a:gd name="connsiteY6" fmla="*/ 88962 h 3227678"/>
              <a:gd name="connsiteX7" fmla="*/ 2779709 w 2878826"/>
              <a:gd name="connsiteY7" fmla="*/ 51190 h 3227678"/>
              <a:gd name="connsiteX8" fmla="*/ 2769809 w 2878826"/>
              <a:gd name="connsiteY8" fmla="*/ 52546 h 3227678"/>
              <a:gd name="connsiteX9" fmla="*/ 2765067 w 2878826"/>
              <a:gd name="connsiteY9" fmla="*/ 52546 h 3227678"/>
              <a:gd name="connsiteX10" fmla="*/ 2759946 w 2878826"/>
              <a:gd name="connsiteY10" fmla="*/ 52546 h 3227678"/>
              <a:gd name="connsiteX11" fmla="*/ 2502570 w 2878826"/>
              <a:gd name="connsiteY11" fmla="*/ 47614 h 3227678"/>
              <a:gd name="connsiteX12" fmla="*/ 2359183 w 2878826"/>
              <a:gd name="connsiteY12" fmla="*/ 30924 h 3227678"/>
              <a:gd name="connsiteX13" fmla="*/ 1941919 w 2878826"/>
              <a:gd name="connsiteY13" fmla="*/ 30924 h 3227678"/>
              <a:gd name="connsiteX14" fmla="*/ 1733286 w 2878826"/>
              <a:gd name="connsiteY14" fmla="*/ 32441 h 3227678"/>
              <a:gd name="connsiteX15" fmla="*/ 1530155 w 2878826"/>
              <a:gd name="connsiteY15" fmla="*/ 9302 h 3227678"/>
              <a:gd name="connsiteX16" fmla="*/ 1104925 w 2878826"/>
              <a:gd name="connsiteY16" fmla="*/ 6647 h 3227678"/>
              <a:gd name="connsiteX17" fmla="*/ 249533 w 2878826"/>
              <a:gd name="connsiteY17" fmla="*/ 41355 h 3227678"/>
              <a:gd name="connsiteX18" fmla="*/ 42608 w 2878826"/>
              <a:gd name="connsiteY18" fmla="*/ 49891 h 3227678"/>
              <a:gd name="connsiteX19" fmla="*/ 7141 w 2878826"/>
              <a:gd name="connsiteY19" fmla="*/ 77392 h 3227678"/>
              <a:gd name="connsiteX20" fmla="*/ -67 w 2878826"/>
              <a:gd name="connsiteY20" fmla="*/ 100721 h 3227678"/>
              <a:gd name="connsiteX21" fmla="*/ 23262 w 2878826"/>
              <a:gd name="connsiteY21" fmla="*/ 1267164 h 3227678"/>
              <a:gd name="connsiteX22" fmla="*/ 26107 w 2878826"/>
              <a:gd name="connsiteY22" fmla="*/ 2429245 h 3227678"/>
              <a:gd name="connsiteX23" fmla="*/ 17952 w 2878826"/>
              <a:gd name="connsiteY23" fmla="*/ 3085867 h 3227678"/>
              <a:gd name="connsiteX24" fmla="*/ 45832 w 2878826"/>
              <a:gd name="connsiteY24" fmla="*/ 3122282 h 3227678"/>
              <a:gd name="connsiteX25" fmla="*/ 469924 w 2878826"/>
              <a:gd name="connsiteY25" fmla="*/ 3168371 h 3227678"/>
              <a:gd name="connsiteX26" fmla="*/ 892499 w 2878826"/>
              <a:gd name="connsiteY26" fmla="*/ 3199856 h 3227678"/>
              <a:gd name="connsiteX27" fmla="*/ 1322092 w 2878826"/>
              <a:gd name="connsiteY27" fmla="*/ 3226409 h 3227678"/>
              <a:gd name="connsiteX28" fmla="*/ 1737270 w 2878826"/>
              <a:gd name="connsiteY28" fmla="*/ 3210098 h 3227678"/>
              <a:gd name="connsiteX29" fmla="*/ 2641785 w 2878826"/>
              <a:gd name="connsiteY29" fmla="*/ 3156802 h 3227678"/>
              <a:gd name="connsiteX30" fmla="*/ 2777964 w 2878826"/>
              <a:gd name="connsiteY30" fmla="*/ 3148456 h 3227678"/>
              <a:gd name="connsiteX31" fmla="*/ 2853830 w 2878826"/>
              <a:gd name="connsiteY31" fmla="*/ 3020622 h 3227678"/>
              <a:gd name="connsiteX32" fmla="*/ 2850417 w 2878826"/>
              <a:gd name="connsiteY32" fmla="*/ 2961825 h 32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8826" h="3227678">
                <a:moveTo>
                  <a:pt x="2850417" y="2961825"/>
                </a:moveTo>
                <a:cubicBezTo>
                  <a:pt x="2887022" y="2630290"/>
                  <a:pt x="2883418" y="2297996"/>
                  <a:pt x="2865969" y="1965323"/>
                </a:cubicBezTo>
                <a:cubicBezTo>
                  <a:pt x="2869952" y="1774519"/>
                  <a:pt x="2863124" y="1583336"/>
                  <a:pt x="2852882" y="1392723"/>
                </a:cubicBezTo>
                <a:cubicBezTo>
                  <a:pt x="2836571" y="1083188"/>
                  <a:pt x="2812104" y="773654"/>
                  <a:pt x="2813432" y="463361"/>
                </a:cubicBezTo>
                <a:cubicBezTo>
                  <a:pt x="2813432" y="378581"/>
                  <a:pt x="2820449" y="293611"/>
                  <a:pt x="2820639" y="208640"/>
                </a:cubicBezTo>
                <a:cubicBezTo>
                  <a:pt x="2820772" y="192678"/>
                  <a:pt x="2818989" y="176760"/>
                  <a:pt x="2815328" y="161224"/>
                </a:cubicBezTo>
                <a:cubicBezTo>
                  <a:pt x="2819463" y="137364"/>
                  <a:pt x="2820297" y="113047"/>
                  <a:pt x="2817794" y="88962"/>
                </a:cubicBezTo>
                <a:cubicBezTo>
                  <a:pt x="2817699" y="68011"/>
                  <a:pt x="2800649" y="51101"/>
                  <a:pt x="2779709" y="51190"/>
                </a:cubicBezTo>
                <a:cubicBezTo>
                  <a:pt x="2776352" y="51205"/>
                  <a:pt x="2773033" y="51660"/>
                  <a:pt x="2769809" y="52546"/>
                </a:cubicBezTo>
                <a:lnTo>
                  <a:pt x="2765067" y="52546"/>
                </a:lnTo>
                <a:lnTo>
                  <a:pt x="2759946" y="52546"/>
                </a:lnTo>
                <a:cubicBezTo>
                  <a:pt x="2674293" y="46446"/>
                  <a:pt x="2588394" y="44800"/>
                  <a:pt x="2502570" y="47614"/>
                </a:cubicBezTo>
                <a:cubicBezTo>
                  <a:pt x="2454964" y="41355"/>
                  <a:pt x="2407737" y="35476"/>
                  <a:pt x="2359183" y="30924"/>
                </a:cubicBezTo>
                <a:cubicBezTo>
                  <a:pt x="2220386" y="18406"/>
                  <a:pt x="2080716" y="18406"/>
                  <a:pt x="1941919" y="30924"/>
                </a:cubicBezTo>
                <a:cubicBezTo>
                  <a:pt x="1872539" y="37352"/>
                  <a:pt x="1802742" y="37858"/>
                  <a:pt x="1733286" y="32441"/>
                </a:cubicBezTo>
                <a:cubicBezTo>
                  <a:pt x="1665386" y="26751"/>
                  <a:pt x="1597865" y="16509"/>
                  <a:pt x="1530155" y="9302"/>
                </a:cubicBezTo>
                <a:cubicBezTo>
                  <a:pt x="1388475" y="-6061"/>
                  <a:pt x="1246795" y="767"/>
                  <a:pt x="1104925" y="6647"/>
                </a:cubicBezTo>
                <a:lnTo>
                  <a:pt x="249533" y="41355"/>
                </a:lnTo>
                <a:lnTo>
                  <a:pt x="42608" y="49891"/>
                </a:lnTo>
                <a:cubicBezTo>
                  <a:pt x="25899" y="49885"/>
                  <a:pt x="11294" y="61202"/>
                  <a:pt x="7141" y="77392"/>
                </a:cubicBezTo>
                <a:cubicBezTo>
                  <a:pt x="2077" y="84078"/>
                  <a:pt x="-484" y="92340"/>
                  <a:pt x="-67" y="100721"/>
                </a:cubicBezTo>
                <a:cubicBezTo>
                  <a:pt x="11313" y="489408"/>
                  <a:pt x="19089" y="878217"/>
                  <a:pt x="23262" y="1267164"/>
                </a:cubicBezTo>
                <a:cubicBezTo>
                  <a:pt x="27435" y="1656111"/>
                  <a:pt x="28383" y="2043465"/>
                  <a:pt x="26107" y="2429245"/>
                </a:cubicBezTo>
                <a:cubicBezTo>
                  <a:pt x="24590" y="2648118"/>
                  <a:pt x="21878" y="2866993"/>
                  <a:pt x="17952" y="3085867"/>
                </a:cubicBezTo>
                <a:cubicBezTo>
                  <a:pt x="18027" y="3102880"/>
                  <a:pt x="29426" y="3117768"/>
                  <a:pt x="45832" y="3122282"/>
                </a:cubicBezTo>
                <a:cubicBezTo>
                  <a:pt x="183909" y="3155474"/>
                  <a:pt x="329003" y="3157939"/>
                  <a:pt x="469924" y="3168371"/>
                </a:cubicBezTo>
                <a:lnTo>
                  <a:pt x="892499" y="3199856"/>
                </a:lnTo>
                <a:cubicBezTo>
                  <a:pt x="1035507" y="3210477"/>
                  <a:pt x="1178705" y="3222236"/>
                  <a:pt x="1322092" y="3226409"/>
                </a:cubicBezTo>
                <a:cubicBezTo>
                  <a:pt x="1460699" y="3230278"/>
                  <a:pt x="1599402" y="3224816"/>
                  <a:pt x="1737270" y="3210098"/>
                </a:cubicBezTo>
                <a:cubicBezTo>
                  <a:pt x="2039748" y="3217969"/>
                  <a:pt x="2342340" y="3200140"/>
                  <a:pt x="2641785" y="3156802"/>
                </a:cubicBezTo>
                <a:cubicBezTo>
                  <a:pt x="2687342" y="3160083"/>
                  <a:pt x="2733146" y="3157276"/>
                  <a:pt x="2777964" y="3148456"/>
                </a:cubicBezTo>
                <a:cubicBezTo>
                  <a:pt x="2839985" y="3134042"/>
                  <a:pt x="2854779" y="3076763"/>
                  <a:pt x="2853830" y="3020622"/>
                </a:cubicBezTo>
                <a:cubicBezTo>
                  <a:pt x="2853261" y="3000896"/>
                  <a:pt x="2852124" y="2981361"/>
                  <a:pt x="2850417" y="2961825"/>
                </a:cubicBezTo>
                <a:close/>
              </a:path>
            </a:pathLst>
          </a:custGeom>
          <a:solidFill>
            <a:srgbClr val="DBEFFA"/>
          </a:solidFill>
          <a:ln w="37853" cap="flat">
            <a:solidFill>
              <a:srgbClr val="736357"/>
            </a:solidFill>
            <a:prstDash val="solid"/>
            <a:miter/>
          </a:ln>
        </p:spPr>
        <p:txBody>
          <a:bodyPr rtlCol="0" anchor="ctr"/>
          <a:lstStyle/>
          <a:p>
            <a:endParaRPr lang="en-US">
              <a:solidFill>
                <a:prstClr val="black"/>
              </a:solidFill>
            </a:endParaRPr>
          </a:p>
        </p:txBody>
      </p:sp>
      <p:sp>
        <p:nvSpPr>
          <p:cNvPr id="6" name="Title 1"/>
          <p:cNvSpPr txBox="1">
            <a:spLocks/>
          </p:cNvSpPr>
          <p:nvPr/>
        </p:nvSpPr>
        <p:spPr>
          <a:xfrm>
            <a:off x="6495067" y="152058"/>
            <a:ext cx="488308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a:ln w="0"/>
                <a:solidFill>
                  <a:srgbClr val="7030A0"/>
                </a:solidFill>
                <a:effectLst>
                  <a:outerShdw blurRad="38100" dist="25400" dir="5400000" algn="ctr" rotWithShape="0">
                    <a:srgbClr val="6E747A">
                      <a:alpha val="43000"/>
                    </a:srgbClr>
                  </a:outerShdw>
                </a:effectLst>
                <a:latin typeface="Times New Roman" pitchFamily="18" charset="0"/>
                <a:cs typeface="Times New Roman" pitchFamily="18" charset="0"/>
              </a:rPr>
              <a:t>Cây</a:t>
            </a:r>
            <a:r>
              <a:rPr lang="en-US" b="1" dirty="0">
                <a:ln w="0"/>
                <a:solidFill>
                  <a:srgbClr val="7030A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b="1" dirty="0" err="1">
                <a:ln w="0"/>
                <a:solidFill>
                  <a:srgbClr val="7030A0"/>
                </a:solidFill>
                <a:effectLst>
                  <a:outerShdw blurRad="38100" dist="25400" dir="5400000" algn="ctr" rotWithShape="0">
                    <a:srgbClr val="6E747A">
                      <a:alpha val="43000"/>
                    </a:srgbClr>
                  </a:outerShdw>
                </a:effectLst>
                <a:latin typeface="Times New Roman" pitchFamily="18" charset="0"/>
                <a:cs typeface="Times New Roman" pitchFamily="18" charset="0"/>
              </a:rPr>
              <a:t>đa</a:t>
            </a:r>
            <a:r>
              <a:rPr lang="en-US" b="1" dirty="0">
                <a:ln w="0"/>
                <a:solidFill>
                  <a:srgbClr val="7030A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b="1" dirty="0" err="1">
                <a:ln w="0"/>
                <a:solidFill>
                  <a:srgbClr val="7030A0"/>
                </a:solidFill>
                <a:effectLst>
                  <a:outerShdw blurRad="38100" dist="25400" dir="5400000" algn="ctr" rotWithShape="0">
                    <a:srgbClr val="6E747A">
                      <a:alpha val="43000"/>
                    </a:srgbClr>
                  </a:outerShdw>
                </a:effectLst>
                <a:latin typeface="Times New Roman" pitchFamily="18" charset="0"/>
                <a:cs typeface="Times New Roman" pitchFamily="18" charset="0"/>
              </a:rPr>
              <a:t>Tân</a:t>
            </a:r>
            <a:r>
              <a:rPr lang="en-US" b="1" dirty="0">
                <a:ln w="0"/>
                <a:solidFill>
                  <a:srgbClr val="7030A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b="1" dirty="0" err="1">
                <a:ln w="0"/>
                <a:solidFill>
                  <a:srgbClr val="7030A0"/>
                </a:solidFill>
                <a:effectLst>
                  <a:outerShdw blurRad="38100" dist="25400" dir="5400000" algn="ctr" rotWithShape="0">
                    <a:srgbClr val="6E747A">
                      <a:alpha val="43000"/>
                    </a:srgbClr>
                  </a:outerShdw>
                </a:effectLst>
                <a:latin typeface="Times New Roman" pitchFamily="18" charset="0"/>
                <a:cs typeface="Times New Roman" pitchFamily="18" charset="0"/>
              </a:rPr>
              <a:t>Trào</a:t>
            </a:r>
            <a:endParaRPr lang="en-US" b="1" dirty="0">
              <a:ln w="0"/>
              <a:solidFill>
                <a:srgbClr val="7030A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9046" y="152058"/>
            <a:ext cx="5024487" cy="30907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4"/>
          <p:cNvSpPr>
            <a:spLocks noChangeArrowheads="1"/>
          </p:cNvSpPr>
          <p:nvPr/>
        </p:nvSpPr>
        <p:spPr bwMode="auto">
          <a:xfrm>
            <a:off x="6235007" y="1169716"/>
            <a:ext cx="574917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200" dirty="0">
                <a:solidFill>
                  <a:schemeClr val="accent2">
                    <a:lumMod val="75000"/>
                  </a:schemeClr>
                </a:solidFill>
                <a:latin typeface="Times New Roman" pitchFamily="18" charset="0"/>
                <a:cs typeface="Times New Roman" pitchFamily="18" charset="0"/>
              </a:rPr>
              <a:t>C</a:t>
            </a:r>
            <a:r>
              <a:rPr lang="vi-VN" sz="3200" dirty="0">
                <a:solidFill>
                  <a:schemeClr val="accent2">
                    <a:lumMod val="75000"/>
                  </a:schemeClr>
                </a:solidFill>
                <a:latin typeface="Times New Roman" pitchFamily="18" charset="0"/>
                <a:cs typeface="Times New Roman" pitchFamily="18" charset="0"/>
              </a:rPr>
              <a:t>hiều ngày 16 tháng 8 năm 1945, quân Giải phóng Việt Nam làm lễ xuất quân trước sự chứng kiến của nhân dân Tân Trào và 60 Đại biểu toàn quốc về dự Quốc dân Đại hội.</a:t>
            </a:r>
            <a:endParaRPr lang="en-US" sz="3200" dirty="0">
              <a:solidFill>
                <a:schemeClr val="accent2">
                  <a:lumMod val="75000"/>
                </a:schemeClr>
              </a:solidFill>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a:off x="189329" y="3157980"/>
            <a:ext cx="5663920" cy="3625007"/>
          </a:xfrm>
          <a:prstGeom prst="rect">
            <a:avLst/>
          </a:prstGeom>
        </p:spPr>
      </p:pic>
    </p:spTree>
    <p:extLst>
      <p:ext uri="{BB962C8B-B14F-4D97-AF65-F5344CB8AC3E}">
        <p14:creationId xmlns:p14="http://schemas.microsoft.com/office/powerpoint/2010/main" val="8361099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945456" y="3108325"/>
            <a:ext cx="655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3200" b="0" i="0" u="none" strike="noStrike" kern="0" cap="none" spc="0" normalizeH="0" baseline="0" noProof="0" dirty="0">
              <a:ln>
                <a:noFill/>
              </a:ln>
              <a:solidFill>
                <a:srgbClr val="0000FF"/>
              </a:solidFill>
              <a:effectLst/>
              <a:uLnTx/>
              <a:uFillTx/>
              <a:latin typeface="Arial" panose="020B0604020202020204" pitchFamily="34" charset="0"/>
            </a:endParaRPr>
          </a:p>
        </p:txBody>
      </p:sp>
      <p:sp>
        <p:nvSpPr>
          <p:cNvPr id="7" name="Text Box 7"/>
          <p:cNvSpPr txBox="1">
            <a:spLocks noChangeArrowheads="1"/>
          </p:cNvSpPr>
          <p:nvPr/>
        </p:nvSpPr>
        <p:spPr bwMode="auto">
          <a:xfrm>
            <a:off x="1643698" y="3590925"/>
            <a:ext cx="5791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3200" b="0" i="0" u="none" strike="noStrike" kern="0" cap="none" spc="0" normalizeH="0" baseline="0" noProof="0" dirty="0">
              <a:ln>
                <a:noFill/>
              </a:ln>
              <a:solidFill>
                <a:srgbClr val="99CC00"/>
              </a:solidFill>
              <a:effectLst/>
              <a:uLnTx/>
              <a:uFillTx/>
              <a:latin typeface="Arial" panose="020B0604020202020204" pitchFamily="34" charset="0"/>
            </a:endParaRPr>
          </a:p>
        </p:txBody>
      </p:sp>
      <p:sp>
        <p:nvSpPr>
          <p:cNvPr id="8" name="Text Box 7"/>
          <p:cNvSpPr txBox="1">
            <a:spLocks noChangeArrowheads="1"/>
          </p:cNvSpPr>
          <p:nvPr/>
        </p:nvSpPr>
        <p:spPr bwMode="auto">
          <a:xfrm>
            <a:off x="1711960" y="4186237"/>
            <a:ext cx="579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ndParaRPr>
          </a:p>
        </p:txBody>
      </p:sp>
      <p:pic>
        <p:nvPicPr>
          <p:cNvPr id="9" name="Picture 8"/>
          <p:cNvPicPr>
            <a:picLocks noChangeAspect="1"/>
          </p:cNvPicPr>
          <p:nvPr/>
        </p:nvPicPr>
        <p:blipFill>
          <a:blip r:embed="rId2"/>
          <a:stretch>
            <a:fillRect/>
          </a:stretch>
        </p:blipFill>
        <p:spPr>
          <a:xfrm>
            <a:off x="2703684" y="80186"/>
            <a:ext cx="6200169" cy="2542252"/>
          </a:xfrm>
          <a:prstGeom prst="rect">
            <a:avLst/>
          </a:prstGeom>
        </p:spPr>
      </p:pic>
      <p:sp>
        <p:nvSpPr>
          <p:cNvPr id="11" name="Rectangle: Rounded Corners 25">
            <a:extLst>
              <a:ext uri="{FF2B5EF4-FFF2-40B4-BE49-F238E27FC236}">
                <a16:creationId xmlns="" xmlns:a16="http://schemas.microsoft.com/office/drawing/2014/main" id="{D996E8D9-F8B2-4624-AFD6-3906A48D60E6}"/>
              </a:ext>
            </a:extLst>
          </p:cNvPr>
          <p:cNvSpPr/>
          <p:nvPr/>
        </p:nvSpPr>
        <p:spPr>
          <a:xfrm>
            <a:off x="499621" y="2759285"/>
            <a:ext cx="8899022" cy="1245138"/>
          </a:xfrm>
          <a:prstGeom prst="roundRect">
            <a:avLst>
              <a:gd name="adj" fmla="val 18260"/>
            </a:avLst>
          </a:prstGeom>
          <a:solidFill>
            <a:schemeClr val="accent5">
              <a:lumMod val="20000"/>
              <a:lumOff val="80000"/>
            </a:schemeClr>
          </a:solidFill>
          <a:ln w="41275">
            <a:solidFill>
              <a:srgbClr val="95C9E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dirty="0" err="1">
                <a:ln>
                  <a:solidFill>
                    <a:schemeClr val="accent2">
                      <a:lumMod val="75000"/>
                    </a:schemeClr>
                  </a:solidFill>
                </a:ln>
                <a:solidFill>
                  <a:schemeClr val="accent2">
                    <a:lumMod val="75000"/>
                  </a:schemeClr>
                </a:solidFill>
                <a:latin typeface="HP001 4 hàng" panose="020B0603050302020204" pitchFamily="34" charset="0"/>
              </a:rPr>
              <a:t>Trong</a:t>
            </a:r>
            <a:r>
              <a:rPr lang="en-US" sz="3200" b="1" dirty="0">
                <a:ln>
                  <a:solidFill>
                    <a:schemeClr val="accent2">
                      <a:lumMod val="75000"/>
                    </a:schemeClr>
                  </a:solidFill>
                </a:ln>
                <a:solidFill>
                  <a:schemeClr val="accent2">
                    <a:lumMod val="75000"/>
                  </a:schemeClr>
                </a:solidFill>
                <a:latin typeface="HP001 4 hàng" panose="020B0603050302020204" pitchFamily="34" charset="0"/>
              </a:rPr>
              <a:t> </a:t>
            </a:r>
            <a:r>
              <a:rPr lang="en-US" sz="3200" b="1" dirty="0" err="1">
                <a:ln>
                  <a:solidFill>
                    <a:schemeClr val="accent2">
                      <a:lumMod val="75000"/>
                    </a:schemeClr>
                  </a:solidFill>
                </a:ln>
                <a:solidFill>
                  <a:schemeClr val="accent2">
                    <a:lumMod val="75000"/>
                  </a:schemeClr>
                </a:solidFill>
                <a:latin typeface="HP001 4 hàng" panose="020B0603050302020204" pitchFamily="34" charset="0"/>
              </a:rPr>
              <a:t>từ</a:t>
            </a:r>
            <a:r>
              <a:rPr lang="en-US" sz="3200" b="1" dirty="0">
                <a:ln>
                  <a:solidFill>
                    <a:schemeClr val="accent2">
                      <a:lumMod val="75000"/>
                    </a:schemeClr>
                  </a:solidFill>
                </a:ln>
                <a:solidFill>
                  <a:schemeClr val="accent2">
                    <a:lumMod val="75000"/>
                  </a:schemeClr>
                </a:solidFill>
                <a:latin typeface="HP001 4 hàng" panose="020B0603050302020204" pitchFamily="34" charset="0"/>
              </a:rPr>
              <a:t> </a:t>
            </a:r>
            <a:r>
              <a:rPr lang="en-US" sz="3200" b="1" dirty="0" err="1">
                <a:ln>
                  <a:solidFill>
                    <a:schemeClr val="accent2">
                      <a:lumMod val="75000"/>
                    </a:schemeClr>
                  </a:solidFill>
                </a:ln>
                <a:solidFill>
                  <a:schemeClr val="accent2">
                    <a:lumMod val="75000"/>
                  </a:schemeClr>
                </a:solidFill>
                <a:latin typeface="HP001 4 hàng" panose="020B0603050302020204" pitchFamily="34" charset="0"/>
              </a:rPr>
              <a:t>ứng</a:t>
            </a:r>
            <a:r>
              <a:rPr lang="en-US" sz="3200" b="1" dirty="0">
                <a:ln>
                  <a:solidFill>
                    <a:schemeClr val="accent2">
                      <a:lumMod val="75000"/>
                    </a:schemeClr>
                  </a:solidFill>
                </a:ln>
                <a:solidFill>
                  <a:schemeClr val="accent2">
                    <a:lumMod val="75000"/>
                  </a:schemeClr>
                </a:solidFill>
                <a:latin typeface="HP001 4 hàng" panose="020B0603050302020204" pitchFamily="34" charset="0"/>
              </a:rPr>
              <a:t> </a:t>
            </a:r>
            <a:r>
              <a:rPr lang="en-US" sz="3200" b="1" dirty="0" err="1">
                <a:ln>
                  <a:solidFill>
                    <a:schemeClr val="accent2">
                      <a:lumMod val="75000"/>
                    </a:schemeClr>
                  </a:solidFill>
                </a:ln>
                <a:solidFill>
                  <a:schemeClr val="accent2">
                    <a:lumMod val="75000"/>
                  </a:schemeClr>
                </a:solidFill>
                <a:latin typeface="HP001 4 hàng" panose="020B0603050302020204" pitchFamily="34" charset="0"/>
              </a:rPr>
              <a:t>dụng</a:t>
            </a:r>
            <a:r>
              <a:rPr lang="en-US" sz="3200" b="1" dirty="0">
                <a:ln>
                  <a:solidFill>
                    <a:schemeClr val="accent2">
                      <a:lumMod val="75000"/>
                    </a:schemeClr>
                  </a:solidFill>
                </a:ln>
                <a:solidFill>
                  <a:schemeClr val="accent2">
                    <a:lumMod val="75000"/>
                  </a:schemeClr>
                </a:solidFill>
                <a:latin typeface="HP001 4 hàng" panose="020B0603050302020204" pitchFamily="34" charset="0"/>
              </a:rPr>
              <a:t> </a:t>
            </a:r>
            <a:r>
              <a:rPr lang="en-US" sz="3200" b="1" dirty="0" err="1">
                <a:ln>
                  <a:solidFill>
                    <a:schemeClr val="accent2">
                      <a:lumMod val="75000"/>
                    </a:schemeClr>
                  </a:solidFill>
                </a:ln>
                <a:solidFill>
                  <a:schemeClr val="accent2">
                    <a:lumMod val="75000"/>
                  </a:schemeClr>
                </a:solidFill>
                <a:latin typeface="HP001 4 hàng" panose="020B0603050302020204" pitchFamily="34" charset="0"/>
              </a:rPr>
              <a:t>có</a:t>
            </a:r>
            <a:r>
              <a:rPr lang="en-US" sz="3200" b="1" dirty="0">
                <a:ln>
                  <a:solidFill>
                    <a:schemeClr val="accent2">
                      <a:lumMod val="75000"/>
                    </a:schemeClr>
                  </a:solidFill>
                </a:ln>
                <a:solidFill>
                  <a:schemeClr val="accent2">
                    <a:lumMod val="75000"/>
                  </a:schemeClr>
                </a:solidFill>
                <a:latin typeface="HP001 4 hàng" panose="020B0603050302020204" pitchFamily="34" charset="0"/>
              </a:rPr>
              <a:t> </a:t>
            </a:r>
            <a:r>
              <a:rPr lang="en-US" sz="3200" b="1" dirty="0" err="1">
                <a:ln>
                  <a:solidFill>
                    <a:schemeClr val="accent2">
                      <a:lumMod val="75000"/>
                    </a:schemeClr>
                  </a:solidFill>
                </a:ln>
                <a:solidFill>
                  <a:schemeClr val="accent2">
                    <a:lumMod val="75000"/>
                  </a:schemeClr>
                </a:solidFill>
                <a:latin typeface="HP001 4 hàng" panose="020B0603050302020204" pitchFamily="34" charset="0"/>
              </a:rPr>
              <a:t>chữ</a:t>
            </a:r>
            <a:r>
              <a:rPr lang="en-US" sz="3200" b="1" dirty="0">
                <a:ln>
                  <a:solidFill>
                    <a:schemeClr val="accent2">
                      <a:lumMod val="75000"/>
                    </a:schemeClr>
                  </a:solidFill>
                </a:ln>
                <a:solidFill>
                  <a:schemeClr val="accent2">
                    <a:lumMod val="75000"/>
                  </a:schemeClr>
                </a:solidFill>
                <a:latin typeface="HP001 4 hàng" panose="020B0603050302020204" pitchFamily="34" charset="0"/>
              </a:rPr>
              <a:t> </a:t>
            </a:r>
            <a:r>
              <a:rPr lang="en-US" sz="3200" b="1" dirty="0" err="1">
                <a:ln>
                  <a:solidFill>
                    <a:schemeClr val="accent2">
                      <a:lumMod val="75000"/>
                    </a:schemeClr>
                  </a:solidFill>
                </a:ln>
                <a:solidFill>
                  <a:schemeClr val="accent2">
                    <a:lumMod val="75000"/>
                  </a:schemeClr>
                </a:solidFill>
                <a:latin typeface="HP001 4 hàng" panose="020B0603050302020204" pitchFamily="34" charset="0"/>
              </a:rPr>
              <a:t>nào</a:t>
            </a:r>
            <a:r>
              <a:rPr lang="en-US" sz="3200" b="1" dirty="0">
                <a:ln>
                  <a:solidFill>
                    <a:schemeClr val="accent2">
                      <a:lumMod val="75000"/>
                    </a:schemeClr>
                  </a:solidFill>
                </a:ln>
                <a:solidFill>
                  <a:schemeClr val="accent2">
                    <a:lumMod val="75000"/>
                  </a:schemeClr>
                </a:solidFill>
                <a:latin typeface="HP001 4 hàng" panose="020B0603050302020204" pitchFamily="34" charset="0"/>
              </a:rPr>
              <a:t> </a:t>
            </a:r>
            <a:r>
              <a:rPr lang="en-US" sz="3200" b="1" dirty="0" err="1">
                <a:ln>
                  <a:solidFill>
                    <a:schemeClr val="accent2">
                      <a:lumMod val="75000"/>
                    </a:schemeClr>
                  </a:solidFill>
                </a:ln>
                <a:solidFill>
                  <a:schemeClr val="accent2">
                    <a:lumMod val="75000"/>
                  </a:schemeClr>
                </a:solidFill>
                <a:latin typeface="HP001 4 hàng" panose="020B0603050302020204" pitchFamily="34" charset="0"/>
              </a:rPr>
              <a:t>viết</a:t>
            </a:r>
            <a:r>
              <a:rPr lang="en-US" sz="3200" b="1" dirty="0">
                <a:ln>
                  <a:solidFill>
                    <a:schemeClr val="accent2">
                      <a:lumMod val="75000"/>
                    </a:schemeClr>
                  </a:solidFill>
                </a:ln>
                <a:solidFill>
                  <a:schemeClr val="accent2">
                    <a:lumMod val="75000"/>
                  </a:schemeClr>
                </a:solidFill>
                <a:latin typeface="HP001 4 hàng" panose="020B0603050302020204" pitchFamily="34" charset="0"/>
              </a:rPr>
              <a:t> </a:t>
            </a:r>
            <a:r>
              <a:rPr lang="en-US" sz="3200" b="1" dirty="0" err="1">
                <a:ln>
                  <a:solidFill>
                    <a:schemeClr val="accent2">
                      <a:lumMod val="75000"/>
                    </a:schemeClr>
                  </a:solidFill>
                </a:ln>
                <a:solidFill>
                  <a:schemeClr val="accent2">
                    <a:lumMod val="75000"/>
                  </a:schemeClr>
                </a:solidFill>
                <a:latin typeface="HP001 4 hàng" panose="020B0603050302020204" pitchFamily="34" charset="0"/>
              </a:rPr>
              <a:t>hoa</a:t>
            </a:r>
            <a:r>
              <a:rPr lang="en-US" sz="3200" b="1" dirty="0">
                <a:ln>
                  <a:solidFill>
                    <a:schemeClr val="accent2">
                      <a:lumMod val="75000"/>
                    </a:schemeClr>
                  </a:solidFill>
                </a:ln>
                <a:solidFill>
                  <a:schemeClr val="accent2">
                    <a:lumMod val="75000"/>
                  </a:schemeClr>
                </a:solidFill>
                <a:latin typeface="HP001 4 hàng" panose="020B0603050302020204" pitchFamily="34" charset="0"/>
              </a:rPr>
              <a:t> ?</a:t>
            </a:r>
          </a:p>
          <a:p>
            <a:pPr algn="ctr">
              <a:lnSpc>
                <a:spcPct val="150000"/>
              </a:lnSpc>
            </a:pPr>
            <a:r>
              <a:rPr lang="en-US" sz="3200" b="1" dirty="0">
                <a:ln>
                  <a:solidFill>
                    <a:schemeClr val="accent4">
                      <a:lumMod val="50000"/>
                    </a:schemeClr>
                  </a:solidFill>
                </a:ln>
                <a:solidFill>
                  <a:schemeClr val="accent4">
                    <a:lumMod val="50000"/>
                  </a:schemeClr>
                </a:solidFill>
                <a:latin typeface="HP001 4 hàng" panose="020B0603050302020204" pitchFamily="34" charset="0"/>
              </a:rPr>
              <a:t>“T”</a:t>
            </a:r>
          </a:p>
        </p:txBody>
      </p:sp>
      <p:sp>
        <p:nvSpPr>
          <p:cNvPr id="12" name="Rectangle: Rounded Corners 25">
            <a:extLst>
              <a:ext uri="{FF2B5EF4-FFF2-40B4-BE49-F238E27FC236}">
                <a16:creationId xmlns="" xmlns:a16="http://schemas.microsoft.com/office/drawing/2014/main" id="{D996E8D9-F8B2-4624-AFD6-3906A48D60E6}"/>
              </a:ext>
            </a:extLst>
          </p:cNvPr>
          <p:cNvSpPr/>
          <p:nvPr/>
        </p:nvSpPr>
        <p:spPr>
          <a:xfrm>
            <a:off x="499621" y="4364463"/>
            <a:ext cx="9879290" cy="2178765"/>
          </a:xfrm>
          <a:prstGeom prst="roundRect">
            <a:avLst>
              <a:gd name="adj" fmla="val 18260"/>
            </a:avLst>
          </a:prstGeom>
          <a:solidFill>
            <a:schemeClr val="accent3">
              <a:lumMod val="20000"/>
              <a:lumOff val="80000"/>
            </a:schemeClr>
          </a:solidFill>
          <a:ln w="41275">
            <a:solidFill>
              <a:schemeClr val="accent5">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err="1">
                <a:ln>
                  <a:solidFill>
                    <a:srgbClr val="0070C0"/>
                  </a:solidFill>
                </a:ln>
                <a:solidFill>
                  <a:srgbClr val="0070C0"/>
                </a:solidFill>
                <a:latin typeface="HP001 4 hàng" panose="020B0603050302020204" pitchFamily="34" charset="0"/>
              </a:rPr>
              <a:t>Nêu</a:t>
            </a:r>
            <a:r>
              <a:rPr lang="en-US" sz="3200" b="1" dirty="0">
                <a:ln>
                  <a:solidFill>
                    <a:srgbClr val="0070C0"/>
                  </a:solidFill>
                </a:ln>
                <a:solidFill>
                  <a:srgbClr val="0070C0"/>
                </a:solidFill>
                <a:latin typeface="HP001 4 hàng" panose="020B0603050302020204" pitchFamily="34" charset="0"/>
              </a:rPr>
              <a:t> </a:t>
            </a:r>
            <a:r>
              <a:rPr lang="en-US" sz="3200" b="1" dirty="0" err="1">
                <a:ln>
                  <a:solidFill>
                    <a:srgbClr val="0070C0"/>
                  </a:solidFill>
                </a:ln>
                <a:solidFill>
                  <a:srgbClr val="0070C0"/>
                </a:solidFill>
                <a:latin typeface="HP001 4 hàng" panose="020B0603050302020204" pitchFamily="34" charset="0"/>
              </a:rPr>
              <a:t>độ</a:t>
            </a:r>
            <a:r>
              <a:rPr lang="en-US" sz="3200" b="1" dirty="0">
                <a:ln>
                  <a:solidFill>
                    <a:srgbClr val="0070C0"/>
                  </a:solidFill>
                </a:ln>
                <a:solidFill>
                  <a:srgbClr val="0070C0"/>
                </a:solidFill>
                <a:latin typeface="HP001 4 hàng" panose="020B0603050302020204" pitchFamily="34" charset="0"/>
              </a:rPr>
              <a:t> </a:t>
            </a:r>
            <a:r>
              <a:rPr lang="en-US" sz="3200" b="1" dirty="0" err="1">
                <a:ln>
                  <a:solidFill>
                    <a:srgbClr val="0070C0"/>
                  </a:solidFill>
                </a:ln>
                <a:solidFill>
                  <a:srgbClr val="0070C0"/>
                </a:solidFill>
                <a:latin typeface="HP001 4 hàng" panose="020B0603050302020204" pitchFamily="34" charset="0"/>
              </a:rPr>
              <a:t>cao</a:t>
            </a:r>
            <a:r>
              <a:rPr lang="en-US" sz="3200" b="1" dirty="0">
                <a:ln>
                  <a:solidFill>
                    <a:srgbClr val="0070C0"/>
                  </a:solidFill>
                </a:ln>
                <a:solidFill>
                  <a:srgbClr val="0070C0"/>
                </a:solidFill>
                <a:latin typeface="HP001 4 hàng" panose="020B0603050302020204" pitchFamily="34" charset="0"/>
              </a:rPr>
              <a:t> </a:t>
            </a:r>
            <a:r>
              <a:rPr lang="en-US" sz="3200" b="1" dirty="0" err="1">
                <a:ln>
                  <a:solidFill>
                    <a:srgbClr val="0070C0"/>
                  </a:solidFill>
                </a:ln>
                <a:solidFill>
                  <a:srgbClr val="0070C0"/>
                </a:solidFill>
                <a:latin typeface="HP001 4 hàng" panose="020B0603050302020204" pitchFamily="34" charset="0"/>
              </a:rPr>
              <a:t>các</a:t>
            </a:r>
            <a:r>
              <a:rPr lang="en-US" sz="3200" b="1" dirty="0">
                <a:ln>
                  <a:solidFill>
                    <a:srgbClr val="0070C0"/>
                  </a:solidFill>
                </a:ln>
                <a:solidFill>
                  <a:srgbClr val="0070C0"/>
                </a:solidFill>
                <a:latin typeface="HP001 4 hàng" panose="020B0603050302020204" pitchFamily="34" charset="0"/>
              </a:rPr>
              <a:t> con </a:t>
            </a:r>
            <a:r>
              <a:rPr lang="en-US" sz="3200" b="1" dirty="0" err="1">
                <a:ln>
                  <a:solidFill>
                    <a:srgbClr val="0070C0"/>
                  </a:solidFill>
                </a:ln>
                <a:solidFill>
                  <a:srgbClr val="0070C0"/>
                </a:solidFill>
                <a:latin typeface="HP001 4 hàng" panose="020B0603050302020204" pitchFamily="34" charset="0"/>
              </a:rPr>
              <a:t>chữ</a:t>
            </a:r>
            <a:r>
              <a:rPr lang="en-US" sz="3200" b="1" dirty="0">
                <a:ln>
                  <a:solidFill>
                    <a:srgbClr val="0070C0"/>
                  </a:solidFill>
                </a:ln>
                <a:solidFill>
                  <a:srgbClr val="0070C0"/>
                </a:solidFill>
                <a:latin typeface="HP001 4 hàng" panose="020B0603050302020204" pitchFamily="34" charset="0"/>
              </a:rPr>
              <a:t> :</a:t>
            </a:r>
            <a:r>
              <a:rPr lang="vi-VN" sz="3200" b="1" dirty="0">
                <a:ln>
                  <a:solidFill>
                    <a:srgbClr val="0070C0"/>
                  </a:solidFill>
                </a:ln>
                <a:solidFill>
                  <a:srgbClr val="0070C0"/>
                </a:solidFill>
                <a:latin typeface="HP001 4 hàng" panose="020B0603050302020204" pitchFamily="34" charset="0"/>
              </a:rPr>
              <a:t> </a:t>
            </a:r>
            <a:endParaRPr lang="en-US" sz="3200" b="1" dirty="0">
              <a:ln>
                <a:solidFill>
                  <a:srgbClr val="0070C0"/>
                </a:solidFill>
              </a:ln>
              <a:solidFill>
                <a:srgbClr val="0070C0"/>
              </a:solidFill>
              <a:latin typeface="HP001 4 hàng" panose="020B0603050302020204" pitchFamily="34" charset="0"/>
            </a:endParaRPr>
          </a:p>
          <a:p>
            <a:r>
              <a:rPr lang="vi-VN" sz="2800" b="1" dirty="0">
                <a:ln>
                  <a:solidFill>
                    <a:schemeClr val="accent1">
                      <a:lumMod val="25000"/>
                    </a:schemeClr>
                  </a:solidFill>
                </a:ln>
                <a:solidFill>
                  <a:schemeClr val="accent1">
                    <a:lumMod val="25000"/>
                  </a:schemeClr>
                </a:solidFill>
                <a:latin typeface="HP001 4 hàng" panose="020B0603050302020204" pitchFamily="34" charset="0"/>
              </a:rPr>
              <a:t>-Các chữ â, n, a, o cao : 1 ô li.</a:t>
            </a:r>
          </a:p>
          <a:p>
            <a:r>
              <a:rPr lang="vi-VN" sz="2800" b="1" dirty="0">
                <a:ln>
                  <a:solidFill>
                    <a:schemeClr val="accent1">
                      <a:lumMod val="25000"/>
                    </a:schemeClr>
                  </a:solidFill>
                </a:ln>
                <a:solidFill>
                  <a:schemeClr val="accent1">
                    <a:lumMod val="25000"/>
                  </a:schemeClr>
                </a:solidFill>
                <a:latin typeface="HP001 4 hàng" panose="020B0603050302020204" pitchFamily="34" charset="0"/>
              </a:rPr>
              <a:t>-Chữ r cao : 1</a:t>
            </a:r>
            <a:r>
              <a:rPr lang="en-US" sz="2800" b="1" dirty="0">
                <a:ln>
                  <a:solidFill>
                    <a:schemeClr val="accent1">
                      <a:lumMod val="25000"/>
                    </a:schemeClr>
                  </a:solidFill>
                </a:ln>
                <a:solidFill>
                  <a:schemeClr val="accent1">
                    <a:lumMod val="25000"/>
                  </a:schemeClr>
                </a:solidFill>
                <a:latin typeface="HP001 4 hàng" panose="020B0603050302020204" pitchFamily="34" charset="0"/>
              </a:rPr>
              <a:t>,25</a:t>
            </a:r>
            <a:r>
              <a:rPr lang="vi-VN" sz="2800" b="1" dirty="0">
                <a:ln>
                  <a:solidFill>
                    <a:schemeClr val="accent1">
                      <a:lumMod val="25000"/>
                    </a:schemeClr>
                  </a:solidFill>
                </a:ln>
                <a:solidFill>
                  <a:schemeClr val="accent1">
                    <a:lumMod val="25000"/>
                  </a:schemeClr>
                </a:solidFill>
                <a:latin typeface="HP001 4 hàng" panose="020B0603050302020204" pitchFamily="34" charset="0"/>
              </a:rPr>
              <a:t> ô li.</a:t>
            </a:r>
          </a:p>
          <a:p>
            <a:r>
              <a:rPr lang="vi-VN" sz="2800" b="1" dirty="0">
                <a:ln>
                  <a:solidFill>
                    <a:schemeClr val="accent1">
                      <a:lumMod val="25000"/>
                    </a:schemeClr>
                  </a:solidFill>
                </a:ln>
                <a:solidFill>
                  <a:schemeClr val="accent1">
                    <a:lumMod val="25000"/>
                  </a:schemeClr>
                </a:solidFill>
                <a:latin typeface="HP001 4 hàng" panose="020B0603050302020204" pitchFamily="34" charset="0"/>
              </a:rPr>
              <a:t>-Chữ T hoa cao : 2,5 ô li.</a:t>
            </a:r>
          </a:p>
          <a:p>
            <a:r>
              <a:rPr lang="en-US" sz="2400" b="1" dirty="0">
                <a:ln>
                  <a:solidFill>
                    <a:schemeClr val="accent1">
                      <a:lumMod val="25000"/>
                    </a:schemeClr>
                  </a:solidFill>
                </a:ln>
                <a:solidFill>
                  <a:srgbClr val="00B0F0"/>
                </a:solidFill>
                <a:latin typeface="HP001 4 hàng" panose="020B0603050302020204" pitchFamily="34" charset="0"/>
              </a:rPr>
              <a:t> </a:t>
            </a:r>
          </a:p>
        </p:txBody>
      </p:sp>
      <p:pic>
        <p:nvPicPr>
          <p:cNvPr id="15" name="Graphic 30">
            <a:extLst>
              <a:ext uri="{FF2B5EF4-FFF2-40B4-BE49-F238E27FC236}">
                <a16:creationId xmlns="" xmlns:a16="http://schemas.microsoft.com/office/drawing/2014/main" id="{4BC46F8B-3038-4758-8808-1DC1BF0BFC2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45456" y="1972653"/>
            <a:ext cx="557335" cy="337779"/>
          </a:xfrm>
          <a:prstGeom prst="rect">
            <a:avLst/>
          </a:prstGeom>
        </p:spPr>
      </p:pic>
      <p:pic>
        <p:nvPicPr>
          <p:cNvPr id="16" name="Graphic 38">
            <a:extLst>
              <a:ext uri="{FF2B5EF4-FFF2-40B4-BE49-F238E27FC236}">
                <a16:creationId xmlns="" xmlns:a16="http://schemas.microsoft.com/office/drawing/2014/main" id="{0EC6B436-A4BE-4C55-850B-4BB0F960C53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826078" y="1634874"/>
            <a:ext cx="557335" cy="337779"/>
          </a:xfrm>
          <a:prstGeom prst="rect">
            <a:avLst/>
          </a:prstGeom>
        </p:spPr>
      </p:pic>
      <p:pic>
        <p:nvPicPr>
          <p:cNvPr id="17" name="Graphic 68">
            <a:extLst>
              <a:ext uri="{FF2B5EF4-FFF2-40B4-BE49-F238E27FC236}">
                <a16:creationId xmlns="" xmlns:a16="http://schemas.microsoft.com/office/drawing/2014/main" id="{2E2681C9-00C3-4C75-A9EB-866ACB95DC9E}"/>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320106" y="461418"/>
            <a:ext cx="570561" cy="360354"/>
          </a:xfrm>
          <a:prstGeom prst="rect">
            <a:avLst/>
          </a:prstGeom>
        </p:spPr>
      </p:pic>
      <p:pic>
        <p:nvPicPr>
          <p:cNvPr id="18" name="Graphic 66">
            <a:extLst>
              <a:ext uri="{FF2B5EF4-FFF2-40B4-BE49-F238E27FC236}">
                <a16:creationId xmlns="" xmlns:a16="http://schemas.microsoft.com/office/drawing/2014/main" id="{488E2F3B-0889-424A-8CA6-8A042EC4E7A6}"/>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1161259" y="5116067"/>
            <a:ext cx="499324" cy="337778"/>
          </a:xfrm>
          <a:prstGeom prst="rect">
            <a:avLst/>
          </a:prstGeom>
        </p:spPr>
      </p:pic>
    </p:spTree>
    <p:extLst>
      <p:ext uri="{BB962C8B-B14F-4D97-AF65-F5344CB8AC3E}">
        <p14:creationId xmlns:p14="http://schemas.microsoft.com/office/powerpoint/2010/main" val="60861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360"/>
                                          </p:val>
                                        </p:tav>
                                        <p:tav tm="100000">
                                          <p:val>
                                            <p:fltVal val="0"/>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nodePh="1">
                                  <p:stCondLst>
                                    <p:cond delay="0"/>
                                  </p:stCondLst>
                                  <p:endCondLst>
                                    <p:cond evt="begin" delay="0">
                                      <p:tn val="25"/>
                                    </p:cond>
                                  </p:end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 calcmode="lin" valueType="num">
                                      <p:cBhvr>
                                        <p:cTn id="29" dur="500" fill="hold"/>
                                        <p:tgtEl>
                                          <p:spTgt spid="8"/>
                                        </p:tgtEl>
                                        <p:attrNameLst>
                                          <p:attrName>style.rotation</p:attrName>
                                        </p:attrNameLst>
                                      </p:cBhvr>
                                      <p:tavLst>
                                        <p:tav tm="0">
                                          <p:val>
                                            <p:fltVal val="360"/>
                                          </p:val>
                                        </p:tav>
                                        <p:tav tm="100000">
                                          <p:val>
                                            <p:fltVal val="0"/>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Effect transition="in" filter="wipe(down)">
                                      <p:cBhvr>
                                        <p:cTn id="35" dur="500"/>
                                        <p:tgtEl>
                                          <p:spTgt spid="11">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wheel(1)">
                                      <p:cBhvr>
                                        <p:cTn id="40" dur="1000"/>
                                        <p:tgtEl>
                                          <p:spTgt spid="12">
                                            <p:txEl>
                                              <p:pRg st="1" end="1"/>
                                            </p:txEl>
                                          </p:spTgt>
                                        </p:tgtEl>
                                      </p:cBhvr>
                                    </p:animEffect>
                                  </p:childTnLst>
                                </p:cTn>
                              </p:par>
                              <p:par>
                                <p:cTn id="41" presetID="21" presetClass="entr" presetSubtype="1" fill="hold" nodeType="withEffect">
                                  <p:stCondLst>
                                    <p:cond delay="0"/>
                                  </p:stCondLst>
                                  <p:childTnLst>
                                    <p:set>
                                      <p:cBhvr>
                                        <p:cTn id="42" dur="1" fill="hold">
                                          <p:stCondLst>
                                            <p:cond delay="0"/>
                                          </p:stCondLst>
                                        </p:cTn>
                                        <p:tgtEl>
                                          <p:spTgt spid="12">
                                            <p:txEl>
                                              <p:pRg st="2" end="2"/>
                                            </p:txEl>
                                          </p:spTgt>
                                        </p:tgtEl>
                                        <p:attrNameLst>
                                          <p:attrName>style.visibility</p:attrName>
                                        </p:attrNameLst>
                                      </p:cBhvr>
                                      <p:to>
                                        <p:strVal val="visible"/>
                                      </p:to>
                                    </p:set>
                                    <p:animEffect transition="in" filter="wheel(1)">
                                      <p:cBhvr>
                                        <p:cTn id="43" dur="1000"/>
                                        <p:tgtEl>
                                          <p:spTgt spid="12">
                                            <p:txEl>
                                              <p:pRg st="2" end="2"/>
                                            </p:txEl>
                                          </p:spTgt>
                                        </p:tgtEl>
                                      </p:cBhvr>
                                    </p:animEffect>
                                  </p:childTnLst>
                                </p:cTn>
                              </p:par>
                              <p:par>
                                <p:cTn id="44" presetID="21" presetClass="entr" presetSubtype="1" fill="hold" nodeType="withEffect">
                                  <p:stCondLst>
                                    <p:cond delay="0"/>
                                  </p:stCondLst>
                                  <p:childTnLst>
                                    <p:set>
                                      <p:cBhvr>
                                        <p:cTn id="45" dur="1" fill="hold">
                                          <p:stCondLst>
                                            <p:cond delay="0"/>
                                          </p:stCondLst>
                                        </p:cTn>
                                        <p:tgtEl>
                                          <p:spTgt spid="12">
                                            <p:txEl>
                                              <p:pRg st="3" end="3"/>
                                            </p:txEl>
                                          </p:spTgt>
                                        </p:tgtEl>
                                        <p:attrNameLst>
                                          <p:attrName>style.visibility</p:attrName>
                                        </p:attrNameLst>
                                      </p:cBhvr>
                                      <p:to>
                                        <p:strVal val="visible"/>
                                      </p:to>
                                    </p:set>
                                    <p:animEffect transition="in" filter="wheel(1)">
                                      <p:cBhvr>
                                        <p:cTn id="46" dur="10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9639" y="1866861"/>
            <a:ext cx="7681455" cy="2800767"/>
          </a:xfrm>
          <a:prstGeom prst="rect">
            <a:avLst/>
          </a:prstGeom>
          <a:noFill/>
        </p:spPr>
        <p:txBody>
          <a:bodyPr wrap="square" rtlCol="0">
            <a:spAutoFit/>
          </a:bodyPr>
          <a:lstStyle/>
          <a:p>
            <a:r>
              <a:rPr lang="en-US" sz="8800" b="1" dirty="0" err="1">
                <a:ln w="22225">
                  <a:solidFill>
                    <a:schemeClr val="accent1">
                      <a:lumMod val="50000"/>
                    </a:schemeClr>
                  </a:solidFill>
                  <a:prstDash val="solid"/>
                </a:ln>
                <a:solidFill>
                  <a:schemeClr val="accent1">
                    <a:lumMod val="50000"/>
                  </a:schemeClr>
                </a:solidFill>
                <a:effectLst>
                  <a:glow rad="228600">
                    <a:schemeClr val="accent3">
                      <a:satMod val="175000"/>
                      <a:alpha val="40000"/>
                    </a:schemeClr>
                  </a:glow>
                </a:effectLst>
                <a:latin typeface="Roboto Black" panose="02000000000000000000" pitchFamily="2" charset="0"/>
                <a:ea typeface="Roboto Black" panose="02000000000000000000" pitchFamily="2" charset="0"/>
              </a:rPr>
              <a:t>Luyện</a:t>
            </a:r>
            <a:r>
              <a:rPr lang="en-US" sz="8800" b="1" dirty="0">
                <a:ln w="22225">
                  <a:solidFill>
                    <a:schemeClr val="accent1">
                      <a:lumMod val="50000"/>
                    </a:schemeClr>
                  </a:solidFill>
                  <a:prstDash val="solid"/>
                </a:ln>
                <a:solidFill>
                  <a:schemeClr val="accent1">
                    <a:lumMod val="50000"/>
                  </a:schemeClr>
                </a:solidFill>
                <a:effectLst>
                  <a:glow rad="228600">
                    <a:schemeClr val="accent3">
                      <a:satMod val="175000"/>
                      <a:alpha val="40000"/>
                    </a:schemeClr>
                  </a:glow>
                </a:effectLst>
                <a:latin typeface="Roboto Black" panose="02000000000000000000" pitchFamily="2" charset="0"/>
                <a:ea typeface="Roboto Black" panose="02000000000000000000" pitchFamily="2" charset="0"/>
              </a:rPr>
              <a:t> </a:t>
            </a:r>
            <a:r>
              <a:rPr lang="en-US" sz="8800" b="1" dirty="0" err="1">
                <a:ln w="22225">
                  <a:solidFill>
                    <a:schemeClr val="accent1">
                      <a:lumMod val="50000"/>
                    </a:schemeClr>
                  </a:solidFill>
                  <a:prstDash val="solid"/>
                </a:ln>
                <a:solidFill>
                  <a:schemeClr val="accent1">
                    <a:lumMod val="50000"/>
                  </a:schemeClr>
                </a:solidFill>
                <a:effectLst>
                  <a:glow rad="228600">
                    <a:schemeClr val="accent3">
                      <a:satMod val="175000"/>
                      <a:alpha val="40000"/>
                    </a:schemeClr>
                  </a:glow>
                </a:effectLst>
                <a:latin typeface="Roboto Black" panose="02000000000000000000" pitchFamily="2" charset="0"/>
                <a:ea typeface="Roboto Black" panose="02000000000000000000" pitchFamily="2" charset="0"/>
              </a:rPr>
              <a:t>viết</a:t>
            </a:r>
            <a:r>
              <a:rPr lang="en-US" sz="8800" b="1" dirty="0">
                <a:ln w="22225">
                  <a:solidFill>
                    <a:schemeClr val="accent1">
                      <a:lumMod val="50000"/>
                    </a:schemeClr>
                  </a:solidFill>
                  <a:prstDash val="solid"/>
                </a:ln>
                <a:solidFill>
                  <a:schemeClr val="accent1">
                    <a:lumMod val="50000"/>
                  </a:schemeClr>
                </a:solidFill>
                <a:effectLst>
                  <a:glow rad="228600">
                    <a:schemeClr val="accent3">
                      <a:satMod val="175000"/>
                      <a:alpha val="40000"/>
                    </a:schemeClr>
                  </a:glow>
                </a:effectLst>
                <a:latin typeface="Roboto Black" panose="02000000000000000000" pitchFamily="2" charset="0"/>
                <a:ea typeface="Roboto Black" panose="02000000000000000000" pitchFamily="2" charset="0"/>
              </a:rPr>
              <a:t> </a:t>
            </a:r>
            <a:r>
              <a:rPr lang="en-US" sz="8800" b="1" dirty="0" err="1">
                <a:ln w="22225">
                  <a:solidFill>
                    <a:schemeClr val="accent1">
                      <a:lumMod val="50000"/>
                    </a:schemeClr>
                  </a:solidFill>
                  <a:prstDash val="solid"/>
                </a:ln>
                <a:solidFill>
                  <a:schemeClr val="accent1">
                    <a:lumMod val="50000"/>
                  </a:schemeClr>
                </a:solidFill>
                <a:effectLst>
                  <a:glow rad="228600">
                    <a:schemeClr val="accent3">
                      <a:satMod val="175000"/>
                      <a:alpha val="40000"/>
                    </a:schemeClr>
                  </a:glow>
                </a:effectLst>
                <a:latin typeface="Roboto Black" panose="02000000000000000000" pitchFamily="2" charset="0"/>
                <a:ea typeface="Roboto Black" panose="02000000000000000000" pitchFamily="2" charset="0"/>
              </a:rPr>
              <a:t>câu</a:t>
            </a:r>
            <a:r>
              <a:rPr lang="vi-VN" sz="8800" b="1" dirty="0">
                <a:ln w="22225">
                  <a:solidFill>
                    <a:schemeClr val="accent1">
                      <a:lumMod val="50000"/>
                    </a:schemeClr>
                  </a:solidFill>
                  <a:prstDash val="solid"/>
                </a:ln>
                <a:solidFill>
                  <a:schemeClr val="accent1">
                    <a:lumMod val="50000"/>
                  </a:schemeClr>
                </a:solidFill>
                <a:effectLst>
                  <a:glow rad="228600">
                    <a:schemeClr val="accent3">
                      <a:satMod val="175000"/>
                      <a:alpha val="40000"/>
                    </a:schemeClr>
                  </a:glow>
                </a:effectLst>
                <a:latin typeface="Roboto Black" panose="02000000000000000000" pitchFamily="2" charset="0"/>
                <a:ea typeface="Roboto Black" panose="02000000000000000000" pitchFamily="2" charset="0"/>
              </a:rPr>
              <a:t> </a:t>
            </a:r>
            <a:r>
              <a:rPr lang="en-US" sz="8800" b="1" dirty="0">
                <a:ln w="22225">
                  <a:solidFill>
                    <a:schemeClr val="accent1">
                      <a:lumMod val="50000"/>
                    </a:schemeClr>
                  </a:solidFill>
                  <a:prstDash val="solid"/>
                </a:ln>
                <a:solidFill>
                  <a:schemeClr val="accent1">
                    <a:lumMod val="50000"/>
                  </a:schemeClr>
                </a:solidFill>
                <a:effectLst>
                  <a:glow rad="228600">
                    <a:schemeClr val="accent3">
                      <a:satMod val="175000"/>
                      <a:alpha val="40000"/>
                    </a:schemeClr>
                  </a:glow>
                </a:effectLst>
                <a:latin typeface="Roboto Black" panose="02000000000000000000" pitchFamily="2" charset="0"/>
                <a:ea typeface="Roboto Black" panose="02000000000000000000" pitchFamily="2" charset="0"/>
              </a:rPr>
              <a:t> </a:t>
            </a:r>
            <a:r>
              <a:rPr lang="en-US" sz="8800" b="1" dirty="0" err="1">
                <a:ln w="22225">
                  <a:solidFill>
                    <a:schemeClr val="accent1">
                      <a:lumMod val="50000"/>
                    </a:schemeClr>
                  </a:solidFill>
                  <a:prstDash val="solid"/>
                </a:ln>
                <a:solidFill>
                  <a:schemeClr val="accent1">
                    <a:lumMod val="50000"/>
                  </a:schemeClr>
                </a:solidFill>
                <a:effectLst>
                  <a:glow rad="228600">
                    <a:schemeClr val="accent3">
                      <a:satMod val="175000"/>
                      <a:alpha val="40000"/>
                    </a:schemeClr>
                  </a:glow>
                </a:effectLst>
                <a:latin typeface="Roboto Black" panose="02000000000000000000" pitchFamily="2" charset="0"/>
                <a:ea typeface="Roboto Black" panose="02000000000000000000" pitchFamily="2" charset="0"/>
              </a:rPr>
              <a:t>ứng</a:t>
            </a:r>
            <a:r>
              <a:rPr lang="en-US" sz="8800" b="1" dirty="0">
                <a:ln w="22225">
                  <a:solidFill>
                    <a:schemeClr val="accent1">
                      <a:lumMod val="50000"/>
                    </a:schemeClr>
                  </a:solidFill>
                  <a:prstDash val="solid"/>
                </a:ln>
                <a:solidFill>
                  <a:schemeClr val="accent1">
                    <a:lumMod val="50000"/>
                  </a:schemeClr>
                </a:solidFill>
                <a:effectLst>
                  <a:glow rad="228600">
                    <a:schemeClr val="accent3">
                      <a:satMod val="175000"/>
                      <a:alpha val="40000"/>
                    </a:schemeClr>
                  </a:glow>
                </a:effectLst>
                <a:latin typeface="Roboto Black" panose="02000000000000000000" pitchFamily="2" charset="0"/>
                <a:ea typeface="Roboto Black" panose="02000000000000000000" pitchFamily="2" charset="0"/>
              </a:rPr>
              <a:t> </a:t>
            </a:r>
            <a:r>
              <a:rPr lang="en-US" sz="8800" b="1" dirty="0" err="1">
                <a:ln w="22225">
                  <a:solidFill>
                    <a:schemeClr val="accent1">
                      <a:lumMod val="50000"/>
                    </a:schemeClr>
                  </a:solidFill>
                  <a:prstDash val="solid"/>
                </a:ln>
                <a:solidFill>
                  <a:schemeClr val="accent1">
                    <a:lumMod val="50000"/>
                  </a:schemeClr>
                </a:solidFill>
                <a:effectLst>
                  <a:glow rad="228600">
                    <a:schemeClr val="accent3">
                      <a:satMod val="175000"/>
                      <a:alpha val="40000"/>
                    </a:schemeClr>
                  </a:glow>
                </a:effectLst>
                <a:latin typeface="Roboto Black" panose="02000000000000000000" pitchFamily="2" charset="0"/>
                <a:ea typeface="Roboto Black" panose="02000000000000000000" pitchFamily="2" charset="0"/>
              </a:rPr>
              <a:t>dụng</a:t>
            </a:r>
            <a:endParaRPr lang="en-US" sz="8800" b="1" dirty="0">
              <a:ln w="22225">
                <a:solidFill>
                  <a:schemeClr val="accent1">
                    <a:lumMod val="50000"/>
                  </a:schemeClr>
                </a:solidFill>
                <a:prstDash val="solid"/>
              </a:ln>
              <a:solidFill>
                <a:schemeClr val="accent1">
                  <a:lumMod val="50000"/>
                </a:schemeClr>
              </a:solidFill>
              <a:effectLst>
                <a:glow rad="228600">
                  <a:schemeClr val="accent3">
                    <a:satMod val="175000"/>
                    <a:alpha val="40000"/>
                  </a:schemeClr>
                </a:glow>
              </a:effectLst>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2"/>
          <a:stretch>
            <a:fillRect/>
          </a:stretch>
        </p:blipFill>
        <p:spPr>
          <a:xfrm>
            <a:off x="1695328" y="531721"/>
            <a:ext cx="1231499" cy="1335140"/>
          </a:xfrm>
          <a:prstGeom prst="rect">
            <a:avLst/>
          </a:prstGeom>
        </p:spPr>
      </p:pic>
    </p:spTree>
    <p:extLst>
      <p:ext uri="{BB962C8B-B14F-4D97-AF65-F5344CB8AC3E}">
        <p14:creationId xmlns:p14="http://schemas.microsoft.com/office/powerpoint/2010/main" val="1712047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22" t="43269" r="10394" b="20673"/>
          <a:stretch/>
        </p:blipFill>
        <p:spPr bwMode="auto">
          <a:xfrm>
            <a:off x="798653" y="162046"/>
            <a:ext cx="11016620" cy="196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Rounded Corners 25">
            <a:extLst>
              <a:ext uri="{FF2B5EF4-FFF2-40B4-BE49-F238E27FC236}">
                <a16:creationId xmlns="" xmlns:a16="http://schemas.microsoft.com/office/drawing/2014/main" id="{D996E8D9-F8B2-4624-AFD6-3906A48D60E6}"/>
              </a:ext>
            </a:extLst>
          </p:cNvPr>
          <p:cNvSpPr/>
          <p:nvPr/>
        </p:nvSpPr>
        <p:spPr>
          <a:xfrm>
            <a:off x="557493" y="2391714"/>
            <a:ext cx="9257837" cy="1245138"/>
          </a:xfrm>
          <a:prstGeom prst="roundRect">
            <a:avLst>
              <a:gd name="adj" fmla="val 18260"/>
            </a:avLst>
          </a:prstGeom>
          <a:solidFill>
            <a:schemeClr val="accent5">
              <a:lumMod val="20000"/>
              <a:lumOff val="80000"/>
            </a:schemeClr>
          </a:solidFill>
          <a:ln w="41275">
            <a:solidFill>
              <a:schemeClr val="accent2">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ln>
                  <a:solidFill>
                    <a:schemeClr val="accent5">
                      <a:lumMod val="50000"/>
                    </a:schemeClr>
                  </a:solidFill>
                </a:ln>
                <a:solidFill>
                  <a:schemeClr val="accent5">
                    <a:lumMod val="50000"/>
                  </a:schemeClr>
                </a:solidFill>
                <a:latin typeface="HP001 4 hàng" panose="020B0603050302020204" pitchFamily="34" charset="0"/>
              </a:rPr>
              <a:t>Câu</a:t>
            </a:r>
            <a:r>
              <a:rPr lang="en-US" sz="4000" b="1" dirty="0">
                <a:ln>
                  <a:solidFill>
                    <a:schemeClr val="accent5">
                      <a:lumMod val="50000"/>
                    </a:schemeClr>
                  </a:solidFill>
                </a:ln>
                <a:solidFill>
                  <a:schemeClr val="accent5">
                    <a:lumMod val="50000"/>
                  </a:schemeClr>
                </a:solidFill>
                <a:latin typeface="HP001 4 hàng" panose="020B0603050302020204" pitchFamily="34" charset="0"/>
              </a:rPr>
              <a:t> </a:t>
            </a:r>
            <a:r>
              <a:rPr lang="en-US" sz="4000" b="1" dirty="0" err="1">
                <a:ln>
                  <a:solidFill>
                    <a:schemeClr val="accent5">
                      <a:lumMod val="50000"/>
                    </a:schemeClr>
                  </a:solidFill>
                </a:ln>
                <a:solidFill>
                  <a:schemeClr val="accent5">
                    <a:lumMod val="50000"/>
                  </a:schemeClr>
                </a:solidFill>
                <a:latin typeface="HP001 4 hàng" panose="020B0603050302020204" pitchFamily="34" charset="0"/>
              </a:rPr>
              <a:t>ứng</a:t>
            </a:r>
            <a:r>
              <a:rPr lang="en-US" sz="4000" b="1" dirty="0">
                <a:ln>
                  <a:solidFill>
                    <a:schemeClr val="accent5">
                      <a:lumMod val="50000"/>
                    </a:schemeClr>
                  </a:solidFill>
                </a:ln>
                <a:solidFill>
                  <a:schemeClr val="accent5">
                    <a:lumMod val="50000"/>
                  </a:schemeClr>
                </a:solidFill>
                <a:latin typeface="HP001 4 hàng" panose="020B0603050302020204" pitchFamily="34" charset="0"/>
              </a:rPr>
              <a:t> </a:t>
            </a:r>
            <a:r>
              <a:rPr lang="en-US" sz="4000" b="1" dirty="0" err="1">
                <a:ln>
                  <a:solidFill>
                    <a:schemeClr val="accent5">
                      <a:lumMod val="50000"/>
                    </a:schemeClr>
                  </a:solidFill>
                </a:ln>
                <a:solidFill>
                  <a:schemeClr val="accent5">
                    <a:lumMod val="50000"/>
                  </a:schemeClr>
                </a:solidFill>
                <a:latin typeface="HP001 4 hàng" panose="020B0603050302020204" pitchFamily="34" charset="0"/>
              </a:rPr>
              <a:t>dụng</a:t>
            </a:r>
            <a:r>
              <a:rPr lang="en-US" sz="4000" b="1" dirty="0">
                <a:ln>
                  <a:solidFill>
                    <a:schemeClr val="accent5">
                      <a:lumMod val="50000"/>
                    </a:schemeClr>
                  </a:solidFill>
                </a:ln>
                <a:solidFill>
                  <a:schemeClr val="accent5">
                    <a:lumMod val="50000"/>
                  </a:schemeClr>
                </a:solidFill>
                <a:latin typeface="HP001 4 hàng" panose="020B0603050302020204" pitchFamily="34" charset="0"/>
              </a:rPr>
              <a:t> (</a:t>
            </a:r>
            <a:r>
              <a:rPr lang="en-US" sz="4000" b="1" dirty="0" err="1">
                <a:ln>
                  <a:solidFill>
                    <a:schemeClr val="accent5">
                      <a:lumMod val="50000"/>
                    </a:schemeClr>
                  </a:solidFill>
                </a:ln>
                <a:solidFill>
                  <a:schemeClr val="accent5">
                    <a:lumMod val="50000"/>
                  </a:schemeClr>
                </a:solidFill>
                <a:latin typeface="HP001 4 hàng" panose="020B0603050302020204" pitchFamily="34" charset="0"/>
              </a:rPr>
              <a:t>ca</a:t>
            </a:r>
            <a:r>
              <a:rPr lang="en-US" sz="4000" b="1" dirty="0">
                <a:ln>
                  <a:solidFill>
                    <a:schemeClr val="accent5">
                      <a:lumMod val="50000"/>
                    </a:schemeClr>
                  </a:solidFill>
                </a:ln>
                <a:solidFill>
                  <a:schemeClr val="accent5">
                    <a:lumMod val="50000"/>
                  </a:schemeClr>
                </a:solidFill>
                <a:latin typeface="HP001 4 hàng" panose="020B0603050302020204" pitchFamily="34" charset="0"/>
              </a:rPr>
              <a:t> </a:t>
            </a:r>
            <a:r>
              <a:rPr lang="en-US" sz="4000" b="1" dirty="0" err="1">
                <a:ln>
                  <a:solidFill>
                    <a:schemeClr val="accent5">
                      <a:lumMod val="50000"/>
                    </a:schemeClr>
                  </a:solidFill>
                </a:ln>
                <a:solidFill>
                  <a:schemeClr val="accent5">
                    <a:lumMod val="50000"/>
                  </a:schemeClr>
                </a:solidFill>
                <a:latin typeface="HP001 4 hàng" panose="020B0603050302020204" pitchFamily="34" charset="0"/>
              </a:rPr>
              <a:t>dao</a:t>
            </a:r>
            <a:r>
              <a:rPr lang="en-US" sz="4000" b="1" dirty="0">
                <a:ln>
                  <a:solidFill>
                    <a:schemeClr val="accent5">
                      <a:lumMod val="50000"/>
                    </a:schemeClr>
                  </a:solidFill>
                </a:ln>
                <a:solidFill>
                  <a:schemeClr val="accent5">
                    <a:lumMod val="50000"/>
                  </a:schemeClr>
                </a:solidFill>
                <a:latin typeface="HP001 4 hàng" panose="020B0603050302020204" pitchFamily="34" charset="0"/>
              </a:rPr>
              <a:t>) </a:t>
            </a:r>
            <a:r>
              <a:rPr lang="en-US" sz="4000" b="1" dirty="0" err="1">
                <a:ln>
                  <a:solidFill>
                    <a:schemeClr val="accent5">
                      <a:lumMod val="50000"/>
                    </a:schemeClr>
                  </a:solidFill>
                </a:ln>
                <a:solidFill>
                  <a:schemeClr val="accent5">
                    <a:lumMod val="50000"/>
                  </a:schemeClr>
                </a:solidFill>
                <a:latin typeface="HP001 4 hàng" panose="020B0603050302020204" pitchFamily="34" charset="0"/>
              </a:rPr>
              <a:t>nói</a:t>
            </a:r>
            <a:r>
              <a:rPr lang="en-US" sz="4000" b="1" dirty="0">
                <a:ln>
                  <a:solidFill>
                    <a:schemeClr val="accent5">
                      <a:lumMod val="50000"/>
                    </a:schemeClr>
                  </a:solidFill>
                </a:ln>
                <a:solidFill>
                  <a:schemeClr val="accent5">
                    <a:lumMod val="50000"/>
                  </a:schemeClr>
                </a:solidFill>
                <a:latin typeface="HP001 4 hàng" panose="020B0603050302020204" pitchFamily="34" charset="0"/>
              </a:rPr>
              <a:t> </a:t>
            </a:r>
            <a:r>
              <a:rPr lang="en-US" sz="4000" b="1" dirty="0" err="1">
                <a:ln>
                  <a:solidFill>
                    <a:schemeClr val="accent5">
                      <a:lumMod val="50000"/>
                    </a:schemeClr>
                  </a:solidFill>
                </a:ln>
                <a:solidFill>
                  <a:schemeClr val="accent5">
                    <a:lumMod val="50000"/>
                  </a:schemeClr>
                </a:solidFill>
                <a:latin typeface="HP001 4 hàng" panose="020B0603050302020204" pitchFamily="34" charset="0"/>
              </a:rPr>
              <a:t>về</a:t>
            </a:r>
            <a:r>
              <a:rPr lang="en-US" sz="4000" b="1" dirty="0">
                <a:ln>
                  <a:solidFill>
                    <a:schemeClr val="accent5">
                      <a:lumMod val="50000"/>
                    </a:schemeClr>
                  </a:solidFill>
                </a:ln>
                <a:solidFill>
                  <a:schemeClr val="accent5">
                    <a:lumMod val="50000"/>
                  </a:schemeClr>
                </a:solidFill>
                <a:latin typeface="HP001 4 hàng" panose="020B0603050302020204" pitchFamily="34" charset="0"/>
              </a:rPr>
              <a:t> </a:t>
            </a:r>
            <a:r>
              <a:rPr lang="en-US" sz="4000" b="1" dirty="0" err="1">
                <a:ln>
                  <a:solidFill>
                    <a:schemeClr val="accent5">
                      <a:lumMod val="50000"/>
                    </a:schemeClr>
                  </a:solidFill>
                </a:ln>
                <a:solidFill>
                  <a:schemeClr val="accent5">
                    <a:lumMod val="50000"/>
                  </a:schemeClr>
                </a:solidFill>
                <a:latin typeface="HP001 4 hàng" panose="020B0603050302020204" pitchFamily="34" charset="0"/>
              </a:rPr>
              <a:t>điều</a:t>
            </a:r>
            <a:r>
              <a:rPr lang="en-US" sz="4000" b="1" dirty="0">
                <a:ln>
                  <a:solidFill>
                    <a:schemeClr val="accent5">
                      <a:lumMod val="50000"/>
                    </a:schemeClr>
                  </a:solidFill>
                </a:ln>
                <a:solidFill>
                  <a:schemeClr val="accent5">
                    <a:lumMod val="50000"/>
                  </a:schemeClr>
                </a:solidFill>
                <a:latin typeface="HP001 4 hàng" panose="020B0603050302020204" pitchFamily="34" charset="0"/>
              </a:rPr>
              <a:t> </a:t>
            </a:r>
            <a:r>
              <a:rPr lang="en-US" sz="4000" b="1" dirty="0" err="1">
                <a:ln>
                  <a:solidFill>
                    <a:schemeClr val="accent5">
                      <a:lumMod val="50000"/>
                    </a:schemeClr>
                  </a:solidFill>
                </a:ln>
                <a:solidFill>
                  <a:schemeClr val="accent5">
                    <a:lumMod val="50000"/>
                  </a:schemeClr>
                </a:solidFill>
                <a:latin typeface="HP001 4 hàng" panose="020B0603050302020204" pitchFamily="34" charset="0"/>
              </a:rPr>
              <a:t>gì</a:t>
            </a:r>
            <a:r>
              <a:rPr lang="en-US" sz="4000" b="1" dirty="0">
                <a:ln>
                  <a:solidFill>
                    <a:schemeClr val="accent5">
                      <a:lumMod val="50000"/>
                    </a:schemeClr>
                  </a:solidFill>
                </a:ln>
                <a:solidFill>
                  <a:schemeClr val="accent5">
                    <a:lumMod val="50000"/>
                  </a:schemeClr>
                </a:solidFill>
                <a:latin typeface="HP001 4 hàng" panose="020B0603050302020204" pitchFamily="34" charset="0"/>
              </a:rPr>
              <a:t> ?</a:t>
            </a:r>
          </a:p>
        </p:txBody>
      </p:sp>
      <p:sp>
        <p:nvSpPr>
          <p:cNvPr id="8" name="Rectangle: Rounded Corners 25">
            <a:extLst>
              <a:ext uri="{FF2B5EF4-FFF2-40B4-BE49-F238E27FC236}">
                <a16:creationId xmlns="" xmlns:a16="http://schemas.microsoft.com/office/drawing/2014/main" id="{D996E8D9-F8B2-4624-AFD6-3906A48D60E6}"/>
              </a:ext>
            </a:extLst>
          </p:cNvPr>
          <p:cNvSpPr/>
          <p:nvPr/>
        </p:nvSpPr>
        <p:spPr>
          <a:xfrm>
            <a:off x="1307939" y="3954296"/>
            <a:ext cx="10012101" cy="2689572"/>
          </a:xfrm>
          <a:prstGeom prst="roundRect">
            <a:avLst>
              <a:gd name="adj" fmla="val 18260"/>
            </a:avLst>
          </a:prstGeom>
          <a:solidFill>
            <a:schemeClr val="accent5">
              <a:lumMod val="20000"/>
              <a:lumOff val="80000"/>
            </a:schemeClr>
          </a:solidFill>
          <a:ln w="41275">
            <a:solidFill>
              <a:schemeClr val="accent1">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vi-VN" sz="3600" b="1" dirty="0">
                <a:ln>
                  <a:solidFill>
                    <a:schemeClr val="accent4">
                      <a:lumMod val="25000"/>
                    </a:schemeClr>
                  </a:solidFill>
                </a:ln>
                <a:solidFill>
                  <a:srgbClr val="00B0F0"/>
                </a:solidFill>
                <a:latin typeface="HP001 4 hàng" panose="020B0603050302020204" pitchFamily="34" charset="0"/>
              </a:rPr>
              <a:t>Câu ca dao nói về ngày giỗ Tổ Hùng Vương ngày 10 tháng 3 âm lịch hàng năm ở đền Hùng( tỉnh Phú Thọ)</a:t>
            </a:r>
          </a:p>
        </p:txBody>
      </p:sp>
    </p:spTree>
    <p:extLst>
      <p:ext uri="{BB962C8B-B14F-4D97-AF65-F5344CB8AC3E}">
        <p14:creationId xmlns:p14="http://schemas.microsoft.com/office/powerpoint/2010/main" val="243731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 xmlns:a16="http://schemas.microsoft.com/office/drawing/2014/main" id="{6D7EE020-78C8-45F2-8385-18C53A9841EB}"/>
              </a:ext>
            </a:extLst>
          </p:cNvPr>
          <p:cNvSpPr/>
          <p:nvPr/>
        </p:nvSpPr>
        <p:spPr>
          <a:xfrm>
            <a:off x="285874" y="245718"/>
            <a:ext cx="5174168" cy="3221707"/>
          </a:xfrm>
          <a:custGeom>
            <a:avLst/>
            <a:gdLst>
              <a:gd name="connsiteX0" fmla="*/ 2626681 w 2648021"/>
              <a:gd name="connsiteY0" fmla="*/ 752202 h 2765846"/>
              <a:gd name="connsiteX1" fmla="*/ 2624519 w 2648021"/>
              <a:gd name="connsiteY1" fmla="*/ 743246 h 2765846"/>
              <a:gd name="connsiteX2" fmla="*/ 2628843 w 2648021"/>
              <a:gd name="connsiteY2" fmla="*/ 727803 h 2765846"/>
              <a:gd name="connsiteX3" fmla="*/ 2626526 w 2648021"/>
              <a:gd name="connsiteY3" fmla="*/ 684101 h 2765846"/>
              <a:gd name="connsiteX4" fmla="*/ 2619732 w 2648021"/>
              <a:gd name="connsiteY4" fmla="*/ 659239 h 2765846"/>
              <a:gd name="connsiteX5" fmla="*/ 2598730 w 2648021"/>
              <a:gd name="connsiteY5" fmla="*/ 346222 h 2765846"/>
              <a:gd name="connsiteX6" fmla="*/ 2596877 w 2648021"/>
              <a:gd name="connsiteY6" fmla="*/ 108101 h 2765846"/>
              <a:gd name="connsiteX7" fmla="*/ 2593480 w 2648021"/>
              <a:gd name="connsiteY7" fmla="*/ 79069 h 2765846"/>
              <a:gd name="connsiteX8" fmla="*/ 2585758 w 2648021"/>
              <a:gd name="connsiteY8" fmla="*/ 33823 h 2765846"/>
              <a:gd name="connsiteX9" fmla="*/ 2558873 w 2648021"/>
              <a:gd name="connsiteY9" fmla="*/ 1073 h 2765846"/>
              <a:gd name="connsiteX10" fmla="*/ 2555646 w 2648021"/>
              <a:gd name="connsiteY10" fmla="*/ 931 h 2765846"/>
              <a:gd name="connsiteX11" fmla="*/ 2524761 w 2648021"/>
              <a:gd name="connsiteY11" fmla="*/ 931 h 2765846"/>
              <a:gd name="connsiteX12" fmla="*/ 2509319 w 2648021"/>
              <a:gd name="connsiteY12" fmla="*/ 5563 h 2765846"/>
              <a:gd name="connsiteX13" fmla="*/ 2500362 w 2648021"/>
              <a:gd name="connsiteY13" fmla="*/ 4637 h 2765846"/>
              <a:gd name="connsiteX14" fmla="*/ 2458977 w 2648021"/>
              <a:gd name="connsiteY14" fmla="*/ 2938 h 2765846"/>
              <a:gd name="connsiteX15" fmla="*/ 2083110 w 2648021"/>
              <a:gd name="connsiteY15" fmla="*/ 622 h 2765846"/>
              <a:gd name="connsiteX16" fmla="*/ 1590344 w 2648021"/>
              <a:gd name="connsiteY16" fmla="*/ 31507 h 2765846"/>
              <a:gd name="connsiteX17" fmla="*/ 990871 w 2648021"/>
              <a:gd name="connsiteY17" fmla="*/ 44942 h 2765846"/>
              <a:gd name="connsiteX18" fmla="*/ 440814 w 2648021"/>
              <a:gd name="connsiteY18" fmla="*/ 71348 h 2765846"/>
              <a:gd name="connsiteX19" fmla="*/ 142776 w 2648021"/>
              <a:gd name="connsiteY19" fmla="*/ 62083 h 2765846"/>
              <a:gd name="connsiteX20" fmla="*/ 32826 w 2648021"/>
              <a:gd name="connsiteY20" fmla="*/ 99144 h 2765846"/>
              <a:gd name="connsiteX21" fmla="*/ 23252 w 2648021"/>
              <a:gd name="connsiteY21" fmla="*/ 163385 h 2765846"/>
              <a:gd name="connsiteX22" fmla="*/ 14913 w 2648021"/>
              <a:gd name="connsiteY22" fmla="*/ 242449 h 2765846"/>
              <a:gd name="connsiteX23" fmla="*/ 31745 w 2648021"/>
              <a:gd name="connsiteY23" fmla="*/ 1424254 h 2765846"/>
              <a:gd name="connsiteX24" fmla="*/ 27730 w 2648021"/>
              <a:gd name="connsiteY24" fmla="*/ 2015388 h 2765846"/>
              <a:gd name="connsiteX25" fmla="*/ 40547 w 2648021"/>
              <a:gd name="connsiteY25" fmla="*/ 2599573 h 2765846"/>
              <a:gd name="connsiteX26" fmla="*/ 63402 w 2648021"/>
              <a:gd name="connsiteY26" fmla="*/ 2739944 h 2765846"/>
              <a:gd name="connsiteX27" fmla="*/ 93206 w 2648021"/>
              <a:gd name="connsiteY27" fmla="*/ 2762490 h 2765846"/>
              <a:gd name="connsiteX28" fmla="*/ 1078738 w 2648021"/>
              <a:gd name="connsiteY28" fmla="*/ 2744114 h 2765846"/>
              <a:gd name="connsiteX29" fmla="*/ 1360870 w 2648021"/>
              <a:gd name="connsiteY29" fmla="*/ 2759556 h 2765846"/>
              <a:gd name="connsiteX30" fmla="*/ 1700602 w 2648021"/>
              <a:gd name="connsiteY30" fmla="*/ 2739790 h 2765846"/>
              <a:gd name="connsiteX31" fmla="*/ 2409561 w 2648021"/>
              <a:gd name="connsiteY31" fmla="*/ 2756931 h 2765846"/>
              <a:gd name="connsiteX32" fmla="*/ 2545454 w 2648021"/>
              <a:gd name="connsiteY32" fmla="*/ 2718016 h 2765846"/>
              <a:gd name="connsiteX33" fmla="*/ 2553330 w 2648021"/>
              <a:gd name="connsiteY33" fmla="*/ 2644819 h 2765846"/>
              <a:gd name="connsiteX34" fmla="*/ 2551940 w 2648021"/>
              <a:gd name="connsiteY34" fmla="*/ 2556026 h 2765846"/>
              <a:gd name="connsiteX35" fmla="*/ 2565684 w 2648021"/>
              <a:gd name="connsiteY35" fmla="*/ 2207646 h 2765846"/>
              <a:gd name="connsiteX36" fmla="*/ 2629460 w 2648021"/>
              <a:gd name="connsiteY36" fmla="*/ 1519070 h 2765846"/>
              <a:gd name="connsiteX37" fmla="*/ 2626681 w 2648021"/>
              <a:gd name="connsiteY37" fmla="*/ 752202 h 276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48021" h="2765846">
                <a:moveTo>
                  <a:pt x="2626681" y="752202"/>
                </a:moveTo>
                <a:cubicBezTo>
                  <a:pt x="2626357" y="749134"/>
                  <a:pt x="2625631" y="746121"/>
                  <a:pt x="2624519" y="743246"/>
                </a:cubicBezTo>
                <a:cubicBezTo>
                  <a:pt x="2627036" y="738463"/>
                  <a:pt x="2628519" y="733199"/>
                  <a:pt x="2628843" y="727803"/>
                </a:cubicBezTo>
                <a:cubicBezTo>
                  <a:pt x="2630001" y="713198"/>
                  <a:pt x="2629229" y="698503"/>
                  <a:pt x="2626526" y="684101"/>
                </a:cubicBezTo>
                <a:cubicBezTo>
                  <a:pt x="2624998" y="675631"/>
                  <a:pt x="2622712" y="667312"/>
                  <a:pt x="2619732" y="659239"/>
                </a:cubicBezTo>
                <a:cubicBezTo>
                  <a:pt x="2606637" y="555398"/>
                  <a:pt x="2599626" y="450881"/>
                  <a:pt x="2598730" y="346222"/>
                </a:cubicBezTo>
                <a:cubicBezTo>
                  <a:pt x="2598730" y="267003"/>
                  <a:pt x="2603826" y="187011"/>
                  <a:pt x="2596877" y="108101"/>
                </a:cubicBezTo>
                <a:cubicBezTo>
                  <a:pt x="2596754" y="98332"/>
                  <a:pt x="2595611" y="88603"/>
                  <a:pt x="2593480" y="79069"/>
                </a:cubicBezTo>
                <a:cubicBezTo>
                  <a:pt x="2591472" y="63627"/>
                  <a:pt x="2589001" y="48957"/>
                  <a:pt x="2585758" y="33823"/>
                </a:cubicBezTo>
                <a:cubicBezTo>
                  <a:pt x="2587380" y="17357"/>
                  <a:pt x="2575350" y="2694"/>
                  <a:pt x="2558873" y="1073"/>
                </a:cubicBezTo>
                <a:cubicBezTo>
                  <a:pt x="2557808" y="968"/>
                  <a:pt x="2556727" y="920"/>
                  <a:pt x="2555646" y="931"/>
                </a:cubicBezTo>
                <a:lnTo>
                  <a:pt x="2524761" y="931"/>
                </a:lnTo>
                <a:cubicBezTo>
                  <a:pt x="2519295" y="1081"/>
                  <a:pt x="2513967" y="2679"/>
                  <a:pt x="2509319" y="5563"/>
                </a:cubicBezTo>
                <a:lnTo>
                  <a:pt x="2500362" y="4637"/>
                </a:lnTo>
                <a:cubicBezTo>
                  <a:pt x="2458977" y="2938"/>
                  <a:pt x="2499436" y="-3856"/>
                  <a:pt x="2458977" y="2938"/>
                </a:cubicBezTo>
                <a:cubicBezTo>
                  <a:pt x="2410642" y="10968"/>
                  <a:pt x="2132062" y="-3084"/>
                  <a:pt x="2083110" y="622"/>
                </a:cubicBezTo>
                <a:cubicBezTo>
                  <a:pt x="1888072" y="16064"/>
                  <a:pt x="1785689" y="23785"/>
                  <a:pt x="1590344" y="31507"/>
                </a:cubicBezTo>
                <a:cubicBezTo>
                  <a:pt x="1390519" y="39846"/>
                  <a:pt x="1190695" y="45405"/>
                  <a:pt x="990871" y="44942"/>
                </a:cubicBezTo>
                <a:cubicBezTo>
                  <a:pt x="791047" y="44478"/>
                  <a:pt x="641410" y="77371"/>
                  <a:pt x="440814" y="71348"/>
                </a:cubicBezTo>
                <a:lnTo>
                  <a:pt x="142776" y="62083"/>
                </a:lnTo>
                <a:cubicBezTo>
                  <a:pt x="103089" y="60693"/>
                  <a:pt x="49195" y="51582"/>
                  <a:pt x="32826" y="99144"/>
                </a:cubicBezTo>
                <a:cubicBezTo>
                  <a:pt x="27462" y="120177"/>
                  <a:pt x="24253" y="141702"/>
                  <a:pt x="23252" y="163385"/>
                </a:cubicBezTo>
                <a:cubicBezTo>
                  <a:pt x="20164" y="189791"/>
                  <a:pt x="17384" y="216043"/>
                  <a:pt x="14913" y="242449"/>
                </a:cubicBezTo>
                <a:cubicBezTo>
                  <a:pt x="-21222" y="635921"/>
                  <a:pt x="17693" y="1030783"/>
                  <a:pt x="31745" y="1424254"/>
                </a:cubicBezTo>
                <a:cubicBezTo>
                  <a:pt x="38849" y="1621608"/>
                  <a:pt x="34525" y="1818189"/>
                  <a:pt x="27730" y="2015388"/>
                </a:cubicBezTo>
                <a:cubicBezTo>
                  <a:pt x="20781" y="2210116"/>
                  <a:pt x="15840" y="2405926"/>
                  <a:pt x="40547" y="2599573"/>
                </a:cubicBezTo>
                <a:cubicBezTo>
                  <a:pt x="46570" y="2646672"/>
                  <a:pt x="53982" y="2693463"/>
                  <a:pt x="63402" y="2739944"/>
                </a:cubicBezTo>
                <a:cubicBezTo>
                  <a:pt x="67147" y="2753302"/>
                  <a:pt x="79336" y="2762521"/>
                  <a:pt x="93206" y="2762490"/>
                </a:cubicBezTo>
                <a:lnTo>
                  <a:pt x="1078738" y="2744114"/>
                </a:lnTo>
                <a:cubicBezTo>
                  <a:pt x="1169539" y="2771755"/>
                  <a:pt x="1266826" y="2768204"/>
                  <a:pt x="1360870" y="2759556"/>
                </a:cubicBezTo>
                <a:cubicBezTo>
                  <a:pt x="1474217" y="2749364"/>
                  <a:pt x="1586946" y="2740562"/>
                  <a:pt x="1700602" y="2739790"/>
                </a:cubicBezTo>
                <a:cubicBezTo>
                  <a:pt x="1937025" y="2738400"/>
                  <a:pt x="2172984" y="2757857"/>
                  <a:pt x="2409561" y="2756931"/>
                </a:cubicBezTo>
                <a:cubicBezTo>
                  <a:pt x="2453726" y="2756931"/>
                  <a:pt x="2521055" y="2765578"/>
                  <a:pt x="2545454" y="2718016"/>
                </a:cubicBezTo>
                <a:cubicBezTo>
                  <a:pt x="2557036" y="2695316"/>
                  <a:pt x="2553947" y="2669373"/>
                  <a:pt x="2553330" y="2644819"/>
                </a:cubicBezTo>
                <a:cubicBezTo>
                  <a:pt x="2552403" y="2615324"/>
                  <a:pt x="2551940" y="2585675"/>
                  <a:pt x="2551940" y="2556026"/>
                </a:cubicBezTo>
                <a:cubicBezTo>
                  <a:pt x="2551940" y="2439744"/>
                  <a:pt x="2557190" y="2324390"/>
                  <a:pt x="2565684" y="2207646"/>
                </a:cubicBezTo>
                <a:cubicBezTo>
                  <a:pt x="2582361" y="1977709"/>
                  <a:pt x="2610621" y="1748853"/>
                  <a:pt x="2629460" y="1519070"/>
                </a:cubicBezTo>
                <a:cubicBezTo>
                  <a:pt x="2650617" y="1264117"/>
                  <a:pt x="2658492" y="1006847"/>
                  <a:pt x="2626681" y="752202"/>
                </a:cubicBezTo>
                <a:close/>
              </a:path>
            </a:pathLst>
          </a:custGeom>
          <a:solidFill>
            <a:srgbClr val="FFFFFF"/>
          </a:solidFill>
          <a:ln w="30874" cap="flat">
            <a:solidFill>
              <a:srgbClr val="736357"/>
            </a:solidFill>
            <a:prstDash val="solid"/>
            <a:miter/>
          </a:ln>
        </p:spPr>
        <p:txBody>
          <a:bodyPr rtlCol="0" anchor="ctr"/>
          <a:lstStyle/>
          <a:p>
            <a:endParaRPr lang="en-US"/>
          </a:p>
        </p:txBody>
      </p:sp>
      <p:sp>
        <p:nvSpPr>
          <p:cNvPr id="11" name="Freeform: Shape 10">
            <a:extLst>
              <a:ext uri="{FF2B5EF4-FFF2-40B4-BE49-F238E27FC236}">
                <a16:creationId xmlns="" xmlns:a16="http://schemas.microsoft.com/office/drawing/2014/main" id="{A9D38E95-DCB6-4F6F-8D23-6AE4E0A607C4}"/>
              </a:ext>
            </a:extLst>
          </p:cNvPr>
          <p:cNvSpPr/>
          <p:nvPr/>
        </p:nvSpPr>
        <p:spPr>
          <a:xfrm>
            <a:off x="473616" y="3685287"/>
            <a:ext cx="4765195" cy="3227678"/>
          </a:xfrm>
          <a:custGeom>
            <a:avLst/>
            <a:gdLst>
              <a:gd name="connsiteX0" fmla="*/ 2850417 w 2878826"/>
              <a:gd name="connsiteY0" fmla="*/ 2961825 h 3227678"/>
              <a:gd name="connsiteX1" fmla="*/ 2865969 w 2878826"/>
              <a:gd name="connsiteY1" fmla="*/ 1965323 h 3227678"/>
              <a:gd name="connsiteX2" fmla="*/ 2852882 w 2878826"/>
              <a:gd name="connsiteY2" fmla="*/ 1392723 h 3227678"/>
              <a:gd name="connsiteX3" fmla="*/ 2813432 w 2878826"/>
              <a:gd name="connsiteY3" fmla="*/ 463361 h 3227678"/>
              <a:gd name="connsiteX4" fmla="*/ 2820639 w 2878826"/>
              <a:gd name="connsiteY4" fmla="*/ 208640 h 3227678"/>
              <a:gd name="connsiteX5" fmla="*/ 2815328 w 2878826"/>
              <a:gd name="connsiteY5" fmla="*/ 161224 h 3227678"/>
              <a:gd name="connsiteX6" fmla="*/ 2817794 w 2878826"/>
              <a:gd name="connsiteY6" fmla="*/ 88962 h 3227678"/>
              <a:gd name="connsiteX7" fmla="*/ 2779709 w 2878826"/>
              <a:gd name="connsiteY7" fmla="*/ 51190 h 3227678"/>
              <a:gd name="connsiteX8" fmla="*/ 2769809 w 2878826"/>
              <a:gd name="connsiteY8" fmla="*/ 52546 h 3227678"/>
              <a:gd name="connsiteX9" fmla="*/ 2765067 w 2878826"/>
              <a:gd name="connsiteY9" fmla="*/ 52546 h 3227678"/>
              <a:gd name="connsiteX10" fmla="*/ 2759946 w 2878826"/>
              <a:gd name="connsiteY10" fmla="*/ 52546 h 3227678"/>
              <a:gd name="connsiteX11" fmla="*/ 2502570 w 2878826"/>
              <a:gd name="connsiteY11" fmla="*/ 47614 h 3227678"/>
              <a:gd name="connsiteX12" fmla="*/ 2359183 w 2878826"/>
              <a:gd name="connsiteY12" fmla="*/ 30924 h 3227678"/>
              <a:gd name="connsiteX13" fmla="*/ 1941919 w 2878826"/>
              <a:gd name="connsiteY13" fmla="*/ 30924 h 3227678"/>
              <a:gd name="connsiteX14" fmla="*/ 1733286 w 2878826"/>
              <a:gd name="connsiteY14" fmla="*/ 32441 h 3227678"/>
              <a:gd name="connsiteX15" fmla="*/ 1530155 w 2878826"/>
              <a:gd name="connsiteY15" fmla="*/ 9302 h 3227678"/>
              <a:gd name="connsiteX16" fmla="*/ 1104925 w 2878826"/>
              <a:gd name="connsiteY16" fmla="*/ 6647 h 3227678"/>
              <a:gd name="connsiteX17" fmla="*/ 249533 w 2878826"/>
              <a:gd name="connsiteY17" fmla="*/ 41355 h 3227678"/>
              <a:gd name="connsiteX18" fmla="*/ 42608 w 2878826"/>
              <a:gd name="connsiteY18" fmla="*/ 49891 h 3227678"/>
              <a:gd name="connsiteX19" fmla="*/ 7141 w 2878826"/>
              <a:gd name="connsiteY19" fmla="*/ 77392 h 3227678"/>
              <a:gd name="connsiteX20" fmla="*/ -67 w 2878826"/>
              <a:gd name="connsiteY20" fmla="*/ 100721 h 3227678"/>
              <a:gd name="connsiteX21" fmla="*/ 23262 w 2878826"/>
              <a:gd name="connsiteY21" fmla="*/ 1267164 h 3227678"/>
              <a:gd name="connsiteX22" fmla="*/ 26107 w 2878826"/>
              <a:gd name="connsiteY22" fmla="*/ 2429245 h 3227678"/>
              <a:gd name="connsiteX23" fmla="*/ 17952 w 2878826"/>
              <a:gd name="connsiteY23" fmla="*/ 3085867 h 3227678"/>
              <a:gd name="connsiteX24" fmla="*/ 45832 w 2878826"/>
              <a:gd name="connsiteY24" fmla="*/ 3122282 h 3227678"/>
              <a:gd name="connsiteX25" fmla="*/ 469924 w 2878826"/>
              <a:gd name="connsiteY25" fmla="*/ 3168371 h 3227678"/>
              <a:gd name="connsiteX26" fmla="*/ 892499 w 2878826"/>
              <a:gd name="connsiteY26" fmla="*/ 3199856 h 3227678"/>
              <a:gd name="connsiteX27" fmla="*/ 1322092 w 2878826"/>
              <a:gd name="connsiteY27" fmla="*/ 3226409 h 3227678"/>
              <a:gd name="connsiteX28" fmla="*/ 1737270 w 2878826"/>
              <a:gd name="connsiteY28" fmla="*/ 3210098 h 3227678"/>
              <a:gd name="connsiteX29" fmla="*/ 2641785 w 2878826"/>
              <a:gd name="connsiteY29" fmla="*/ 3156802 h 3227678"/>
              <a:gd name="connsiteX30" fmla="*/ 2777964 w 2878826"/>
              <a:gd name="connsiteY30" fmla="*/ 3148456 h 3227678"/>
              <a:gd name="connsiteX31" fmla="*/ 2853830 w 2878826"/>
              <a:gd name="connsiteY31" fmla="*/ 3020622 h 3227678"/>
              <a:gd name="connsiteX32" fmla="*/ 2850417 w 2878826"/>
              <a:gd name="connsiteY32" fmla="*/ 2961825 h 32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8826" h="3227678">
                <a:moveTo>
                  <a:pt x="2850417" y="2961825"/>
                </a:moveTo>
                <a:cubicBezTo>
                  <a:pt x="2887022" y="2630290"/>
                  <a:pt x="2883418" y="2297996"/>
                  <a:pt x="2865969" y="1965323"/>
                </a:cubicBezTo>
                <a:cubicBezTo>
                  <a:pt x="2869952" y="1774519"/>
                  <a:pt x="2863124" y="1583336"/>
                  <a:pt x="2852882" y="1392723"/>
                </a:cubicBezTo>
                <a:cubicBezTo>
                  <a:pt x="2836571" y="1083188"/>
                  <a:pt x="2812104" y="773654"/>
                  <a:pt x="2813432" y="463361"/>
                </a:cubicBezTo>
                <a:cubicBezTo>
                  <a:pt x="2813432" y="378581"/>
                  <a:pt x="2820449" y="293611"/>
                  <a:pt x="2820639" y="208640"/>
                </a:cubicBezTo>
                <a:cubicBezTo>
                  <a:pt x="2820772" y="192678"/>
                  <a:pt x="2818989" y="176760"/>
                  <a:pt x="2815328" y="161224"/>
                </a:cubicBezTo>
                <a:cubicBezTo>
                  <a:pt x="2819463" y="137364"/>
                  <a:pt x="2820297" y="113047"/>
                  <a:pt x="2817794" y="88962"/>
                </a:cubicBezTo>
                <a:cubicBezTo>
                  <a:pt x="2817699" y="68011"/>
                  <a:pt x="2800649" y="51101"/>
                  <a:pt x="2779709" y="51190"/>
                </a:cubicBezTo>
                <a:cubicBezTo>
                  <a:pt x="2776352" y="51205"/>
                  <a:pt x="2773033" y="51660"/>
                  <a:pt x="2769809" y="52546"/>
                </a:cubicBezTo>
                <a:lnTo>
                  <a:pt x="2765067" y="52546"/>
                </a:lnTo>
                <a:lnTo>
                  <a:pt x="2759946" y="52546"/>
                </a:lnTo>
                <a:cubicBezTo>
                  <a:pt x="2674293" y="46446"/>
                  <a:pt x="2588394" y="44800"/>
                  <a:pt x="2502570" y="47614"/>
                </a:cubicBezTo>
                <a:cubicBezTo>
                  <a:pt x="2454964" y="41355"/>
                  <a:pt x="2407737" y="35476"/>
                  <a:pt x="2359183" y="30924"/>
                </a:cubicBezTo>
                <a:cubicBezTo>
                  <a:pt x="2220386" y="18406"/>
                  <a:pt x="2080716" y="18406"/>
                  <a:pt x="1941919" y="30924"/>
                </a:cubicBezTo>
                <a:cubicBezTo>
                  <a:pt x="1872539" y="37352"/>
                  <a:pt x="1802742" y="37858"/>
                  <a:pt x="1733286" y="32441"/>
                </a:cubicBezTo>
                <a:cubicBezTo>
                  <a:pt x="1665386" y="26751"/>
                  <a:pt x="1597865" y="16509"/>
                  <a:pt x="1530155" y="9302"/>
                </a:cubicBezTo>
                <a:cubicBezTo>
                  <a:pt x="1388475" y="-6061"/>
                  <a:pt x="1246795" y="767"/>
                  <a:pt x="1104925" y="6647"/>
                </a:cubicBezTo>
                <a:lnTo>
                  <a:pt x="249533" y="41355"/>
                </a:lnTo>
                <a:lnTo>
                  <a:pt x="42608" y="49891"/>
                </a:lnTo>
                <a:cubicBezTo>
                  <a:pt x="25899" y="49885"/>
                  <a:pt x="11294" y="61202"/>
                  <a:pt x="7141" y="77392"/>
                </a:cubicBezTo>
                <a:cubicBezTo>
                  <a:pt x="2077" y="84078"/>
                  <a:pt x="-484" y="92340"/>
                  <a:pt x="-67" y="100721"/>
                </a:cubicBezTo>
                <a:cubicBezTo>
                  <a:pt x="11313" y="489408"/>
                  <a:pt x="19089" y="878217"/>
                  <a:pt x="23262" y="1267164"/>
                </a:cubicBezTo>
                <a:cubicBezTo>
                  <a:pt x="27435" y="1656111"/>
                  <a:pt x="28383" y="2043465"/>
                  <a:pt x="26107" y="2429245"/>
                </a:cubicBezTo>
                <a:cubicBezTo>
                  <a:pt x="24590" y="2648118"/>
                  <a:pt x="21878" y="2866993"/>
                  <a:pt x="17952" y="3085867"/>
                </a:cubicBezTo>
                <a:cubicBezTo>
                  <a:pt x="18027" y="3102880"/>
                  <a:pt x="29426" y="3117768"/>
                  <a:pt x="45832" y="3122282"/>
                </a:cubicBezTo>
                <a:cubicBezTo>
                  <a:pt x="183909" y="3155474"/>
                  <a:pt x="329003" y="3157939"/>
                  <a:pt x="469924" y="3168371"/>
                </a:cubicBezTo>
                <a:lnTo>
                  <a:pt x="892499" y="3199856"/>
                </a:lnTo>
                <a:cubicBezTo>
                  <a:pt x="1035507" y="3210477"/>
                  <a:pt x="1178705" y="3222236"/>
                  <a:pt x="1322092" y="3226409"/>
                </a:cubicBezTo>
                <a:cubicBezTo>
                  <a:pt x="1460699" y="3230278"/>
                  <a:pt x="1599402" y="3224816"/>
                  <a:pt x="1737270" y="3210098"/>
                </a:cubicBezTo>
                <a:cubicBezTo>
                  <a:pt x="2039748" y="3217969"/>
                  <a:pt x="2342340" y="3200140"/>
                  <a:pt x="2641785" y="3156802"/>
                </a:cubicBezTo>
                <a:cubicBezTo>
                  <a:pt x="2687342" y="3160083"/>
                  <a:pt x="2733146" y="3157276"/>
                  <a:pt x="2777964" y="3148456"/>
                </a:cubicBezTo>
                <a:cubicBezTo>
                  <a:pt x="2839985" y="3134042"/>
                  <a:pt x="2854779" y="3076763"/>
                  <a:pt x="2853830" y="3020622"/>
                </a:cubicBezTo>
                <a:cubicBezTo>
                  <a:pt x="2853261" y="3000896"/>
                  <a:pt x="2852124" y="2981361"/>
                  <a:pt x="2850417" y="2961825"/>
                </a:cubicBezTo>
                <a:close/>
              </a:path>
            </a:pathLst>
          </a:custGeom>
          <a:solidFill>
            <a:srgbClr val="DBEFFA"/>
          </a:solidFill>
          <a:ln w="37853" cap="flat">
            <a:solidFill>
              <a:srgbClr val="736357"/>
            </a:solidFill>
            <a:prstDash val="solid"/>
            <a:miter/>
          </a:ln>
        </p:spPr>
        <p:txBody>
          <a:bodyPr rtlCol="0" anchor="ctr"/>
          <a:lstStyle/>
          <a:p>
            <a:endParaRPr lang="en-US"/>
          </a:p>
        </p:txBody>
      </p:sp>
      <p:pic>
        <p:nvPicPr>
          <p:cNvPr id="15" name="Graphic 14">
            <a:extLst>
              <a:ext uri="{FF2B5EF4-FFF2-40B4-BE49-F238E27FC236}">
                <a16:creationId xmlns="" xmlns:a16="http://schemas.microsoft.com/office/drawing/2014/main" id="{F0D9ADE9-6DB2-4FF2-953A-3D9D3554741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522746" y="4596317"/>
            <a:ext cx="1652508" cy="1392563"/>
          </a:xfrm>
          <a:prstGeom prst="rect">
            <a:avLst/>
          </a:prstGeom>
        </p:spPr>
      </p:pic>
      <p:sp>
        <p:nvSpPr>
          <p:cNvPr id="19" name="Freeform: Shape 18">
            <a:extLst>
              <a:ext uri="{FF2B5EF4-FFF2-40B4-BE49-F238E27FC236}">
                <a16:creationId xmlns="" xmlns:a16="http://schemas.microsoft.com/office/drawing/2014/main" id="{7AB0D635-434A-4FBD-8C30-A73A3E0D0963}"/>
              </a:ext>
            </a:extLst>
          </p:cNvPr>
          <p:cNvSpPr/>
          <p:nvPr/>
        </p:nvSpPr>
        <p:spPr>
          <a:xfrm>
            <a:off x="7315200" y="3630322"/>
            <a:ext cx="4757195" cy="3227678"/>
          </a:xfrm>
          <a:custGeom>
            <a:avLst/>
            <a:gdLst>
              <a:gd name="connsiteX0" fmla="*/ 2850417 w 2878826"/>
              <a:gd name="connsiteY0" fmla="*/ 2961825 h 3227678"/>
              <a:gd name="connsiteX1" fmla="*/ 2865969 w 2878826"/>
              <a:gd name="connsiteY1" fmla="*/ 1965323 h 3227678"/>
              <a:gd name="connsiteX2" fmla="*/ 2852882 w 2878826"/>
              <a:gd name="connsiteY2" fmla="*/ 1392723 h 3227678"/>
              <a:gd name="connsiteX3" fmla="*/ 2813432 w 2878826"/>
              <a:gd name="connsiteY3" fmla="*/ 463361 h 3227678"/>
              <a:gd name="connsiteX4" fmla="*/ 2820639 w 2878826"/>
              <a:gd name="connsiteY4" fmla="*/ 208640 h 3227678"/>
              <a:gd name="connsiteX5" fmla="*/ 2815328 w 2878826"/>
              <a:gd name="connsiteY5" fmla="*/ 161224 h 3227678"/>
              <a:gd name="connsiteX6" fmla="*/ 2817794 w 2878826"/>
              <a:gd name="connsiteY6" fmla="*/ 88962 h 3227678"/>
              <a:gd name="connsiteX7" fmla="*/ 2779709 w 2878826"/>
              <a:gd name="connsiteY7" fmla="*/ 51190 h 3227678"/>
              <a:gd name="connsiteX8" fmla="*/ 2769809 w 2878826"/>
              <a:gd name="connsiteY8" fmla="*/ 52546 h 3227678"/>
              <a:gd name="connsiteX9" fmla="*/ 2765067 w 2878826"/>
              <a:gd name="connsiteY9" fmla="*/ 52546 h 3227678"/>
              <a:gd name="connsiteX10" fmla="*/ 2759946 w 2878826"/>
              <a:gd name="connsiteY10" fmla="*/ 52546 h 3227678"/>
              <a:gd name="connsiteX11" fmla="*/ 2502570 w 2878826"/>
              <a:gd name="connsiteY11" fmla="*/ 47614 h 3227678"/>
              <a:gd name="connsiteX12" fmla="*/ 2359183 w 2878826"/>
              <a:gd name="connsiteY12" fmla="*/ 30924 h 3227678"/>
              <a:gd name="connsiteX13" fmla="*/ 1941919 w 2878826"/>
              <a:gd name="connsiteY13" fmla="*/ 30924 h 3227678"/>
              <a:gd name="connsiteX14" fmla="*/ 1733286 w 2878826"/>
              <a:gd name="connsiteY14" fmla="*/ 32441 h 3227678"/>
              <a:gd name="connsiteX15" fmla="*/ 1530155 w 2878826"/>
              <a:gd name="connsiteY15" fmla="*/ 9302 h 3227678"/>
              <a:gd name="connsiteX16" fmla="*/ 1104925 w 2878826"/>
              <a:gd name="connsiteY16" fmla="*/ 6647 h 3227678"/>
              <a:gd name="connsiteX17" fmla="*/ 249533 w 2878826"/>
              <a:gd name="connsiteY17" fmla="*/ 41355 h 3227678"/>
              <a:gd name="connsiteX18" fmla="*/ 42608 w 2878826"/>
              <a:gd name="connsiteY18" fmla="*/ 49891 h 3227678"/>
              <a:gd name="connsiteX19" fmla="*/ 7141 w 2878826"/>
              <a:gd name="connsiteY19" fmla="*/ 77392 h 3227678"/>
              <a:gd name="connsiteX20" fmla="*/ -67 w 2878826"/>
              <a:gd name="connsiteY20" fmla="*/ 100721 h 3227678"/>
              <a:gd name="connsiteX21" fmla="*/ 23262 w 2878826"/>
              <a:gd name="connsiteY21" fmla="*/ 1267164 h 3227678"/>
              <a:gd name="connsiteX22" fmla="*/ 26107 w 2878826"/>
              <a:gd name="connsiteY22" fmla="*/ 2429245 h 3227678"/>
              <a:gd name="connsiteX23" fmla="*/ 17952 w 2878826"/>
              <a:gd name="connsiteY23" fmla="*/ 3085867 h 3227678"/>
              <a:gd name="connsiteX24" fmla="*/ 45832 w 2878826"/>
              <a:gd name="connsiteY24" fmla="*/ 3122282 h 3227678"/>
              <a:gd name="connsiteX25" fmla="*/ 469924 w 2878826"/>
              <a:gd name="connsiteY25" fmla="*/ 3168371 h 3227678"/>
              <a:gd name="connsiteX26" fmla="*/ 892499 w 2878826"/>
              <a:gd name="connsiteY26" fmla="*/ 3199856 h 3227678"/>
              <a:gd name="connsiteX27" fmla="*/ 1322092 w 2878826"/>
              <a:gd name="connsiteY27" fmla="*/ 3226409 h 3227678"/>
              <a:gd name="connsiteX28" fmla="*/ 1737270 w 2878826"/>
              <a:gd name="connsiteY28" fmla="*/ 3210098 h 3227678"/>
              <a:gd name="connsiteX29" fmla="*/ 2641785 w 2878826"/>
              <a:gd name="connsiteY29" fmla="*/ 3156802 h 3227678"/>
              <a:gd name="connsiteX30" fmla="*/ 2777964 w 2878826"/>
              <a:gd name="connsiteY30" fmla="*/ 3148456 h 3227678"/>
              <a:gd name="connsiteX31" fmla="*/ 2853830 w 2878826"/>
              <a:gd name="connsiteY31" fmla="*/ 3020622 h 3227678"/>
              <a:gd name="connsiteX32" fmla="*/ 2850417 w 2878826"/>
              <a:gd name="connsiteY32" fmla="*/ 2961825 h 32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8826" h="3227678">
                <a:moveTo>
                  <a:pt x="2850417" y="2961825"/>
                </a:moveTo>
                <a:cubicBezTo>
                  <a:pt x="2887022" y="2630290"/>
                  <a:pt x="2883418" y="2297996"/>
                  <a:pt x="2865969" y="1965323"/>
                </a:cubicBezTo>
                <a:cubicBezTo>
                  <a:pt x="2869952" y="1774519"/>
                  <a:pt x="2863124" y="1583336"/>
                  <a:pt x="2852882" y="1392723"/>
                </a:cubicBezTo>
                <a:cubicBezTo>
                  <a:pt x="2836571" y="1083188"/>
                  <a:pt x="2812104" y="773654"/>
                  <a:pt x="2813432" y="463361"/>
                </a:cubicBezTo>
                <a:cubicBezTo>
                  <a:pt x="2813432" y="378581"/>
                  <a:pt x="2820449" y="293611"/>
                  <a:pt x="2820639" y="208640"/>
                </a:cubicBezTo>
                <a:cubicBezTo>
                  <a:pt x="2820772" y="192678"/>
                  <a:pt x="2818989" y="176760"/>
                  <a:pt x="2815328" y="161224"/>
                </a:cubicBezTo>
                <a:cubicBezTo>
                  <a:pt x="2819463" y="137364"/>
                  <a:pt x="2820297" y="113047"/>
                  <a:pt x="2817794" y="88962"/>
                </a:cubicBezTo>
                <a:cubicBezTo>
                  <a:pt x="2817699" y="68011"/>
                  <a:pt x="2800649" y="51101"/>
                  <a:pt x="2779709" y="51190"/>
                </a:cubicBezTo>
                <a:cubicBezTo>
                  <a:pt x="2776352" y="51205"/>
                  <a:pt x="2773033" y="51660"/>
                  <a:pt x="2769809" y="52546"/>
                </a:cubicBezTo>
                <a:lnTo>
                  <a:pt x="2765067" y="52546"/>
                </a:lnTo>
                <a:lnTo>
                  <a:pt x="2759946" y="52546"/>
                </a:lnTo>
                <a:cubicBezTo>
                  <a:pt x="2674293" y="46446"/>
                  <a:pt x="2588394" y="44800"/>
                  <a:pt x="2502570" y="47614"/>
                </a:cubicBezTo>
                <a:cubicBezTo>
                  <a:pt x="2454964" y="41355"/>
                  <a:pt x="2407737" y="35476"/>
                  <a:pt x="2359183" y="30924"/>
                </a:cubicBezTo>
                <a:cubicBezTo>
                  <a:pt x="2220386" y="18406"/>
                  <a:pt x="2080716" y="18406"/>
                  <a:pt x="1941919" y="30924"/>
                </a:cubicBezTo>
                <a:cubicBezTo>
                  <a:pt x="1872539" y="37352"/>
                  <a:pt x="1802742" y="37858"/>
                  <a:pt x="1733286" y="32441"/>
                </a:cubicBezTo>
                <a:cubicBezTo>
                  <a:pt x="1665386" y="26751"/>
                  <a:pt x="1597865" y="16509"/>
                  <a:pt x="1530155" y="9302"/>
                </a:cubicBezTo>
                <a:cubicBezTo>
                  <a:pt x="1388475" y="-6061"/>
                  <a:pt x="1246795" y="767"/>
                  <a:pt x="1104925" y="6647"/>
                </a:cubicBezTo>
                <a:lnTo>
                  <a:pt x="249533" y="41355"/>
                </a:lnTo>
                <a:lnTo>
                  <a:pt x="42608" y="49891"/>
                </a:lnTo>
                <a:cubicBezTo>
                  <a:pt x="25899" y="49885"/>
                  <a:pt x="11294" y="61202"/>
                  <a:pt x="7141" y="77392"/>
                </a:cubicBezTo>
                <a:cubicBezTo>
                  <a:pt x="2077" y="84078"/>
                  <a:pt x="-484" y="92340"/>
                  <a:pt x="-67" y="100721"/>
                </a:cubicBezTo>
                <a:cubicBezTo>
                  <a:pt x="11313" y="489408"/>
                  <a:pt x="19089" y="878217"/>
                  <a:pt x="23262" y="1267164"/>
                </a:cubicBezTo>
                <a:cubicBezTo>
                  <a:pt x="27435" y="1656111"/>
                  <a:pt x="28383" y="2043465"/>
                  <a:pt x="26107" y="2429245"/>
                </a:cubicBezTo>
                <a:cubicBezTo>
                  <a:pt x="24590" y="2648118"/>
                  <a:pt x="21878" y="2866993"/>
                  <a:pt x="17952" y="3085867"/>
                </a:cubicBezTo>
                <a:cubicBezTo>
                  <a:pt x="18027" y="3102880"/>
                  <a:pt x="29426" y="3117768"/>
                  <a:pt x="45832" y="3122282"/>
                </a:cubicBezTo>
                <a:cubicBezTo>
                  <a:pt x="183909" y="3155474"/>
                  <a:pt x="329003" y="3157939"/>
                  <a:pt x="469924" y="3168371"/>
                </a:cubicBezTo>
                <a:lnTo>
                  <a:pt x="892499" y="3199856"/>
                </a:lnTo>
                <a:cubicBezTo>
                  <a:pt x="1035507" y="3210477"/>
                  <a:pt x="1178705" y="3222236"/>
                  <a:pt x="1322092" y="3226409"/>
                </a:cubicBezTo>
                <a:cubicBezTo>
                  <a:pt x="1460699" y="3230278"/>
                  <a:pt x="1599402" y="3224816"/>
                  <a:pt x="1737270" y="3210098"/>
                </a:cubicBezTo>
                <a:cubicBezTo>
                  <a:pt x="2039748" y="3217969"/>
                  <a:pt x="2342340" y="3200140"/>
                  <a:pt x="2641785" y="3156802"/>
                </a:cubicBezTo>
                <a:cubicBezTo>
                  <a:pt x="2687342" y="3160083"/>
                  <a:pt x="2733146" y="3157276"/>
                  <a:pt x="2777964" y="3148456"/>
                </a:cubicBezTo>
                <a:cubicBezTo>
                  <a:pt x="2839985" y="3134042"/>
                  <a:pt x="2854779" y="3076763"/>
                  <a:pt x="2853830" y="3020622"/>
                </a:cubicBezTo>
                <a:cubicBezTo>
                  <a:pt x="2853261" y="3000896"/>
                  <a:pt x="2852124" y="2981361"/>
                  <a:pt x="2850417" y="2961825"/>
                </a:cubicBezTo>
                <a:close/>
              </a:path>
            </a:pathLst>
          </a:custGeom>
          <a:solidFill>
            <a:srgbClr val="FFFFFF"/>
          </a:solidFill>
          <a:ln w="37853" cap="flat">
            <a:solidFill>
              <a:srgbClr val="736357"/>
            </a:solidFill>
            <a:prstDash val="solid"/>
            <a:miter/>
          </a:ln>
        </p:spPr>
        <p:txBody>
          <a:bodyPr rtlCol="0" anchor="ctr"/>
          <a:lstStyle/>
          <a:p>
            <a:endParaRPr lang="en-US"/>
          </a:p>
        </p:txBody>
      </p:sp>
      <p:pic>
        <p:nvPicPr>
          <p:cNvPr id="23" name="Graphic 22">
            <a:extLst>
              <a:ext uri="{FF2B5EF4-FFF2-40B4-BE49-F238E27FC236}">
                <a16:creationId xmlns="" xmlns:a16="http://schemas.microsoft.com/office/drawing/2014/main" id="{2D277E18-6E13-4794-9A9C-9EF6734364E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238811" y="668649"/>
            <a:ext cx="784382" cy="653652"/>
          </a:xfrm>
          <a:prstGeom prst="rect">
            <a:avLst/>
          </a:prstGeom>
        </p:spPr>
      </p:pic>
      <p:pic>
        <p:nvPicPr>
          <p:cNvPr id="25" name="Graphic 24">
            <a:extLst>
              <a:ext uri="{FF2B5EF4-FFF2-40B4-BE49-F238E27FC236}">
                <a16:creationId xmlns="" xmlns:a16="http://schemas.microsoft.com/office/drawing/2014/main" id="{26824E08-F2E2-4027-BFA7-C70192CA111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5856" y="3515240"/>
            <a:ext cx="717372" cy="453077"/>
          </a:xfrm>
          <a:prstGeom prst="rect">
            <a:avLst/>
          </a:prstGeom>
        </p:spPr>
      </p:pic>
      <p:pic>
        <p:nvPicPr>
          <p:cNvPr id="27" name="Graphic 26">
            <a:extLst>
              <a:ext uri="{FF2B5EF4-FFF2-40B4-BE49-F238E27FC236}">
                <a16:creationId xmlns="" xmlns:a16="http://schemas.microsoft.com/office/drawing/2014/main" id="{D2DECD6F-3672-4EA8-8139-A9A6D5F0B754}"/>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242750" y="4182039"/>
            <a:ext cx="559991" cy="533325"/>
          </a:xfrm>
          <a:prstGeom prst="rect">
            <a:avLst/>
          </a:prstGeom>
        </p:spPr>
      </p:pic>
      <p:pic>
        <p:nvPicPr>
          <p:cNvPr id="29" name="Graphic 28">
            <a:extLst>
              <a:ext uri="{FF2B5EF4-FFF2-40B4-BE49-F238E27FC236}">
                <a16:creationId xmlns="" xmlns:a16="http://schemas.microsoft.com/office/drawing/2014/main" id="{8034A403-ADC0-41B1-A1E0-C38A3843F32C}"/>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6779411" y="3825702"/>
            <a:ext cx="784382" cy="475383"/>
          </a:xfrm>
          <a:prstGeom prst="rect">
            <a:avLst/>
          </a:prstGeom>
        </p:spPr>
      </p:pic>
      <p:sp>
        <p:nvSpPr>
          <p:cNvPr id="22" name="Freeform: Shape 18">
            <a:extLst>
              <a:ext uri="{FF2B5EF4-FFF2-40B4-BE49-F238E27FC236}">
                <a16:creationId xmlns="" xmlns:a16="http://schemas.microsoft.com/office/drawing/2014/main" id="{7AB0D635-434A-4FBD-8C30-A73A3E0D0963}"/>
              </a:ext>
            </a:extLst>
          </p:cNvPr>
          <p:cNvSpPr/>
          <p:nvPr/>
        </p:nvSpPr>
        <p:spPr>
          <a:xfrm>
            <a:off x="6467777" y="287562"/>
            <a:ext cx="5033838" cy="3227678"/>
          </a:xfrm>
          <a:custGeom>
            <a:avLst/>
            <a:gdLst>
              <a:gd name="connsiteX0" fmla="*/ 2850417 w 2878826"/>
              <a:gd name="connsiteY0" fmla="*/ 2961825 h 3227678"/>
              <a:gd name="connsiteX1" fmla="*/ 2865969 w 2878826"/>
              <a:gd name="connsiteY1" fmla="*/ 1965323 h 3227678"/>
              <a:gd name="connsiteX2" fmla="*/ 2852882 w 2878826"/>
              <a:gd name="connsiteY2" fmla="*/ 1392723 h 3227678"/>
              <a:gd name="connsiteX3" fmla="*/ 2813432 w 2878826"/>
              <a:gd name="connsiteY3" fmla="*/ 463361 h 3227678"/>
              <a:gd name="connsiteX4" fmla="*/ 2820639 w 2878826"/>
              <a:gd name="connsiteY4" fmla="*/ 208640 h 3227678"/>
              <a:gd name="connsiteX5" fmla="*/ 2815328 w 2878826"/>
              <a:gd name="connsiteY5" fmla="*/ 161224 h 3227678"/>
              <a:gd name="connsiteX6" fmla="*/ 2817794 w 2878826"/>
              <a:gd name="connsiteY6" fmla="*/ 88962 h 3227678"/>
              <a:gd name="connsiteX7" fmla="*/ 2779709 w 2878826"/>
              <a:gd name="connsiteY7" fmla="*/ 51190 h 3227678"/>
              <a:gd name="connsiteX8" fmla="*/ 2769809 w 2878826"/>
              <a:gd name="connsiteY8" fmla="*/ 52546 h 3227678"/>
              <a:gd name="connsiteX9" fmla="*/ 2765067 w 2878826"/>
              <a:gd name="connsiteY9" fmla="*/ 52546 h 3227678"/>
              <a:gd name="connsiteX10" fmla="*/ 2759946 w 2878826"/>
              <a:gd name="connsiteY10" fmla="*/ 52546 h 3227678"/>
              <a:gd name="connsiteX11" fmla="*/ 2502570 w 2878826"/>
              <a:gd name="connsiteY11" fmla="*/ 47614 h 3227678"/>
              <a:gd name="connsiteX12" fmla="*/ 2359183 w 2878826"/>
              <a:gd name="connsiteY12" fmla="*/ 30924 h 3227678"/>
              <a:gd name="connsiteX13" fmla="*/ 1941919 w 2878826"/>
              <a:gd name="connsiteY13" fmla="*/ 30924 h 3227678"/>
              <a:gd name="connsiteX14" fmla="*/ 1733286 w 2878826"/>
              <a:gd name="connsiteY14" fmla="*/ 32441 h 3227678"/>
              <a:gd name="connsiteX15" fmla="*/ 1530155 w 2878826"/>
              <a:gd name="connsiteY15" fmla="*/ 9302 h 3227678"/>
              <a:gd name="connsiteX16" fmla="*/ 1104925 w 2878826"/>
              <a:gd name="connsiteY16" fmla="*/ 6647 h 3227678"/>
              <a:gd name="connsiteX17" fmla="*/ 249533 w 2878826"/>
              <a:gd name="connsiteY17" fmla="*/ 41355 h 3227678"/>
              <a:gd name="connsiteX18" fmla="*/ 42608 w 2878826"/>
              <a:gd name="connsiteY18" fmla="*/ 49891 h 3227678"/>
              <a:gd name="connsiteX19" fmla="*/ 7141 w 2878826"/>
              <a:gd name="connsiteY19" fmla="*/ 77392 h 3227678"/>
              <a:gd name="connsiteX20" fmla="*/ -67 w 2878826"/>
              <a:gd name="connsiteY20" fmla="*/ 100721 h 3227678"/>
              <a:gd name="connsiteX21" fmla="*/ 23262 w 2878826"/>
              <a:gd name="connsiteY21" fmla="*/ 1267164 h 3227678"/>
              <a:gd name="connsiteX22" fmla="*/ 26107 w 2878826"/>
              <a:gd name="connsiteY22" fmla="*/ 2429245 h 3227678"/>
              <a:gd name="connsiteX23" fmla="*/ 17952 w 2878826"/>
              <a:gd name="connsiteY23" fmla="*/ 3085867 h 3227678"/>
              <a:gd name="connsiteX24" fmla="*/ 45832 w 2878826"/>
              <a:gd name="connsiteY24" fmla="*/ 3122282 h 3227678"/>
              <a:gd name="connsiteX25" fmla="*/ 469924 w 2878826"/>
              <a:gd name="connsiteY25" fmla="*/ 3168371 h 3227678"/>
              <a:gd name="connsiteX26" fmla="*/ 892499 w 2878826"/>
              <a:gd name="connsiteY26" fmla="*/ 3199856 h 3227678"/>
              <a:gd name="connsiteX27" fmla="*/ 1322092 w 2878826"/>
              <a:gd name="connsiteY27" fmla="*/ 3226409 h 3227678"/>
              <a:gd name="connsiteX28" fmla="*/ 1737270 w 2878826"/>
              <a:gd name="connsiteY28" fmla="*/ 3210098 h 3227678"/>
              <a:gd name="connsiteX29" fmla="*/ 2641785 w 2878826"/>
              <a:gd name="connsiteY29" fmla="*/ 3156802 h 3227678"/>
              <a:gd name="connsiteX30" fmla="*/ 2777964 w 2878826"/>
              <a:gd name="connsiteY30" fmla="*/ 3148456 h 3227678"/>
              <a:gd name="connsiteX31" fmla="*/ 2853830 w 2878826"/>
              <a:gd name="connsiteY31" fmla="*/ 3020622 h 3227678"/>
              <a:gd name="connsiteX32" fmla="*/ 2850417 w 2878826"/>
              <a:gd name="connsiteY32" fmla="*/ 2961825 h 32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78826" h="3227678">
                <a:moveTo>
                  <a:pt x="2850417" y="2961825"/>
                </a:moveTo>
                <a:cubicBezTo>
                  <a:pt x="2887022" y="2630290"/>
                  <a:pt x="2883418" y="2297996"/>
                  <a:pt x="2865969" y="1965323"/>
                </a:cubicBezTo>
                <a:cubicBezTo>
                  <a:pt x="2869952" y="1774519"/>
                  <a:pt x="2863124" y="1583336"/>
                  <a:pt x="2852882" y="1392723"/>
                </a:cubicBezTo>
                <a:cubicBezTo>
                  <a:pt x="2836571" y="1083188"/>
                  <a:pt x="2812104" y="773654"/>
                  <a:pt x="2813432" y="463361"/>
                </a:cubicBezTo>
                <a:cubicBezTo>
                  <a:pt x="2813432" y="378581"/>
                  <a:pt x="2820449" y="293611"/>
                  <a:pt x="2820639" y="208640"/>
                </a:cubicBezTo>
                <a:cubicBezTo>
                  <a:pt x="2820772" y="192678"/>
                  <a:pt x="2818989" y="176760"/>
                  <a:pt x="2815328" y="161224"/>
                </a:cubicBezTo>
                <a:cubicBezTo>
                  <a:pt x="2819463" y="137364"/>
                  <a:pt x="2820297" y="113047"/>
                  <a:pt x="2817794" y="88962"/>
                </a:cubicBezTo>
                <a:cubicBezTo>
                  <a:pt x="2817699" y="68011"/>
                  <a:pt x="2800649" y="51101"/>
                  <a:pt x="2779709" y="51190"/>
                </a:cubicBezTo>
                <a:cubicBezTo>
                  <a:pt x="2776352" y="51205"/>
                  <a:pt x="2773033" y="51660"/>
                  <a:pt x="2769809" y="52546"/>
                </a:cubicBezTo>
                <a:lnTo>
                  <a:pt x="2765067" y="52546"/>
                </a:lnTo>
                <a:lnTo>
                  <a:pt x="2759946" y="52546"/>
                </a:lnTo>
                <a:cubicBezTo>
                  <a:pt x="2674293" y="46446"/>
                  <a:pt x="2588394" y="44800"/>
                  <a:pt x="2502570" y="47614"/>
                </a:cubicBezTo>
                <a:cubicBezTo>
                  <a:pt x="2454964" y="41355"/>
                  <a:pt x="2407737" y="35476"/>
                  <a:pt x="2359183" y="30924"/>
                </a:cubicBezTo>
                <a:cubicBezTo>
                  <a:pt x="2220386" y="18406"/>
                  <a:pt x="2080716" y="18406"/>
                  <a:pt x="1941919" y="30924"/>
                </a:cubicBezTo>
                <a:cubicBezTo>
                  <a:pt x="1872539" y="37352"/>
                  <a:pt x="1802742" y="37858"/>
                  <a:pt x="1733286" y="32441"/>
                </a:cubicBezTo>
                <a:cubicBezTo>
                  <a:pt x="1665386" y="26751"/>
                  <a:pt x="1597865" y="16509"/>
                  <a:pt x="1530155" y="9302"/>
                </a:cubicBezTo>
                <a:cubicBezTo>
                  <a:pt x="1388475" y="-6061"/>
                  <a:pt x="1246795" y="767"/>
                  <a:pt x="1104925" y="6647"/>
                </a:cubicBezTo>
                <a:lnTo>
                  <a:pt x="249533" y="41355"/>
                </a:lnTo>
                <a:lnTo>
                  <a:pt x="42608" y="49891"/>
                </a:lnTo>
                <a:cubicBezTo>
                  <a:pt x="25899" y="49885"/>
                  <a:pt x="11294" y="61202"/>
                  <a:pt x="7141" y="77392"/>
                </a:cubicBezTo>
                <a:cubicBezTo>
                  <a:pt x="2077" y="84078"/>
                  <a:pt x="-484" y="92340"/>
                  <a:pt x="-67" y="100721"/>
                </a:cubicBezTo>
                <a:cubicBezTo>
                  <a:pt x="11313" y="489408"/>
                  <a:pt x="19089" y="878217"/>
                  <a:pt x="23262" y="1267164"/>
                </a:cubicBezTo>
                <a:cubicBezTo>
                  <a:pt x="27435" y="1656111"/>
                  <a:pt x="28383" y="2043465"/>
                  <a:pt x="26107" y="2429245"/>
                </a:cubicBezTo>
                <a:cubicBezTo>
                  <a:pt x="24590" y="2648118"/>
                  <a:pt x="21878" y="2866993"/>
                  <a:pt x="17952" y="3085867"/>
                </a:cubicBezTo>
                <a:cubicBezTo>
                  <a:pt x="18027" y="3102880"/>
                  <a:pt x="29426" y="3117768"/>
                  <a:pt x="45832" y="3122282"/>
                </a:cubicBezTo>
                <a:cubicBezTo>
                  <a:pt x="183909" y="3155474"/>
                  <a:pt x="329003" y="3157939"/>
                  <a:pt x="469924" y="3168371"/>
                </a:cubicBezTo>
                <a:lnTo>
                  <a:pt x="892499" y="3199856"/>
                </a:lnTo>
                <a:cubicBezTo>
                  <a:pt x="1035507" y="3210477"/>
                  <a:pt x="1178705" y="3222236"/>
                  <a:pt x="1322092" y="3226409"/>
                </a:cubicBezTo>
                <a:cubicBezTo>
                  <a:pt x="1460699" y="3230278"/>
                  <a:pt x="1599402" y="3224816"/>
                  <a:pt x="1737270" y="3210098"/>
                </a:cubicBezTo>
                <a:cubicBezTo>
                  <a:pt x="2039748" y="3217969"/>
                  <a:pt x="2342340" y="3200140"/>
                  <a:pt x="2641785" y="3156802"/>
                </a:cubicBezTo>
                <a:cubicBezTo>
                  <a:pt x="2687342" y="3160083"/>
                  <a:pt x="2733146" y="3157276"/>
                  <a:pt x="2777964" y="3148456"/>
                </a:cubicBezTo>
                <a:cubicBezTo>
                  <a:pt x="2839985" y="3134042"/>
                  <a:pt x="2854779" y="3076763"/>
                  <a:pt x="2853830" y="3020622"/>
                </a:cubicBezTo>
                <a:cubicBezTo>
                  <a:pt x="2853261" y="3000896"/>
                  <a:pt x="2852124" y="2981361"/>
                  <a:pt x="2850417" y="2961825"/>
                </a:cubicBezTo>
                <a:close/>
              </a:path>
            </a:pathLst>
          </a:custGeom>
          <a:solidFill>
            <a:srgbClr val="FFFFFF"/>
          </a:solidFill>
          <a:ln w="37853" cap="flat">
            <a:solidFill>
              <a:srgbClr val="736357"/>
            </a:solidFill>
            <a:prstDash val="solid"/>
            <a:miter/>
          </a:ln>
        </p:spPr>
        <p:txBody>
          <a:bodyPr rtlCol="0" anchor="ctr"/>
          <a:lstStyle/>
          <a:p>
            <a:endParaRPr lang="en-US"/>
          </a:p>
        </p:txBody>
      </p:sp>
      <p:pic>
        <p:nvPicPr>
          <p:cNvPr id="26" name="Graphic 30">
            <a:extLst>
              <a:ext uri="{FF2B5EF4-FFF2-40B4-BE49-F238E27FC236}">
                <a16:creationId xmlns="" xmlns:a16="http://schemas.microsoft.com/office/drawing/2014/main" id="{7E195C99-B36E-489A-AB65-86E40A8E04C2}"/>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1268243" y="245718"/>
            <a:ext cx="707731" cy="428928"/>
          </a:xfrm>
          <a:prstGeom prst="rect">
            <a:avLst/>
          </a:prstGeom>
        </p:spPr>
      </p:pic>
      <p:pic>
        <p:nvPicPr>
          <p:cNvPr id="28" name="Picture 1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673362" y="434985"/>
            <a:ext cx="4622668" cy="2843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55856" y="434985"/>
            <a:ext cx="4377370" cy="2760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3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55856" y="3897685"/>
            <a:ext cx="4377370" cy="28028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32"/>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654323" y="3825702"/>
            <a:ext cx="4186578" cy="2860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8875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1252976-6E91-407E-8D68-EB7DD6808603}"/>
              </a:ext>
            </a:extLst>
          </p:cNvPr>
          <p:cNvSpPr txBox="1"/>
          <p:nvPr/>
        </p:nvSpPr>
        <p:spPr>
          <a:xfrm>
            <a:off x="3235569" y="452176"/>
            <a:ext cx="6722347"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YÊU CẦU CẦN ĐẠT</a:t>
            </a:r>
          </a:p>
        </p:txBody>
      </p:sp>
      <p:sp>
        <p:nvSpPr>
          <p:cNvPr id="10" name="TextBox 9">
            <a:extLst>
              <a:ext uri="{FF2B5EF4-FFF2-40B4-BE49-F238E27FC236}">
                <a16:creationId xmlns="" xmlns:a16="http://schemas.microsoft.com/office/drawing/2014/main" id="{D2130805-8514-4323-B517-3B02F155D0D3}"/>
              </a:ext>
            </a:extLst>
          </p:cNvPr>
          <p:cNvSpPr txBox="1"/>
          <p:nvPr/>
        </p:nvSpPr>
        <p:spPr>
          <a:xfrm>
            <a:off x="1700683" y="2074150"/>
            <a:ext cx="9302262" cy="1569660"/>
          </a:xfrm>
          <a:prstGeom prst="rect">
            <a:avLst/>
          </a:prstGeom>
          <a:noFill/>
        </p:spPr>
        <p:txBody>
          <a:bodyPr wrap="square">
            <a:spAutoFit/>
          </a:bodyPr>
          <a:lstStyle/>
          <a:p>
            <a:pPr indent="-1905" algn="just"/>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3200" dirty="0">
              <a:effectLst/>
              <a:latin typeface=".VnTime"/>
              <a:ea typeface="Times New Roman" panose="02020603050405020304" pitchFamily="18" charset="0"/>
              <a:cs typeface="Times New Roman" panose="02020603050405020304" pitchFamily="18" charset="0"/>
            </a:endParaRPr>
          </a:p>
          <a:p>
            <a:pPr indent="-1905" algn="just"/>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Tân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Trào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mẫu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0282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22" t="43269" r="10394" b="20673"/>
          <a:stretch/>
        </p:blipFill>
        <p:spPr bwMode="auto">
          <a:xfrm>
            <a:off x="798653" y="162046"/>
            <a:ext cx="11016620" cy="196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Rounded Corners 25">
            <a:extLst>
              <a:ext uri="{FF2B5EF4-FFF2-40B4-BE49-F238E27FC236}">
                <a16:creationId xmlns="" xmlns:a16="http://schemas.microsoft.com/office/drawing/2014/main" id="{D996E8D9-F8B2-4624-AFD6-3906A48D60E6}"/>
              </a:ext>
            </a:extLst>
          </p:cNvPr>
          <p:cNvSpPr/>
          <p:nvPr/>
        </p:nvSpPr>
        <p:spPr>
          <a:xfrm>
            <a:off x="557493" y="2391714"/>
            <a:ext cx="9512482" cy="1245138"/>
          </a:xfrm>
          <a:prstGeom prst="roundRect">
            <a:avLst>
              <a:gd name="adj" fmla="val 18260"/>
            </a:avLst>
          </a:prstGeom>
          <a:solidFill>
            <a:schemeClr val="accent5">
              <a:lumMod val="20000"/>
              <a:lumOff val="80000"/>
            </a:schemeClr>
          </a:solidFill>
          <a:ln w="41275">
            <a:solidFill>
              <a:srgbClr val="C1C3F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600" b="1" dirty="0" err="1">
                <a:ln>
                  <a:solidFill>
                    <a:schemeClr val="accent1">
                      <a:lumMod val="50000"/>
                    </a:schemeClr>
                  </a:solidFill>
                </a:ln>
                <a:solidFill>
                  <a:schemeClr val="accent1">
                    <a:lumMod val="50000"/>
                  </a:schemeClr>
                </a:solidFill>
                <a:latin typeface="HP001 4 hàng" panose="020B0603050302020204" pitchFamily="34" charset="0"/>
              </a:rPr>
              <a:t>Trong</a:t>
            </a:r>
            <a:r>
              <a:rPr lang="en-US" sz="3600" b="1" dirty="0">
                <a:ln>
                  <a:solidFill>
                    <a:schemeClr val="accent1">
                      <a:lumMod val="50000"/>
                    </a:schemeClr>
                  </a:solidFill>
                </a:ln>
                <a:solidFill>
                  <a:schemeClr val="accent1">
                    <a:lumMod val="50000"/>
                  </a:schemeClr>
                </a:solidFill>
                <a:latin typeface="HP001 4 hàng" panose="020B0603050302020204" pitchFamily="34" charset="0"/>
              </a:rPr>
              <a:t> </a:t>
            </a:r>
            <a:r>
              <a:rPr lang="en-US" sz="3600" b="1" dirty="0" err="1">
                <a:ln>
                  <a:solidFill>
                    <a:schemeClr val="accent1">
                      <a:lumMod val="50000"/>
                    </a:schemeClr>
                  </a:solidFill>
                </a:ln>
                <a:solidFill>
                  <a:schemeClr val="accent1">
                    <a:lumMod val="50000"/>
                  </a:schemeClr>
                </a:solidFill>
                <a:latin typeface="HP001 4 hàng" panose="020B0603050302020204" pitchFamily="34" charset="0"/>
              </a:rPr>
              <a:t>hai</a:t>
            </a:r>
            <a:r>
              <a:rPr lang="en-US" sz="3600" b="1" dirty="0">
                <a:ln>
                  <a:solidFill>
                    <a:schemeClr val="accent1">
                      <a:lumMod val="50000"/>
                    </a:schemeClr>
                  </a:solidFill>
                </a:ln>
                <a:solidFill>
                  <a:schemeClr val="accent1">
                    <a:lumMod val="50000"/>
                  </a:schemeClr>
                </a:solidFill>
                <a:latin typeface="HP001 4 hàng" panose="020B0603050302020204" pitchFamily="34" charset="0"/>
              </a:rPr>
              <a:t> </a:t>
            </a:r>
            <a:r>
              <a:rPr lang="en-US" sz="3600" b="1" dirty="0" err="1">
                <a:ln>
                  <a:solidFill>
                    <a:schemeClr val="accent1">
                      <a:lumMod val="50000"/>
                    </a:schemeClr>
                  </a:solidFill>
                </a:ln>
                <a:solidFill>
                  <a:schemeClr val="accent1">
                    <a:lumMod val="50000"/>
                  </a:schemeClr>
                </a:solidFill>
                <a:latin typeface="HP001 4 hàng" panose="020B0603050302020204" pitchFamily="34" charset="0"/>
              </a:rPr>
              <a:t>câu</a:t>
            </a:r>
            <a:r>
              <a:rPr lang="en-US" sz="3600" b="1" dirty="0">
                <a:ln>
                  <a:solidFill>
                    <a:schemeClr val="accent1">
                      <a:lumMod val="50000"/>
                    </a:schemeClr>
                  </a:solidFill>
                </a:ln>
                <a:solidFill>
                  <a:schemeClr val="accent1">
                    <a:lumMod val="50000"/>
                  </a:schemeClr>
                </a:solidFill>
                <a:latin typeface="HP001 4 hàng" panose="020B0603050302020204" pitchFamily="34" charset="0"/>
              </a:rPr>
              <a:t> </a:t>
            </a:r>
            <a:r>
              <a:rPr lang="en-US" sz="3600" b="1" dirty="0" err="1">
                <a:ln>
                  <a:solidFill>
                    <a:schemeClr val="accent1">
                      <a:lumMod val="50000"/>
                    </a:schemeClr>
                  </a:solidFill>
                </a:ln>
                <a:solidFill>
                  <a:schemeClr val="accent1">
                    <a:lumMod val="50000"/>
                  </a:schemeClr>
                </a:solidFill>
                <a:latin typeface="HP001 4 hàng" panose="020B0603050302020204" pitchFamily="34" charset="0"/>
              </a:rPr>
              <a:t>trên</a:t>
            </a:r>
            <a:r>
              <a:rPr lang="en-US" sz="3600" b="1" dirty="0">
                <a:ln>
                  <a:solidFill>
                    <a:schemeClr val="accent1">
                      <a:lumMod val="50000"/>
                    </a:schemeClr>
                  </a:solidFill>
                </a:ln>
                <a:solidFill>
                  <a:schemeClr val="accent1">
                    <a:lumMod val="50000"/>
                  </a:schemeClr>
                </a:solidFill>
                <a:latin typeface="HP001 4 hàng" panose="020B0603050302020204" pitchFamily="34" charset="0"/>
              </a:rPr>
              <a:t> </a:t>
            </a:r>
            <a:r>
              <a:rPr lang="en-US" sz="3600" b="1" dirty="0" err="1">
                <a:ln>
                  <a:solidFill>
                    <a:schemeClr val="accent1">
                      <a:lumMod val="50000"/>
                    </a:schemeClr>
                  </a:solidFill>
                </a:ln>
                <a:solidFill>
                  <a:schemeClr val="accent1">
                    <a:lumMod val="50000"/>
                  </a:schemeClr>
                </a:solidFill>
                <a:latin typeface="HP001 4 hàng" panose="020B0603050302020204" pitchFamily="34" charset="0"/>
              </a:rPr>
              <a:t>các</a:t>
            </a:r>
            <a:r>
              <a:rPr lang="en-US" sz="3600" b="1" dirty="0">
                <a:ln>
                  <a:solidFill>
                    <a:schemeClr val="accent1">
                      <a:lumMod val="50000"/>
                    </a:schemeClr>
                  </a:solidFill>
                </a:ln>
                <a:solidFill>
                  <a:schemeClr val="accent1">
                    <a:lumMod val="50000"/>
                  </a:schemeClr>
                </a:solidFill>
                <a:latin typeface="HP001 4 hàng" panose="020B0603050302020204" pitchFamily="34" charset="0"/>
              </a:rPr>
              <a:t> </a:t>
            </a:r>
            <a:r>
              <a:rPr lang="en-US" sz="3600" b="1" dirty="0" err="1">
                <a:ln>
                  <a:solidFill>
                    <a:schemeClr val="accent1">
                      <a:lumMod val="50000"/>
                    </a:schemeClr>
                  </a:solidFill>
                </a:ln>
                <a:solidFill>
                  <a:schemeClr val="accent1">
                    <a:lumMod val="50000"/>
                  </a:schemeClr>
                </a:solidFill>
                <a:latin typeface="HP001 4 hàng" panose="020B0603050302020204" pitchFamily="34" charset="0"/>
              </a:rPr>
              <a:t>chữ</a:t>
            </a:r>
            <a:r>
              <a:rPr lang="en-US" sz="3600" b="1" dirty="0">
                <a:ln>
                  <a:solidFill>
                    <a:schemeClr val="accent1">
                      <a:lumMod val="50000"/>
                    </a:schemeClr>
                  </a:solidFill>
                </a:ln>
                <a:solidFill>
                  <a:schemeClr val="accent1">
                    <a:lumMod val="50000"/>
                  </a:schemeClr>
                </a:solidFill>
                <a:latin typeface="HP001 4 hàng" panose="020B0603050302020204" pitchFamily="34" charset="0"/>
              </a:rPr>
              <a:t> </a:t>
            </a:r>
            <a:r>
              <a:rPr lang="en-US" sz="3600" b="1" dirty="0" err="1">
                <a:ln>
                  <a:solidFill>
                    <a:schemeClr val="accent1">
                      <a:lumMod val="50000"/>
                    </a:schemeClr>
                  </a:solidFill>
                </a:ln>
                <a:solidFill>
                  <a:schemeClr val="accent1">
                    <a:lumMod val="50000"/>
                  </a:schemeClr>
                </a:solidFill>
                <a:latin typeface="HP001 4 hàng" panose="020B0603050302020204" pitchFamily="34" charset="0"/>
              </a:rPr>
              <a:t>cao</a:t>
            </a:r>
            <a:r>
              <a:rPr lang="en-US" sz="3600" b="1" dirty="0">
                <a:ln>
                  <a:solidFill>
                    <a:schemeClr val="accent1">
                      <a:lumMod val="50000"/>
                    </a:schemeClr>
                  </a:solidFill>
                </a:ln>
                <a:solidFill>
                  <a:schemeClr val="accent1">
                    <a:lumMod val="50000"/>
                  </a:schemeClr>
                </a:solidFill>
                <a:latin typeface="HP001 4 hàng" panose="020B0603050302020204" pitchFamily="34" charset="0"/>
              </a:rPr>
              <a:t> </a:t>
            </a:r>
            <a:r>
              <a:rPr lang="en-US" sz="3600" b="1" dirty="0" err="1">
                <a:ln>
                  <a:solidFill>
                    <a:schemeClr val="accent1">
                      <a:lumMod val="50000"/>
                    </a:schemeClr>
                  </a:solidFill>
                </a:ln>
                <a:solidFill>
                  <a:schemeClr val="accent1">
                    <a:lumMod val="50000"/>
                  </a:schemeClr>
                </a:solidFill>
                <a:latin typeface="HP001 4 hàng" panose="020B0603050302020204" pitchFamily="34" charset="0"/>
              </a:rPr>
              <a:t>như</a:t>
            </a:r>
            <a:r>
              <a:rPr lang="en-US" sz="3600" b="1" dirty="0">
                <a:ln>
                  <a:solidFill>
                    <a:schemeClr val="accent1">
                      <a:lumMod val="50000"/>
                    </a:schemeClr>
                  </a:solidFill>
                </a:ln>
                <a:solidFill>
                  <a:schemeClr val="accent1">
                    <a:lumMod val="50000"/>
                  </a:schemeClr>
                </a:solidFill>
                <a:latin typeface="HP001 4 hàng" panose="020B0603050302020204" pitchFamily="34" charset="0"/>
              </a:rPr>
              <a:t> </a:t>
            </a:r>
            <a:r>
              <a:rPr lang="en-US" sz="3600" b="1" dirty="0" err="1">
                <a:ln>
                  <a:solidFill>
                    <a:schemeClr val="accent1">
                      <a:lumMod val="50000"/>
                    </a:schemeClr>
                  </a:solidFill>
                </a:ln>
                <a:solidFill>
                  <a:schemeClr val="accent1">
                    <a:lumMod val="50000"/>
                  </a:schemeClr>
                </a:solidFill>
                <a:latin typeface="HP001 4 hàng" panose="020B0603050302020204" pitchFamily="34" charset="0"/>
              </a:rPr>
              <a:t>thế</a:t>
            </a:r>
            <a:r>
              <a:rPr lang="en-US" sz="3600" b="1" dirty="0">
                <a:ln>
                  <a:solidFill>
                    <a:schemeClr val="accent1">
                      <a:lumMod val="50000"/>
                    </a:schemeClr>
                  </a:solidFill>
                </a:ln>
                <a:solidFill>
                  <a:schemeClr val="accent1">
                    <a:lumMod val="50000"/>
                  </a:schemeClr>
                </a:solidFill>
                <a:latin typeface="HP001 4 hàng" panose="020B0603050302020204" pitchFamily="34" charset="0"/>
              </a:rPr>
              <a:t> </a:t>
            </a:r>
            <a:r>
              <a:rPr lang="en-US" sz="3600" b="1" dirty="0" err="1">
                <a:ln>
                  <a:solidFill>
                    <a:schemeClr val="accent1">
                      <a:lumMod val="50000"/>
                    </a:schemeClr>
                  </a:solidFill>
                </a:ln>
                <a:solidFill>
                  <a:schemeClr val="accent1">
                    <a:lumMod val="50000"/>
                  </a:schemeClr>
                </a:solidFill>
                <a:latin typeface="HP001 4 hàng" panose="020B0603050302020204" pitchFamily="34" charset="0"/>
              </a:rPr>
              <a:t>nào</a:t>
            </a:r>
            <a:r>
              <a:rPr lang="en-US" sz="3600" b="1" dirty="0">
                <a:ln>
                  <a:solidFill>
                    <a:schemeClr val="accent1">
                      <a:lumMod val="50000"/>
                    </a:schemeClr>
                  </a:solidFill>
                </a:ln>
                <a:solidFill>
                  <a:schemeClr val="accent1">
                    <a:lumMod val="50000"/>
                  </a:schemeClr>
                </a:solidFill>
                <a:latin typeface="HP001 4 hàng" panose="020B0603050302020204" pitchFamily="34" charset="0"/>
              </a:rPr>
              <a:t> ?</a:t>
            </a:r>
          </a:p>
        </p:txBody>
      </p:sp>
      <p:sp>
        <p:nvSpPr>
          <p:cNvPr id="8" name="Rectangle: Rounded Corners 25">
            <a:extLst>
              <a:ext uri="{FF2B5EF4-FFF2-40B4-BE49-F238E27FC236}">
                <a16:creationId xmlns="" xmlns:a16="http://schemas.microsoft.com/office/drawing/2014/main" id="{D996E8D9-F8B2-4624-AFD6-3906A48D60E6}"/>
              </a:ext>
            </a:extLst>
          </p:cNvPr>
          <p:cNvSpPr/>
          <p:nvPr/>
        </p:nvSpPr>
        <p:spPr>
          <a:xfrm>
            <a:off x="1307939" y="3954296"/>
            <a:ext cx="10012101" cy="2689572"/>
          </a:xfrm>
          <a:prstGeom prst="roundRect">
            <a:avLst>
              <a:gd name="adj" fmla="val 18260"/>
            </a:avLst>
          </a:prstGeom>
          <a:solidFill>
            <a:schemeClr val="accent5">
              <a:lumMod val="20000"/>
              <a:lumOff val="80000"/>
            </a:schemeClr>
          </a:solidFill>
          <a:ln w="41275">
            <a:solidFill>
              <a:schemeClr val="accent5">
                <a:lumMod val="7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pt-BR" sz="3600" b="1" dirty="0">
                <a:ln>
                  <a:solidFill>
                    <a:srgbClr val="7030A0"/>
                  </a:solidFill>
                </a:ln>
                <a:solidFill>
                  <a:srgbClr val="7030A0"/>
                </a:solidFill>
                <a:latin typeface="HP001 4 hàng" panose="020B0603050302020204" pitchFamily="34" charset="0"/>
              </a:rPr>
              <a:t>Con chữ cao 2,5 ô ly: D, N, T, h, g, b, y.</a:t>
            </a:r>
          </a:p>
          <a:p>
            <a:r>
              <a:rPr lang="it-IT" sz="3600" b="1" dirty="0">
                <a:ln>
                  <a:solidFill>
                    <a:srgbClr val="7030A0"/>
                  </a:solidFill>
                </a:ln>
                <a:solidFill>
                  <a:srgbClr val="7030A0"/>
                </a:solidFill>
                <a:latin typeface="HP001 4 hàng" panose="020B0603050302020204" pitchFamily="34" charset="0"/>
              </a:rPr>
              <a:t>Con chữ cao 2 ô ly: đ.</a:t>
            </a:r>
          </a:p>
          <a:p>
            <a:r>
              <a:rPr lang="it-IT" sz="3600" b="1" dirty="0">
                <a:ln>
                  <a:solidFill>
                    <a:srgbClr val="7030A0"/>
                  </a:solidFill>
                </a:ln>
                <a:solidFill>
                  <a:srgbClr val="7030A0"/>
                </a:solidFill>
                <a:latin typeface="HP001 4 hàng" panose="020B0603050302020204" pitchFamily="34" charset="0"/>
              </a:rPr>
              <a:t>Con chữ cao 1,5 ô ly: t.</a:t>
            </a:r>
          </a:p>
          <a:p>
            <a:r>
              <a:rPr lang="it-IT" sz="3600" b="1" dirty="0">
                <a:ln>
                  <a:solidFill>
                    <a:srgbClr val="7030A0"/>
                  </a:solidFill>
                </a:ln>
                <a:solidFill>
                  <a:srgbClr val="7030A0"/>
                </a:solidFill>
                <a:latin typeface="HP001 4 hàng" panose="020B0603050302020204" pitchFamily="34" charset="0"/>
              </a:rPr>
              <a:t>Con chữ cao 1 ô ly: các con chữ còn lại.</a:t>
            </a:r>
          </a:p>
          <a:p>
            <a:endParaRPr lang="it-IT" sz="3600" b="1" dirty="0">
              <a:ln>
                <a:solidFill>
                  <a:srgbClr val="C1C3F3">
                    <a:lumMod val="25000"/>
                  </a:srgbClr>
                </a:solidFill>
              </a:ln>
              <a:solidFill>
                <a:srgbClr val="00B0F0"/>
              </a:solidFill>
              <a:latin typeface="HP001 4 hàng" panose="020B0603050302020204" pitchFamily="34" charset="0"/>
            </a:endParaRPr>
          </a:p>
          <a:p>
            <a:pPr>
              <a:lnSpc>
                <a:spcPct val="150000"/>
              </a:lnSpc>
            </a:pPr>
            <a:endParaRPr lang="pt-BR" sz="3600" b="1" dirty="0">
              <a:ln>
                <a:solidFill>
                  <a:srgbClr val="C1C3F3">
                    <a:lumMod val="25000"/>
                  </a:srgbClr>
                </a:solidFill>
              </a:ln>
              <a:solidFill>
                <a:srgbClr val="00B0F0"/>
              </a:solidFill>
              <a:latin typeface="HP001 4 hàng" panose="020B0603050302020204" pitchFamily="34" charset="0"/>
            </a:endParaRPr>
          </a:p>
        </p:txBody>
      </p:sp>
      <p:sp>
        <p:nvSpPr>
          <p:cNvPr id="5" name="Rectangle 4"/>
          <p:cNvSpPr>
            <a:spLocks noChangeArrowheads="1"/>
          </p:cNvSpPr>
          <p:nvPr/>
        </p:nvSpPr>
        <p:spPr bwMode="auto">
          <a:xfrm>
            <a:off x="382588" y="5105400"/>
            <a:ext cx="18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vi-VN" sz="3200" b="1">
              <a:solidFill>
                <a:srgbClr val="FFFF00"/>
              </a:solidFill>
              <a:latin typeface="Arial" panose="020B0604020202020204" pitchFamily="34" charset="0"/>
            </a:endParaRPr>
          </a:p>
        </p:txBody>
      </p:sp>
    </p:spTree>
    <p:extLst>
      <p:ext uri="{BB962C8B-B14F-4D97-AF65-F5344CB8AC3E}">
        <p14:creationId xmlns:p14="http://schemas.microsoft.com/office/powerpoint/2010/main" val="275342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A4EF3F7-30B5-4EA2-903F-3D54AA3F94AF}"/>
              </a:ext>
            </a:extLst>
          </p:cNvPr>
          <p:cNvSpPr txBox="1"/>
          <p:nvPr/>
        </p:nvSpPr>
        <p:spPr>
          <a:xfrm>
            <a:off x="856110" y="2301374"/>
            <a:ext cx="4682597" cy="1191816"/>
          </a:xfrm>
          <a:prstGeom prst="roundRect">
            <a:avLst/>
          </a:prstGeom>
          <a:solidFill>
            <a:srgbClr val="76D9CA">
              <a:lumMod val="20000"/>
              <a:lumOff val="80000"/>
            </a:srgbClr>
          </a:solidFill>
          <a:scene3d>
            <a:camera prst="orthographicFront"/>
            <a:lightRig rig="threePt" dir="t"/>
          </a:scene3d>
          <a:sp3d>
            <a:bevelT/>
          </a:sp3d>
        </p:spPr>
        <p:txBody>
          <a:bodyPr wrap="square" rtlCol="0">
            <a:spAutoFit/>
          </a:bodyPr>
          <a:lstStyle/>
          <a:p>
            <a:pPr defTabSz="457200"/>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1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tay</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cầm</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bút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viết</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defTabSz="457200"/>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1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tay</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giữ</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trang</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vở</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A3AE270A-0200-4461-985C-916A406C24B3}"/>
              </a:ext>
            </a:extLst>
          </p:cNvPr>
          <p:cNvSpPr txBox="1"/>
          <p:nvPr/>
        </p:nvSpPr>
        <p:spPr>
          <a:xfrm>
            <a:off x="856110" y="3618354"/>
            <a:ext cx="4703820" cy="1191816"/>
          </a:xfrm>
          <a:prstGeom prst="roundRect">
            <a:avLst/>
          </a:prstGeom>
          <a:solidFill>
            <a:srgbClr val="FC8E60">
              <a:lumMod val="20000"/>
              <a:lumOff val="80000"/>
            </a:srgbClr>
          </a:solidFill>
          <a:scene3d>
            <a:camera prst="orthographicFront"/>
            <a:lightRig rig="threePt" dir="t"/>
          </a:scene3d>
          <a:sp3d>
            <a:bevelT/>
          </a:sp3d>
        </p:spPr>
        <p:txBody>
          <a:bodyPr wrap="square" rtlCol="0">
            <a:spAutoFit/>
          </a:bodyPr>
          <a:lstStyle/>
          <a:p>
            <a:pPr defTabSz="457200"/>
            <a:r>
              <a:rPr lang="vi-VN" sz="3200" b="1" dirty="0">
                <a:solidFill>
                  <a:srgbClr val="E43F0A"/>
                </a:solidFill>
                <a:latin typeface="Times New Roman" panose="02020603050405020304" pitchFamily="18" charset="0"/>
                <a:ea typeface="Cambria" panose="02040503050406030204" pitchFamily="18" charset="0"/>
                <a:cs typeface="Times New Roman" panose="02020603050405020304" pitchFamily="18" charset="0"/>
              </a:rPr>
              <a:t>Thẳng lưng</a:t>
            </a:r>
          </a:p>
          <a:p>
            <a:pPr defTabSz="457200"/>
            <a:r>
              <a:rPr lang="vi-VN" sz="3200" b="1" dirty="0">
                <a:solidFill>
                  <a:srgbClr val="E43F0A"/>
                </a:solidFill>
                <a:latin typeface="Times New Roman" panose="02020603050405020304" pitchFamily="18" charset="0"/>
                <a:ea typeface="Cambria" panose="02040503050406030204" pitchFamily="18" charset="0"/>
                <a:cs typeface="Times New Roman" panose="02020603050405020304" pitchFamily="18" charset="0"/>
              </a:rPr>
              <a:t>Chân đặt đúng vị trí</a:t>
            </a:r>
          </a:p>
        </p:txBody>
      </p:sp>
      <p:sp>
        <p:nvSpPr>
          <p:cNvPr id="11" name="Rounded Rectangle 10">
            <a:extLst>
              <a:ext uri="{FF2B5EF4-FFF2-40B4-BE49-F238E27FC236}">
                <a16:creationId xmlns="" xmlns:a16="http://schemas.microsoft.com/office/drawing/2014/main" id="{D581AF48-8329-48F0-BB4B-4786F9B5A438}"/>
              </a:ext>
            </a:extLst>
          </p:cNvPr>
          <p:cNvSpPr/>
          <p:nvPr/>
        </p:nvSpPr>
        <p:spPr>
          <a:xfrm>
            <a:off x="856110" y="4935334"/>
            <a:ext cx="4703820" cy="1177017"/>
          </a:xfrm>
          <a:prstGeom prst="roundRect">
            <a:avLst/>
          </a:prstGeom>
          <a:solidFill>
            <a:srgbClr val="FFCF06">
              <a:lumMod val="20000"/>
              <a:lumOff val="80000"/>
            </a:srgbClr>
          </a:solidFill>
          <a:ln w="12700" cap="flat" cmpd="sng" algn="ctr">
            <a:noFill/>
            <a:prstDash val="solid"/>
            <a:miter lim="800000"/>
          </a:ln>
          <a:effectLst/>
          <a:scene3d>
            <a:camera prst="orthographicFront"/>
            <a:lightRig rig="threePt" dir="t"/>
          </a:scene3d>
          <a:sp3d>
            <a:bevelT/>
          </a:sp3d>
        </p:spPr>
        <p:txBody>
          <a:bodyPr rtlCol="0" anchor="ctr"/>
          <a:lstStyle/>
          <a:p>
            <a:r>
              <a:rPr lang="en-US" sz="3200" b="1" dirty="0" err="1">
                <a:solidFill>
                  <a:srgbClr val="445469">
                    <a:lumMod val="50000"/>
                  </a:srgbClr>
                </a:solidFill>
                <a:latin typeface="Times New Roman" panose="02020603050405020304" pitchFamily="18" charset="0"/>
                <a:ea typeface="Cambria" panose="02040503050406030204" pitchFamily="18" charset="0"/>
                <a:cs typeface="Times New Roman" panose="02020603050405020304" pitchFamily="18" charset="0"/>
              </a:rPr>
              <a:t>Khoảng</a:t>
            </a:r>
            <a:r>
              <a:rPr lang="en-US" sz="3200" b="1" dirty="0">
                <a:solidFill>
                  <a:srgbClr val="445469">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445469">
                    <a:lumMod val="50000"/>
                  </a:srgbClr>
                </a:solidFill>
                <a:latin typeface="Times New Roman" panose="02020603050405020304" pitchFamily="18" charset="0"/>
                <a:ea typeface="Cambria" panose="02040503050406030204" pitchFamily="18" charset="0"/>
                <a:cs typeface="Times New Roman" panose="02020603050405020304" pitchFamily="18" charset="0"/>
              </a:rPr>
              <a:t>cách</a:t>
            </a:r>
            <a:r>
              <a:rPr lang="en-US" sz="3200" b="1" dirty="0">
                <a:solidFill>
                  <a:srgbClr val="445469">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445469">
                    <a:lumMod val="50000"/>
                  </a:srgbClr>
                </a:solidFill>
                <a:latin typeface="Times New Roman" panose="02020603050405020304" pitchFamily="18" charset="0"/>
                <a:ea typeface="Cambria" panose="02040503050406030204" pitchFamily="18" charset="0"/>
                <a:cs typeface="Times New Roman" panose="02020603050405020304" pitchFamily="18" charset="0"/>
              </a:rPr>
              <a:t>từ</a:t>
            </a:r>
            <a:r>
              <a:rPr lang="en-US" sz="3200" b="1" dirty="0">
                <a:solidFill>
                  <a:srgbClr val="445469">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445469">
                    <a:lumMod val="50000"/>
                  </a:srgbClr>
                </a:solidFill>
                <a:latin typeface="Times New Roman" panose="02020603050405020304" pitchFamily="18" charset="0"/>
                <a:ea typeface="Cambria" panose="02040503050406030204" pitchFamily="18" charset="0"/>
                <a:cs typeface="Times New Roman" panose="02020603050405020304" pitchFamily="18" charset="0"/>
              </a:rPr>
              <a:t>mắt</a:t>
            </a:r>
            <a:r>
              <a:rPr lang="en-US" sz="3200" b="1" dirty="0">
                <a:solidFill>
                  <a:srgbClr val="445469">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445469">
                    <a:lumMod val="50000"/>
                  </a:srgbClr>
                </a:solidFill>
                <a:latin typeface="Times New Roman" panose="02020603050405020304" pitchFamily="18" charset="0"/>
                <a:ea typeface="Cambria" panose="02040503050406030204" pitchFamily="18" charset="0"/>
                <a:cs typeface="Times New Roman" panose="02020603050405020304" pitchFamily="18" charset="0"/>
              </a:rPr>
              <a:t>đến</a:t>
            </a:r>
            <a:r>
              <a:rPr lang="en-US" sz="3200" b="1" dirty="0">
                <a:solidFill>
                  <a:srgbClr val="445469">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445469">
                    <a:lumMod val="50000"/>
                  </a:srgbClr>
                </a:solidFill>
                <a:latin typeface="Times New Roman" panose="02020603050405020304" pitchFamily="18" charset="0"/>
                <a:ea typeface="Cambria" panose="02040503050406030204" pitchFamily="18" charset="0"/>
                <a:cs typeface="Times New Roman" panose="02020603050405020304" pitchFamily="18" charset="0"/>
              </a:rPr>
              <a:t>vở</a:t>
            </a:r>
            <a:r>
              <a:rPr lang="en-US" sz="3200" b="1" dirty="0">
                <a:solidFill>
                  <a:srgbClr val="445469">
                    <a:lumMod val="50000"/>
                  </a:srgbClr>
                </a:solidFill>
                <a:latin typeface="Times New Roman" panose="02020603050405020304" pitchFamily="18" charset="0"/>
                <a:ea typeface="Cambria" panose="02040503050406030204" pitchFamily="18" charset="0"/>
                <a:cs typeface="Times New Roman" panose="02020603050405020304" pitchFamily="18" charset="0"/>
              </a:rPr>
              <a:t> 25 </a:t>
            </a:r>
            <a:r>
              <a:rPr lang="en-US" sz="3200" b="1">
                <a:solidFill>
                  <a:srgbClr val="445469">
                    <a:lumMod val="50000"/>
                  </a:srgbClr>
                </a:solidFill>
                <a:latin typeface="Times New Roman" panose="02020603050405020304" pitchFamily="18" charset="0"/>
                <a:ea typeface="Cambria" panose="02040503050406030204" pitchFamily="18" charset="0"/>
                <a:cs typeface="Times New Roman" panose="02020603050405020304" pitchFamily="18" charset="0"/>
              </a:rPr>
              <a:t>– 30 cm</a:t>
            </a:r>
            <a:endParaRPr lang="en-US" sz="3200" b="1" dirty="0">
              <a:solidFill>
                <a:srgbClr val="445469">
                  <a:lumMod val="50000"/>
                </a:srgbClr>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2" name="Picture 2" descr="https://khotunhua.com/upload/tiny/day-tre-ngoi-dung-tu-the.jpg">
            <a:extLst>
              <a:ext uri="{FF2B5EF4-FFF2-40B4-BE49-F238E27FC236}">
                <a16:creationId xmlns="" xmlns:a16="http://schemas.microsoft.com/office/drawing/2014/main" id="{8F9832D8-1F30-43A3-A0E7-8004B240F72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376721" y="2018754"/>
            <a:ext cx="5294031" cy="45335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 xmlns:a16="http://schemas.microsoft.com/office/drawing/2014/main" id="{E74F1007-B7E6-49C5-BDBF-8375EA155186}"/>
              </a:ext>
            </a:extLst>
          </p:cNvPr>
          <p:cNvSpPr/>
          <p:nvPr/>
        </p:nvSpPr>
        <p:spPr>
          <a:xfrm>
            <a:off x="5844654" y="3853178"/>
            <a:ext cx="1106580" cy="584775"/>
          </a:xfrm>
          <a:prstGeom prst="rect">
            <a:avLst/>
          </a:prstGeom>
          <a:solidFill>
            <a:srgbClr val="FFFFFF"/>
          </a:solidFill>
        </p:spPr>
        <p:txBody>
          <a:bodyPr wrap="square">
            <a:spAutoFit/>
          </a:bodyPr>
          <a:lstStyle/>
          <a:p>
            <a:pPr algn="ctr">
              <a:buClr>
                <a:srgbClr val="000000"/>
              </a:buClr>
              <a:buFont typeface="Arial" panose="020B0604020202020204"/>
              <a:buNone/>
              <a:defRPr/>
            </a:pPr>
            <a:r>
              <a:rPr lang="en-US" sz="1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Giữ</a:t>
            </a:r>
            <a:r>
              <a:rPr lang="en-US" sz="1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1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bằng</a:t>
            </a:r>
            <a:r>
              <a:rPr lang="en-US" sz="1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1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tay</a:t>
            </a:r>
            <a:r>
              <a:rPr lang="en-US" sz="1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1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trái</a:t>
            </a:r>
            <a:endParaRPr lang="en-US" sz="105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sp>
        <p:nvSpPr>
          <p:cNvPr id="14" name="Rectangle 13">
            <a:extLst>
              <a:ext uri="{FF2B5EF4-FFF2-40B4-BE49-F238E27FC236}">
                <a16:creationId xmlns="" xmlns:a16="http://schemas.microsoft.com/office/drawing/2014/main" id="{ABE35B51-97A9-4E2E-8253-0A427F57C54C}"/>
              </a:ext>
            </a:extLst>
          </p:cNvPr>
          <p:cNvSpPr/>
          <p:nvPr/>
        </p:nvSpPr>
        <p:spPr>
          <a:xfrm>
            <a:off x="8872445" y="3293914"/>
            <a:ext cx="1092164" cy="584775"/>
          </a:xfrm>
          <a:prstGeom prst="rect">
            <a:avLst/>
          </a:prstGeom>
          <a:solidFill>
            <a:srgbClr val="FFFFFF"/>
          </a:solidFill>
        </p:spPr>
        <p:txBody>
          <a:bodyPr wrap="square">
            <a:spAutoFit/>
          </a:bodyPr>
          <a:lstStyle/>
          <a:p>
            <a:pPr algn="ctr">
              <a:buClr>
                <a:srgbClr val="000000"/>
              </a:buClr>
              <a:buFont typeface="Arial" panose="020B0604020202020204"/>
              <a:buNone/>
              <a:defRPr/>
            </a:pPr>
            <a:r>
              <a:rPr lang="en-US" sz="1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Viết</a:t>
            </a:r>
            <a:r>
              <a:rPr lang="en-US" sz="1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1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bằng</a:t>
            </a:r>
            <a:r>
              <a:rPr lang="en-US" sz="1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1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tay</a:t>
            </a:r>
            <a:r>
              <a:rPr lang="en-US" sz="1600" b="1" kern="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lang="en-US" sz="1600" b="1" kern="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phải</a:t>
            </a:r>
            <a:endParaRPr lang="en-US" sz="105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a:endParaRPr>
          </a:p>
        </p:txBody>
      </p:sp>
      <p:grpSp>
        <p:nvGrpSpPr>
          <p:cNvPr id="3" name="Group 2">
            <a:extLst>
              <a:ext uri="{FF2B5EF4-FFF2-40B4-BE49-F238E27FC236}">
                <a16:creationId xmlns="" xmlns:a16="http://schemas.microsoft.com/office/drawing/2014/main" id="{82F2D777-9E57-4878-8763-480531FAB54A}"/>
              </a:ext>
            </a:extLst>
          </p:cNvPr>
          <p:cNvGrpSpPr/>
          <p:nvPr/>
        </p:nvGrpSpPr>
        <p:grpSpPr>
          <a:xfrm>
            <a:off x="3670848" y="-265080"/>
            <a:ext cx="4703820" cy="2340429"/>
            <a:chOff x="879443" y="1787261"/>
            <a:chExt cx="4703820" cy="2989979"/>
          </a:xfrm>
        </p:grpSpPr>
        <p:grpSp>
          <p:nvGrpSpPr>
            <p:cNvPr id="17" name="组合 3">
              <a:extLst>
                <a:ext uri="{FF2B5EF4-FFF2-40B4-BE49-F238E27FC236}">
                  <a16:creationId xmlns="" xmlns:a16="http://schemas.microsoft.com/office/drawing/2014/main" id="{762D5912-E310-421D-8C51-BFC3BCD2C862}"/>
                </a:ext>
              </a:extLst>
            </p:cNvPr>
            <p:cNvGrpSpPr/>
            <p:nvPr/>
          </p:nvGrpSpPr>
          <p:grpSpPr>
            <a:xfrm>
              <a:off x="879443" y="1787261"/>
              <a:ext cx="4703820" cy="2989979"/>
              <a:chOff x="834764" y="380993"/>
              <a:chExt cx="5959576" cy="4562367"/>
            </a:xfrm>
          </p:grpSpPr>
          <p:pic>
            <p:nvPicPr>
              <p:cNvPr id="18" name="图片 4">
                <a:extLst>
                  <a:ext uri="{FF2B5EF4-FFF2-40B4-BE49-F238E27FC236}">
                    <a16:creationId xmlns="" xmlns:a16="http://schemas.microsoft.com/office/drawing/2014/main" id="{7CA26F87-BECD-49EB-AE00-DEA415069D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24" name="矩形: 圆角 5">
                <a:extLst>
                  <a:ext uri="{FF2B5EF4-FFF2-40B4-BE49-F238E27FC236}">
                    <a16:creationId xmlns="" xmlns:a16="http://schemas.microsoft.com/office/drawing/2014/main" id="{9043D60E-898B-4599-AF1B-A23D03EAA8A9}"/>
                  </a:ext>
                </a:extLst>
              </p:cNvPr>
              <p:cNvSpPr/>
              <p:nvPr/>
            </p:nvSpPr>
            <p:spPr>
              <a:xfrm>
                <a:off x="1574157" y="2107258"/>
                <a:ext cx="4621620" cy="2463531"/>
              </a:xfrm>
              <a:prstGeom prst="roundRect">
                <a:avLst>
                  <a:gd name="adj" fmla="val 12412"/>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sp>
          <p:nvSpPr>
            <p:cNvPr id="25" name="文本框 18">
              <a:extLst>
                <a:ext uri="{FF2B5EF4-FFF2-40B4-BE49-F238E27FC236}">
                  <a16:creationId xmlns="" xmlns:a16="http://schemas.microsoft.com/office/drawing/2014/main" id="{14364535-92CC-4131-A22C-01E11E1C53E2}"/>
                </a:ext>
              </a:extLst>
            </p:cNvPr>
            <p:cNvSpPr txBox="1"/>
            <p:nvPr/>
          </p:nvSpPr>
          <p:spPr>
            <a:xfrm>
              <a:off x="1516715" y="2905849"/>
              <a:ext cx="3572892" cy="1200329"/>
            </a:xfrm>
            <a:prstGeom prst="rect">
              <a:avLst/>
            </a:prstGeom>
            <a:noFill/>
            <a:ln>
              <a:no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buClr>
                  <a:srgbClr val="29486D"/>
                </a:buClr>
                <a:defRPr/>
              </a:pPr>
              <a:r>
                <a:rPr lang="vi-VN" sz="3600" b="1">
                  <a:solidFill>
                    <a:srgbClr val="01346B"/>
                  </a:solidFill>
                  <a:latin typeface="Times New Roman" panose="02020603050405020304" pitchFamily="18" charset="0"/>
                  <a:cs typeface="Times New Roman" panose="02020603050405020304" pitchFamily="18" charset="0"/>
                </a:rPr>
                <a:t>Lưu ý về tư thế</a:t>
              </a:r>
              <a:r>
                <a:rPr lang="en-US" sz="3600" b="1">
                  <a:solidFill>
                    <a:srgbClr val="01346B"/>
                  </a:solidFill>
                  <a:latin typeface="Times New Roman" panose="02020603050405020304" pitchFamily="18" charset="0"/>
                  <a:cs typeface="Times New Roman" panose="02020603050405020304" pitchFamily="18" charset="0"/>
                </a:rPr>
                <a:t> </a:t>
              </a:r>
              <a:r>
                <a:rPr lang="vi-VN" sz="3600" b="1">
                  <a:solidFill>
                    <a:srgbClr val="01346B"/>
                  </a:solidFill>
                  <a:latin typeface="Times New Roman" panose="02020603050405020304" pitchFamily="18" charset="0"/>
                  <a:cs typeface="Times New Roman" panose="02020603050405020304" pitchFamily="18" charset="0"/>
                </a:rPr>
                <a:t>ngồi viết</a:t>
              </a:r>
              <a:endParaRPr lang="en-US" sz="3600" b="1" kern="0" dirty="0">
                <a:solidFill>
                  <a:srgbClr val="01346B"/>
                </a:solidFill>
                <a:latin typeface="Times New Roman" panose="02020603050405020304" pitchFamily="18" charset="0"/>
                <a:cs typeface="Times New Roman" panose="02020603050405020304" pitchFamily="18" charset="0"/>
                <a:sym typeface="Gloria Hallelujah"/>
              </a:endParaRPr>
            </a:p>
          </p:txBody>
        </p:sp>
      </p:grpSp>
      <p:pic>
        <p:nvPicPr>
          <p:cNvPr id="23" name="图片 21" descr="e5151f51e53585faa84fc57b66b97543">
            <a:extLst>
              <a:ext uri="{FF2B5EF4-FFF2-40B4-BE49-F238E27FC236}">
                <a16:creationId xmlns="" xmlns:a16="http://schemas.microsoft.com/office/drawing/2014/main" id="{48A19D44-184F-46DA-872C-56278D008BB1}"/>
              </a:ext>
            </a:extLst>
          </p:cNvPr>
          <p:cNvPicPr>
            <a:picLocks noChangeAspect="1"/>
          </p:cNvPicPr>
          <p:nvPr/>
        </p:nvPicPr>
        <p:blipFill>
          <a:blip r:embed="rId6"/>
          <a:stretch>
            <a:fillRect/>
          </a:stretch>
        </p:blipFill>
        <p:spPr>
          <a:xfrm>
            <a:off x="584994" y="0"/>
            <a:ext cx="951971" cy="952716"/>
          </a:xfrm>
          <a:prstGeom prst="rect">
            <a:avLst/>
          </a:prstGeom>
        </p:spPr>
      </p:pic>
      <p:pic>
        <p:nvPicPr>
          <p:cNvPr id="19" name="Graphic 12">
            <a:extLst>
              <a:ext uri="{FF2B5EF4-FFF2-40B4-BE49-F238E27FC236}">
                <a16:creationId xmlns="" xmlns:a16="http://schemas.microsoft.com/office/drawing/2014/main" id="{30B557D7-1318-4B21-BC39-F09F961E430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29438" y="1076374"/>
            <a:ext cx="663082" cy="575834"/>
          </a:xfrm>
          <a:prstGeom prst="rect">
            <a:avLst/>
          </a:prstGeom>
        </p:spPr>
      </p:pic>
      <p:pic>
        <p:nvPicPr>
          <p:cNvPr id="20" name="Graphic 18">
            <a:extLst>
              <a:ext uri="{FF2B5EF4-FFF2-40B4-BE49-F238E27FC236}">
                <a16:creationId xmlns="" xmlns:a16="http://schemas.microsoft.com/office/drawing/2014/main" id="{98D1FC88-1A97-43FB-BDB8-61FD40F6A614}"/>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0655035" y="767935"/>
            <a:ext cx="508924" cy="308439"/>
          </a:xfrm>
          <a:prstGeom prst="rect">
            <a:avLst/>
          </a:prstGeom>
        </p:spPr>
      </p:pic>
      <p:pic>
        <p:nvPicPr>
          <p:cNvPr id="21" name="Graphic 22">
            <a:extLst>
              <a:ext uri="{FF2B5EF4-FFF2-40B4-BE49-F238E27FC236}">
                <a16:creationId xmlns="" xmlns:a16="http://schemas.microsoft.com/office/drawing/2014/main" id="{69F0BDA3-6688-40E8-BD2F-F96F587A5734}"/>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3744090" y="1076374"/>
            <a:ext cx="508924" cy="455353"/>
          </a:xfrm>
          <a:prstGeom prst="rect">
            <a:avLst/>
          </a:prstGeom>
        </p:spPr>
      </p:pic>
      <p:pic>
        <p:nvPicPr>
          <p:cNvPr id="22" name="Graphic 30">
            <a:extLst>
              <a:ext uri="{FF2B5EF4-FFF2-40B4-BE49-F238E27FC236}">
                <a16:creationId xmlns="" xmlns:a16="http://schemas.microsoft.com/office/drawing/2014/main" id="{4BC46F8B-3038-4758-8808-1DC1BF0BFC2C}"/>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2518925" y="476358"/>
            <a:ext cx="557335" cy="337779"/>
          </a:xfrm>
          <a:prstGeom prst="rect">
            <a:avLst/>
          </a:prstGeom>
        </p:spPr>
      </p:pic>
      <p:pic>
        <p:nvPicPr>
          <p:cNvPr id="26" name="Graphic 32">
            <a:extLst>
              <a:ext uri="{FF2B5EF4-FFF2-40B4-BE49-F238E27FC236}">
                <a16:creationId xmlns="" xmlns:a16="http://schemas.microsoft.com/office/drawing/2014/main" id="{17FB0541-4784-4316-9AFE-25D5C0ED452A}"/>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5606373" y="5928026"/>
            <a:ext cx="474326" cy="455353"/>
          </a:xfrm>
          <a:prstGeom prst="rect">
            <a:avLst/>
          </a:prstGeom>
        </p:spPr>
      </p:pic>
      <p:pic>
        <p:nvPicPr>
          <p:cNvPr id="27" name="Graphic 36">
            <a:extLst>
              <a:ext uri="{FF2B5EF4-FFF2-40B4-BE49-F238E27FC236}">
                <a16:creationId xmlns="" xmlns:a16="http://schemas.microsoft.com/office/drawing/2014/main" id="{EC2A9A54-9F25-471C-972D-FE73BF68D076}"/>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8466402" y="286171"/>
            <a:ext cx="557335" cy="337779"/>
          </a:xfrm>
          <a:prstGeom prst="rect">
            <a:avLst/>
          </a:prstGeom>
        </p:spPr>
      </p:pic>
      <p:pic>
        <p:nvPicPr>
          <p:cNvPr id="28" name="Graphic 38">
            <a:extLst>
              <a:ext uri="{FF2B5EF4-FFF2-40B4-BE49-F238E27FC236}">
                <a16:creationId xmlns="" xmlns:a16="http://schemas.microsoft.com/office/drawing/2014/main" id="{0EC6B436-A4BE-4C55-850B-4BB0F960C53B}"/>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580336" y="6214489"/>
            <a:ext cx="557335" cy="337779"/>
          </a:xfrm>
          <a:prstGeom prst="rect">
            <a:avLst/>
          </a:prstGeom>
        </p:spPr>
      </p:pic>
      <p:pic>
        <p:nvPicPr>
          <p:cNvPr id="29" name="Graphic 60">
            <a:extLst>
              <a:ext uri="{FF2B5EF4-FFF2-40B4-BE49-F238E27FC236}">
                <a16:creationId xmlns="" xmlns:a16="http://schemas.microsoft.com/office/drawing/2014/main" id="{DA8C042E-DC90-446A-9589-90F8C0D3E663}"/>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9783569" y="215041"/>
            <a:ext cx="601821" cy="522634"/>
          </a:xfrm>
          <a:prstGeom prst="rect">
            <a:avLst/>
          </a:prstGeom>
        </p:spPr>
      </p:pic>
      <p:pic>
        <p:nvPicPr>
          <p:cNvPr id="30" name="Graphic 68">
            <a:extLst>
              <a:ext uri="{FF2B5EF4-FFF2-40B4-BE49-F238E27FC236}">
                <a16:creationId xmlns="" xmlns:a16="http://schemas.microsoft.com/office/drawing/2014/main" id="{2E2681C9-00C3-4C75-A9EB-866ACB95DC9E}"/>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a:off x="205032" y="3600168"/>
            <a:ext cx="570561" cy="360354"/>
          </a:xfrm>
          <a:prstGeom prst="rect">
            <a:avLst/>
          </a:prstGeom>
        </p:spPr>
      </p:pic>
    </p:spTree>
    <p:extLst>
      <p:ext uri="{BB962C8B-B14F-4D97-AF65-F5344CB8AC3E}">
        <p14:creationId xmlns:p14="http://schemas.microsoft.com/office/powerpoint/2010/main" val="25493527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path" presetSubtype="0" accel="50000" decel="50000" fill="hold" nodeType="withEffect">
                                  <p:stCondLst>
                                    <p:cond delay="1000"/>
                                  </p:stCondLst>
                                  <p:childTnLst>
                                    <p:animMotion origin="layout" path="M 0.00052 0.09444 C 0.00729 0.12175 0.02305 0.15902 0.07162 0.15092 C 0.1431 0.13981 0.14219 0.00694 0.22696 -0.00672 C 0.30365 -0.01875 0.2681 0.10324 0.34219 0.09143 C 0.41901 0.07963 0.37383 0.00208 0.45612 -0.01088 C 0.53021 -0.02223 0.4918 0.04027 0.55782 0.03009 C 0.62097 0.02037 0.58607 -0.0176 0.64323 -0.02639 C 0.67618 -0.03149 0.67969 -0.02014 0.68256 -0.01135 " pathEditMode="relative" rAng="21300000" ptsTypes="AAAAAAAA">
                                      <p:cBhvr>
                                        <p:cTn id="6" dur="1500" fill="hold"/>
                                        <p:tgtEl>
                                          <p:spTgt spid="23"/>
                                        </p:tgtEl>
                                        <p:attrNameLst>
                                          <p:attrName>ppt_x</p:attrName>
                                          <p:attrName>ppt_y</p:attrName>
                                        </p:attrNameLst>
                                      </p:cBhvr>
                                      <p:rCtr x="34102" y="-5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191" t="42445" r="28294" b="41125"/>
          <a:stretch/>
        </p:blipFill>
        <p:spPr bwMode="auto">
          <a:xfrm>
            <a:off x="1504709" y="204411"/>
            <a:ext cx="8969535"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l="17007" t="64120" r="28294" b="15729"/>
          <a:stretch>
            <a:fillRect/>
          </a:stretch>
        </p:blipFill>
        <p:spPr bwMode="auto">
          <a:xfrm>
            <a:off x="1480009" y="1420436"/>
            <a:ext cx="8987885" cy="150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l="24551" t="41309" r="18056" b="47110"/>
          <a:stretch>
            <a:fillRect/>
          </a:stretch>
        </p:blipFill>
        <p:spPr bwMode="auto">
          <a:xfrm>
            <a:off x="1482715" y="2855536"/>
            <a:ext cx="8991529"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l="24551" t="60889" r="18056" b="14735"/>
          <a:stretch>
            <a:fillRect/>
          </a:stretch>
        </p:blipFill>
        <p:spPr bwMode="auto">
          <a:xfrm>
            <a:off x="1482481" y="3846136"/>
            <a:ext cx="8993350" cy="17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Graphic 12">
            <a:extLst>
              <a:ext uri="{FF2B5EF4-FFF2-40B4-BE49-F238E27FC236}">
                <a16:creationId xmlns="" xmlns:a16="http://schemas.microsoft.com/office/drawing/2014/main" id="{30B557D7-1318-4B21-BC39-F09F961E430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07552" y="532444"/>
            <a:ext cx="663082" cy="575834"/>
          </a:xfrm>
          <a:prstGeom prst="rect">
            <a:avLst/>
          </a:prstGeom>
        </p:spPr>
      </p:pic>
      <p:pic>
        <p:nvPicPr>
          <p:cNvPr id="9" name="Graphic 18">
            <a:extLst>
              <a:ext uri="{FF2B5EF4-FFF2-40B4-BE49-F238E27FC236}">
                <a16:creationId xmlns="" xmlns:a16="http://schemas.microsoft.com/office/drawing/2014/main" id="{98D1FC88-1A97-43FB-BDB8-61FD40F6A614}"/>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1278180" y="4234151"/>
            <a:ext cx="508924" cy="308439"/>
          </a:xfrm>
          <a:prstGeom prst="rect">
            <a:avLst/>
          </a:prstGeom>
        </p:spPr>
      </p:pic>
      <p:pic>
        <p:nvPicPr>
          <p:cNvPr id="10" name="Graphic 22">
            <a:extLst>
              <a:ext uri="{FF2B5EF4-FFF2-40B4-BE49-F238E27FC236}">
                <a16:creationId xmlns="" xmlns:a16="http://schemas.microsoft.com/office/drawing/2014/main" id="{69F0BDA3-6688-40E8-BD2F-F96F587A5734}"/>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3090" y="4234151"/>
            <a:ext cx="508924" cy="455353"/>
          </a:xfrm>
          <a:prstGeom prst="rect">
            <a:avLst/>
          </a:prstGeom>
        </p:spPr>
      </p:pic>
      <p:pic>
        <p:nvPicPr>
          <p:cNvPr id="11" name="Graphic 30">
            <a:extLst>
              <a:ext uri="{FF2B5EF4-FFF2-40B4-BE49-F238E27FC236}">
                <a16:creationId xmlns="" xmlns:a16="http://schemas.microsoft.com/office/drawing/2014/main" id="{4BC46F8B-3038-4758-8808-1DC1BF0BFC2C}"/>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66514" y="6314747"/>
            <a:ext cx="557335" cy="337779"/>
          </a:xfrm>
          <a:prstGeom prst="rect">
            <a:avLst/>
          </a:prstGeom>
        </p:spPr>
      </p:pic>
      <p:pic>
        <p:nvPicPr>
          <p:cNvPr id="12" name="Graphic 32">
            <a:extLst>
              <a:ext uri="{FF2B5EF4-FFF2-40B4-BE49-F238E27FC236}">
                <a16:creationId xmlns="" xmlns:a16="http://schemas.microsoft.com/office/drawing/2014/main" id="{17FB0541-4784-4316-9AFE-25D5C0ED452A}"/>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952996" y="6028284"/>
            <a:ext cx="474326" cy="455353"/>
          </a:xfrm>
          <a:prstGeom prst="rect">
            <a:avLst/>
          </a:prstGeom>
        </p:spPr>
      </p:pic>
      <p:pic>
        <p:nvPicPr>
          <p:cNvPr id="13" name="Graphic 36">
            <a:extLst>
              <a:ext uri="{FF2B5EF4-FFF2-40B4-BE49-F238E27FC236}">
                <a16:creationId xmlns="" xmlns:a16="http://schemas.microsoft.com/office/drawing/2014/main" id="{EC2A9A54-9F25-471C-972D-FE73BF68D076}"/>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1017098" y="2242817"/>
            <a:ext cx="557335" cy="337779"/>
          </a:xfrm>
          <a:prstGeom prst="rect">
            <a:avLst/>
          </a:prstGeom>
        </p:spPr>
      </p:pic>
      <p:pic>
        <p:nvPicPr>
          <p:cNvPr id="14" name="Graphic 38">
            <a:extLst>
              <a:ext uri="{FF2B5EF4-FFF2-40B4-BE49-F238E27FC236}">
                <a16:creationId xmlns="" xmlns:a16="http://schemas.microsoft.com/office/drawing/2014/main" id="{0EC6B436-A4BE-4C55-850B-4BB0F960C53B}"/>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7795440" y="6087070"/>
            <a:ext cx="557335" cy="337779"/>
          </a:xfrm>
          <a:prstGeom prst="rect">
            <a:avLst/>
          </a:prstGeom>
        </p:spPr>
      </p:pic>
      <p:pic>
        <p:nvPicPr>
          <p:cNvPr id="15" name="Graphic 60">
            <a:extLst>
              <a:ext uri="{FF2B5EF4-FFF2-40B4-BE49-F238E27FC236}">
                <a16:creationId xmlns="" xmlns:a16="http://schemas.microsoft.com/office/drawing/2014/main" id="{DA8C042E-DC90-446A-9589-90F8C0D3E663}"/>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10977270" y="532444"/>
            <a:ext cx="601821" cy="522634"/>
          </a:xfrm>
          <a:prstGeom prst="rect">
            <a:avLst/>
          </a:prstGeom>
        </p:spPr>
      </p:pic>
      <p:pic>
        <p:nvPicPr>
          <p:cNvPr id="16" name="Graphic 68">
            <a:extLst>
              <a:ext uri="{FF2B5EF4-FFF2-40B4-BE49-F238E27FC236}">
                <a16:creationId xmlns="" xmlns:a16="http://schemas.microsoft.com/office/drawing/2014/main" id="{2E2681C9-00C3-4C75-A9EB-866ACB95DC9E}"/>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685353" y="2552046"/>
            <a:ext cx="570561" cy="360354"/>
          </a:xfrm>
          <a:prstGeom prst="rect">
            <a:avLst/>
          </a:prstGeom>
        </p:spPr>
      </p:pic>
    </p:spTree>
    <p:extLst>
      <p:ext uri="{BB962C8B-B14F-4D97-AF65-F5344CB8AC3E}">
        <p14:creationId xmlns:p14="http://schemas.microsoft.com/office/powerpoint/2010/main" val="5054247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1118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TextBox 4"/>
          <p:cNvSpPr txBox="1"/>
          <p:nvPr/>
        </p:nvSpPr>
        <p:spPr>
          <a:xfrm>
            <a:off x="3836708" y="707010"/>
            <a:ext cx="8030172" cy="584775"/>
          </a:xfrm>
          <a:prstGeom prst="rect">
            <a:avLst/>
          </a:prstGeom>
          <a:noFill/>
        </p:spPr>
        <p:txBody>
          <a:bodyPr wrap="square" rtlCol="0">
            <a:spAutoFit/>
          </a:bodyPr>
          <a:lstStyle/>
          <a:p>
            <a:r>
              <a:rPr lang="en-US" sz="3200" b="1" dirty="0" err="1">
                <a:solidFill>
                  <a:schemeClr val="bg1"/>
                </a:solidFill>
                <a:latin typeface="HP001 4 hàng" panose="020B0603050302020204" pitchFamily="34" charset="0"/>
              </a:rPr>
              <a:t>Thứ</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ba</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ngày</a:t>
            </a:r>
            <a:r>
              <a:rPr lang="en-US" sz="3200" b="1" dirty="0">
                <a:solidFill>
                  <a:schemeClr val="bg1"/>
                </a:solidFill>
                <a:latin typeface="HP001 4 hàng" panose="020B0603050302020204" pitchFamily="34" charset="0"/>
              </a:rPr>
              <a:t> 14  </a:t>
            </a:r>
            <a:r>
              <a:rPr lang="en-US" sz="3200" b="1" dirty="0" err="1">
                <a:solidFill>
                  <a:schemeClr val="bg1"/>
                </a:solidFill>
                <a:latin typeface="HP001 4 hàng" panose="020B0603050302020204" pitchFamily="34" charset="0"/>
              </a:rPr>
              <a:t>tháng</a:t>
            </a:r>
            <a:r>
              <a:rPr lang="en-US" sz="3200" b="1" dirty="0">
                <a:solidFill>
                  <a:schemeClr val="bg1"/>
                </a:solidFill>
                <a:latin typeface="HP001 4 hàng" panose="020B0603050302020204" pitchFamily="34" charset="0"/>
              </a:rPr>
              <a:t>  3  </a:t>
            </a:r>
            <a:r>
              <a:rPr lang="en-US" sz="3200" b="1" dirty="0" err="1">
                <a:solidFill>
                  <a:schemeClr val="bg1"/>
                </a:solidFill>
                <a:latin typeface="HP001 4 hàng" panose="020B0603050302020204" pitchFamily="34" charset="0"/>
              </a:rPr>
              <a:t>năm</a:t>
            </a:r>
            <a:r>
              <a:rPr lang="en-US" sz="3200" b="1" dirty="0">
                <a:solidFill>
                  <a:schemeClr val="bg1"/>
                </a:solidFill>
                <a:latin typeface="HP001 4 hàng" panose="020B0603050302020204" pitchFamily="34" charset="0"/>
              </a:rPr>
              <a:t> 2022</a:t>
            </a:r>
          </a:p>
        </p:txBody>
      </p:sp>
      <p:sp>
        <p:nvSpPr>
          <p:cNvPr id="6" name="TextBox 5"/>
          <p:cNvSpPr txBox="1"/>
          <p:nvPr/>
        </p:nvSpPr>
        <p:spPr>
          <a:xfrm>
            <a:off x="6410225" y="1358087"/>
            <a:ext cx="2479250" cy="584775"/>
          </a:xfrm>
          <a:prstGeom prst="rect">
            <a:avLst/>
          </a:prstGeom>
          <a:noFill/>
        </p:spPr>
        <p:txBody>
          <a:bodyPr wrap="square" rtlCol="0">
            <a:spAutoFit/>
          </a:bodyPr>
          <a:lstStyle/>
          <a:p>
            <a:r>
              <a:rPr lang="en-US" sz="3200" b="1" dirty="0" err="1">
                <a:solidFill>
                  <a:srgbClr val="FFFF00"/>
                </a:solidFill>
                <a:latin typeface="HP001 4 hàng" panose="020B0603050302020204" pitchFamily="34" charset="0"/>
              </a:rPr>
              <a:t>Tập</a:t>
            </a:r>
            <a:r>
              <a:rPr lang="en-US" sz="3200" b="1" dirty="0">
                <a:solidFill>
                  <a:srgbClr val="FFFF00"/>
                </a:solidFill>
                <a:latin typeface="HP001 4 hàng" panose="020B0603050302020204" pitchFamily="34" charset="0"/>
              </a:rPr>
              <a:t> </a:t>
            </a:r>
            <a:r>
              <a:rPr lang="en-US" sz="3200" b="1" dirty="0" err="1">
                <a:solidFill>
                  <a:srgbClr val="FFFF00"/>
                </a:solidFill>
                <a:latin typeface="HP001 4 hàng" panose="020B0603050302020204" pitchFamily="34" charset="0"/>
              </a:rPr>
              <a:t>viết</a:t>
            </a:r>
            <a:endParaRPr lang="en-US" sz="3200" b="1" dirty="0">
              <a:solidFill>
                <a:srgbClr val="FFFF00"/>
              </a:solidFill>
              <a:latin typeface="HP001 4 hàng" panose="020B0603050302020204" pitchFamily="34" charset="0"/>
            </a:endParaRPr>
          </a:p>
        </p:txBody>
      </p:sp>
      <p:sp>
        <p:nvSpPr>
          <p:cNvPr id="7" name="TextBox 6"/>
          <p:cNvSpPr txBox="1"/>
          <p:nvPr/>
        </p:nvSpPr>
        <p:spPr>
          <a:xfrm>
            <a:off x="5778632" y="1972712"/>
            <a:ext cx="4176074" cy="1569660"/>
          </a:xfrm>
          <a:prstGeom prst="rect">
            <a:avLst/>
          </a:prstGeom>
          <a:noFill/>
        </p:spPr>
        <p:txBody>
          <a:bodyPr wrap="square" rtlCol="0">
            <a:spAutoFit/>
          </a:bodyPr>
          <a:lstStyle/>
          <a:p>
            <a:r>
              <a:rPr lang="en-US" sz="3200" b="1" dirty="0" err="1">
                <a:solidFill>
                  <a:schemeClr val="bg1"/>
                </a:solidFill>
                <a:latin typeface="HP001 4 hàng" panose="020B0603050302020204" pitchFamily="34" charset="0"/>
              </a:rPr>
              <a:t>Ôn</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chữ</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hoa</a:t>
            </a:r>
            <a:r>
              <a:rPr lang="en-US" sz="3200" b="1" dirty="0">
                <a:solidFill>
                  <a:schemeClr val="bg1"/>
                </a:solidFill>
                <a:latin typeface="HP001 4 hàng" panose="020B0603050302020204" pitchFamily="34" charset="0"/>
              </a:rPr>
              <a:t> : T</a:t>
            </a:r>
          </a:p>
          <a:p>
            <a:endParaRPr lang="en-US" sz="3200" b="1" dirty="0">
              <a:solidFill>
                <a:schemeClr val="bg1"/>
              </a:solidFill>
              <a:latin typeface="HP001 4 hàng" panose="020B0603050302020204" pitchFamily="34" charset="0"/>
            </a:endParaRPr>
          </a:p>
          <a:p>
            <a:endParaRPr lang="en-US" sz="3200" b="1" dirty="0">
              <a:solidFill>
                <a:schemeClr val="bg1"/>
              </a:solidFill>
              <a:latin typeface="HP001 4 hàng" panose="020B0603050302020204" pitchFamily="34" charset="0"/>
            </a:endParaRPr>
          </a:p>
        </p:txBody>
      </p:sp>
      <p:sp>
        <p:nvSpPr>
          <p:cNvPr id="8" name="TextBox 7"/>
          <p:cNvSpPr txBox="1"/>
          <p:nvPr/>
        </p:nvSpPr>
        <p:spPr>
          <a:xfrm>
            <a:off x="1225484" y="1005042"/>
            <a:ext cx="1282045" cy="1107996"/>
          </a:xfrm>
          <a:prstGeom prst="rect">
            <a:avLst/>
          </a:prstGeom>
          <a:noFill/>
        </p:spPr>
        <p:txBody>
          <a:bodyPr wrap="square" rtlCol="0">
            <a:spAutoFit/>
          </a:bodyPr>
          <a:lstStyle/>
          <a:p>
            <a:r>
              <a:rPr lang="en-US" sz="6600" b="1" dirty="0">
                <a:solidFill>
                  <a:schemeClr val="bg1"/>
                </a:solidFill>
                <a:latin typeface="HP001 4 hàng" panose="020B0603050302020204" pitchFamily="34" charset="0"/>
              </a:rPr>
              <a:t>T</a:t>
            </a:r>
          </a:p>
        </p:txBody>
      </p:sp>
      <p:sp>
        <p:nvSpPr>
          <p:cNvPr id="9" name="TextBox 8"/>
          <p:cNvSpPr txBox="1"/>
          <p:nvPr/>
        </p:nvSpPr>
        <p:spPr>
          <a:xfrm>
            <a:off x="1300898" y="2288949"/>
            <a:ext cx="942681" cy="1107996"/>
          </a:xfrm>
          <a:prstGeom prst="rect">
            <a:avLst/>
          </a:prstGeom>
          <a:noFill/>
        </p:spPr>
        <p:txBody>
          <a:bodyPr wrap="square" rtlCol="0">
            <a:spAutoFit/>
          </a:bodyPr>
          <a:lstStyle/>
          <a:p>
            <a:r>
              <a:rPr lang="en-US" sz="6600" b="1" dirty="0">
                <a:solidFill>
                  <a:schemeClr val="bg1"/>
                </a:solidFill>
                <a:latin typeface="HP001 4 hàng" panose="020B0603050302020204" pitchFamily="34" charset="0"/>
              </a:rPr>
              <a:t>D</a:t>
            </a:r>
          </a:p>
        </p:txBody>
      </p:sp>
      <p:sp>
        <p:nvSpPr>
          <p:cNvPr id="10" name="TextBox 9"/>
          <p:cNvSpPr txBox="1"/>
          <p:nvPr/>
        </p:nvSpPr>
        <p:spPr>
          <a:xfrm>
            <a:off x="1244337" y="3542372"/>
            <a:ext cx="2366129" cy="1107996"/>
          </a:xfrm>
          <a:prstGeom prst="rect">
            <a:avLst/>
          </a:prstGeom>
          <a:noFill/>
        </p:spPr>
        <p:txBody>
          <a:bodyPr wrap="square" rtlCol="0">
            <a:spAutoFit/>
          </a:bodyPr>
          <a:lstStyle/>
          <a:p>
            <a:r>
              <a:rPr lang="en-US" sz="6600" b="1" dirty="0" err="1">
                <a:solidFill>
                  <a:schemeClr val="bg1"/>
                </a:solidFill>
                <a:latin typeface="HP001 4 hàng" panose="020B0603050302020204" pitchFamily="34" charset="0"/>
              </a:rPr>
              <a:t>Nh</a:t>
            </a:r>
            <a:endParaRPr lang="en-US" sz="6600" b="1" dirty="0">
              <a:solidFill>
                <a:schemeClr val="bg1"/>
              </a:solidFill>
              <a:latin typeface="HP001 4 hàng" panose="020B0603050302020204" pitchFamily="34" charset="0"/>
            </a:endParaRPr>
          </a:p>
        </p:txBody>
      </p:sp>
      <p:sp>
        <p:nvSpPr>
          <p:cNvPr id="11" name="TextBox 10"/>
          <p:cNvSpPr txBox="1"/>
          <p:nvPr/>
        </p:nvSpPr>
        <p:spPr>
          <a:xfrm>
            <a:off x="3836708" y="2634644"/>
            <a:ext cx="754144" cy="584775"/>
          </a:xfrm>
          <a:prstGeom prst="rect">
            <a:avLst/>
          </a:prstGeom>
          <a:noFill/>
        </p:spPr>
        <p:txBody>
          <a:bodyPr wrap="square" rtlCol="0">
            <a:spAutoFit/>
          </a:bodyPr>
          <a:lstStyle/>
          <a:p>
            <a:r>
              <a:rPr lang="en-US" sz="3200" b="1" dirty="0">
                <a:solidFill>
                  <a:schemeClr val="bg1"/>
                </a:solidFill>
                <a:latin typeface="HP001 4 hàng" panose="020B0603050302020204" pitchFamily="34" charset="0"/>
              </a:rPr>
              <a:t>T</a:t>
            </a:r>
          </a:p>
        </p:txBody>
      </p:sp>
      <p:sp>
        <p:nvSpPr>
          <p:cNvPr id="12" name="TextBox 11"/>
          <p:cNvSpPr txBox="1"/>
          <p:nvPr/>
        </p:nvSpPr>
        <p:spPr>
          <a:xfrm>
            <a:off x="3836708" y="3259897"/>
            <a:ext cx="5844619" cy="584775"/>
          </a:xfrm>
          <a:prstGeom prst="rect">
            <a:avLst/>
          </a:prstGeom>
          <a:noFill/>
        </p:spPr>
        <p:txBody>
          <a:bodyPr wrap="square" rtlCol="0">
            <a:spAutoFit/>
          </a:bodyPr>
          <a:lstStyle/>
          <a:p>
            <a:r>
              <a:rPr lang="en-US" sz="3200" b="1" dirty="0">
                <a:solidFill>
                  <a:schemeClr val="bg1"/>
                </a:solidFill>
                <a:latin typeface="HP001 4 hàng" panose="020B0603050302020204" pitchFamily="34" charset="0"/>
              </a:rPr>
              <a:t>D                    </a:t>
            </a:r>
            <a:r>
              <a:rPr lang="en-US" sz="3200" b="1" dirty="0" err="1">
                <a:solidFill>
                  <a:schemeClr val="bg1"/>
                </a:solidFill>
                <a:latin typeface="HP001 4 hàng" panose="020B0603050302020204" pitchFamily="34" charset="0"/>
              </a:rPr>
              <a:t>Nh</a:t>
            </a:r>
            <a:r>
              <a:rPr lang="en-US" sz="3200" b="1" dirty="0">
                <a:solidFill>
                  <a:schemeClr val="bg1"/>
                </a:solidFill>
                <a:latin typeface="HP001 4 hàng" panose="020B0603050302020204" pitchFamily="34" charset="0"/>
              </a:rPr>
              <a:t>                                    </a:t>
            </a:r>
          </a:p>
        </p:txBody>
      </p:sp>
      <p:sp>
        <p:nvSpPr>
          <p:cNvPr id="13" name="TextBox 12"/>
          <p:cNvSpPr txBox="1"/>
          <p:nvPr/>
        </p:nvSpPr>
        <p:spPr>
          <a:xfrm>
            <a:off x="3836708" y="3885150"/>
            <a:ext cx="3563332" cy="584775"/>
          </a:xfrm>
          <a:prstGeom prst="rect">
            <a:avLst/>
          </a:prstGeom>
          <a:noFill/>
        </p:spPr>
        <p:txBody>
          <a:bodyPr wrap="square" rtlCol="0">
            <a:spAutoFit/>
          </a:bodyPr>
          <a:lstStyle/>
          <a:p>
            <a:r>
              <a:rPr lang="en-US" sz="3200" b="1" dirty="0" err="1">
                <a:solidFill>
                  <a:schemeClr val="bg1"/>
                </a:solidFill>
                <a:latin typeface="HP001 4 hàng" panose="020B0603050302020204" pitchFamily="34" charset="0"/>
              </a:rPr>
              <a:t>Tân</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Trào</a:t>
            </a:r>
            <a:endParaRPr lang="en-US" sz="3200" b="1" dirty="0">
              <a:solidFill>
                <a:schemeClr val="bg1"/>
              </a:solidFill>
              <a:latin typeface="HP001 4 hàng" panose="020B0603050302020204" pitchFamily="34" charset="0"/>
            </a:endParaRPr>
          </a:p>
        </p:txBody>
      </p:sp>
      <p:sp>
        <p:nvSpPr>
          <p:cNvPr id="14" name="TextBox 13"/>
          <p:cNvSpPr txBox="1"/>
          <p:nvPr/>
        </p:nvSpPr>
        <p:spPr>
          <a:xfrm>
            <a:off x="4081804" y="4499949"/>
            <a:ext cx="7381188" cy="1077218"/>
          </a:xfrm>
          <a:prstGeom prst="rect">
            <a:avLst/>
          </a:prstGeom>
          <a:noFill/>
        </p:spPr>
        <p:txBody>
          <a:bodyPr wrap="square" rtlCol="0">
            <a:spAutoFit/>
          </a:bodyPr>
          <a:lstStyle/>
          <a:p>
            <a:pPr algn="ctr"/>
            <a:r>
              <a:rPr lang="en-US" sz="3200" b="1" dirty="0" err="1">
                <a:solidFill>
                  <a:schemeClr val="bg1"/>
                </a:solidFill>
                <a:latin typeface="HP001 4 hàng" panose="020B0603050302020204" pitchFamily="34" charset="0"/>
              </a:rPr>
              <a:t>Dù</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ai</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đi</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ngược</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về</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xuôi</a:t>
            </a:r>
            <a:endParaRPr lang="en-US" sz="3200" b="1" dirty="0">
              <a:solidFill>
                <a:schemeClr val="bg1"/>
              </a:solidFill>
              <a:latin typeface="HP001 4 hàng" panose="020B0603050302020204" pitchFamily="34" charset="0"/>
            </a:endParaRPr>
          </a:p>
          <a:p>
            <a:pPr algn="ctr"/>
            <a:r>
              <a:rPr lang="en-US" sz="3200" b="1" dirty="0" err="1">
                <a:solidFill>
                  <a:schemeClr val="bg1"/>
                </a:solidFill>
                <a:latin typeface="HP001 4 hàng" panose="020B0603050302020204" pitchFamily="34" charset="0"/>
              </a:rPr>
              <a:t>Nhớ</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ngày</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giỗ</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Tổ</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mông</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mười</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tháng</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ba</a:t>
            </a:r>
            <a:r>
              <a:rPr lang="en-US" sz="3200" b="1" dirty="0">
                <a:solidFill>
                  <a:schemeClr val="bg1"/>
                </a:solidFill>
                <a:latin typeface="HP001 4 hàng" panose="020B0603050302020204" pitchFamily="34" charset="0"/>
              </a:rPr>
              <a:t>.</a:t>
            </a:r>
          </a:p>
        </p:txBody>
      </p:sp>
      <p:sp>
        <p:nvSpPr>
          <p:cNvPr id="16" name="TextBox 15"/>
          <p:cNvSpPr txBox="1"/>
          <p:nvPr/>
        </p:nvSpPr>
        <p:spPr>
          <a:xfrm>
            <a:off x="4383463" y="5812784"/>
            <a:ext cx="3563332" cy="584775"/>
          </a:xfrm>
          <a:prstGeom prst="rect">
            <a:avLst/>
          </a:prstGeom>
          <a:noFill/>
        </p:spPr>
        <p:txBody>
          <a:bodyPr wrap="square" rtlCol="0">
            <a:spAutoFit/>
          </a:bodyPr>
          <a:lstStyle/>
          <a:p>
            <a:r>
              <a:rPr lang="en-US" sz="3200" b="1" i="1" dirty="0" err="1">
                <a:solidFill>
                  <a:schemeClr val="bg1"/>
                </a:solidFill>
                <a:latin typeface="HP001 4 hàng" panose="020B0603050302020204" pitchFamily="34" charset="0"/>
              </a:rPr>
              <a:t>Tân</a:t>
            </a:r>
            <a:r>
              <a:rPr lang="en-US" sz="3200" b="1" i="1" dirty="0">
                <a:solidFill>
                  <a:schemeClr val="bg1"/>
                </a:solidFill>
                <a:latin typeface="HP001 4 hàng" panose="020B0603050302020204" pitchFamily="34" charset="0"/>
              </a:rPr>
              <a:t> </a:t>
            </a:r>
            <a:r>
              <a:rPr lang="en-US" sz="3200" b="1" i="1" dirty="0" err="1">
                <a:solidFill>
                  <a:schemeClr val="bg1"/>
                </a:solidFill>
                <a:latin typeface="HP001 4 hàng" panose="020B0603050302020204" pitchFamily="34" charset="0"/>
              </a:rPr>
              <a:t>Trào</a:t>
            </a:r>
            <a:endParaRPr lang="en-US" sz="3200" b="1" i="1"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41326027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825"/>
          <a:stretch/>
        </p:blipFill>
        <p:spPr>
          <a:xfrm>
            <a:off x="3026005" y="113123"/>
            <a:ext cx="6806152" cy="6636470"/>
          </a:xfrm>
          <a:prstGeom prst="rect">
            <a:avLst/>
          </a:prstGeom>
        </p:spPr>
      </p:pic>
      <p:pic>
        <p:nvPicPr>
          <p:cNvPr id="5" name="Graphic 10">
            <a:extLst>
              <a:ext uri="{FF2B5EF4-FFF2-40B4-BE49-F238E27FC236}">
                <a16:creationId xmlns="" xmlns:a16="http://schemas.microsoft.com/office/drawing/2014/main" id="{CF01994C-6C10-4FDB-AABC-C102C449D65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519963" y="156832"/>
            <a:ext cx="630124" cy="547213"/>
          </a:xfrm>
          <a:prstGeom prst="rect">
            <a:avLst/>
          </a:prstGeom>
        </p:spPr>
      </p:pic>
      <p:pic>
        <p:nvPicPr>
          <p:cNvPr id="7" name="Graphic 18">
            <a:extLst>
              <a:ext uri="{FF2B5EF4-FFF2-40B4-BE49-F238E27FC236}">
                <a16:creationId xmlns="" xmlns:a16="http://schemas.microsoft.com/office/drawing/2014/main" id="{98D1FC88-1A97-43FB-BDB8-61FD40F6A61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722282" y="5759156"/>
            <a:ext cx="508924" cy="308439"/>
          </a:xfrm>
          <a:prstGeom prst="rect">
            <a:avLst/>
          </a:prstGeom>
        </p:spPr>
      </p:pic>
      <p:pic>
        <p:nvPicPr>
          <p:cNvPr id="10" name="Graphic 26">
            <a:extLst>
              <a:ext uri="{FF2B5EF4-FFF2-40B4-BE49-F238E27FC236}">
                <a16:creationId xmlns="" xmlns:a16="http://schemas.microsoft.com/office/drawing/2014/main" id="{F8E8BADA-3D36-4263-AC1F-204B0D1B744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633640" y="5605659"/>
            <a:ext cx="1050904" cy="923872"/>
          </a:xfrm>
          <a:prstGeom prst="rect">
            <a:avLst/>
          </a:prstGeom>
        </p:spPr>
      </p:pic>
      <p:pic>
        <p:nvPicPr>
          <p:cNvPr id="13" name="Graphic 36">
            <a:extLst>
              <a:ext uri="{FF2B5EF4-FFF2-40B4-BE49-F238E27FC236}">
                <a16:creationId xmlns="" xmlns:a16="http://schemas.microsoft.com/office/drawing/2014/main" id="{EC2A9A54-9F25-471C-972D-FE73BF68D076}"/>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0835025" y="3495399"/>
            <a:ext cx="557335" cy="337779"/>
          </a:xfrm>
          <a:prstGeom prst="rect">
            <a:avLst/>
          </a:prstGeom>
        </p:spPr>
      </p:pic>
      <p:pic>
        <p:nvPicPr>
          <p:cNvPr id="14" name="Graphic 38">
            <a:extLst>
              <a:ext uri="{FF2B5EF4-FFF2-40B4-BE49-F238E27FC236}">
                <a16:creationId xmlns="" xmlns:a16="http://schemas.microsoft.com/office/drawing/2014/main" id="{0EC6B436-A4BE-4C55-850B-4BB0F960C53B}"/>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14964" y="3161173"/>
            <a:ext cx="557335" cy="337779"/>
          </a:xfrm>
          <a:prstGeom prst="rect">
            <a:avLst/>
          </a:prstGeom>
        </p:spPr>
      </p:pic>
      <p:pic>
        <p:nvPicPr>
          <p:cNvPr id="15" name="Graphic 56">
            <a:extLst>
              <a:ext uri="{FF2B5EF4-FFF2-40B4-BE49-F238E27FC236}">
                <a16:creationId xmlns="" xmlns:a16="http://schemas.microsoft.com/office/drawing/2014/main" id="{D4C92C23-74F1-4B0E-B063-F96A4326754E}"/>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1643561" y="6038779"/>
            <a:ext cx="400350" cy="490752"/>
          </a:xfrm>
          <a:prstGeom prst="rect">
            <a:avLst/>
          </a:prstGeom>
        </p:spPr>
      </p:pic>
      <p:pic>
        <p:nvPicPr>
          <p:cNvPr id="16" name="Graphic 60">
            <a:extLst>
              <a:ext uri="{FF2B5EF4-FFF2-40B4-BE49-F238E27FC236}">
                <a16:creationId xmlns="" xmlns:a16="http://schemas.microsoft.com/office/drawing/2014/main" id="{DA8C042E-DC90-446A-9589-90F8C0D3E663}"/>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0930295" y="4653673"/>
            <a:ext cx="601821" cy="522634"/>
          </a:xfrm>
          <a:prstGeom prst="rect">
            <a:avLst/>
          </a:prstGeom>
        </p:spPr>
      </p:pic>
    </p:spTree>
    <p:extLst>
      <p:ext uri="{BB962C8B-B14F-4D97-AF65-F5344CB8AC3E}">
        <p14:creationId xmlns:p14="http://schemas.microsoft.com/office/powerpoint/2010/main" val="42550711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6315" y="1649691"/>
            <a:ext cx="5184742" cy="2800767"/>
          </a:xfrm>
          <a:prstGeom prst="rect">
            <a:avLst/>
          </a:prstGeom>
          <a:noFill/>
        </p:spPr>
        <p:txBody>
          <a:bodyPr wrap="square" rtlCol="0">
            <a:spAutoFit/>
          </a:bodyPr>
          <a:lstStyle/>
          <a:p>
            <a:r>
              <a:rPr lang="en-US" sz="8800" b="1" dirty="0" err="1">
                <a:ln w="22225">
                  <a:solidFill>
                    <a:srgbClr val="00B050"/>
                  </a:solidFill>
                  <a:prstDash val="solid"/>
                </a:ln>
                <a:solidFill>
                  <a:schemeClr val="accent5">
                    <a:lumMod val="60000"/>
                    <a:lumOff val="40000"/>
                  </a:schemeClr>
                </a:solidFill>
                <a:effectLst>
                  <a:glow rad="228600">
                    <a:schemeClr val="accent2">
                      <a:lumMod val="75000"/>
                      <a:alpha val="40000"/>
                    </a:schemeClr>
                  </a:glow>
                </a:effectLst>
                <a:latin typeface="Roboto Black" panose="02000000000000000000" pitchFamily="2" charset="0"/>
                <a:ea typeface="Roboto Black" panose="02000000000000000000" pitchFamily="2" charset="0"/>
              </a:rPr>
              <a:t>Luyện</a:t>
            </a:r>
            <a:r>
              <a:rPr lang="en-US" sz="8800" b="1" dirty="0">
                <a:ln w="22225">
                  <a:solidFill>
                    <a:srgbClr val="00B050"/>
                  </a:solidFill>
                  <a:prstDash val="solid"/>
                </a:ln>
                <a:solidFill>
                  <a:schemeClr val="accent5">
                    <a:lumMod val="60000"/>
                    <a:lumOff val="40000"/>
                  </a:schemeClr>
                </a:solidFill>
                <a:effectLst>
                  <a:glow rad="228600">
                    <a:schemeClr val="accent2">
                      <a:lumMod val="75000"/>
                      <a:alpha val="40000"/>
                    </a:schemeClr>
                  </a:glow>
                </a:effectLst>
                <a:latin typeface="Roboto Black" panose="02000000000000000000" pitchFamily="2" charset="0"/>
                <a:ea typeface="Roboto Black" panose="02000000000000000000" pitchFamily="2" charset="0"/>
              </a:rPr>
              <a:t> </a:t>
            </a:r>
            <a:r>
              <a:rPr lang="en-US" sz="8800" b="1" dirty="0" err="1">
                <a:ln w="22225">
                  <a:solidFill>
                    <a:srgbClr val="00B050"/>
                  </a:solidFill>
                  <a:prstDash val="solid"/>
                </a:ln>
                <a:solidFill>
                  <a:schemeClr val="accent5">
                    <a:lumMod val="60000"/>
                    <a:lumOff val="40000"/>
                  </a:schemeClr>
                </a:solidFill>
                <a:effectLst>
                  <a:glow rad="228600">
                    <a:schemeClr val="accent2">
                      <a:lumMod val="75000"/>
                      <a:alpha val="40000"/>
                    </a:schemeClr>
                  </a:glow>
                </a:effectLst>
                <a:latin typeface="Roboto Black" panose="02000000000000000000" pitchFamily="2" charset="0"/>
                <a:ea typeface="Roboto Black" panose="02000000000000000000" pitchFamily="2" charset="0"/>
              </a:rPr>
              <a:t>viết</a:t>
            </a:r>
            <a:r>
              <a:rPr lang="en-US" sz="8800" b="1" dirty="0">
                <a:ln w="22225">
                  <a:solidFill>
                    <a:srgbClr val="00B050"/>
                  </a:solidFill>
                  <a:prstDash val="solid"/>
                </a:ln>
                <a:solidFill>
                  <a:schemeClr val="accent5">
                    <a:lumMod val="60000"/>
                    <a:lumOff val="40000"/>
                  </a:schemeClr>
                </a:solidFill>
                <a:effectLst>
                  <a:glow rad="228600">
                    <a:schemeClr val="accent2">
                      <a:lumMod val="75000"/>
                      <a:alpha val="40000"/>
                    </a:schemeClr>
                  </a:glow>
                </a:effectLst>
                <a:latin typeface="Roboto Black" panose="02000000000000000000" pitchFamily="2" charset="0"/>
                <a:ea typeface="Roboto Black" panose="02000000000000000000" pitchFamily="2" charset="0"/>
              </a:rPr>
              <a:t> </a:t>
            </a:r>
            <a:r>
              <a:rPr lang="en-US" sz="8800" b="1" dirty="0" err="1">
                <a:ln w="22225">
                  <a:solidFill>
                    <a:srgbClr val="00B050"/>
                  </a:solidFill>
                  <a:prstDash val="solid"/>
                </a:ln>
                <a:solidFill>
                  <a:schemeClr val="accent5">
                    <a:lumMod val="60000"/>
                    <a:lumOff val="40000"/>
                  </a:schemeClr>
                </a:solidFill>
                <a:effectLst>
                  <a:glow rad="228600">
                    <a:schemeClr val="accent2">
                      <a:lumMod val="75000"/>
                      <a:alpha val="40000"/>
                    </a:schemeClr>
                  </a:glow>
                </a:effectLst>
                <a:latin typeface="Roboto Black" panose="02000000000000000000" pitchFamily="2" charset="0"/>
                <a:ea typeface="Roboto Black" panose="02000000000000000000" pitchFamily="2" charset="0"/>
              </a:rPr>
              <a:t>chữ</a:t>
            </a:r>
            <a:endParaRPr lang="en-US" sz="8800" b="1" dirty="0">
              <a:ln w="22225">
                <a:solidFill>
                  <a:srgbClr val="00B050"/>
                </a:solidFill>
                <a:prstDash val="solid"/>
              </a:ln>
              <a:solidFill>
                <a:schemeClr val="accent5">
                  <a:lumMod val="60000"/>
                  <a:lumOff val="40000"/>
                </a:schemeClr>
              </a:solidFill>
              <a:effectLst>
                <a:glow rad="228600">
                  <a:schemeClr val="accent2">
                    <a:lumMod val="75000"/>
                    <a:alpha val="40000"/>
                  </a:schemeClr>
                </a:glow>
              </a:effectLst>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2"/>
          <a:stretch>
            <a:fillRect/>
          </a:stretch>
        </p:blipFill>
        <p:spPr>
          <a:xfrm>
            <a:off x="1851441" y="433009"/>
            <a:ext cx="1060796" cy="1335140"/>
          </a:xfrm>
          <a:prstGeom prst="rect">
            <a:avLst/>
          </a:prstGeom>
        </p:spPr>
      </p:pic>
    </p:spTree>
    <p:extLst>
      <p:ext uri="{BB962C8B-B14F-4D97-AF65-F5344CB8AC3E}">
        <p14:creationId xmlns:p14="http://schemas.microsoft.com/office/powerpoint/2010/main" val="31615118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 xmlns:a16="http://schemas.microsoft.com/office/drawing/2014/main" id="{240DD2B3-4AA6-4BFF-930E-303EFC0459DD}"/>
              </a:ext>
            </a:extLst>
          </p:cNvPr>
          <p:cNvSpPr/>
          <p:nvPr/>
        </p:nvSpPr>
        <p:spPr>
          <a:xfrm>
            <a:off x="2564104" y="65824"/>
            <a:ext cx="7616844" cy="1187660"/>
          </a:xfrm>
          <a:prstGeom prst="roundRect">
            <a:avLst>
              <a:gd name="adj" fmla="val 50000"/>
            </a:avLst>
          </a:prstGeom>
          <a:solidFill>
            <a:schemeClr val="accent5">
              <a:lumMod val="40000"/>
              <a:lumOff val="60000"/>
            </a:schemeClr>
          </a:solidFill>
          <a:ln w="44450">
            <a:solidFill>
              <a:srgbClr val="715D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715D55"/>
              </a:solidFill>
            </a:endParaRPr>
          </a:p>
        </p:txBody>
      </p:sp>
      <p:pic>
        <p:nvPicPr>
          <p:cNvPr id="20" name="Graphic 19">
            <a:extLst>
              <a:ext uri="{FF2B5EF4-FFF2-40B4-BE49-F238E27FC236}">
                <a16:creationId xmlns="" xmlns:a16="http://schemas.microsoft.com/office/drawing/2014/main" id="{20B0D3F3-9538-4B1E-A090-E067136853C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35752" y="-1420"/>
            <a:ext cx="1368740" cy="1165964"/>
          </a:xfrm>
          <a:prstGeom prst="rect">
            <a:avLst/>
          </a:prstGeom>
        </p:spPr>
      </p:pic>
      <p:pic>
        <p:nvPicPr>
          <p:cNvPr id="22" name="Graphic 21">
            <a:extLst>
              <a:ext uri="{FF2B5EF4-FFF2-40B4-BE49-F238E27FC236}">
                <a16:creationId xmlns="" xmlns:a16="http://schemas.microsoft.com/office/drawing/2014/main" id="{A2F13A85-44C6-45A2-94D2-04804C06730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39589" y="717419"/>
            <a:ext cx="533506" cy="471948"/>
          </a:xfrm>
          <a:prstGeom prst="rect">
            <a:avLst/>
          </a:prstGeom>
        </p:spPr>
      </p:pic>
      <p:pic>
        <p:nvPicPr>
          <p:cNvPr id="25" name="Graphic 21">
            <a:extLst>
              <a:ext uri="{FF2B5EF4-FFF2-40B4-BE49-F238E27FC236}">
                <a16:creationId xmlns="" xmlns:a16="http://schemas.microsoft.com/office/drawing/2014/main" id="{A2F13A85-44C6-45A2-94D2-04804C06730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30059" y="3180899"/>
            <a:ext cx="533506" cy="471948"/>
          </a:xfrm>
          <a:prstGeom prst="rect">
            <a:avLst/>
          </a:prstGeom>
        </p:spPr>
      </p:pic>
      <p:pic>
        <p:nvPicPr>
          <p:cNvPr id="30" name="Graphic 21">
            <a:extLst>
              <a:ext uri="{FF2B5EF4-FFF2-40B4-BE49-F238E27FC236}">
                <a16:creationId xmlns="" xmlns:a16="http://schemas.microsoft.com/office/drawing/2014/main" id="{A2F13A85-44C6-45A2-94D2-04804C06730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086382" y="1489458"/>
            <a:ext cx="533506" cy="471948"/>
          </a:xfrm>
          <a:prstGeom prst="rect">
            <a:avLst/>
          </a:prstGeom>
        </p:spPr>
      </p:pic>
      <p:pic>
        <p:nvPicPr>
          <p:cNvPr id="31" name="Graphic 21">
            <a:extLst>
              <a:ext uri="{FF2B5EF4-FFF2-40B4-BE49-F238E27FC236}">
                <a16:creationId xmlns="" xmlns:a16="http://schemas.microsoft.com/office/drawing/2014/main" id="{A2F13A85-44C6-45A2-94D2-04804C06730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938764" y="254547"/>
            <a:ext cx="533506" cy="471948"/>
          </a:xfrm>
          <a:prstGeom prst="rect">
            <a:avLst/>
          </a:prstGeom>
        </p:spPr>
      </p:pic>
      <p:sp>
        <p:nvSpPr>
          <p:cNvPr id="5" name="TextBox 4"/>
          <p:cNvSpPr txBox="1"/>
          <p:nvPr/>
        </p:nvSpPr>
        <p:spPr>
          <a:xfrm>
            <a:off x="3555912" y="145488"/>
            <a:ext cx="7382852" cy="1107996"/>
          </a:xfrm>
          <a:prstGeom prst="rect">
            <a:avLst/>
          </a:prstGeom>
          <a:noFill/>
        </p:spPr>
        <p:txBody>
          <a:bodyPr wrap="square" rtlCol="0">
            <a:spAutoFit/>
          </a:bodyPr>
          <a:lstStyle/>
          <a:p>
            <a:pPr lvl="0"/>
            <a:r>
              <a:rPr lang="en-US" sz="6600" b="1" spc="300" dirty="0" err="1">
                <a:ln w="44450">
                  <a:solidFill>
                    <a:schemeClr val="accent1">
                      <a:lumMod val="50000"/>
                    </a:schemeClr>
                  </a:solidFill>
                </a:ln>
                <a:solidFill>
                  <a:schemeClr val="accent1"/>
                </a:solidFill>
                <a:latin typeface="Roboto Black" panose="02000000000000000000" pitchFamily="2" charset="0"/>
                <a:ea typeface="Roboto Black" panose="02000000000000000000" pitchFamily="2" charset="0"/>
                <a:cs typeface="Itim" panose="00000500000000000000" pitchFamily="2" charset="-34"/>
              </a:rPr>
              <a:t>Cùng</a:t>
            </a:r>
            <a:r>
              <a:rPr lang="en-US" sz="6600" b="1" spc="300" dirty="0">
                <a:ln w="44450">
                  <a:solidFill>
                    <a:schemeClr val="accent1">
                      <a:lumMod val="50000"/>
                    </a:schemeClr>
                  </a:solidFill>
                </a:ln>
                <a:solidFill>
                  <a:schemeClr val="accent1"/>
                </a:solidFill>
                <a:latin typeface="Roboto Black" panose="02000000000000000000" pitchFamily="2" charset="0"/>
                <a:ea typeface="Roboto Black" panose="02000000000000000000" pitchFamily="2" charset="0"/>
                <a:cs typeface="Itim" panose="00000500000000000000" pitchFamily="2" charset="-34"/>
              </a:rPr>
              <a:t> </a:t>
            </a:r>
            <a:r>
              <a:rPr lang="en-US" sz="6600" b="1" spc="300" dirty="0" err="1">
                <a:ln w="44450">
                  <a:solidFill>
                    <a:schemeClr val="accent1">
                      <a:lumMod val="50000"/>
                    </a:schemeClr>
                  </a:solidFill>
                </a:ln>
                <a:solidFill>
                  <a:schemeClr val="accent1"/>
                </a:solidFill>
                <a:latin typeface="Roboto Black" panose="02000000000000000000" pitchFamily="2" charset="0"/>
                <a:ea typeface="Roboto Black" panose="02000000000000000000" pitchFamily="2" charset="0"/>
                <a:cs typeface="Itim" panose="00000500000000000000" pitchFamily="2" charset="-34"/>
              </a:rPr>
              <a:t>tìm</a:t>
            </a:r>
            <a:r>
              <a:rPr lang="en-US" sz="6600" b="1" spc="300" dirty="0">
                <a:ln w="44450">
                  <a:solidFill>
                    <a:schemeClr val="accent1">
                      <a:lumMod val="50000"/>
                    </a:schemeClr>
                  </a:solidFill>
                </a:ln>
                <a:solidFill>
                  <a:schemeClr val="accent1"/>
                </a:solidFill>
                <a:latin typeface="Roboto Black" panose="02000000000000000000" pitchFamily="2" charset="0"/>
                <a:ea typeface="Roboto Black" panose="02000000000000000000" pitchFamily="2" charset="0"/>
                <a:cs typeface="Itim" panose="00000500000000000000" pitchFamily="2" charset="-34"/>
              </a:rPr>
              <a:t> </a:t>
            </a:r>
            <a:r>
              <a:rPr lang="en-US" sz="6600" b="1" spc="300" dirty="0" err="1">
                <a:ln w="44450">
                  <a:solidFill>
                    <a:schemeClr val="accent1">
                      <a:lumMod val="50000"/>
                    </a:schemeClr>
                  </a:solidFill>
                </a:ln>
                <a:solidFill>
                  <a:schemeClr val="accent1"/>
                </a:solidFill>
                <a:latin typeface="Roboto Black" panose="02000000000000000000" pitchFamily="2" charset="0"/>
                <a:ea typeface="Roboto Black" panose="02000000000000000000" pitchFamily="2" charset="0"/>
                <a:cs typeface="Itim" panose="00000500000000000000" pitchFamily="2" charset="-34"/>
              </a:rPr>
              <a:t>hiểu</a:t>
            </a:r>
            <a:endParaRPr lang="en-US" sz="5400" b="1" spc="300" dirty="0">
              <a:ln w="44450">
                <a:solidFill>
                  <a:schemeClr val="accent1">
                    <a:lumMod val="50000"/>
                  </a:schemeClr>
                </a:solidFill>
              </a:ln>
              <a:solidFill>
                <a:schemeClr val="accent1"/>
              </a:solidFill>
              <a:latin typeface="Roboto Black" panose="02000000000000000000" pitchFamily="2" charset="0"/>
              <a:ea typeface="Roboto Black" panose="02000000000000000000" pitchFamily="2" charset="0"/>
              <a:cs typeface="Itim" panose="00000500000000000000" pitchFamily="2" charset="-34"/>
            </a:endParaRPr>
          </a:p>
        </p:txBody>
      </p:sp>
      <p:pic>
        <p:nvPicPr>
          <p:cNvPr id="17" name="Picture 16"/>
          <p:cNvPicPr>
            <a:picLocks noChangeAspect="1"/>
          </p:cNvPicPr>
          <p:nvPr/>
        </p:nvPicPr>
        <p:blipFill rotWithShape="1">
          <a:blip r:embed="rId6"/>
          <a:srcRect l="2891" t="30093" r="4348" b="19717"/>
          <a:stretch/>
        </p:blipFill>
        <p:spPr>
          <a:xfrm>
            <a:off x="3802882" y="1371559"/>
            <a:ext cx="4743347" cy="4562573"/>
          </a:xfrm>
          <a:prstGeom prst="rect">
            <a:avLst/>
          </a:prstGeom>
        </p:spPr>
      </p:pic>
      <p:sp>
        <p:nvSpPr>
          <p:cNvPr id="33" name="Rectangle 32">
            <a:extLst>
              <a:ext uri="{FF2B5EF4-FFF2-40B4-BE49-F238E27FC236}">
                <a16:creationId xmlns="" xmlns:a16="http://schemas.microsoft.com/office/drawing/2014/main" id="{561909F1-E9A7-4FF6-A305-B722E89CCE50}"/>
              </a:ext>
            </a:extLst>
          </p:cNvPr>
          <p:cNvSpPr/>
          <p:nvPr/>
        </p:nvSpPr>
        <p:spPr>
          <a:xfrm>
            <a:off x="350948" y="1766409"/>
            <a:ext cx="3204964" cy="1250168"/>
          </a:xfrm>
          <a:prstGeom prst="rect">
            <a:avLst/>
          </a:prstGeom>
          <a:solidFill>
            <a:schemeClr val="bg1"/>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FF0000"/>
                </a:solidFill>
              </a:rPr>
              <a:t>Chữ</a:t>
            </a:r>
            <a:r>
              <a:rPr lang="en-US" sz="3200" b="1" dirty="0">
                <a:solidFill>
                  <a:srgbClr val="FF0000"/>
                </a:solidFill>
              </a:rPr>
              <a:t> </a:t>
            </a:r>
            <a:r>
              <a:rPr lang="en-US" sz="3200" b="1" dirty="0">
                <a:solidFill>
                  <a:srgbClr val="FF0000"/>
                </a:solidFill>
                <a:latin typeface="HP001 4 hàng" panose="020B0603050302020204" pitchFamily="34" charset="0"/>
              </a:rPr>
              <a:t>T</a:t>
            </a:r>
            <a:r>
              <a:rPr lang="en-US" sz="3200" b="1" dirty="0">
                <a:solidFill>
                  <a:srgbClr val="FF0000"/>
                </a:solidFill>
              </a:rPr>
              <a:t> </a:t>
            </a:r>
            <a:r>
              <a:rPr lang="en-US" sz="3200" b="1" dirty="0" err="1">
                <a:solidFill>
                  <a:srgbClr val="FF0000"/>
                </a:solidFill>
              </a:rPr>
              <a:t>được</a:t>
            </a:r>
            <a:r>
              <a:rPr lang="en-US" sz="3200" b="1" dirty="0">
                <a:solidFill>
                  <a:srgbClr val="FF0000"/>
                </a:solidFill>
              </a:rPr>
              <a:t> </a:t>
            </a:r>
            <a:r>
              <a:rPr lang="en-US" sz="3200" b="1" dirty="0" err="1">
                <a:solidFill>
                  <a:srgbClr val="FF0000"/>
                </a:solidFill>
              </a:rPr>
              <a:t>tạo</a:t>
            </a:r>
            <a:r>
              <a:rPr lang="en-US" sz="3200" b="1" dirty="0">
                <a:solidFill>
                  <a:srgbClr val="FF0000"/>
                </a:solidFill>
              </a:rPr>
              <a:t> </a:t>
            </a:r>
            <a:r>
              <a:rPr lang="en-US" sz="3200" b="1" dirty="0" err="1">
                <a:solidFill>
                  <a:srgbClr val="FF0000"/>
                </a:solidFill>
              </a:rPr>
              <a:t>bởi</a:t>
            </a:r>
            <a:r>
              <a:rPr lang="en-US" sz="3200" b="1" dirty="0">
                <a:solidFill>
                  <a:srgbClr val="FF0000"/>
                </a:solidFill>
              </a:rPr>
              <a:t> 3 </a:t>
            </a:r>
            <a:r>
              <a:rPr lang="en-US" sz="3200" b="1" dirty="0" err="1">
                <a:solidFill>
                  <a:srgbClr val="FF0000"/>
                </a:solidFill>
              </a:rPr>
              <a:t>nét</a:t>
            </a:r>
            <a:r>
              <a:rPr lang="en-US" sz="3200" b="1" dirty="0">
                <a:solidFill>
                  <a:srgbClr val="FF0000"/>
                </a:solidFill>
              </a:rPr>
              <a:t> :</a:t>
            </a:r>
          </a:p>
        </p:txBody>
      </p:sp>
      <p:sp>
        <p:nvSpPr>
          <p:cNvPr id="34" name="Rectangle 33">
            <a:extLst>
              <a:ext uri="{FF2B5EF4-FFF2-40B4-BE49-F238E27FC236}">
                <a16:creationId xmlns="" xmlns:a16="http://schemas.microsoft.com/office/drawing/2014/main" id="{561909F1-E9A7-4FF6-A305-B722E89CCE50}"/>
              </a:ext>
            </a:extLst>
          </p:cNvPr>
          <p:cNvSpPr/>
          <p:nvPr/>
        </p:nvSpPr>
        <p:spPr>
          <a:xfrm>
            <a:off x="706342" y="4111220"/>
            <a:ext cx="2606460" cy="652531"/>
          </a:xfrm>
          <a:prstGeom prst="rect">
            <a:avLst/>
          </a:prstGeom>
          <a:solidFill>
            <a:schemeClr val="bg1"/>
          </a:solidFill>
          <a:ln w="44450">
            <a:solidFill>
              <a:srgbClr val="95C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25000"/>
                  </a:schemeClr>
                </a:solidFill>
              </a:rPr>
              <a:t>Nét</a:t>
            </a:r>
            <a:r>
              <a:rPr lang="en-US" sz="2800" b="1" dirty="0">
                <a:solidFill>
                  <a:schemeClr val="accent2">
                    <a:lumMod val="25000"/>
                  </a:schemeClr>
                </a:solidFill>
              </a:rPr>
              <a:t> </a:t>
            </a:r>
            <a:r>
              <a:rPr lang="en-US" sz="2800" b="1" dirty="0" err="1">
                <a:solidFill>
                  <a:schemeClr val="accent2">
                    <a:lumMod val="25000"/>
                  </a:schemeClr>
                </a:solidFill>
              </a:rPr>
              <a:t>cong</a:t>
            </a:r>
            <a:r>
              <a:rPr lang="en-US" sz="2800" b="1" dirty="0">
                <a:solidFill>
                  <a:schemeClr val="accent2">
                    <a:lumMod val="25000"/>
                  </a:schemeClr>
                </a:solidFill>
              </a:rPr>
              <a:t> </a:t>
            </a:r>
            <a:r>
              <a:rPr lang="en-US" sz="2800" b="1" dirty="0" err="1">
                <a:solidFill>
                  <a:schemeClr val="accent2">
                    <a:lumMod val="25000"/>
                  </a:schemeClr>
                </a:solidFill>
              </a:rPr>
              <a:t>trái</a:t>
            </a:r>
            <a:endParaRPr lang="en-US" sz="2800" b="1" dirty="0">
              <a:solidFill>
                <a:schemeClr val="accent2">
                  <a:lumMod val="25000"/>
                </a:schemeClr>
              </a:solidFill>
            </a:endParaRPr>
          </a:p>
        </p:txBody>
      </p:sp>
      <p:cxnSp>
        <p:nvCxnSpPr>
          <p:cNvPr id="21" name="Straight Connector 20"/>
          <p:cNvCxnSpPr/>
          <p:nvPr/>
        </p:nvCxnSpPr>
        <p:spPr>
          <a:xfrm>
            <a:off x="4411750" y="3180899"/>
            <a:ext cx="3921551" cy="0"/>
          </a:xfrm>
          <a:prstGeom prst="line">
            <a:avLst/>
          </a:prstGeom>
          <a:ln w="28575">
            <a:solidFill>
              <a:schemeClr val="accent2">
                <a:lumMod val="50000"/>
              </a:schemeClr>
            </a:solidFill>
            <a:prstDash val="dash"/>
          </a:ln>
        </p:spPr>
        <p:style>
          <a:lnRef idx="3">
            <a:schemeClr val="accent6"/>
          </a:lnRef>
          <a:fillRef idx="0">
            <a:schemeClr val="accent6"/>
          </a:fillRef>
          <a:effectRef idx="2">
            <a:schemeClr val="accent6"/>
          </a:effectRef>
          <a:fontRef idx="minor">
            <a:schemeClr val="tx1"/>
          </a:fontRef>
        </p:style>
      </p:cxnSp>
      <p:cxnSp>
        <p:nvCxnSpPr>
          <p:cNvPr id="46" name="Straight Arrow Connector 45"/>
          <p:cNvCxnSpPr/>
          <p:nvPr/>
        </p:nvCxnSpPr>
        <p:spPr>
          <a:xfrm>
            <a:off x="4496583" y="5786402"/>
            <a:ext cx="1960775" cy="0"/>
          </a:xfrm>
          <a:prstGeom prst="straightConnector1">
            <a:avLst/>
          </a:prstGeom>
          <a:ln w="31750">
            <a:headEnd type="triangle"/>
            <a:tailEnd type="triangle"/>
          </a:ln>
        </p:spPr>
        <p:style>
          <a:lnRef idx="3">
            <a:schemeClr val="dk1"/>
          </a:lnRef>
          <a:fillRef idx="0">
            <a:schemeClr val="dk1"/>
          </a:fillRef>
          <a:effectRef idx="2">
            <a:schemeClr val="dk1"/>
          </a:effectRef>
          <a:fontRef idx="minor">
            <a:schemeClr val="tx1"/>
          </a:fontRef>
        </p:style>
      </p:cxnSp>
      <p:cxnSp>
        <p:nvCxnSpPr>
          <p:cNvPr id="48" name="Straight Arrow Connector 47"/>
          <p:cNvCxnSpPr/>
          <p:nvPr/>
        </p:nvCxnSpPr>
        <p:spPr>
          <a:xfrm>
            <a:off x="6759025" y="3180899"/>
            <a:ext cx="0" cy="2513175"/>
          </a:xfrm>
          <a:prstGeom prst="straightConnector1">
            <a:avLst/>
          </a:prstGeom>
          <a:ln w="31750">
            <a:solidFill>
              <a:schemeClr val="tx1">
                <a:lumMod val="95000"/>
                <a:lumOff val="5000"/>
              </a:schemeClr>
            </a:solidFill>
            <a:headEnd type="triangle"/>
            <a:tailEnd type="triangle"/>
          </a:ln>
        </p:spPr>
        <p:style>
          <a:lnRef idx="3">
            <a:schemeClr val="dk1"/>
          </a:lnRef>
          <a:fillRef idx="0">
            <a:schemeClr val="dk1"/>
          </a:fillRef>
          <a:effectRef idx="2">
            <a:schemeClr val="dk1"/>
          </a:effectRef>
          <a:fontRef idx="minor">
            <a:schemeClr val="tx1"/>
          </a:fontRef>
        </p:style>
      </p:cxnSp>
      <p:sp>
        <p:nvSpPr>
          <p:cNvPr id="51" name="Rectangle 50">
            <a:extLst>
              <a:ext uri="{FF2B5EF4-FFF2-40B4-BE49-F238E27FC236}">
                <a16:creationId xmlns="" xmlns:a16="http://schemas.microsoft.com/office/drawing/2014/main" id="{561909F1-E9A7-4FF6-A305-B722E89CCE50}"/>
              </a:ext>
            </a:extLst>
          </p:cNvPr>
          <p:cNvSpPr/>
          <p:nvPr/>
        </p:nvSpPr>
        <p:spPr>
          <a:xfrm>
            <a:off x="6972868" y="4663974"/>
            <a:ext cx="2742301" cy="652531"/>
          </a:xfrm>
          <a:prstGeom prst="rect">
            <a:avLst/>
          </a:prstGeom>
          <a:solidFill>
            <a:schemeClr val="bg1"/>
          </a:solidFill>
          <a:ln w="44450">
            <a:solidFill>
              <a:srgbClr val="F9B2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2 ô </a:t>
            </a:r>
            <a:r>
              <a:rPr lang="en-US" sz="3600" b="1" dirty="0" err="1">
                <a:solidFill>
                  <a:srgbClr val="FF0000"/>
                </a:solidFill>
              </a:rPr>
              <a:t>ly</a:t>
            </a:r>
            <a:r>
              <a:rPr lang="en-US" sz="3600" b="1" dirty="0">
                <a:solidFill>
                  <a:srgbClr val="FF0000"/>
                </a:solidFill>
              </a:rPr>
              <a:t> </a:t>
            </a:r>
            <a:r>
              <a:rPr lang="en-US" sz="3600" b="1" dirty="0" err="1">
                <a:solidFill>
                  <a:srgbClr val="FF0000"/>
                </a:solidFill>
              </a:rPr>
              <a:t>rưỡi</a:t>
            </a:r>
            <a:endParaRPr lang="en-US" sz="3600" b="1" dirty="0"/>
          </a:p>
        </p:txBody>
      </p:sp>
      <p:sp>
        <p:nvSpPr>
          <p:cNvPr id="52" name="Rectangle 51">
            <a:extLst>
              <a:ext uri="{FF2B5EF4-FFF2-40B4-BE49-F238E27FC236}">
                <a16:creationId xmlns="" xmlns:a16="http://schemas.microsoft.com/office/drawing/2014/main" id="{561909F1-E9A7-4FF6-A305-B722E89CCE50}"/>
              </a:ext>
            </a:extLst>
          </p:cNvPr>
          <p:cNvSpPr/>
          <p:nvPr/>
        </p:nvSpPr>
        <p:spPr>
          <a:xfrm>
            <a:off x="4593017" y="5969908"/>
            <a:ext cx="1581538" cy="652531"/>
          </a:xfrm>
          <a:prstGeom prst="rect">
            <a:avLst/>
          </a:prstGeom>
          <a:solidFill>
            <a:schemeClr val="bg1"/>
          </a:solidFill>
          <a:ln w="44450">
            <a:solidFill>
              <a:srgbClr val="F9B2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2 ô </a:t>
            </a:r>
            <a:r>
              <a:rPr lang="en-US" sz="3600" b="1" dirty="0" err="1">
                <a:solidFill>
                  <a:srgbClr val="FF0000"/>
                </a:solidFill>
              </a:rPr>
              <a:t>ly</a:t>
            </a:r>
            <a:endParaRPr lang="en-US" sz="3600" b="1" dirty="0"/>
          </a:p>
        </p:txBody>
      </p:sp>
      <p:sp>
        <p:nvSpPr>
          <p:cNvPr id="53" name="Rectangle 52">
            <a:extLst>
              <a:ext uri="{FF2B5EF4-FFF2-40B4-BE49-F238E27FC236}">
                <a16:creationId xmlns="" xmlns:a16="http://schemas.microsoft.com/office/drawing/2014/main" id="{561909F1-E9A7-4FF6-A305-B722E89CCE50}"/>
              </a:ext>
            </a:extLst>
          </p:cNvPr>
          <p:cNvSpPr/>
          <p:nvPr/>
        </p:nvSpPr>
        <p:spPr>
          <a:xfrm>
            <a:off x="7242998" y="2241779"/>
            <a:ext cx="2937949" cy="652531"/>
          </a:xfrm>
          <a:prstGeom prst="rect">
            <a:avLst/>
          </a:prstGeom>
          <a:solidFill>
            <a:schemeClr val="bg1"/>
          </a:solidFill>
          <a:ln w="44450">
            <a:solidFill>
              <a:srgbClr val="95C9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25000"/>
                  </a:schemeClr>
                </a:solidFill>
              </a:rPr>
              <a:t>Nét</a:t>
            </a:r>
            <a:r>
              <a:rPr lang="en-US" sz="2800" b="1" dirty="0">
                <a:solidFill>
                  <a:schemeClr val="accent2">
                    <a:lumMod val="25000"/>
                  </a:schemeClr>
                </a:solidFill>
              </a:rPr>
              <a:t> </a:t>
            </a:r>
            <a:r>
              <a:rPr lang="en-US" sz="2800" b="1" dirty="0" err="1">
                <a:solidFill>
                  <a:schemeClr val="accent2">
                    <a:lumMod val="25000"/>
                  </a:schemeClr>
                </a:solidFill>
              </a:rPr>
              <a:t>lượn</a:t>
            </a:r>
            <a:r>
              <a:rPr lang="en-US" sz="2800" b="1" dirty="0">
                <a:solidFill>
                  <a:schemeClr val="accent2">
                    <a:lumMod val="25000"/>
                  </a:schemeClr>
                </a:solidFill>
              </a:rPr>
              <a:t> </a:t>
            </a:r>
            <a:r>
              <a:rPr lang="en-US" sz="2800" b="1" dirty="0" err="1">
                <a:solidFill>
                  <a:schemeClr val="accent2">
                    <a:lumMod val="25000"/>
                  </a:schemeClr>
                </a:solidFill>
              </a:rPr>
              <a:t>ngang</a:t>
            </a:r>
            <a:endParaRPr lang="en-US" sz="2800" b="1" dirty="0">
              <a:solidFill>
                <a:schemeClr val="accent2">
                  <a:lumMod val="25000"/>
                </a:schemeClr>
              </a:solidFill>
            </a:endParaRPr>
          </a:p>
        </p:txBody>
      </p:sp>
      <p:cxnSp>
        <p:nvCxnSpPr>
          <p:cNvPr id="55" name="Straight Arrow Connector 54"/>
          <p:cNvCxnSpPr>
            <a:stCxn id="53" idx="2"/>
          </p:cNvCxnSpPr>
          <p:nvPr/>
        </p:nvCxnSpPr>
        <p:spPr>
          <a:xfrm flipH="1">
            <a:off x="6174555" y="2894310"/>
            <a:ext cx="2537418" cy="904692"/>
          </a:xfrm>
          <a:prstGeom prst="straightConnector1">
            <a:avLst/>
          </a:prstGeom>
          <a:ln w="31750">
            <a:solidFill>
              <a:srgbClr val="7030A0"/>
            </a:solidFill>
            <a:prstDash val="lgDash"/>
            <a:tailEnd type="triangle"/>
          </a:ln>
        </p:spPr>
        <p:style>
          <a:lnRef idx="3">
            <a:schemeClr val="accent2"/>
          </a:lnRef>
          <a:fillRef idx="0">
            <a:schemeClr val="accent2"/>
          </a:fillRef>
          <a:effectRef idx="2">
            <a:schemeClr val="accent2"/>
          </a:effectRef>
          <a:fontRef idx="minor">
            <a:schemeClr val="tx1"/>
          </a:fontRef>
        </p:style>
      </p:cxnSp>
      <p:cxnSp>
        <p:nvCxnSpPr>
          <p:cNvPr id="58" name="Straight Arrow Connector 57"/>
          <p:cNvCxnSpPr>
            <a:stCxn id="34" idx="3"/>
          </p:cNvCxnSpPr>
          <p:nvPr/>
        </p:nvCxnSpPr>
        <p:spPr>
          <a:xfrm flipV="1">
            <a:off x="3312802" y="3652847"/>
            <a:ext cx="1098948" cy="784639"/>
          </a:xfrm>
          <a:prstGeom prst="straightConnector1">
            <a:avLst/>
          </a:prstGeom>
          <a:ln w="34925">
            <a:solidFill>
              <a:srgbClr val="7030A0"/>
            </a:solidFill>
            <a:prstDash val="lgDash"/>
            <a:headEnd w="med" len="sm"/>
            <a:tailEnd type="triangle"/>
          </a:ln>
        </p:spPr>
        <p:style>
          <a:lnRef idx="3">
            <a:schemeClr val="accent4"/>
          </a:lnRef>
          <a:fillRef idx="0">
            <a:schemeClr val="accent4"/>
          </a:fillRef>
          <a:effectRef idx="2">
            <a:schemeClr val="accent4"/>
          </a:effectRef>
          <a:fontRef idx="minor">
            <a:schemeClr val="tx1"/>
          </a:fontRef>
        </p:style>
      </p:cxnSp>
      <p:cxnSp>
        <p:nvCxnSpPr>
          <p:cNvPr id="60" name="Straight Arrow Connector 59"/>
          <p:cNvCxnSpPr>
            <a:stCxn id="34" idx="3"/>
          </p:cNvCxnSpPr>
          <p:nvPr/>
        </p:nvCxnSpPr>
        <p:spPr>
          <a:xfrm>
            <a:off x="3312802" y="4437486"/>
            <a:ext cx="1504295" cy="596427"/>
          </a:xfrm>
          <a:prstGeom prst="straightConnector1">
            <a:avLst/>
          </a:prstGeom>
          <a:ln w="31750">
            <a:solidFill>
              <a:srgbClr val="7030A0"/>
            </a:solidFill>
            <a:prstDash val="lgDash"/>
            <a:tailEnd type="triangle"/>
          </a:ln>
        </p:spPr>
        <p:style>
          <a:lnRef idx="3">
            <a:schemeClr val="accent2"/>
          </a:lnRef>
          <a:fillRef idx="0">
            <a:schemeClr val="accent2"/>
          </a:fillRef>
          <a:effectRef idx="2">
            <a:schemeClr val="accent2"/>
          </a:effectRef>
          <a:fontRef idx="minor">
            <a:schemeClr val="tx1"/>
          </a:fontRef>
        </p:style>
      </p:cxnSp>
      <p:pic>
        <p:nvPicPr>
          <p:cNvPr id="62" name="Picture 61"/>
          <p:cNvPicPr>
            <a:picLocks noChangeAspect="1"/>
          </p:cNvPicPr>
          <p:nvPr/>
        </p:nvPicPr>
        <p:blipFill>
          <a:blip r:embed="rId7"/>
          <a:stretch>
            <a:fillRect/>
          </a:stretch>
        </p:blipFill>
        <p:spPr>
          <a:xfrm>
            <a:off x="1156582" y="5435851"/>
            <a:ext cx="579170" cy="701101"/>
          </a:xfrm>
          <a:prstGeom prst="rect">
            <a:avLst/>
          </a:prstGeom>
        </p:spPr>
      </p:pic>
      <p:pic>
        <p:nvPicPr>
          <p:cNvPr id="63" name="Picture 62"/>
          <p:cNvPicPr>
            <a:picLocks noChangeAspect="1"/>
          </p:cNvPicPr>
          <p:nvPr/>
        </p:nvPicPr>
        <p:blipFill>
          <a:blip r:embed="rId7"/>
          <a:stretch>
            <a:fillRect/>
          </a:stretch>
        </p:blipFill>
        <p:spPr>
          <a:xfrm>
            <a:off x="10006746" y="3532054"/>
            <a:ext cx="579170" cy="701101"/>
          </a:xfrm>
          <a:prstGeom prst="rect">
            <a:avLst/>
          </a:prstGeom>
        </p:spPr>
      </p:pic>
      <p:pic>
        <p:nvPicPr>
          <p:cNvPr id="64" name="Picture 63"/>
          <p:cNvPicPr>
            <a:picLocks noChangeAspect="1"/>
          </p:cNvPicPr>
          <p:nvPr/>
        </p:nvPicPr>
        <p:blipFill>
          <a:blip r:embed="rId7"/>
          <a:stretch>
            <a:fillRect/>
          </a:stretch>
        </p:blipFill>
        <p:spPr>
          <a:xfrm>
            <a:off x="11182685" y="5879860"/>
            <a:ext cx="579170" cy="701101"/>
          </a:xfrm>
          <a:prstGeom prst="rect">
            <a:avLst/>
          </a:prstGeom>
        </p:spPr>
      </p:pic>
    </p:spTree>
    <p:extLst>
      <p:ext uri="{BB962C8B-B14F-4D97-AF65-F5344CB8AC3E}">
        <p14:creationId xmlns:p14="http://schemas.microsoft.com/office/powerpoint/2010/main" val="366176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barn(inVertical)">
                                      <p:cBhvr>
                                        <p:cTn id="10" dur="500"/>
                                        <p:tgtEl>
                                          <p:spTgt spid="48"/>
                                        </p:tgtEl>
                                      </p:cBhvr>
                                    </p:animEffect>
                                  </p:childTnLst>
                                </p:cTn>
                              </p:par>
                              <p:par>
                                <p:cTn id="11" presetID="22" presetClass="entr" presetSubtype="4"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down)">
                                      <p:cBhvr>
                                        <p:cTn id="16" dur="500"/>
                                        <p:tgtEl>
                                          <p:spTgt spid="5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down)">
                                      <p:cBhvr>
                                        <p:cTn id="19" dur="500"/>
                                        <p:tgtEl>
                                          <p:spTgt spid="5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arn(inVertical)">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wipe(down)">
                                      <p:cBhvr>
                                        <p:cTn id="29" dur="500"/>
                                        <p:tgtEl>
                                          <p:spTgt spid="53"/>
                                        </p:tgtEl>
                                      </p:cBhvr>
                                    </p:animEffect>
                                  </p:childTnLst>
                                </p:cTn>
                              </p:par>
                              <p:par>
                                <p:cTn id="30" presetID="10" presetClass="entr" presetSubtype="0" fill="hold"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par>
                                <p:cTn id="38" presetID="10" presetClass="entr" presetSubtype="0" fill="hold" nodeType="with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par>
                                <p:cTn id="41" presetID="10"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fade">
                                      <p:cBhvr>
                                        <p:cTn id="4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51" grpId="0" animBg="1"/>
      <p:bldP spid="52" grpId="0" animBg="1"/>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330801" y="479595"/>
            <a:ext cx="4743099" cy="4560203"/>
          </a:xfrm>
          <a:prstGeom prst="rect">
            <a:avLst/>
          </a:prstGeom>
        </p:spPr>
      </p:pic>
      <p:sp>
        <p:nvSpPr>
          <p:cNvPr id="10" name="Rectangle 9">
            <a:extLst>
              <a:ext uri="{FF2B5EF4-FFF2-40B4-BE49-F238E27FC236}">
                <a16:creationId xmlns="" xmlns:a16="http://schemas.microsoft.com/office/drawing/2014/main" id="{561909F1-E9A7-4FF6-A305-B722E89CCE50}"/>
              </a:ext>
            </a:extLst>
          </p:cNvPr>
          <p:cNvSpPr/>
          <p:nvPr/>
        </p:nvSpPr>
        <p:spPr>
          <a:xfrm>
            <a:off x="5618375" y="479595"/>
            <a:ext cx="6136850" cy="5299036"/>
          </a:xfrm>
          <a:prstGeom prst="rect">
            <a:avLst/>
          </a:prstGeom>
          <a:solidFill>
            <a:schemeClr val="bg1"/>
          </a:solid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ln>
                  <a:solidFill>
                    <a:srgbClr val="7030A0"/>
                  </a:solidFill>
                </a:ln>
                <a:solidFill>
                  <a:srgbClr val="7030A0"/>
                </a:solidFill>
                <a:latin typeface="HP001 4 hàng" panose="020B0603050302020204" pitchFamily="34" charset="0"/>
              </a:rPr>
              <a:t>Đặt bút giữa đường kẻ 2 và 3, viết nét cong trái nhỏ nối lền với nét lượn ngang từ trái qua phải tạo vòng xoắn nhỏ ở đầu chữ sau đó lượn trở lại viết nét cong trái to cắt nét lượn ngang và cong trái nhỏ, phần cuối nét cong lượn vào trong ( giống chữ C) dừng bút giữa đường kẻ ngang 1 và 2. </a:t>
            </a:r>
            <a:endParaRPr lang="vi-VN" sz="4000" b="1" dirty="0">
              <a:ln>
                <a:solidFill>
                  <a:srgbClr val="7030A0"/>
                </a:solidFill>
              </a:ln>
              <a:solidFill>
                <a:srgbClr val="7030A0"/>
              </a:solidFill>
              <a:latin typeface="HP001 4 hàng" panose="020B0603050302020204" pitchFamily="34" charset="0"/>
            </a:endParaRPr>
          </a:p>
        </p:txBody>
      </p:sp>
      <p:pic>
        <p:nvPicPr>
          <p:cNvPr id="12" name="chu 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03570" y="228600"/>
            <a:ext cx="5966460" cy="5966460"/>
          </a:xfrm>
          <a:prstGeom prst="rect">
            <a:avLst/>
          </a:prstGeom>
        </p:spPr>
      </p:pic>
    </p:spTree>
    <p:extLst>
      <p:ext uri="{BB962C8B-B14F-4D97-AF65-F5344CB8AC3E}">
        <p14:creationId xmlns:p14="http://schemas.microsoft.com/office/powerpoint/2010/main" val="264151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2"/>
                </p:tgtEl>
              </p:cMediaNode>
            </p:video>
          </p:childTnLst>
        </p:cTn>
      </p:par>
    </p:tnLst>
    <p:bldLst>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 xmlns:a16="http://schemas.microsoft.com/office/drawing/2014/main" id="{240DD2B3-4AA6-4BFF-930E-303EFC0459DD}"/>
              </a:ext>
            </a:extLst>
          </p:cNvPr>
          <p:cNvSpPr/>
          <p:nvPr/>
        </p:nvSpPr>
        <p:spPr>
          <a:xfrm>
            <a:off x="2564104" y="65824"/>
            <a:ext cx="7616844" cy="1187660"/>
          </a:xfrm>
          <a:prstGeom prst="roundRect">
            <a:avLst>
              <a:gd name="adj" fmla="val 50000"/>
            </a:avLst>
          </a:prstGeom>
          <a:solidFill>
            <a:srgbClr val="D4F2FF"/>
          </a:solidFill>
          <a:ln w="44450">
            <a:solidFill>
              <a:srgbClr val="715D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715D55"/>
              </a:solidFill>
            </a:endParaRPr>
          </a:p>
        </p:txBody>
      </p:sp>
      <p:pic>
        <p:nvPicPr>
          <p:cNvPr id="20" name="Graphic 19">
            <a:extLst>
              <a:ext uri="{FF2B5EF4-FFF2-40B4-BE49-F238E27FC236}">
                <a16:creationId xmlns="" xmlns:a16="http://schemas.microsoft.com/office/drawing/2014/main" id="{20B0D3F3-9538-4B1E-A090-E067136853C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35752" y="-1420"/>
            <a:ext cx="1368740" cy="1165964"/>
          </a:xfrm>
          <a:prstGeom prst="rect">
            <a:avLst/>
          </a:prstGeom>
        </p:spPr>
      </p:pic>
      <p:pic>
        <p:nvPicPr>
          <p:cNvPr id="22" name="Graphic 21">
            <a:extLst>
              <a:ext uri="{FF2B5EF4-FFF2-40B4-BE49-F238E27FC236}">
                <a16:creationId xmlns="" xmlns:a16="http://schemas.microsoft.com/office/drawing/2014/main" id="{A2F13A85-44C6-45A2-94D2-04804C06730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45217" y="1253484"/>
            <a:ext cx="533506" cy="471948"/>
          </a:xfrm>
          <a:prstGeom prst="rect">
            <a:avLst/>
          </a:prstGeom>
        </p:spPr>
      </p:pic>
      <p:pic>
        <p:nvPicPr>
          <p:cNvPr id="25" name="Graphic 21">
            <a:extLst>
              <a:ext uri="{FF2B5EF4-FFF2-40B4-BE49-F238E27FC236}">
                <a16:creationId xmlns="" xmlns:a16="http://schemas.microsoft.com/office/drawing/2014/main" id="{A2F13A85-44C6-45A2-94D2-04804C06730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50948" y="3096966"/>
            <a:ext cx="533506" cy="471948"/>
          </a:xfrm>
          <a:prstGeom prst="rect">
            <a:avLst/>
          </a:prstGeom>
        </p:spPr>
      </p:pic>
      <p:pic>
        <p:nvPicPr>
          <p:cNvPr id="30" name="Graphic 21">
            <a:extLst>
              <a:ext uri="{FF2B5EF4-FFF2-40B4-BE49-F238E27FC236}">
                <a16:creationId xmlns="" xmlns:a16="http://schemas.microsoft.com/office/drawing/2014/main" id="{A2F13A85-44C6-45A2-94D2-04804C06730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086382" y="1489458"/>
            <a:ext cx="533506" cy="471948"/>
          </a:xfrm>
          <a:prstGeom prst="rect">
            <a:avLst/>
          </a:prstGeom>
        </p:spPr>
      </p:pic>
      <p:pic>
        <p:nvPicPr>
          <p:cNvPr id="31" name="Graphic 21">
            <a:extLst>
              <a:ext uri="{FF2B5EF4-FFF2-40B4-BE49-F238E27FC236}">
                <a16:creationId xmlns="" xmlns:a16="http://schemas.microsoft.com/office/drawing/2014/main" id="{A2F13A85-44C6-45A2-94D2-04804C06730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938764" y="254547"/>
            <a:ext cx="533506" cy="471948"/>
          </a:xfrm>
          <a:prstGeom prst="rect">
            <a:avLst/>
          </a:prstGeom>
        </p:spPr>
      </p:pic>
      <p:sp>
        <p:nvSpPr>
          <p:cNvPr id="5" name="TextBox 4"/>
          <p:cNvSpPr txBox="1"/>
          <p:nvPr/>
        </p:nvSpPr>
        <p:spPr>
          <a:xfrm>
            <a:off x="3555912" y="145488"/>
            <a:ext cx="7382852" cy="1107996"/>
          </a:xfrm>
          <a:prstGeom prst="rect">
            <a:avLst/>
          </a:prstGeom>
          <a:noFill/>
        </p:spPr>
        <p:txBody>
          <a:bodyPr wrap="square" rtlCol="0">
            <a:spAutoFit/>
          </a:bodyPr>
          <a:lstStyle/>
          <a:p>
            <a:r>
              <a:rPr lang="en-US" sz="6600" b="1" spc="300" dirty="0" err="1">
                <a:ln w="44450">
                  <a:solidFill>
                    <a:srgbClr val="F9B2C2">
                      <a:lumMod val="75000"/>
                    </a:srgbClr>
                  </a:solidFill>
                </a:ln>
                <a:solidFill>
                  <a:srgbClr val="F9B2C2"/>
                </a:solidFill>
                <a:latin typeface="Roboto Black" panose="02000000000000000000" pitchFamily="2" charset="0"/>
                <a:ea typeface="Roboto Black" panose="02000000000000000000" pitchFamily="2" charset="0"/>
              </a:rPr>
              <a:t>Cùng</a:t>
            </a:r>
            <a:r>
              <a:rPr lang="en-US" sz="6600" b="1" spc="300" dirty="0">
                <a:ln w="44450">
                  <a:solidFill>
                    <a:srgbClr val="F9B2C2">
                      <a:lumMod val="75000"/>
                    </a:srgbClr>
                  </a:solidFill>
                </a:ln>
                <a:solidFill>
                  <a:srgbClr val="F9B2C2"/>
                </a:solidFill>
                <a:latin typeface="Roboto Black" panose="02000000000000000000" pitchFamily="2" charset="0"/>
                <a:ea typeface="Roboto Black" panose="02000000000000000000" pitchFamily="2" charset="0"/>
              </a:rPr>
              <a:t> </a:t>
            </a:r>
            <a:r>
              <a:rPr lang="en-US" sz="6600" b="1" spc="300" dirty="0" err="1">
                <a:ln w="44450">
                  <a:solidFill>
                    <a:srgbClr val="F9B2C2">
                      <a:lumMod val="75000"/>
                    </a:srgbClr>
                  </a:solidFill>
                </a:ln>
                <a:solidFill>
                  <a:srgbClr val="F9B2C2"/>
                </a:solidFill>
                <a:latin typeface="Roboto Black" panose="02000000000000000000" pitchFamily="2" charset="0"/>
                <a:ea typeface="Roboto Black" panose="02000000000000000000" pitchFamily="2" charset="0"/>
              </a:rPr>
              <a:t>tìm</a:t>
            </a:r>
            <a:r>
              <a:rPr lang="en-US" sz="6600" b="1" spc="300" dirty="0">
                <a:ln w="44450">
                  <a:solidFill>
                    <a:srgbClr val="F9B2C2">
                      <a:lumMod val="75000"/>
                    </a:srgbClr>
                  </a:solidFill>
                </a:ln>
                <a:solidFill>
                  <a:srgbClr val="F9B2C2"/>
                </a:solidFill>
                <a:latin typeface="Roboto Black" panose="02000000000000000000" pitchFamily="2" charset="0"/>
                <a:ea typeface="Roboto Black" panose="02000000000000000000" pitchFamily="2" charset="0"/>
              </a:rPr>
              <a:t> </a:t>
            </a:r>
            <a:r>
              <a:rPr lang="en-US" sz="6600" b="1" spc="300" dirty="0" err="1">
                <a:ln w="44450">
                  <a:solidFill>
                    <a:srgbClr val="F9B2C2">
                      <a:lumMod val="75000"/>
                    </a:srgbClr>
                  </a:solidFill>
                </a:ln>
                <a:solidFill>
                  <a:srgbClr val="F9B2C2"/>
                </a:solidFill>
                <a:latin typeface="Roboto Black" panose="02000000000000000000" pitchFamily="2" charset="0"/>
                <a:ea typeface="Roboto Black" panose="02000000000000000000" pitchFamily="2" charset="0"/>
              </a:rPr>
              <a:t>hiểu</a:t>
            </a:r>
            <a:endParaRPr lang="en-US" sz="5400" b="1" spc="300" dirty="0">
              <a:ln w="44450">
                <a:solidFill>
                  <a:srgbClr val="F9B2C2">
                    <a:lumMod val="75000"/>
                  </a:srgbClr>
                </a:solidFill>
              </a:ln>
              <a:solidFill>
                <a:srgbClr val="F9B2C2"/>
              </a:solidFill>
              <a:latin typeface="Roboto Black" panose="02000000000000000000" pitchFamily="2" charset="0"/>
              <a:ea typeface="Roboto Black" panose="02000000000000000000" pitchFamily="2" charset="0"/>
            </a:endParaRPr>
          </a:p>
        </p:txBody>
      </p:sp>
      <p:sp>
        <p:nvSpPr>
          <p:cNvPr id="33" name="Rectangle 32">
            <a:extLst>
              <a:ext uri="{FF2B5EF4-FFF2-40B4-BE49-F238E27FC236}">
                <a16:creationId xmlns="" xmlns:a16="http://schemas.microsoft.com/office/drawing/2014/main" id="{561909F1-E9A7-4FF6-A305-B722E89CCE50}"/>
              </a:ext>
            </a:extLst>
          </p:cNvPr>
          <p:cNvSpPr/>
          <p:nvPr/>
        </p:nvSpPr>
        <p:spPr>
          <a:xfrm>
            <a:off x="368028" y="4486963"/>
            <a:ext cx="2826231" cy="909698"/>
          </a:xfrm>
          <a:prstGeom prst="rect">
            <a:avLst/>
          </a:prstGeom>
          <a:solidFill>
            <a:schemeClr val="bg1"/>
          </a:solidFill>
          <a:ln w="44450">
            <a:solidFill>
              <a:srgbClr val="C1C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rPr>
              <a:t>Nét</a:t>
            </a:r>
            <a:r>
              <a:rPr lang="en-US" sz="2800" b="1" dirty="0">
                <a:solidFill>
                  <a:srgbClr val="0070C0"/>
                </a:solidFill>
              </a:rPr>
              <a:t> </a:t>
            </a:r>
            <a:r>
              <a:rPr lang="en-US" sz="2800" b="1" dirty="0" err="1">
                <a:solidFill>
                  <a:srgbClr val="0070C0"/>
                </a:solidFill>
              </a:rPr>
              <a:t>lượn</a:t>
            </a:r>
            <a:r>
              <a:rPr lang="en-US" sz="2800" b="1" dirty="0">
                <a:solidFill>
                  <a:srgbClr val="0070C0"/>
                </a:solidFill>
              </a:rPr>
              <a:t> 2 </a:t>
            </a:r>
            <a:r>
              <a:rPr lang="en-US" sz="2800" b="1" dirty="0" err="1">
                <a:solidFill>
                  <a:srgbClr val="0070C0"/>
                </a:solidFill>
              </a:rPr>
              <a:t>đầu</a:t>
            </a:r>
            <a:r>
              <a:rPr lang="en-US" sz="2800" b="1" dirty="0">
                <a:solidFill>
                  <a:srgbClr val="0070C0"/>
                </a:solidFill>
              </a:rPr>
              <a:t> </a:t>
            </a:r>
            <a:r>
              <a:rPr lang="en-US" sz="2800" b="1" dirty="0" err="1">
                <a:solidFill>
                  <a:srgbClr val="0070C0"/>
                </a:solidFill>
              </a:rPr>
              <a:t>theo</a:t>
            </a:r>
            <a:r>
              <a:rPr lang="en-US" sz="2800" b="1" dirty="0">
                <a:solidFill>
                  <a:srgbClr val="0070C0"/>
                </a:solidFill>
              </a:rPr>
              <a:t> </a:t>
            </a:r>
            <a:r>
              <a:rPr lang="en-US" sz="2800" b="1" dirty="0" err="1">
                <a:solidFill>
                  <a:srgbClr val="0070C0"/>
                </a:solidFill>
              </a:rPr>
              <a:t>chiều</a:t>
            </a:r>
            <a:r>
              <a:rPr lang="en-US" sz="2800" b="1" dirty="0">
                <a:solidFill>
                  <a:srgbClr val="0070C0"/>
                </a:solidFill>
              </a:rPr>
              <a:t> </a:t>
            </a:r>
            <a:r>
              <a:rPr lang="en-US" sz="2800" b="1" dirty="0" err="1">
                <a:solidFill>
                  <a:srgbClr val="0070C0"/>
                </a:solidFill>
              </a:rPr>
              <a:t>đọc</a:t>
            </a:r>
            <a:endParaRPr lang="en-US" sz="2800" b="1" dirty="0">
              <a:solidFill>
                <a:srgbClr val="0070C0"/>
              </a:solidFill>
            </a:endParaRPr>
          </a:p>
        </p:txBody>
      </p:sp>
      <p:pic>
        <p:nvPicPr>
          <p:cNvPr id="2" name="Picture 1"/>
          <p:cNvPicPr>
            <a:picLocks noChangeAspect="1"/>
          </p:cNvPicPr>
          <p:nvPr/>
        </p:nvPicPr>
        <p:blipFill rotWithShape="1">
          <a:blip r:embed="rId6"/>
          <a:srcRect l="3161" t="26828" r="3009" b="24220"/>
          <a:stretch/>
        </p:blipFill>
        <p:spPr>
          <a:xfrm>
            <a:off x="3385827" y="1431133"/>
            <a:ext cx="5176427" cy="4744995"/>
          </a:xfrm>
          <a:prstGeom prst="rect">
            <a:avLst/>
          </a:prstGeom>
        </p:spPr>
      </p:pic>
      <p:cxnSp>
        <p:nvCxnSpPr>
          <p:cNvPr id="4" name="Straight Connector 3"/>
          <p:cNvCxnSpPr/>
          <p:nvPr/>
        </p:nvCxnSpPr>
        <p:spPr>
          <a:xfrm flipV="1">
            <a:off x="4102443" y="3259750"/>
            <a:ext cx="4238368" cy="2434"/>
          </a:xfrm>
          <a:prstGeom prst="line">
            <a:avLst/>
          </a:prstGeom>
          <a:ln w="28575">
            <a:solidFill>
              <a:schemeClr val="accent2">
                <a:lumMod val="50000"/>
              </a:schemeClr>
            </a:solidFill>
            <a:prstDash val="sysDash"/>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a:off x="6479738" y="3235036"/>
            <a:ext cx="0" cy="2658797"/>
          </a:xfrm>
          <a:prstGeom prst="straightConnector1">
            <a:avLst/>
          </a:prstGeom>
          <a:ln w="317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065373" y="6110140"/>
            <a:ext cx="2137719" cy="0"/>
          </a:xfrm>
          <a:prstGeom prst="straightConnector1">
            <a:avLst/>
          </a:prstGeom>
          <a:ln w="317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7"/>
          <a:stretch>
            <a:fillRect/>
          </a:stretch>
        </p:blipFill>
        <p:spPr>
          <a:xfrm>
            <a:off x="6688387" y="4759676"/>
            <a:ext cx="2804403" cy="963251"/>
          </a:xfrm>
          <a:prstGeom prst="rect">
            <a:avLst/>
          </a:prstGeom>
        </p:spPr>
      </p:pic>
      <p:sp>
        <p:nvSpPr>
          <p:cNvPr id="23" name="Rectangle 22">
            <a:extLst>
              <a:ext uri="{FF2B5EF4-FFF2-40B4-BE49-F238E27FC236}">
                <a16:creationId xmlns="" xmlns:a16="http://schemas.microsoft.com/office/drawing/2014/main" id="{561909F1-E9A7-4FF6-A305-B722E89CCE50}"/>
              </a:ext>
            </a:extLst>
          </p:cNvPr>
          <p:cNvSpPr/>
          <p:nvPr/>
        </p:nvSpPr>
        <p:spPr>
          <a:xfrm>
            <a:off x="4433902" y="6200842"/>
            <a:ext cx="1581538" cy="526330"/>
          </a:xfrm>
          <a:prstGeom prst="rect">
            <a:avLst/>
          </a:prstGeom>
          <a:solidFill>
            <a:schemeClr val="bg1"/>
          </a:solidFill>
          <a:ln w="44450">
            <a:solidFill>
              <a:srgbClr val="F9B2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 ô </a:t>
            </a:r>
            <a:r>
              <a:rPr lang="en-US" sz="3200" b="1" dirty="0" err="1">
                <a:solidFill>
                  <a:srgbClr val="FF0000"/>
                </a:solidFill>
              </a:rPr>
              <a:t>ly</a:t>
            </a:r>
            <a:endParaRPr lang="en-US" sz="3200" b="1" dirty="0"/>
          </a:p>
        </p:txBody>
      </p:sp>
      <p:sp>
        <p:nvSpPr>
          <p:cNvPr id="24" name="Rectangle 23">
            <a:extLst>
              <a:ext uri="{FF2B5EF4-FFF2-40B4-BE49-F238E27FC236}">
                <a16:creationId xmlns="" xmlns:a16="http://schemas.microsoft.com/office/drawing/2014/main" id="{561909F1-E9A7-4FF6-A305-B722E89CCE50}"/>
              </a:ext>
            </a:extLst>
          </p:cNvPr>
          <p:cNvSpPr/>
          <p:nvPr/>
        </p:nvSpPr>
        <p:spPr>
          <a:xfrm>
            <a:off x="210629" y="1756412"/>
            <a:ext cx="3204964" cy="1250168"/>
          </a:xfrm>
          <a:prstGeom prst="rect">
            <a:avLst/>
          </a:prstGeom>
          <a:solidFill>
            <a:schemeClr val="bg1"/>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Chữ</a:t>
            </a:r>
            <a:r>
              <a:rPr lang="en-US" sz="3200" b="1" dirty="0">
                <a:solidFill>
                  <a:srgbClr val="FF0000"/>
                </a:solidFill>
              </a:rPr>
              <a:t> </a:t>
            </a:r>
            <a:r>
              <a:rPr lang="en-US" sz="3200" b="1" dirty="0">
                <a:solidFill>
                  <a:srgbClr val="FF0000"/>
                </a:solidFill>
                <a:latin typeface="HP001 4 hàng" panose="020B0603050302020204" pitchFamily="34" charset="0"/>
              </a:rPr>
              <a:t>D</a:t>
            </a:r>
            <a:r>
              <a:rPr lang="en-US" sz="3200" b="1" dirty="0">
                <a:solidFill>
                  <a:srgbClr val="FF0000"/>
                </a:solidFill>
              </a:rPr>
              <a:t> </a:t>
            </a:r>
            <a:r>
              <a:rPr lang="en-US" sz="3200" b="1" dirty="0" err="1">
                <a:solidFill>
                  <a:srgbClr val="FF0000"/>
                </a:solidFill>
              </a:rPr>
              <a:t>được</a:t>
            </a:r>
            <a:r>
              <a:rPr lang="en-US" sz="3200" b="1" dirty="0">
                <a:solidFill>
                  <a:srgbClr val="FF0000"/>
                </a:solidFill>
              </a:rPr>
              <a:t> </a:t>
            </a:r>
            <a:r>
              <a:rPr lang="en-US" sz="3200" b="1" dirty="0" err="1">
                <a:solidFill>
                  <a:srgbClr val="FF0000"/>
                </a:solidFill>
              </a:rPr>
              <a:t>tạo</a:t>
            </a:r>
            <a:r>
              <a:rPr lang="en-US" sz="3200" b="1" dirty="0">
                <a:solidFill>
                  <a:srgbClr val="FF0000"/>
                </a:solidFill>
              </a:rPr>
              <a:t> </a:t>
            </a:r>
            <a:r>
              <a:rPr lang="en-US" sz="3200" b="1" dirty="0" err="1">
                <a:solidFill>
                  <a:srgbClr val="FF0000"/>
                </a:solidFill>
              </a:rPr>
              <a:t>bởi</a:t>
            </a:r>
            <a:r>
              <a:rPr lang="en-US" sz="3200" b="1" dirty="0">
                <a:solidFill>
                  <a:srgbClr val="FF0000"/>
                </a:solidFill>
              </a:rPr>
              <a:t> 1 </a:t>
            </a:r>
            <a:r>
              <a:rPr lang="en-US" sz="3200" b="1" dirty="0" err="1">
                <a:solidFill>
                  <a:srgbClr val="FF0000"/>
                </a:solidFill>
              </a:rPr>
              <a:t>nét</a:t>
            </a:r>
            <a:r>
              <a:rPr lang="en-US" sz="3200" b="1" dirty="0">
                <a:solidFill>
                  <a:srgbClr val="FF0000"/>
                </a:solidFill>
              </a:rPr>
              <a:t> :</a:t>
            </a:r>
          </a:p>
        </p:txBody>
      </p:sp>
      <p:sp>
        <p:nvSpPr>
          <p:cNvPr id="26" name="Rectangle 25">
            <a:extLst>
              <a:ext uri="{FF2B5EF4-FFF2-40B4-BE49-F238E27FC236}">
                <a16:creationId xmlns="" xmlns:a16="http://schemas.microsoft.com/office/drawing/2014/main" id="{561909F1-E9A7-4FF6-A305-B722E89CCE50}"/>
              </a:ext>
            </a:extLst>
          </p:cNvPr>
          <p:cNvSpPr/>
          <p:nvPr/>
        </p:nvSpPr>
        <p:spPr>
          <a:xfrm>
            <a:off x="7236381" y="2192129"/>
            <a:ext cx="2651745" cy="652531"/>
          </a:xfrm>
          <a:prstGeom prst="rect">
            <a:avLst/>
          </a:prstGeom>
          <a:solidFill>
            <a:schemeClr val="bg1"/>
          </a:solidFill>
          <a:ln w="44450">
            <a:solidFill>
              <a:srgbClr val="C1C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rPr>
              <a:t>Nét</a:t>
            </a:r>
            <a:r>
              <a:rPr lang="en-US" sz="2800" b="1" dirty="0">
                <a:solidFill>
                  <a:srgbClr val="0070C0"/>
                </a:solidFill>
              </a:rPr>
              <a:t> </a:t>
            </a:r>
            <a:r>
              <a:rPr lang="en-US" sz="2800" b="1" dirty="0" err="1">
                <a:solidFill>
                  <a:srgbClr val="0070C0"/>
                </a:solidFill>
              </a:rPr>
              <a:t>cong</a:t>
            </a:r>
            <a:r>
              <a:rPr lang="en-US" sz="2800" b="1" dirty="0">
                <a:solidFill>
                  <a:srgbClr val="0070C0"/>
                </a:solidFill>
              </a:rPr>
              <a:t> </a:t>
            </a:r>
            <a:r>
              <a:rPr lang="en-US" sz="2800" b="1" dirty="0" err="1">
                <a:solidFill>
                  <a:srgbClr val="0070C0"/>
                </a:solidFill>
              </a:rPr>
              <a:t>phải</a:t>
            </a:r>
            <a:endParaRPr lang="en-US" sz="2800" b="1" dirty="0">
              <a:solidFill>
                <a:srgbClr val="0070C0"/>
              </a:solidFill>
            </a:endParaRPr>
          </a:p>
        </p:txBody>
      </p:sp>
      <p:cxnSp>
        <p:nvCxnSpPr>
          <p:cNvPr id="15" name="Straight Arrow Connector 14"/>
          <p:cNvCxnSpPr/>
          <p:nvPr/>
        </p:nvCxnSpPr>
        <p:spPr>
          <a:xfrm flipH="1">
            <a:off x="6221627" y="2844660"/>
            <a:ext cx="2340629" cy="1632721"/>
          </a:xfrm>
          <a:prstGeom prst="straightConnector1">
            <a:avLst/>
          </a:prstGeom>
          <a:ln w="31750">
            <a:solidFill>
              <a:schemeClr val="accent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3" idx="3"/>
          </p:cNvCxnSpPr>
          <p:nvPr/>
        </p:nvCxnSpPr>
        <p:spPr>
          <a:xfrm flipV="1">
            <a:off x="3194259" y="4759676"/>
            <a:ext cx="1769959" cy="182136"/>
          </a:xfrm>
          <a:prstGeom prst="straightConnector1">
            <a:avLst/>
          </a:prstGeom>
          <a:ln w="31750">
            <a:solidFill>
              <a:schemeClr val="accent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8"/>
          <a:stretch>
            <a:fillRect/>
          </a:stretch>
        </p:blipFill>
        <p:spPr>
          <a:xfrm>
            <a:off x="9732783" y="3432754"/>
            <a:ext cx="707197" cy="701101"/>
          </a:xfrm>
          <a:prstGeom prst="rect">
            <a:avLst/>
          </a:prstGeom>
        </p:spPr>
      </p:pic>
      <p:pic>
        <p:nvPicPr>
          <p:cNvPr id="35" name="Picture 34"/>
          <p:cNvPicPr>
            <a:picLocks noChangeAspect="1"/>
          </p:cNvPicPr>
          <p:nvPr/>
        </p:nvPicPr>
        <p:blipFill>
          <a:blip r:embed="rId8"/>
          <a:stretch>
            <a:fillRect/>
          </a:stretch>
        </p:blipFill>
        <p:spPr>
          <a:xfrm>
            <a:off x="10851918" y="5722927"/>
            <a:ext cx="707197" cy="701101"/>
          </a:xfrm>
          <a:prstGeom prst="rect">
            <a:avLst/>
          </a:prstGeom>
        </p:spPr>
      </p:pic>
      <p:pic>
        <p:nvPicPr>
          <p:cNvPr id="36" name="Picture 35"/>
          <p:cNvPicPr>
            <a:picLocks noChangeAspect="1"/>
          </p:cNvPicPr>
          <p:nvPr/>
        </p:nvPicPr>
        <p:blipFill>
          <a:blip r:embed="rId8"/>
          <a:stretch>
            <a:fillRect/>
          </a:stretch>
        </p:blipFill>
        <p:spPr>
          <a:xfrm>
            <a:off x="1524755" y="5893833"/>
            <a:ext cx="707197" cy="701101"/>
          </a:xfrm>
          <a:prstGeom prst="rect">
            <a:avLst/>
          </a:prstGeom>
        </p:spPr>
      </p:pic>
    </p:spTree>
    <p:extLst>
      <p:ext uri="{BB962C8B-B14F-4D97-AF65-F5344CB8AC3E}">
        <p14:creationId xmlns:p14="http://schemas.microsoft.com/office/powerpoint/2010/main" val="288092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3" grpId="0" animBg="1"/>
      <p:bldP spid="24"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12984" y="284452"/>
            <a:ext cx="4752906" cy="4743099"/>
          </a:xfrm>
          <a:prstGeom prst="rect">
            <a:avLst/>
          </a:prstGeom>
        </p:spPr>
      </p:pic>
      <p:sp>
        <p:nvSpPr>
          <p:cNvPr id="3" name="Rectangle 2">
            <a:extLst>
              <a:ext uri="{FF2B5EF4-FFF2-40B4-BE49-F238E27FC236}">
                <a16:creationId xmlns="" xmlns:a16="http://schemas.microsoft.com/office/drawing/2014/main" id="{561909F1-E9A7-4FF6-A305-B722E89CCE50}"/>
              </a:ext>
            </a:extLst>
          </p:cNvPr>
          <p:cNvSpPr/>
          <p:nvPr/>
        </p:nvSpPr>
        <p:spPr>
          <a:xfrm>
            <a:off x="5995446" y="284452"/>
            <a:ext cx="5769205" cy="5267936"/>
          </a:xfrm>
          <a:prstGeom prst="rect">
            <a:avLst/>
          </a:prstGeom>
          <a:solidFill>
            <a:schemeClr val="bg1"/>
          </a:solidFill>
          <a:ln w="44450">
            <a:solidFill>
              <a:srgbClr val="C1C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ln>
                  <a:solidFill>
                    <a:schemeClr val="accent5">
                      <a:lumMod val="50000"/>
                    </a:schemeClr>
                  </a:solidFill>
                </a:ln>
                <a:solidFill>
                  <a:schemeClr val="accent5">
                    <a:lumMod val="50000"/>
                  </a:schemeClr>
                </a:solidFill>
                <a:latin typeface="HP001 4 hàng" panose="020B0603050302020204" pitchFamily="34" charset="0"/>
              </a:rPr>
              <a:t>Đặt bút trên giữa đường kẻ 2 và 3, viết nét lượn hai đầu theo chiều dọc rồi chuyển hướng viết tiếp nét cong phải tạo thành vòng xoắn nhỏ ở chân chữ, phần cuối nét cong lượn hẳn vào trong, dừng bút trên đường kẻ 3.</a:t>
            </a:r>
          </a:p>
        </p:txBody>
      </p:sp>
      <p:pic>
        <p:nvPicPr>
          <p:cNvPr id="4" name="chu 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37234" y="284452"/>
            <a:ext cx="6023610" cy="6023610"/>
          </a:xfrm>
          <a:prstGeom prst="rect">
            <a:avLst/>
          </a:prstGeom>
        </p:spPr>
      </p:pic>
    </p:spTree>
    <p:extLst>
      <p:ext uri="{BB962C8B-B14F-4D97-AF65-F5344CB8AC3E}">
        <p14:creationId xmlns:p14="http://schemas.microsoft.com/office/powerpoint/2010/main" val="375923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4"/>
                </p:tgtEl>
              </p:cMediaNode>
            </p:video>
          </p:childTnLst>
        </p:cTn>
      </p:par>
    </p:tnLst>
    <p:bldLst>
      <p:bldP spid="3" grpId="0" animBg="1"/>
      <p:bldP spid="3" grpId="1" animBg="1"/>
    </p:bldLst>
  </p:timing>
</p:sld>
</file>

<file path=ppt/theme/theme1.xml><?xml version="1.0" encoding="utf-8"?>
<a:theme xmlns:a="http://schemas.openxmlformats.org/drawingml/2006/main" name="Office Theme">
  <a:themeElements>
    <a:clrScheme name="PowerPointHub-Fluffy">
      <a:dk1>
        <a:sysClr val="windowText" lastClr="000000"/>
      </a:dk1>
      <a:lt1>
        <a:sysClr val="window" lastClr="FFFFFF"/>
      </a:lt1>
      <a:dk2>
        <a:srgbClr val="44546A"/>
      </a:dk2>
      <a:lt2>
        <a:srgbClr val="E7E6E6"/>
      </a:lt2>
      <a:accent1>
        <a:srgbClr val="FEE0BC"/>
      </a:accent1>
      <a:accent2>
        <a:srgbClr val="F9B2C2"/>
      </a:accent2>
      <a:accent3>
        <a:srgbClr val="95C9E1"/>
      </a:accent3>
      <a:accent4>
        <a:srgbClr val="C1C3F3"/>
      </a:accent4>
      <a:accent5>
        <a:srgbClr val="B2D4B9"/>
      </a:accent5>
      <a:accent6>
        <a:srgbClr val="715D55"/>
      </a:accent6>
      <a:hlink>
        <a:srgbClr val="0563C1"/>
      </a:hlink>
      <a:folHlink>
        <a:srgbClr val="954F72"/>
      </a:folHlink>
    </a:clrScheme>
    <a:fontScheme name="Itim">
      <a:majorFont>
        <a:latin typeface="Itim"/>
        <a:ea typeface=""/>
        <a:cs typeface="Itim"/>
      </a:majorFont>
      <a:minorFont>
        <a:latin typeface="Itim"/>
        <a:ea typeface=""/>
        <a:cs typeface="Iti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10584</TotalTime>
  <Words>768</Words>
  <Application>Microsoft Office PowerPoint</Application>
  <PresentationFormat>Widescreen</PresentationFormat>
  <Paragraphs>73</Paragraphs>
  <Slides>23</Slides>
  <Notes>1</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宋体</vt:lpstr>
      <vt:lpstr>.VnTime</vt:lpstr>
      <vt:lpstr>Arial</vt:lpstr>
      <vt:lpstr>Calibri</vt:lpstr>
      <vt:lpstr>Cambria</vt:lpstr>
      <vt:lpstr>Gloria Hallelujah</vt:lpstr>
      <vt:lpstr>HP001 4 hàng</vt:lpstr>
      <vt:lpstr>Itim</vt:lpstr>
      <vt:lpstr>Roboto Black</vt:lpstr>
      <vt:lpstr>Times New Roman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MĂNG NON KÍNH TẶNG</dc:title>
  <dc:creator>Admin</dc:creator>
  <cp:lastModifiedBy>Microsoft account</cp:lastModifiedBy>
  <cp:revision>29</cp:revision>
  <dcterms:created xsi:type="dcterms:W3CDTF">2021-10-07T14:08:19Z</dcterms:created>
  <dcterms:modified xsi:type="dcterms:W3CDTF">2022-03-15T01:40:45Z</dcterms:modified>
</cp:coreProperties>
</file>