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8" r:id="rId2"/>
    <p:sldId id="349" r:id="rId3"/>
    <p:sldId id="322" r:id="rId4"/>
    <p:sldId id="355" r:id="rId5"/>
    <p:sldId id="359" r:id="rId6"/>
    <p:sldId id="321" r:id="rId7"/>
    <p:sldId id="326" r:id="rId8"/>
    <p:sldId id="276" r:id="rId9"/>
    <p:sldId id="327" r:id="rId10"/>
    <p:sldId id="328" r:id="rId11"/>
    <p:sldId id="357" r:id="rId12"/>
    <p:sldId id="335" r:id="rId13"/>
    <p:sldId id="336" r:id="rId14"/>
    <p:sldId id="337" r:id="rId15"/>
    <p:sldId id="338" r:id="rId16"/>
    <p:sldId id="353" r:id="rId17"/>
    <p:sldId id="339" r:id="rId18"/>
    <p:sldId id="340" r:id="rId19"/>
    <p:sldId id="351" r:id="rId20"/>
    <p:sldId id="343" r:id="rId21"/>
    <p:sldId id="295" r:id="rId22"/>
    <p:sldId id="354" r:id="rId23"/>
    <p:sldId id="296" r:id="rId24"/>
    <p:sldId id="297" r:id="rId25"/>
    <p:sldId id="298" r:id="rId26"/>
    <p:sldId id="300" r:id="rId27"/>
    <p:sldId id="301" r:id="rId28"/>
    <p:sldId id="352" r:id="rId29"/>
    <p:sldId id="360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EB0EE"/>
    <a:srgbClr val="660066"/>
    <a:srgbClr val="006600"/>
    <a:srgbClr val="FF0000"/>
    <a:srgbClr val="0000CC"/>
    <a:srgbClr val="99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4660"/>
  </p:normalViewPr>
  <p:slideViewPr>
    <p:cSldViewPr>
      <p:cViewPr varScale="1">
        <p:scale>
          <a:sx n="66" d="100"/>
          <a:sy n="66" d="100"/>
        </p:scale>
        <p:origin x="68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F14541-1516-4B0C-8502-C6D8BC18A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50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696439-4B14-4779-BCCD-4BFAA7A7942D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FC8A68-0ABC-409C-8AE3-B306833EB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14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CFE746C-EB65-4879-97EB-7F09442A0D64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2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Chỗ dành sẵn cho Ghi chú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05BED802-C2F0-4374-BE21-6EB6B236D3DC}" type="slidenum">
              <a:rPr lang="vi-VN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5</a:t>
            </a:fld>
            <a:endParaRPr lang="vi-VN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17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46DC2-E266-44B7-947D-D7B5AA12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14B85-93FF-48FD-9375-46682F1F9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64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F62CE-1532-4DB5-83ED-81ABFF446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754E3-CA7D-4F7D-865D-F6D647B07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06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936C-DFFB-46E3-84AC-2517FCC6071B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27EFD-11C6-42C5-9A52-6A4A1BA98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63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23B5A-F686-476B-BC50-910ED2C01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7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7C405-6600-43C2-989E-ABFE20480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BD5EE-0608-4319-8815-D82539BA9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2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23871-9E48-4393-AC9E-6CE30F0B6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03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3084D-10A1-4C86-B52D-7C82CC02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A0669-8570-447F-B1C5-5714462D4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66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A9DBF-16AF-4B89-84B0-50CF57681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4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8B336-4F9C-4854-96B2-F46DD0AE5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65B3868-CB48-4AC4-AB91-9E6D51112C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" y="17602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1"/>
            <a:ext cx="6837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9400"/>
            <a:ext cx="3581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334000" y="381001"/>
            <a:ext cx="145415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Khố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426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124206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619500" y="1138238"/>
            <a:ext cx="472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673350" y="1981200"/>
            <a:ext cx="556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3" descr="9bc9b167ee24a2798f13e3608a24363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199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" descr="718caf499db07fd38be4c4aec946eb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28600"/>
            <a:ext cx="132556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 descr="赠品-24个可爱的会话气泡PSD-素材1_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747839"/>
            <a:ext cx="5689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" descr="赠品-24个可爱的会话气泡PSD-素材1_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6" y="228601"/>
            <a:ext cx="48307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" descr="10-27 (3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6" y="2574926"/>
            <a:ext cx="5114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淘宝网Chenying0907出品 13"/>
          <p:cNvSpPr txBox="1">
            <a:spLocks noChangeArrowheads="1"/>
          </p:cNvSpPr>
          <p:nvPr/>
        </p:nvSpPr>
        <p:spPr bwMode="auto">
          <a:xfrm>
            <a:off x="2895600" y="1371601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6600" b="1"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2. Tìm hiểu bài</a:t>
            </a:r>
            <a:endParaRPr lang="zh-CN" altLang="en-US" sz="6600" b="1">
              <a:latin typeface="Times New Roman" panose="02020603050405020304" pitchFamily="18" charset="0"/>
              <a:ea typeface="微软简中圆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524000" y="609600"/>
            <a:ext cx="870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</a:rPr>
              <a:t>Câu 1: Tìm những chi tiết miêu tả cảnh tượng sôi động của hội vật</a:t>
            </a:r>
            <a:r>
              <a:rPr lang="vi-VN" altLang="en-US" sz="3600" b="1">
                <a:solidFill>
                  <a:srgbClr val="800000"/>
                </a:solidFill>
              </a:rPr>
              <a:t>.</a:t>
            </a:r>
            <a:endParaRPr lang="en-US" altLang="en-US" sz="36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524000" y="2133601"/>
            <a:ext cx="9144000" cy="28622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ym typeface="Wingdings" panose="05000000000000000000" pitchFamily="2" charset="2"/>
              </a:rPr>
              <a:t>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sz="3600" b="1" dirty="0" err="1"/>
              <a:t>Tiếng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trống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dồn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dập</a:t>
            </a:r>
            <a:r>
              <a:rPr lang="en-US" altLang="en-US" sz="3600" b="1" dirty="0"/>
              <a:t>; </a:t>
            </a:r>
            <a:r>
              <a:rPr lang="en-US" altLang="en-US" sz="3600" b="1" dirty="0" err="1"/>
              <a:t>người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 n</a:t>
            </a:r>
            <a:r>
              <a:rPr lang="vi-VN" altLang="en-US" sz="3600" b="1" dirty="0"/>
              <a:t>ướ</a:t>
            </a:r>
            <a:r>
              <a:rPr lang="en-US" altLang="en-US" sz="3600" b="1" dirty="0"/>
              <a:t>c </a:t>
            </a:r>
            <a:r>
              <a:rPr lang="en-US" altLang="en-US" sz="3600" b="1" dirty="0" err="1"/>
              <a:t>chảy</a:t>
            </a:r>
            <a:r>
              <a:rPr lang="en-US" altLang="en-US" sz="3600" b="1" dirty="0"/>
              <a:t>; </a:t>
            </a:r>
            <a:r>
              <a:rPr lang="en-US" altLang="en-US" sz="3600" b="1" dirty="0" err="1"/>
              <a:t>ai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cũng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náo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nức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muốn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mặt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xem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tài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Cản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Ngũ</a:t>
            </a:r>
            <a:r>
              <a:rPr lang="en-US" altLang="en-US" sz="3600" b="1" dirty="0"/>
              <a:t>; </a:t>
            </a:r>
            <a:r>
              <a:rPr lang="en-US" altLang="en-US" sz="3600" b="1" dirty="0" err="1"/>
              <a:t>chen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lấn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nhau</a:t>
            </a:r>
            <a:r>
              <a:rPr lang="en-US" altLang="en-US" sz="3600" b="1" dirty="0"/>
              <a:t>; </a:t>
            </a:r>
            <a:r>
              <a:rPr lang="en-US" altLang="en-US" sz="3600" b="1" dirty="0" err="1"/>
              <a:t>quây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kín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quanh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sới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vật</a:t>
            </a:r>
            <a:r>
              <a:rPr lang="en-US" altLang="en-US" sz="3600" b="1" dirty="0"/>
              <a:t>; </a:t>
            </a:r>
            <a:r>
              <a:rPr lang="en-US" altLang="en-US" sz="3600" b="1" dirty="0" err="1"/>
              <a:t>trèo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lên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những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cao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để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xem</a:t>
            </a:r>
            <a:r>
              <a:rPr lang="en-US" altLang="en-US" sz="3600" b="1" dirty="0"/>
              <a:t>.</a:t>
            </a:r>
            <a:endParaRPr lang="en-US" altLang="en-US" sz="3600" b="1" dirty="0">
              <a:latin typeface="VNI-Helve-Condens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524000" y="533400"/>
            <a:ext cx="870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</a:rPr>
              <a:t>Câu 2: Cách đánh của ông Cản Ngũ và Quắm Đen có gì </a:t>
            </a:r>
            <a:r>
              <a:rPr lang="en-US" altLang="en-US" sz="3600" b="1" u="sng">
                <a:solidFill>
                  <a:srgbClr val="FF0000"/>
                </a:solidFill>
              </a:rPr>
              <a:t>khác nhau</a:t>
            </a:r>
            <a:r>
              <a:rPr lang="en-US" altLang="en-US" sz="3600" b="1">
                <a:solidFill>
                  <a:srgbClr val="800000"/>
                </a:solidFill>
              </a:rPr>
              <a:t>?</a:t>
            </a:r>
            <a:endParaRPr lang="en-US" altLang="en-US" sz="36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534150" y="1905001"/>
            <a:ext cx="4133850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Ông Cản Ngũ: </a:t>
            </a:r>
            <a:r>
              <a:rPr lang="en-US" altLang="en-US" sz="2800" b="1"/>
              <a:t>lớ ngớ</a:t>
            </a:r>
            <a:r>
              <a:rPr lang="vi-VN" altLang="en-US" sz="2800" b="1"/>
              <a:t>,</a:t>
            </a:r>
            <a:r>
              <a:rPr lang="en-US" altLang="en-US" sz="2800" b="1"/>
              <a:t> chậm chạp,</a:t>
            </a:r>
            <a:r>
              <a:rPr lang="vi-VN" altLang="en-US" sz="2800" b="1"/>
              <a:t> hai tay ông lúc nào cũng dang rộng, để sát xuống mặt đất, xoay xoay chống đỡ.</a:t>
            </a:r>
            <a:endParaRPr lang="en-US" altLang="en-US" sz="28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1905001"/>
            <a:ext cx="3962400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Quắm Đen: </a:t>
            </a:r>
            <a:r>
              <a:rPr lang="en-US" altLang="en-US" sz="2800" b="1"/>
              <a:t>lăn xả vào, </a:t>
            </a:r>
            <a:r>
              <a:rPr lang="vi-VN" altLang="en-US" sz="2800" b="1"/>
              <a:t>vờn bên trái, đánh bên phải, dứ trên, đánh dưới, thoắt biến, thoắt hóa khôn lường.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" name="Left-Right-Up Arrow 7"/>
          <p:cNvSpPr/>
          <p:nvPr/>
        </p:nvSpPr>
        <p:spPr>
          <a:xfrm>
            <a:off x="5562600" y="1676400"/>
            <a:ext cx="914400" cy="4038600"/>
          </a:xfrm>
          <a:prstGeom prst="leftRightUpArrow">
            <a:avLst>
              <a:gd name="adj1" fmla="val 1513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0662" y="5105401"/>
            <a:ext cx="4029076" cy="830263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chemeClr val="bg1"/>
                </a:solidFill>
              </a:rPr>
              <a:t>L</a:t>
            </a:r>
            <a:r>
              <a:rPr lang="en-US" altLang="en-US" sz="2400" b="1">
                <a:solidFill>
                  <a:schemeClr val="bg1"/>
                </a:solidFill>
              </a:rPr>
              <a:t>ăn xả vào, đánh dồn dập, ráo riết.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77000" y="5029201"/>
            <a:ext cx="4191000" cy="830263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chemeClr val="bg1"/>
                </a:solidFill>
              </a:rPr>
              <a:t>Lớ ngớ, chậm chạp, chủ yếu là chống đỡ.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build="allAtOnce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752600" y="4572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003300"/>
                </a:solidFill>
              </a:rPr>
              <a:t>Khi người xem thấy keo vật có vẻ chán ngắt thì chuyện gì đã bất ngờ xảy ra</a:t>
            </a:r>
            <a:r>
              <a:rPr lang="en-US" altLang="en-US" sz="3600" b="1">
                <a:solidFill>
                  <a:srgbClr val="003300"/>
                </a:solidFill>
              </a:rPr>
              <a:t>? </a:t>
            </a:r>
            <a:endParaRPr lang="en-US" altLang="en-US" sz="3600" b="1" i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33550" y="2438400"/>
            <a:ext cx="9772650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3400" b="1" dirty="0" err="1"/>
              <a:t>Ông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Cản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Ngũ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bước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hụt</a:t>
            </a:r>
            <a:r>
              <a:rPr lang="en-US" altLang="en-US" sz="3400" b="1" dirty="0"/>
              <a:t>, </a:t>
            </a:r>
            <a:r>
              <a:rPr lang="vi-VN" altLang="en-US" sz="3400" b="1" dirty="0"/>
              <a:t>mất đà chúi xuống.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752600" y="304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</a:rPr>
              <a:t>Câu 3: Việc ông Cản Ngũ bước hụt đã làm thay đổi như thế nào? </a:t>
            </a:r>
            <a:endParaRPr lang="en-US" altLang="en-US" sz="36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33550" y="1524001"/>
            <a:ext cx="8705850" cy="16922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>
                <a:sym typeface="Wingdings" panose="05000000000000000000" pitchFamily="2" charset="2"/>
              </a:rPr>
              <a:t>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vi-VN" altLang="en-US" sz="3400" b="1" dirty="0"/>
              <a:t>Lúc đó</a:t>
            </a:r>
            <a:r>
              <a:rPr lang="en-US" altLang="en-US" sz="3400" b="1" dirty="0"/>
              <a:t>, </a:t>
            </a:r>
            <a:r>
              <a:rPr lang="en-US" altLang="en-US" sz="3400" b="1" dirty="0" err="1"/>
              <a:t>Quắm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Đen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nhanh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như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cắt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luồn</a:t>
            </a:r>
            <a:r>
              <a:rPr lang="en-US" altLang="en-US" sz="3400" b="1" dirty="0"/>
              <a:t> qua </a:t>
            </a:r>
            <a:r>
              <a:rPr lang="en-US" altLang="en-US" sz="3400" b="1" dirty="0" err="1"/>
              <a:t>hai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cánh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tay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ông</a:t>
            </a:r>
            <a:r>
              <a:rPr lang="en-US" altLang="en-US" sz="3400" b="1" dirty="0"/>
              <a:t>, </a:t>
            </a:r>
            <a:r>
              <a:rPr lang="en-US" altLang="en-US" sz="3400" b="1" dirty="0" err="1"/>
              <a:t>ôm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một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bên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chân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ông</a:t>
            </a:r>
            <a:r>
              <a:rPr lang="en-US" altLang="en-US" sz="3400" b="1" dirty="0"/>
              <a:t>, </a:t>
            </a:r>
            <a:r>
              <a:rPr lang="en-US" altLang="en-US" sz="3400" b="1" dirty="0" err="1"/>
              <a:t>bốc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lên</a:t>
            </a:r>
            <a:r>
              <a:rPr lang="en-US" altLang="en-US" sz="3400" b="1" dirty="0"/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4338639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/>
              <a:t>=&gt; </a:t>
            </a:r>
            <a:r>
              <a:rPr lang="en-US" altLang="en-US" sz="3600" b="1" dirty="0" err="1"/>
              <a:t>Tình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huống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keo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vật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còn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ngắt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trước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nữa</a:t>
            </a:r>
            <a:r>
              <a:rPr lang="en-US" altLang="en-US" sz="3600" b="1" dirty="0"/>
              <a:t>. </a:t>
            </a:r>
            <a:r>
              <a:rPr lang="en-US" altLang="en-US" sz="3600" b="1" dirty="0" err="1"/>
              <a:t>Người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phấn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chấn</a:t>
            </a:r>
            <a:r>
              <a:rPr lang="en-US" altLang="en-US" sz="3600" b="1" dirty="0"/>
              <a:t> reo ồ </a:t>
            </a:r>
            <a:r>
              <a:rPr lang="en-US" altLang="en-US" sz="3600" b="1" dirty="0" err="1"/>
              <a:t>lên</a:t>
            </a:r>
            <a:r>
              <a:rPr lang="en-US" altLang="en-US" sz="3600" b="1" dirty="0"/>
              <a:t>, tin </a:t>
            </a:r>
            <a:r>
              <a:rPr lang="en-US" altLang="en-US" sz="3600" b="1" dirty="0" err="1"/>
              <a:t>chắc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Cản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Ngũ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định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sẽ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ngã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thua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cuộc</a:t>
            </a:r>
            <a:r>
              <a:rPr lang="en-US" altLang="en-US" sz="3600" b="1" dirty="0"/>
              <a:t>.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828800" y="3236914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800000"/>
                </a:solidFill>
              </a:rPr>
              <a:t>Theo em, tình huống keo vật còn chán ngắt nữa không? Câu văn nào cho biết điều đó</a:t>
            </a:r>
            <a:r>
              <a:rPr lang="en-US" altLang="en-US" sz="2800" b="1">
                <a:solidFill>
                  <a:srgbClr val="800000"/>
                </a:solidFill>
              </a:rPr>
              <a:t>? </a:t>
            </a:r>
            <a:endParaRPr lang="en-US" altLang="en-US" sz="28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5" descr="9bc9b167ee24a2798f13e3608a24363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90514"/>
            <a:ext cx="9117013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52600" y="1066800"/>
            <a:ext cx="870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</a:rPr>
              <a:t>Ông Cản Ngũ đã bất ngờ chiến thắng  như thế nào?</a:t>
            </a:r>
            <a:endParaRPr lang="en-US" altLang="en-US" sz="36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733550" y="2971800"/>
            <a:ext cx="8705850" cy="3232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400" dirty="0">
                <a:sym typeface="Wingdings" panose="05000000000000000000" pitchFamily="2" charset="2"/>
              </a:rPr>
              <a:t> </a:t>
            </a:r>
            <a:r>
              <a:rPr lang="en-US" altLang="en-US" sz="3400" b="1" dirty="0" err="1"/>
              <a:t>Quắm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Đen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gò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lưng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vẫn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không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sao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bê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nổi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chân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ông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Cản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Ngũ</a:t>
            </a:r>
            <a:r>
              <a:rPr lang="en-US" altLang="en-US" sz="3400" b="1" dirty="0"/>
              <a:t>. </a:t>
            </a:r>
            <a:r>
              <a:rPr lang="en-US" altLang="en-US" sz="3400" b="1" dirty="0" err="1"/>
              <a:t>Ông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nghiêng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mình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nhìn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Quắm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Đen</a:t>
            </a:r>
            <a:r>
              <a:rPr lang="en-US" altLang="en-US" sz="3400" b="1" dirty="0"/>
              <a:t>. </a:t>
            </a:r>
            <a:r>
              <a:rPr lang="en-US" altLang="en-US" sz="3400" b="1" dirty="0" err="1"/>
              <a:t>Lúc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lâu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ông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mới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thò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tay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nắm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khố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anh</a:t>
            </a:r>
            <a:r>
              <a:rPr lang="en-US" altLang="en-US" sz="3400" b="1" dirty="0"/>
              <a:t> ta, </a:t>
            </a:r>
            <a:r>
              <a:rPr lang="en-US" altLang="en-US" sz="3400" b="1" dirty="0" err="1"/>
              <a:t>nhấc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bổng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lên</a:t>
            </a:r>
            <a:r>
              <a:rPr lang="en-US" altLang="en-US" sz="3400" b="1" dirty="0"/>
              <a:t>, </a:t>
            </a:r>
            <a:r>
              <a:rPr lang="en-US" altLang="en-US" sz="3400" b="1" dirty="0" err="1"/>
              <a:t>nhẹ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như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giơ</a:t>
            </a:r>
            <a:r>
              <a:rPr lang="en-US" altLang="en-US" sz="3400" b="1" dirty="0"/>
              <a:t> con </a:t>
            </a:r>
            <a:r>
              <a:rPr lang="en-US" altLang="en-US" sz="3400" b="1" dirty="0" err="1"/>
              <a:t>ếch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có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buộc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sợi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rơm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ngang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bụng</a:t>
            </a:r>
            <a:r>
              <a:rPr lang="en-US" altLang="en-US" sz="3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47800" y="0"/>
            <a:ext cx="8991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800000"/>
                </a:solidFill>
              </a:rPr>
              <a:t>Câu 4: </a:t>
            </a:r>
            <a:r>
              <a:rPr lang="en-US" altLang="en-US" sz="3600" b="1">
                <a:solidFill>
                  <a:srgbClr val="800000"/>
                </a:solidFill>
              </a:rPr>
              <a:t>Theo em, vì sao ông Cản Ngũ thắng?</a:t>
            </a:r>
            <a:endParaRPr lang="en-US" altLang="en-US" sz="3600" b="1" i="1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685800" y="1219200"/>
            <a:ext cx="9982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ym typeface="Wingdings" panose="05000000000000000000" pitchFamily="2" charset="2"/>
              </a:rPr>
              <a:t> </a:t>
            </a:r>
            <a:r>
              <a:rPr lang="en-US" altLang="en-US" sz="3000" b="1" dirty="0" err="1"/>
              <a:t>Quắm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Đen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khỏe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hăng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hái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nhưng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nông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nổi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thiếu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kinh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nghiệm</a:t>
            </a:r>
            <a:r>
              <a:rPr lang="en-US" altLang="en-US" sz="3000" b="1" dirty="0"/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2500" y="2286000"/>
            <a:ext cx="9982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Cản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điềm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đạm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giàu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nghiệm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2890839"/>
            <a:ext cx="10210800" cy="24006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lừa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miếng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Quắm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Quắm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cúi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hòng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bốc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sắt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Quắm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nhấc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nổi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võ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dễ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dàng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khố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Quắm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nhấc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bổng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3000" b="1" dirty="0">
                <a:latin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19400" y="5321515"/>
            <a:ext cx="91440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Cản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thắng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mưu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21507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11728450" cy="7308850"/>
          </a:xfr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43000" y="12192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                  </a:t>
            </a:r>
            <a:r>
              <a:rPr lang="en-US" altLang="zh-CN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Nội</a:t>
            </a:r>
            <a:r>
              <a:rPr lang="en-US" altLang="zh-CN" sz="3600" b="1" u="sng" dirty="0">
                <a:solidFill>
                  <a:srgbClr val="FFFF00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dung: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</a:t>
            </a:r>
            <a:endParaRPr lang="vi-VN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微软简中圆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      Bài nói lên cuộc thi tài hấp dẫn giữa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hai đô vật đã kết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thúc bằng chiến thắng xứng đáng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của đô vật già, giàu kinh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nghiệm trước chàng đô vật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trẻ còn xốc nổi.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微软简中圆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e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686800" y="2286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SGK tr. 57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4" descr="90e3240192764bbc2c21adc0c3162bb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22238"/>
            <a:ext cx="9224963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 descr="718caf499db07fd38be4c4aec946eb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22239"/>
            <a:ext cx="1377951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25" descr="儿童可爱卡通边框psd10_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4" y="122239"/>
            <a:ext cx="6103937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淘宝网Chenying0907出品 13"/>
          <p:cNvSpPr txBox="1">
            <a:spLocks noChangeArrowheads="1"/>
          </p:cNvSpPr>
          <p:nvPr/>
        </p:nvSpPr>
        <p:spPr bwMode="auto">
          <a:xfrm>
            <a:off x="2667000" y="228601"/>
            <a:ext cx="6400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660066"/>
                </a:solidFill>
                <a:latin typeface="Times New Roman" panose="02020603050405020304" pitchFamily="18" charset="0"/>
                <a:ea typeface="微软简中圆"/>
                <a:cs typeface="Times New Roman" panose="02020603050405020304" pitchFamily="18" charset="0"/>
              </a:rPr>
              <a:t>LUYỆN ĐỌC LẠI</a:t>
            </a:r>
            <a:endParaRPr lang="zh-CN" altLang="en-US" sz="4800" b="1">
              <a:solidFill>
                <a:srgbClr val="660066"/>
              </a:solidFill>
              <a:latin typeface="Times New Roman" panose="02020603050405020304" pitchFamily="18" charset="0"/>
              <a:ea typeface="微软简中圆"/>
              <a:cs typeface="Times New Roman" panose="02020603050405020304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524000" y="1550988"/>
            <a:ext cx="9144000" cy="50784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457200" algn="just" eaLnBrk="1" hangingPunct="1">
              <a:defRPr/>
            </a:pPr>
            <a:r>
              <a:rPr lang="en-US" sz="3600" b="1" dirty="0">
                <a:cs typeface="Arial" charset="0"/>
              </a:rPr>
              <a:t>2. </a:t>
            </a:r>
            <a:r>
              <a:rPr lang="en-US" sz="3600" b="1" dirty="0" err="1">
                <a:cs typeface="Arial" charset="0"/>
              </a:rPr>
              <a:t>Ngay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nhịp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trống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đầu</a:t>
            </a:r>
            <a:r>
              <a:rPr lang="en-US" sz="3600" b="1" dirty="0">
                <a:cs typeface="Arial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Quắm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Đen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đã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lăn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xả</a:t>
            </a:r>
            <a:r>
              <a:rPr lang="en-US" sz="36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vào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ông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Cản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Ngũ</a:t>
            </a:r>
            <a:r>
              <a:rPr lang="en-US" sz="3600" b="1" dirty="0">
                <a:cs typeface="Arial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//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Anh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vờn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bên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đánh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bên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phải</a:t>
            </a:r>
            <a:r>
              <a:rPr lang="en-US" sz="3600" b="1" dirty="0">
                <a:cs typeface="Arial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dứ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đánh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thoắt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biến</a:t>
            </a:r>
            <a:r>
              <a:rPr lang="en-US" sz="3600" b="1" dirty="0">
                <a:cs typeface="Arial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thoắt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hóa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khôn</a:t>
            </a:r>
            <a:r>
              <a:rPr lang="en-US" sz="3600" b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lường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.//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Trái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ông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Cản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Ngũ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có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vẻ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lớ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ngớ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chậm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chạp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.//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Hai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tay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ông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lúc</a:t>
            </a:r>
            <a:r>
              <a:rPr lang="en-US" sz="3600" b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cũng</a:t>
            </a:r>
            <a:r>
              <a:rPr lang="en-US" sz="3600" b="1" u="sng" dirty="0">
                <a:solidFill>
                  <a:srgbClr val="FF0000"/>
                </a:solidFill>
                <a:cs typeface="Arial" charset="0"/>
              </a:rPr>
              <a:t> dang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để</a:t>
            </a:r>
            <a:r>
              <a:rPr lang="en-US" sz="3600" b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Arial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xuống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mặt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,/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xoay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xoay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chống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đỡ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…//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Keo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vật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xem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chừng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chán</a:t>
            </a:r>
            <a:r>
              <a:rPr lang="en-US" sz="3600" b="1" i="1" u="sng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cs typeface="Arial" charset="0"/>
              </a:rPr>
              <a:t>ngắt</a:t>
            </a:r>
            <a:r>
              <a:rPr lang="en-US" sz="3600" b="1" dirty="0">
                <a:cs typeface="Arial" charset="0"/>
              </a:rPr>
              <a:t>.</a:t>
            </a:r>
          </a:p>
        </p:txBody>
      </p:sp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8839200" y="381000"/>
            <a:ext cx="16764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905000" y="21336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1: </a:t>
            </a:r>
            <a:r>
              <a:rPr lang="en-US" altLang="en-US" sz="3600" b="1">
                <a:latin typeface="Times New Roman" panose="02020603050405020304" pitchFamily="18" charset="0"/>
              </a:rPr>
              <a:t>Cảnh mọi người đi xem hội</a:t>
            </a:r>
            <a:r>
              <a:rPr lang="vi-VN" altLang="en-US" sz="3600" b="1">
                <a:latin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31242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4. Kể chuyện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905000" y="2813051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2: </a:t>
            </a:r>
            <a:r>
              <a:rPr lang="en-US" altLang="en-US" sz="3600" b="1">
                <a:latin typeface="Times New Roman" panose="02020603050405020304" pitchFamily="18" charset="0"/>
              </a:rPr>
              <a:t>Mở đầu keo vật</a:t>
            </a:r>
            <a:r>
              <a:rPr lang="vi-VN" altLang="en-US" sz="3600" b="1">
                <a:latin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05000" y="35496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3: </a:t>
            </a:r>
            <a:r>
              <a:rPr lang="en-US" altLang="en-US" sz="3600" b="1">
                <a:latin typeface="Times New Roman" panose="02020603050405020304" pitchFamily="18" charset="0"/>
              </a:rPr>
              <a:t>Ông Cản Ngũ bước hụt và hành động của Quắm Đen</a:t>
            </a:r>
            <a:r>
              <a:rPr lang="vi-VN" altLang="en-US" sz="3600" b="1">
                <a:latin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05000" y="4721226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4: </a:t>
            </a:r>
            <a:r>
              <a:rPr lang="en-US" altLang="en-US" sz="3600" b="1">
                <a:latin typeface="Times New Roman" panose="02020603050405020304" pitchFamily="18" charset="0"/>
              </a:rPr>
              <a:t>Thế vật bế tắc của Quắm Đen</a:t>
            </a:r>
            <a:r>
              <a:rPr lang="vi-VN" altLang="en-US" sz="3600" b="1">
                <a:latin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76400" y="663576"/>
            <a:ext cx="891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Dựa vào những gọi ý sau đây, em hãy kể lại từng đoạn truyện Hội vật.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524000" y="11430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1: </a:t>
            </a:r>
            <a:r>
              <a:rPr lang="en-US" altLang="en-US" sz="3600" b="1">
                <a:latin typeface="Times New Roman" panose="02020603050405020304" pitchFamily="18" charset="0"/>
              </a:rPr>
              <a:t>Cảnh mọi người đi xem hội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371600" y="1828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</a:rPr>
              <a:t>Tiếng trống vật ra sao?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524000" y="2590801"/>
            <a:ext cx="388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Mọi người đến xem như thế nào?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524000" y="3810001"/>
            <a:ext cx="403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xem hội vật cho rõ thì những người phía sau họ phải làm gì?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457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4"/>
          <p:cNvSpPr>
            <a:spLocks noChangeArrowheads="1" noChangeShapeType="1" noTextEdit="1"/>
          </p:cNvSpPr>
          <p:nvPr/>
        </p:nvSpPr>
        <p:spPr bwMode="auto">
          <a:xfrm>
            <a:off x="31242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4.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  <p:bldP spid="52237" grpId="0"/>
      <p:bldP spid="522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1905000" y="1066801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2: </a:t>
            </a:r>
            <a:r>
              <a:rPr lang="en-US" altLang="en-US" sz="3600" b="1">
                <a:latin typeface="Times New Roman" panose="02020603050405020304" pitchFamily="18" charset="0"/>
              </a:rPr>
              <a:t>Mở đầu keo vật</a:t>
            </a:r>
          </a:p>
        </p:txBody>
      </p:sp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1524000" y="1905000"/>
            <a:ext cx="3657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Ngay nhịp trống đầu, Quắm Đen làm gì?</a:t>
            </a:r>
          </a:p>
        </p:txBody>
      </p:sp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1524000" y="3808414"/>
            <a:ext cx="3352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 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Trái lại</a:t>
            </a:r>
            <a:r>
              <a:rPr lang="vi-VN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 ông Cản Ngũ đánh như thế nào?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4"/>
          <p:cNvSpPr>
            <a:spLocks noChangeArrowheads="1" noChangeShapeType="1" noTextEdit="1"/>
          </p:cNvSpPr>
          <p:nvPr/>
        </p:nvSpPr>
        <p:spPr bwMode="auto">
          <a:xfrm>
            <a:off x="31242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4.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752600" y="609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</a:rPr>
              <a:t>Đoạn 3: </a:t>
            </a:r>
            <a:r>
              <a:rPr lang="en-US" altLang="en-US" sz="3600" b="1">
                <a:latin typeface="Times New Roman" panose="02020603050405020304" pitchFamily="18" charset="0"/>
              </a:rPr>
              <a:t>Ông Cản Ngũ bước hụt và hành động của Quắm Đen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828801" y="2209801"/>
            <a:ext cx="36560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</a:rPr>
              <a:t>- Tư thế ông Cản Ngũ thế nào?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828801" y="3276601"/>
            <a:ext cx="36560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Quắm Đen có hành động ra sao?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828800" y="4343400"/>
            <a:ext cx="373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00"/>
                </a:solidFill>
                <a:latin typeface="Times New Roman" panose="02020603050405020304" pitchFamily="18" charset="0"/>
              </a:rPr>
              <a:t>- Thái độ của mọi người xung quanh như thế nào?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518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4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4.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3" grpId="0"/>
      <p:bldP spid="54284" grpId="0"/>
      <p:bldP spid="542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828800" y="1066801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latin typeface="Times New Roman" panose="02020603050405020304" pitchFamily="18" charset="0"/>
              </a:rPr>
              <a:t>Đoạn 4: </a:t>
            </a:r>
            <a:r>
              <a:rPr lang="en-US" altLang="en-US" sz="4000" b="1">
                <a:latin typeface="Times New Roman" panose="02020603050405020304" pitchFamily="18" charset="0"/>
              </a:rPr>
              <a:t>Thế vật bế tắc của Quắm Đen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600200" y="1981201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003300"/>
                </a:solidFill>
                <a:latin typeface="Times New Roman" panose="02020603050405020304" pitchFamily="18" charset="0"/>
              </a:rPr>
              <a:t>Tiếng trống lúc đó như thế nào?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676401" y="3200401"/>
            <a:ext cx="3967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- Tư thế của ông Cản Ngũ ra sao ?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676401" y="4343400"/>
            <a:ext cx="3967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</a:rPr>
              <a:t>- Hành động của Quắm Đen như thế nào ?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WordArt 4"/>
          <p:cNvSpPr>
            <a:spLocks noChangeArrowheads="1" noChangeShapeType="1" noTextEdit="1"/>
          </p:cNvSpPr>
          <p:nvPr/>
        </p:nvSpPr>
        <p:spPr bwMode="auto">
          <a:xfrm>
            <a:off x="31242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4.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  <p:bldP spid="553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524000" y="2133600"/>
            <a:ext cx="350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</a:rPr>
              <a:t>- Khi Quắm Đen không bê nổi chân ông lên, ông Cản Ngũ có hành động như thế nào?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0" y="4800601"/>
            <a:ext cx="266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- Keo vật</a:t>
            </a:r>
            <a:r>
              <a:rPr lang="en-US" altLang="en-US" b="1"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kết thúc ra sao?</a:t>
            </a: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1981200" y="1219201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latin typeface="Times New Roman" panose="02020603050405020304" pitchFamily="18" charset="0"/>
              </a:rPr>
              <a:t>Đoạn 5: Keo vật kết thúc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548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>
            <a:hlinkClick r:id="rId3" action="ppaction://hlinksldjump"/>
          </p:cNvPr>
          <p:cNvSpPr/>
          <p:nvPr/>
        </p:nvSpPr>
        <p:spPr>
          <a:xfrm>
            <a:off x="8839200" y="381000"/>
            <a:ext cx="16764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4"/>
          <p:cNvSpPr>
            <a:spLocks noChangeArrowheads="1" noChangeShapeType="1" noTextEdit="1"/>
          </p:cNvSpPr>
          <p:nvPr/>
        </p:nvSpPr>
        <p:spPr bwMode="auto">
          <a:xfrm>
            <a:off x="31242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4. 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0" y="3048001"/>
            <a:ext cx="9144000" cy="2227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sự,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1524000" y="304800"/>
            <a:ext cx="8991600" cy="2514600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" y="17602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1"/>
            <a:ext cx="68374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0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Chuẩn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đua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voi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Tây</a:t>
            </a:r>
            <a:r>
              <a:rPr lang="en-US" sz="405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  <p:pic>
        <p:nvPicPr>
          <p:cNvPr id="5124" name="Picture 4" descr="hinh-nen-powerpoint-thien-nhien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267201"/>
            <a:ext cx="3514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5181600" y="4724401"/>
            <a:ext cx="1881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" name="Text Box 8" descr="Thu Dong Nam 50"/>
          <p:cNvSpPr txBox="1">
            <a:spLocks noChangeArrowheads="1"/>
          </p:cNvSpPr>
          <p:nvPr/>
        </p:nvSpPr>
        <p:spPr bwMode="auto">
          <a:xfrm>
            <a:off x="0" y="533401"/>
            <a:ext cx="12192000" cy="6155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HP001 4 hang 1 ô ly" pitchFamily="34" charset="0"/>
                <a:cs typeface="Times New Roman" panose="02020603050405020304" pitchFamily="18" charset="0"/>
              </a:rPr>
              <a:t>Hội</a:t>
            </a:r>
            <a:r>
              <a:rPr lang="en-US" altLang="vi-VN" sz="4400" b="1" dirty="0">
                <a:latin typeface="HP001 4 ha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HP001 4 hang 1 ô ly" pitchFamily="34" charset="0"/>
                <a:cs typeface="Times New Roman" panose="02020603050405020304" pitchFamily="18" charset="0"/>
              </a:rPr>
              <a:t>vật</a:t>
            </a:r>
            <a:endParaRPr lang="en-US" altLang="vi-VN" sz="4400" b="1" dirty="0">
              <a:latin typeface="HP001 4 hang 1 ô ly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sz="2400" b="1" dirty="0">
              <a:latin typeface="HP001 4 hang 1 ô ly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sz="2400" b="1" dirty="0">
              <a:latin typeface="HP001 4 hang 1 ô ly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sz="2400" b="1" dirty="0">
              <a:latin typeface="HP001 4 hang 1 ô ly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sz="2400" b="1" dirty="0">
              <a:latin typeface="HP001 4 hang 1 ô ly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sz="2400" b="1" dirty="0">
              <a:latin typeface="HP001 4 hang 1 ô ly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/>
            </a:extLst>
          </p:cNvPr>
          <p:cNvSpPr/>
          <p:nvPr/>
        </p:nvSpPr>
        <p:spPr>
          <a:xfrm>
            <a:off x="2955925" y="1616076"/>
            <a:ext cx="6624638" cy="569913"/>
          </a:xfrm>
          <a:custGeom>
            <a:avLst/>
            <a:gdLst>
              <a:gd name="connsiteX0" fmla="*/ 0 w 8834599"/>
              <a:gd name="connsiteY0" fmla="*/ 126535 h 759195"/>
              <a:gd name="connsiteX1" fmla="*/ 126535 w 8834599"/>
              <a:gd name="connsiteY1" fmla="*/ 0 h 759195"/>
              <a:gd name="connsiteX2" fmla="*/ 441191 w 8834599"/>
              <a:gd name="connsiteY2" fmla="*/ 0 h 759195"/>
              <a:gd name="connsiteX3" fmla="*/ 755847 w 8834599"/>
              <a:gd name="connsiteY3" fmla="*/ 0 h 759195"/>
              <a:gd name="connsiteX4" fmla="*/ 1070503 w 8834599"/>
              <a:gd name="connsiteY4" fmla="*/ 0 h 759195"/>
              <a:gd name="connsiteX5" fmla="*/ 1814236 w 8834599"/>
              <a:gd name="connsiteY5" fmla="*/ 0 h 759195"/>
              <a:gd name="connsiteX6" fmla="*/ 2214707 w 8834599"/>
              <a:gd name="connsiteY6" fmla="*/ 0 h 759195"/>
              <a:gd name="connsiteX7" fmla="*/ 2958440 w 8834599"/>
              <a:gd name="connsiteY7" fmla="*/ 0 h 759195"/>
              <a:gd name="connsiteX8" fmla="*/ 3444726 w 8834599"/>
              <a:gd name="connsiteY8" fmla="*/ 0 h 759195"/>
              <a:gd name="connsiteX9" fmla="*/ 3931013 w 8834599"/>
              <a:gd name="connsiteY9" fmla="*/ 0 h 759195"/>
              <a:gd name="connsiteX10" fmla="*/ 4503115 w 8834599"/>
              <a:gd name="connsiteY10" fmla="*/ 0 h 759195"/>
              <a:gd name="connsiteX11" fmla="*/ 5075217 w 8834599"/>
              <a:gd name="connsiteY11" fmla="*/ 0 h 759195"/>
              <a:gd name="connsiteX12" fmla="*/ 5561503 w 8834599"/>
              <a:gd name="connsiteY12" fmla="*/ 0 h 759195"/>
              <a:gd name="connsiteX13" fmla="*/ 6305236 w 8834599"/>
              <a:gd name="connsiteY13" fmla="*/ 0 h 759195"/>
              <a:gd name="connsiteX14" fmla="*/ 6877338 w 8834599"/>
              <a:gd name="connsiteY14" fmla="*/ 0 h 759195"/>
              <a:gd name="connsiteX15" fmla="*/ 7449440 w 8834599"/>
              <a:gd name="connsiteY15" fmla="*/ 0 h 759195"/>
              <a:gd name="connsiteX16" fmla="*/ 8021542 w 8834599"/>
              <a:gd name="connsiteY16" fmla="*/ 0 h 759195"/>
              <a:gd name="connsiteX17" fmla="*/ 8708064 w 8834599"/>
              <a:gd name="connsiteY17" fmla="*/ 0 h 759195"/>
              <a:gd name="connsiteX18" fmla="*/ 8834599 w 8834599"/>
              <a:gd name="connsiteY18" fmla="*/ 126535 h 759195"/>
              <a:gd name="connsiteX19" fmla="*/ 8834599 w 8834599"/>
              <a:gd name="connsiteY19" fmla="*/ 632660 h 759195"/>
              <a:gd name="connsiteX20" fmla="*/ 8708064 w 8834599"/>
              <a:gd name="connsiteY20" fmla="*/ 759195 h 759195"/>
              <a:gd name="connsiteX21" fmla="*/ 8135962 w 8834599"/>
              <a:gd name="connsiteY21" fmla="*/ 759195 h 759195"/>
              <a:gd name="connsiteX22" fmla="*/ 7563860 w 8834599"/>
              <a:gd name="connsiteY22" fmla="*/ 759195 h 759195"/>
              <a:gd name="connsiteX23" fmla="*/ 6991758 w 8834599"/>
              <a:gd name="connsiteY23" fmla="*/ 759195 h 759195"/>
              <a:gd name="connsiteX24" fmla="*/ 6591287 w 8834599"/>
              <a:gd name="connsiteY24" fmla="*/ 759195 h 759195"/>
              <a:gd name="connsiteX25" fmla="*/ 6276631 w 8834599"/>
              <a:gd name="connsiteY25" fmla="*/ 759195 h 759195"/>
              <a:gd name="connsiteX26" fmla="*/ 5704529 w 8834599"/>
              <a:gd name="connsiteY26" fmla="*/ 759195 h 759195"/>
              <a:gd name="connsiteX27" fmla="*/ 5389873 w 8834599"/>
              <a:gd name="connsiteY27" fmla="*/ 759195 h 759195"/>
              <a:gd name="connsiteX28" fmla="*/ 5075217 w 8834599"/>
              <a:gd name="connsiteY28" fmla="*/ 759195 h 759195"/>
              <a:gd name="connsiteX29" fmla="*/ 4588930 w 8834599"/>
              <a:gd name="connsiteY29" fmla="*/ 759195 h 759195"/>
              <a:gd name="connsiteX30" fmla="*/ 3845198 w 8834599"/>
              <a:gd name="connsiteY30" fmla="*/ 759195 h 759195"/>
              <a:gd name="connsiteX31" fmla="*/ 3358911 w 8834599"/>
              <a:gd name="connsiteY31" fmla="*/ 759195 h 759195"/>
              <a:gd name="connsiteX32" fmla="*/ 3044255 w 8834599"/>
              <a:gd name="connsiteY32" fmla="*/ 759195 h 759195"/>
              <a:gd name="connsiteX33" fmla="*/ 2386338 w 8834599"/>
              <a:gd name="connsiteY33" fmla="*/ 759195 h 759195"/>
              <a:gd name="connsiteX34" fmla="*/ 2071682 w 8834599"/>
              <a:gd name="connsiteY34" fmla="*/ 759195 h 759195"/>
              <a:gd name="connsiteX35" fmla="*/ 1327949 w 8834599"/>
              <a:gd name="connsiteY35" fmla="*/ 759195 h 759195"/>
              <a:gd name="connsiteX36" fmla="*/ 841662 w 8834599"/>
              <a:gd name="connsiteY36" fmla="*/ 759195 h 759195"/>
              <a:gd name="connsiteX37" fmla="*/ 126535 w 8834599"/>
              <a:gd name="connsiteY37" fmla="*/ 759195 h 759195"/>
              <a:gd name="connsiteX38" fmla="*/ 0 w 8834599"/>
              <a:gd name="connsiteY38" fmla="*/ 632660 h 759195"/>
              <a:gd name="connsiteX39" fmla="*/ 0 w 8834599"/>
              <a:gd name="connsiteY39" fmla="*/ 126535 h 7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34599" h="759195" fill="none" extrusionOk="0">
                <a:moveTo>
                  <a:pt x="0" y="126535"/>
                </a:moveTo>
                <a:cubicBezTo>
                  <a:pt x="-3164" y="51618"/>
                  <a:pt x="42370" y="-5632"/>
                  <a:pt x="126535" y="0"/>
                </a:cubicBezTo>
                <a:cubicBezTo>
                  <a:pt x="256655" y="-5453"/>
                  <a:pt x="307126" y="4716"/>
                  <a:pt x="441191" y="0"/>
                </a:cubicBezTo>
                <a:cubicBezTo>
                  <a:pt x="575256" y="-4716"/>
                  <a:pt x="629227" y="13800"/>
                  <a:pt x="755847" y="0"/>
                </a:cubicBezTo>
                <a:cubicBezTo>
                  <a:pt x="882467" y="-13800"/>
                  <a:pt x="922895" y="8807"/>
                  <a:pt x="1070503" y="0"/>
                </a:cubicBezTo>
                <a:cubicBezTo>
                  <a:pt x="1218111" y="-8807"/>
                  <a:pt x="1601201" y="68549"/>
                  <a:pt x="1814236" y="0"/>
                </a:cubicBezTo>
                <a:cubicBezTo>
                  <a:pt x="2027271" y="-68549"/>
                  <a:pt x="2019984" y="10009"/>
                  <a:pt x="2214707" y="0"/>
                </a:cubicBezTo>
                <a:cubicBezTo>
                  <a:pt x="2409430" y="-10009"/>
                  <a:pt x="2701868" y="6113"/>
                  <a:pt x="2958440" y="0"/>
                </a:cubicBezTo>
                <a:cubicBezTo>
                  <a:pt x="3215012" y="-6113"/>
                  <a:pt x="3307632" y="47002"/>
                  <a:pt x="3444726" y="0"/>
                </a:cubicBezTo>
                <a:cubicBezTo>
                  <a:pt x="3581820" y="-47002"/>
                  <a:pt x="3737569" y="27613"/>
                  <a:pt x="3931013" y="0"/>
                </a:cubicBezTo>
                <a:cubicBezTo>
                  <a:pt x="4124457" y="-27613"/>
                  <a:pt x="4360583" y="19603"/>
                  <a:pt x="4503115" y="0"/>
                </a:cubicBezTo>
                <a:cubicBezTo>
                  <a:pt x="4645647" y="-19603"/>
                  <a:pt x="4812825" y="18576"/>
                  <a:pt x="5075217" y="0"/>
                </a:cubicBezTo>
                <a:cubicBezTo>
                  <a:pt x="5337609" y="-18576"/>
                  <a:pt x="5343270" y="25813"/>
                  <a:pt x="5561503" y="0"/>
                </a:cubicBezTo>
                <a:cubicBezTo>
                  <a:pt x="5779736" y="-25813"/>
                  <a:pt x="6112183" y="1279"/>
                  <a:pt x="6305236" y="0"/>
                </a:cubicBezTo>
                <a:cubicBezTo>
                  <a:pt x="6498289" y="-1279"/>
                  <a:pt x="6688327" y="30066"/>
                  <a:pt x="6877338" y="0"/>
                </a:cubicBezTo>
                <a:cubicBezTo>
                  <a:pt x="7066349" y="-30066"/>
                  <a:pt x="7330237" y="1745"/>
                  <a:pt x="7449440" y="0"/>
                </a:cubicBezTo>
                <a:cubicBezTo>
                  <a:pt x="7568643" y="-1745"/>
                  <a:pt x="7782585" y="24123"/>
                  <a:pt x="8021542" y="0"/>
                </a:cubicBezTo>
                <a:cubicBezTo>
                  <a:pt x="8260499" y="-24123"/>
                  <a:pt x="8420850" y="9767"/>
                  <a:pt x="8708064" y="0"/>
                </a:cubicBezTo>
                <a:cubicBezTo>
                  <a:pt x="8789351" y="-11539"/>
                  <a:pt x="8825473" y="63224"/>
                  <a:pt x="8834599" y="126535"/>
                </a:cubicBezTo>
                <a:cubicBezTo>
                  <a:pt x="8881304" y="360475"/>
                  <a:pt x="8786064" y="506478"/>
                  <a:pt x="8834599" y="632660"/>
                </a:cubicBezTo>
                <a:cubicBezTo>
                  <a:pt x="8841004" y="685040"/>
                  <a:pt x="8782537" y="743989"/>
                  <a:pt x="8708064" y="759195"/>
                </a:cubicBezTo>
                <a:cubicBezTo>
                  <a:pt x="8489460" y="771113"/>
                  <a:pt x="8316494" y="714198"/>
                  <a:pt x="8135962" y="759195"/>
                </a:cubicBezTo>
                <a:cubicBezTo>
                  <a:pt x="7955430" y="804192"/>
                  <a:pt x="7843181" y="741512"/>
                  <a:pt x="7563860" y="759195"/>
                </a:cubicBezTo>
                <a:cubicBezTo>
                  <a:pt x="7284539" y="776878"/>
                  <a:pt x="7191686" y="716706"/>
                  <a:pt x="6991758" y="759195"/>
                </a:cubicBezTo>
                <a:cubicBezTo>
                  <a:pt x="6791830" y="801684"/>
                  <a:pt x="6685219" y="751633"/>
                  <a:pt x="6591287" y="759195"/>
                </a:cubicBezTo>
                <a:cubicBezTo>
                  <a:pt x="6497355" y="766757"/>
                  <a:pt x="6429907" y="751195"/>
                  <a:pt x="6276631" y="759195"/>
                </a:cubicBezTo>
                <a:cubicBezTo>
                  <a:pt x="6123355" y="767195"/>
                  <a:pt x="5915443" y="712434"/>
                  <a:pt x="5704529" y="759195"/>
                </a:cubicBezTo>
                <a:cubicBezTo>
                  <a:pt x="5493615" y="805956"/>
                  <a:pt x="5504364" y="721989"/>
                  <a:pt x="5389873" y="759195"/>
                </a:cubicBezTo>
                <a:cubicBezTo>
                  <a:pt x="5275382" y="796401"/>
                  <a:pt x="5209901" y="743862"/>
                  <a:pt x="5075217" y="759195"/>
                </a:cubicBezTo>
                <a:cubicBezTo>
                  <a:pt x="4940533" y="774528"/>
                  <a:pt x="4732873" y="723843"/>
                  <a:pt x="4588930" y="759195"/>
                </a:cubicBezTo>
                <a:cubicBezTo>
                  <a:pt x="4444987" y="794547"/>
                  <a:pt x="4126715" y="670850"/>
                  <a:pt x="3845198" y="759195"/>
                </a:cubicBezTo>
                <a:cubicBezTo>
                  <a:pt x="3563681" y="847540"/>
                  <a:pt x="3566344" y="749550"/>
                  <a:pt x="3358911" y="759195"/>
                </a:cubicBezTo>
                <a:cubicBezTo>
                  <a:pt x="3151478" y="768840"/>
                  <a:pt x="3183783" y="735886"/>
                  <a:pt x="3044255" y="759195"/>
                </a:cubicBezTo>
                <a:cubicBezTo>
                  <a:pt x="2904727" y="782504"/>
                  <a:pt x="2566387" y="710983"/>
                  <a:pt x="2386338" y="759195"/>
                </a:cubicBezTo>
                <a:cubicBezTo>
                  <a:pt x="2206289" y="807407"/>
                  <a:pt x="2182342" y="754332"/>
                  <a:pt x="2071682" y="759195"/>
                </a:cubicBezTo>
                <a:cubicBezTo>
                  <a:pt x="1961022" y="764058"/>
                  <a:pt x="1540577" y="725544"/>
                  <a:pt x="1327949" y="759195"/>
                </a:cubicBezTo>
                <a:cubicBezTo>
                  <a:pt x="1115321" y="792846"/>
                  <a:pt x="1008364" y="748672"/>
                  <a:pt x="841662" y="759195"/>
                </a:cubicBezTo>
                <a:cubicBezTo>
                  <a:pt x="674960" y="769718"/>
                  <a:pt x="365702" y="700865"/>
                  <a:pt x="126535" y="759195"/>
                </a:cubicBezTo>
                <a:cubicBezTo>
                  <a:pt x="62351" y="768999"/>
                  <a:pt x="-5886" y="702713"/>
                  <a:pt x="0" y="632660"/>
                </a:cubicBezTo>
                <a:cubicBezTo>
                  <a:pt x="-35214" y="383343"/>
                  <a:pt x="16753" y="330554"/>
                  <a:pt x="0" y="126535"/>
                </a:cubicBezTo>
                <a:close/>
              </a:path>
              <a:path w="8834599" h="759195" stroke="0" extrusionOk="0">
                <a:moveTo>
                  <a:pt x="0" y="126535"/>
                </a:moveTo>
                <a:cubicBezTo>
                  <a:pt x="-5376" y="51251"/>
                  <a:pt x="45108" y="5402"/>
                  <a:pt x="126535" y="0"/>
                </a:cubicBezTo>
                <a:cubicBezTo>
                  <a:pt x="240451" y="-27264"/>
                  <a:pt x="383359" y="38944"/>
                  <a:pt x="527006" y="0"/>
                </a:cubicBezTo>
                <a:cubicBezTo>
                  <a:pt x="670653" y="-38944"/>
                  <a:pt x="776529" y="15651"/>
                  <a:pt x="841662" y="0"/>
                </a:cubicBezTo>
                <a:cubicBezTo>
                  <a:pt x="906795" y="-15651"/>
                  <a:pt x="1147118" y="3875"/>
                  <a:pt x="1413764" y="0"/>
                </a:cubicBezTo>
                <a:cubicBezTo>
                  <a:pt x="1680410" y="-3875"/>
                  <a:pt x="1710667" y="21328"/>
                  <a:pt x="1814236" y="0"/>
                </a:cubicBezTo>
                <a:cubicBezTo>
                  <a:pt x="1917805" y="-21328"/>
                  <a:pt x="2245446" y="67288"/>
                  <a:pt x="2386338" y="0"/>
                </a:cubicBezTo>
                <a:cubicBezTo>
                  <a:pt x="2527230" y="-67288"/>
                  <a:pt x="2836854" y="12963"/>
                  <a:pt x="3044255" y="0"/>
                </a:cubicBezTo>
                <a:cubicBezTo>
                  <a:pt x="3251656" y="-12963"/>
                  <a:pt x="3490406" y="70766"/>
                  <a:pt x="3787987" y="0"/>
                </a:cubicBezTo>
                <a:cubicBezTo>
                  <a:pt x="4085568" y="-70766"/>
                  <a:pt x="4092307" y="25579"/>
                  <a:pt x="4360089" y="0"/>
                </a:cubicBezTo>
                <a:cubicBezTo>
                  <a:pt x="4627871" y="-25579"/>
                  <a:pt x="4639807" y="51914"/>
                  <a:pt x="4846376" y="0"/>
                </a:cubicBezTo>
                <a:cubicBezTo>
                  <a:pt x="5052945" y="-51914"/>
                  <a:pt x="5138500" y="20396"/>
                  <a:pt x="5246847" y="0"/>
                </a:cubicBezTo>
                <a:cubicBezTo>
                  <a:pt x="5355194" y="-20396"/>
                  <a:pt x="5466108" y="3307"/>
                  <a:pt x="5561503" y="0"/>
                </a:cubicBezTo>
                <a:cubicBezTo>
                  <a:pt x="5656898" y="-3307"/>
                  <a:pt x="5923276" y="36894"/>
                  <a:pt x="6047790" y="0"/>
                </a:cubicBezTo>
                <a:cubicBezTo>
                  <a:pt x="6172304" y="-36894"/>
                  <a:pt x="6478578" y="68478"/>
                  <a:pt x="6791523" y="0"/>
                </a:cubicBezTo>
                <a:cubicBezTo>
                  <a:pt x="7104468" y="-68478"/>
                  <a:pt x="7247590" y="44753"/>
                  <a:pt x="7535255" y="0"/>
                </a:cubicBezTo>
                <a:cubicBezTo>
                  <a:pt x="7822920" y="-44753"/>
                  <a:pt x="7727963" y="13066"/>
                  <a:pt x="7849911" y="0"/>
                </a:cubicBezTo>
                <a:cubicBezTo>
                  <a:pt x="7971859" y="-13066"/>
                  <a:pt x="8516599" y="48473"/>
                  <a:pt x="8708064" y="0"/>
                </a:cubicBezTo>
                <a:cubicBezTo>
                  <a:pt x="8775224" y="-712"/>
                  <a:pt x="8835286" y="55082"/>
                  <a:pt x="8834599" y="126535"/>
                </a:cubicBezTo>
                <a:cubicBezTo>
                  <a:pt x="8890953" y="358142"/>
                  <a:pt x="8808281" y="456427"/>
                  <a:pt x="8834599" y="632660"/>
                </a:cubicBezTo>
                <a:cubicBezTo>
                  <a:pt x="8815887" y="708313"/>
                  <a:pt x="8768150" y="755663"/>
                  <a:pt x="8708064" y="759195"/>
                </a:cubicBezTo>
                <a:cubicBezTo>
                  <a:pt x="8520217" y="769735"/>
                  <a:pt x="8330729" y="752161"/>
                  <a:pt x="8135962" y="759195"/>
                </a:cubicBezTo>
                <a:cubicBezTo>
                  <a:pt x="7941195" y="766229"/>
                  <a:pt x="7936467" y="756689"/>
                  <a:pt x="7821306" y="759195"/>
                </a:cubicBezTo>
                <a:cubicBezTo>
                  <a:pt x="7706145" y="761701"/>
                  <a:pt x="7408478" y="740528"/>
                  <a:pt x="7077573" y="759195"/>
                </a:cubicBezTo>
                <a:cubicBezTo>
                  <a:pt x="6746668" y="777862"/>
                  <a:pt x="6629887" y="715273"/>
                  <a:pt x="6505472" y="759195"/>
                </a:cubicBezTo>
                <a:cubicBezTo>
                  <a:pt x="6381057" y="803117"/>
                  <a:pt x="6191586" y="701447"/>
                  <a:pt x="5933370" y="759195"/>
                </a:cubicBezTo>
                <a:cubicBezTo>
                  <a:pt x="5675154" y="816943"/>
                  <a:pt x="5610003" y="740675"/>
                  <a:pt x="5361268" y="759195"/>
                </a:cubicBezTo>
                <a:cubicBezTo>
                  <a:pt x="5112533" y="777715"/>
                  <a:pt x="5024351" y="707471"/>
                  <a:pt x="4703350" y="759195"/>
                </a:cubicBezTo>
                <a:cubicBezTo>
                  <a:pt x="4382349" y="810919"/>
                  <a:pt x="4353721" y="733041"/>
                  <a:pt x="4131249" y="759195"/>
                </a:cubicBezTo>
                <a:cubicBezTo>
                  <a:pt x="3908777" y="785349"/>
                  <a:pt x="3863861" y="718780"/>
                  <a:pt x="3730777" y="759195"/>
                </a:cubicBezTo>
                <a:cubicBezTo>
                  <a:pt x="3597693" y="799610"/>
                  <a:pt x="3234492" y="712671"/>
                  <a:pt x="2987045" y="759195"/>
                </a:cubicBezTo>
                <a:cubicBezTo>
                  <a:pt x="2739598" y="805719"/>
                  <a:pt x="2690094" y="738564"/>
                  <a:pt x="2586573" y="759195"/>
                </a:cubicBezTo>
                <a:cubicBezTo>
                  <a:pt x="2483052" y="779826"/>
                  <a:pt x="2411045" y="721648"/>
                  <a:pt x="2271917" y="759195"/>
                </a:cubicBezTo>
                <a:cubicBezTo>
                  <a:pt x="2132789" y="796742"/>
                  <a:pt x="1785370" y="715373"/>
                  <a:pt x="1528185" y="759195"/>
                </a:cubicBezTo>
                <a:cubicBezTo>
                  <a:pt x="1271000" y="803017"/>
                  <a:pt x="1298885" y="722938"/>
                  <a:pt x="1213529" y="759195"/>
                </a:cubicBezTo>
                <a:cubicBezTo>
                  <a:pt x="1128173" y="795452"/>
                  <a:pt x="967686" y="744739"/>
                  <a:pt x="898873" y="759195"/>
                </a:cubicBezTo>
                <a:cubicBezTo>
                  <a:pt x="830060" y="773651"/>
                  <a:pt x="360811" y="702509"/>
                  <a:pt x="126535" y="759195"/>
                </a:cubicBezTo>
                <a:cubicBezTo>
                  <a:pt x="53887" y="752260"/>
                  <a:pt x="3167" y="686039"/>
                  <a:pt x="0" y="632660"/>
                </a:cubicBezTo>
                <a:cubicBezTo>
                  <a:pt x="-19693" y="493702"/>
                  <a:pt x="31085" y="306552"/>
                  <a:pt x="0" y="12653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/>
            </a:extLst>
          </a:ln>
          <a:effectLst/>
        </p:spPr>
        <p:txBody>
          <a:bodyPr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14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865188"/>
            <a:ext cx="1439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: Rounded Corners 43"/>
          <p:cNvSpPr>
            <a:spLocks noChangeArrowheads="1"/>
          </p:cNvSpPr>
          <p:nvPr/>
        </p:nvSpPr>
        <p:spPr bwMode="auto">
          <a:xfrm>
            <a:off x="3036888" y="1654176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</a:rPr>
              <a:t>Biết ngắt hơi đúng sau các dấu câu, giữa các cụm từ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1" name="Freeform 197">
            <a:extLst>
              <a:ext uri="{FF2B5EF4-FFF2-40B4-BE49-F238E27FC236}"/>
            </a:extLst>
          </p:cNvPr>
          <p:cNvSpPr>
            <a:spLocks noEditPoints="1"/>
          </p:cNvSpPr>
          <p:nvPr/>
        </p:nvSpPr>
        <p:spPr bwMode="auto">
          <a:xfrm>
            <a:off x="3719514" y="879475"/>
            <a:ext cx="4897437" cy="6350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2917825" y="2452688"/>
            <a:ext cx="6662738" cy="1280235"/>
            <a:chOff x="1616943" y="4636030"/>
            <a:chExt cx="12997968" cy="3170854"/>
          </a:xfrm>
        </p:grpSpPr>
        <p:sp>
          <p:nvSpPr>
            <p:cNvPr id="43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16943" y="4636030"/>
              <a:ext cx="12997968" cy="2280491"/>
            </a:xfrm>
            <a:custGeom>
              <a:avLst/>
              <a:gdLst>
                <a:gd name="connsiteX0" fmla="*/ 0 w 8885255"/>
                <a:gd name="connsiteY0" fmla="*/ 275436 h 1652584"/>
                <a:gd name="connsiteX1" fmla="*/ 275436 w 8885255"/>
                <a:gd name="connsiteY1" fmla="*/ 0 h 1652584"/>
                <a:gd name="connsiteX2" fmla="*/ 787405 w 8885255"/>
                <a:gd name="connsiteY2" fmla="*/ 0 h 1652584"/>
                <a:gd name="connsiteX3" fmla="*/ 1466062 w 8885255"/>
                <a:gd name="connsiteY3" fmla="*/ 0 h 1652584"/>
                <a:gd name="connsiteX4" fmla="*/ 1811344 w 8885255"/>
                <a:gd name="connsiteY4" fmla="*/ 0 h 1652584"/>
                <a:gd name="connsiteX5" fmla="*/ 2156625 w 8885255"/>
                <a:gd name="connsiteY5" fmla="*/ 0 h 1652584"/>
                <a:gd name="connsiteX6" fmla="*/ 2501907 w 8885255"/>
                <a:gd name="connsiteY6" fmla="*/ 0 h 1652584"/>
                <a:gd name="connsiteX7" fmla="*/ 2930532 w 8885255"/>
                <a:gd name="connsiteY7" fmla="*/ 0 h 1652584"/>
                <a:gd name="connsiteX8" fmla="*/ 3609189 w 8885255"/>
                <a:gd name="connsiteY8" fmla="*/ 0 h 1652584"/>
                <a:gd name="connsiteX9" fmla="*/ 3954471 w 8885255"/>
                <a:gd name="connsiteY9" fmla="*/ 0 h 1652584"/>
                <a:gd name="connsiteX10" fmla="*/ 4466440 w 8885255"/>
                <a:gd name="connsiteY10" fmla="*/ 0 h 1652584"/>
                <a:gd name="connsiteX11" fmla="*/ 4895065 w 8885255"/>
                <a:gd name="connsiteY11" fmla="*/ 0 h 1652584"/>
                <a:gd name="connsiteX12" fmla="*/ 5407035 w 8885255"/>
                <a:gd name="connsiteY12" fmla="*/ 0 h 1652584"/>
                <a:gd name="connsiteX13" fmla="*/ 5835660 w 8885255"/>
                <a:gd name="connsiteY13" fmla="*/ 0 h 1652584"/>
                <a:gd name="connsiteX14" fmla="*/ 6430973 w 8885255"/>
                <a:gd name="connsiteY14" fmla="*/ 0 h 1652584"/>
                <a:gd name="connsiteX15" fmla="*/ 6859599 w 8885255"/>
                <a:gd name="connsiteY15" fmla="*/ 0 h 1652584"/>
                <a:gd name="connsiteX16" fmla="*/ 7371568 w 8885255"/>
                <a:gd name="connsiteY16" fmla="*/ 0 h 1652584"/>
                <a:gd name="connsiteX17" fmla="*/ 7966881 w 8885255"/>
                <a:gd name="connsiteY17" fmla="*/ 0 h 1652584"/>
                <a:gd name="connsiteX18" fmla="*/ 8609819 w 8885255"/>
                <a:gd name="connsiteY18" fmla="*/ 0 h 1652584"/>
                <a:gd name="connsiteX19" fmla="*/ 8885255 w 8885255"/>
                <a:gd name="connsiteY19" fmla="*/ 275436 h 1652584"/>
                <a:gd name="connsiteX20" fmla="*/ 8885255 w 8885255"/>
                <a:gd name="connsiteY20" fmla="*/ 848326 h 1652584"/>
                <a:gd name="connsiteX21" fmla="*/ 8885255 w 8885255"/>
                <a:gd name="connsiteY21" fmla="*/ 1377148 h 1652584"/>
                <a:gd name="connsiteX22" fmla="*/ 8609819 w 8885255"/>
                <a:gd name="connsiteY22" fmla="*/ 1652584 h 1652584"/>
                <a:gd name="connsiteX23" fmla="*/ 7847818 w 8885255"/>
                <a:gd name="connsiteY23" fmla="*/ 1652584 h 1652584"/>
                <a:gd name="connsiteX24" fmla="*/ 7252505 w 8885255"/>
                <a:gd name="connsiteY24" fmla="*/ 1652584 h 1652584"/>
                <a:gd name="connsiteX25" fmla="*/ 6907224 w 8885255"/>
                <a:gd name="connsiteY25" fmla="*/ 1652584 h 1652584"/>
                <a:gd name="connsiteX26" fmla="*/ 6145223 w 8885255"/>
                <a:gd name="connsiteY26" fmla="*/ 1652584 h 1652584"/>
                <a:gd name="connsiteX27" fmla="*/ 5383222 w 8885255"/>
                <a:gd name="connsiteY27" fmla="*/ 1652584 h 1652584"/>
                <a:gd name="connsiteX28" fmla="*/ 4704565 w 8885255"/>
                <a:gd name="connsiteY28" fmla="*/ 1652584 h 1652584"/>
                <a:gd name="connsiteX29" fmla="*/ 3942565 w 8885255"/>
                <a:gd name="connsiteY29" fmla="*/ 1652584 h 1652584"/>
                <a:gd name="connsiteX30" fmla="*/ 3347251 w 8885255"/>
                <a:gd name="connsiteY30" fmla="*/ 1652584 h 1652584"/>
                <a:gd name="connsiteX31" fmla="*/ 2668595 w 8885255"/>
                <a:gd name="connsiteY31" fmla="*/ 1652584 h 1652584"/>
                <a:gd name="connsiteX32" fmla="*/ 2156625 w 8885255"/>
                <a:gd name="connsiteY32" fmla="*/ 1652584 h 1652584"/>
                <a:gd name="connsiteX33" fmla="*/ 1811344 w 8885255"/>
                <a:gd name="connsiteY33" fmla="*/ 1652584 h 1652584"/>
                <a:gd name="connsiteX34" fmla="*/ 1466062 w 8885255"/>
                <a:gd name="connsiteY34" fmla="*/ 1652584 h 1652584"/>
                <a:gd name="connsiteX35" fmla="*/ 1037437 w 8885255"/>
                <a:gd name="connsiteY35" fmla="*/ 1652584 h 1652584"/>
                <a:gd name="connsiteX36" fmla="*/ 275436 w 8885255"/>
                <a:gd name="connsiteY36" fmla="*/ 1652584 h 1652584"/>
                <a:gd name="connsiteX37" fmla="*/ 0 w 8885255"/>
                <a:gd name="connsiteY37" fmla="*/ 1377148 h 1652584"/>
                <a:gd name="connsiteX38" fmla="*/ 0 w 8885255"/>
                <a:gd name="connsiteY38" fmla="*/ 859343 h 1652584"/>
                <a:gd name="connsiteX39" fmla="*/ 0 w 8885255"/>
                <a:gd name="connsiteY39" fmla="*/ 275436 h 165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85255" h="1652584" fill="none" extrusionOk="0">
                  <a:moveTo>
                    <a:pt x="0" y="275436"/>
                  </a:moveTo>
                  <a:cubicBezTo>
                    <a:pt x="-22725" y="105602"/>
                    <a:pt x="128767" y="-21725"/>
                    <a:pt x="275436" y="0"/>
                  </a:cubicBezTo>
                  <a:cubicBezTo>
                    <a:pt x="444158" y="-3294"/>
                    <a:pt x="573920" y="41403"/>
                    <a:pt x="787405" y="0"/>
                  </a:cubicBezTo>
                  <a:cubicBezTo>
                    <a:pt x="1000890" y="-41403"/>
                    <a:pt x="1298221" y="78462"/>
                    <a:pt x="1466062" y="0"/>
                  </a:cubicBezTo>
                  <a:cubicBezTo>
                    <a:pt x="1633903" y="-78462"/>
                    <a:pt x="1670304" y="22233"/>
                    <a:pt x="1811344" y="0"/>
                  </a:cubicBezTo>
                  <a:cubicBezTo>
                    <a:pt x="1952384" y="-22233"/>
                    <a:pt x="2037948" y="24501"/>
                    <a:pt x="2156625" y="0"/>
                  </a:cubicBezTo>
                  <a:cubicBezTo>
                    <a:pt x="2275302" y="-24501"/>
                    <a:pt x="2424319" y="34353"/>
                    <a:pt x="2501907" y="0"/>
                  </a:cubicBezTo>
                  <a:cubicBezTo>
                    <a:pt x="2579495" y="-34353"/>
                    <a:pt x="2729150" y="22722"/>
                    <a:pt x="2930532" y="0"/>
                  </a:cubicBezTo>
                  <a:cubicBezTo>
                    <a:pt x="3131915" y="-22722"/>
                    <a:pt x="3372737" y="56347"/>
                    <a:pt x="3609189" y="0"/>
                  </a:cubicBezTo>
                  <a:cubicBezTo>
                    <a:pt x="3845641" y="-56347"/>
                    <a:pt x="3801125" y="23973"/>
                    <a:pt x="3954471" y="0"/>
                  </a:cubicBezTo>
                  <a:cubicBezTo>
                    <a:pt x="4107817" y="-23973"/>
                    <a:pt x="4250931" y="57822"/>
                    <a:pt x="4466440" y="0"/>
                  </a:cubicBezTo>
                  <a:cubicBezTo>
                    <a:pt x="4681949" y="-57822"/>
                    <a:pt x="4695276" y="352"/>
                    <a:pt x="4895065" y="0"/>
                  </a:cubicBezTo>
                  <a:cubicBezTo>
                    <a:pt x="5094855" y="-352"/>
                    <a:pt x="5183887" y="25999"/>
                    <a:pt x="5407035" y="0"/>
                  </a:cubicBezTo>
                  <a:cubicBezTo>
                    <a:pt x="5630183" y="-25999"/>
                    <a:pt x="5725729" y="23079"/>
                    <a:pt x="5835660" y="0"/>
                  </a:cubicBezTo>
                  <a:cubicBezTo>
                    <a:pt x="5945592" y="-23079"/>
                    <a:pt x="6256547" y="56242"/>
                    <a:pt x="6430973" y="0"/>
                  </a:cubicBezTo>
                  <a:cubicBezTo>
                    <a:pt x="6605399" y="-56242"/>
                    <a:pt x="6671820" y="47578"/>
                    <a:pt x="6859599" y="0"/>
                  </a:cubicBezTo>
                  <a:cubicBezTo>
                    <a:pt x="7047378" y="-47578"/>
                    <a:pt x="7144319" y="34432"/>
                    <a:pt x="7371568" y="0"/>
                  </a:cubicBezTo>
                  <a:cubicBezTo>
                    <a:pt x="7598817" y="-34432"/>
                    <a:pt x="7706562" y="28547"/>
                    <a:pt x="7966881" y="0"/>
                  </a:cubicBezTo>
                  <a:cubicBezTo>
                    <a:pt x="8227200" y="-28547"/>
                    <a:pt x="8385701" y="61182"/>
                    <a:pt x="8609819" y="0"/>
                  </a:cubicBezTo>
                  <a:cubicBezTo>
                    <a:pt x="8749403" y="24964"/>
                    <a:pt x="8929044" y="125036"/>
                    <a:pt x="8885255" y="275436"/>
                  </a:cubicBezTo>
                  <a:cubicBezTo>
                    <a:pt x="8928449" y="423600"/>
                    <a:pt x="8847154" y="667743"/>
                    <a:pt x="8885255" y="848326"/>
                  </a:cubicBezTo>
                  <a:cubicBezTo>
                    <a:pt x="8923356" y="1028909"/>
                    <a:pt x="8882312" y="1198870"/>
                    <a:pt x="8885255" y="1377148"/>
                  </a:cubicBezTo>
                  <a:cubicBezTo>
                    <a:pt x="8881387" y="1489056"/>
                    <a:pt x="8758218" y="1632930"/>
                    <a:pt x="8609819" y="1652584"/>
                  </a:cubicBezTo>
                  <a:cubicBezTo>
                    <a:pt x="8359338" y="1655657"/>
                    <a:pt x="8124965" y="1590367"/>
                    <a:pt x="7847818" y="1652584"/>
                  </a:cubicBezTo>
                  <a:cubicBezTo>
                    <a:pt x="7570671" y="1714801"/>
                    <a:pt x="7451040" y="1648361"/>
                    <a:pt x="7252505" y="1652584"/>
                  </a:cubicBezTo>
                  <a:cubicBezTo>
                    <a:pt x="7053970" y="1656807"/>
                    <a:pt x="6991842" y="1615340"/>
                    <a:pt x="6907224" y="1652584"/>
                  </a:cubicBezTo>
                  <a:cubicBezTo>
                    <a:pt x="6822606" y="1689828"/>
                    <a:pt x="6421020" y="1616243"/>
                    <a:pt x="6145223" y="1652584"/>
                  </a:cubicBezTo>
                  <a:cubicBezTo>
                    <a:pt x="5869426" y="1688925"/>
                    <a:pt x="5749513" y="1609332"/>
                    <a:pt x="5383222" y="1652584"/>
                  </a:cubicBezTo>
                  <a:cubicBezTo>
                    <a:pt x="5016931" y="1695836"/>
                    <a:pt x="5038066" y="1620291"/>
                    <a:pt x="4704565" y="1652584"/>
                  </a:cubicBezTo>
                  <a:cubicBezTo>
                    <a:pt x="4371064" y="1684877"/>
                    <a:pt x="4136159" y="1646497"/>
                    <a:pt x="3942565" y="1652584"/>
                  </a:cubicBezTo>
                  <a:cubicBezTo>
                    <a:pt x="3748971" y="1658671"/>
                    <a:pt x="3640374" y="1619744"/>
                    <a:pt x="3347251" y="1652584"/>
                  </a:cubicBezTo>
                  <a:cubicBezTo>
                    <a:pt x="3054128" y="1685424"/>
                    <a:pt x="2851838" y="1619861"/>
                    <a:pt x="2668595" y="1652584"/>
                  </a:cubicBezTo>
                  <a:cubicBezTo>
                    <a:pt x="2485352" y="1685307"/>
                    <a:pt x="2283351" y="1613762"/>
                    <a:pt x="2156625" y="1652584"/>
                  </a:cubicBezTo>
                  <a:cubicBezTo>
                    <a:pt x="2029899" y="1691406"/>
                    <a:pt x="1976797" y="1625970"/>
                    <a:pt x="1811344" y="1652584"/>
                  </a:cubicBezTo>
                  <a:cubicBezTo>
                    <a:pt x="1645891" y="1679198"/>
                    <a:pt x="1595221" y="1611420"/>
                    <a:pt x="1466062" y="1652584"/>
                  </a:cubicBezTo>
                  <a:cubicBezTo>
                    <a:pt x="1336903" y="1693748"/>
                    <a:pt x="1147468" y="1608891"/>
                    <a:pt x="1037437" y="1652584"/>
                  </a:cubicBezTo>
                  <a:cubicBezTo>
                    <a:pt x="927406" y="1696277"/>
                    <a:pt x="525277" y="1637655"/>
                    <a:pt x="275436" y="1652584"/>
                  </a:cubicBezTo>
                  <a:cubicBezTo>
                    <a:pt x="139498" y="1676617"/>
                    <a:pt x="-13239" y="1515287"/>
                    <a:pt x="0" y="1377148"/>
                  </a:cubicBezTo>
                  <a:cubicBezTo>
                    <a:pt x="-14634" y="1196697"/>
                    <a:pt x="40682" y="1101268"/>
                    <a:pt x="0" y="859343"/>
                  </a:cubicBezTo>
                  <a:cubicBezTo>
                    <a:pt x="-40682" y="617419"/>
                    <a:pt x="53340" y="444598"/>
                    <a:pt x="0" y="275436"/>
                  </a:cubicBezTo>
                  <a:close/>
                </a:path>
                <a:path w="8885255" h="1652584" stroke="0" extrusionOk="0">
                  <a:moveTo>
                    <a:pt x="0" y="275436"/>
                  </a:moveTo>
                  <a:cubicBezTo>
                    <a:pt x="-25847" y="115681"/>
                    <a:pt x="157647" y="26135"/>
                    <a:pt x="275436" y="0"/>
                  </a:cubicBezTo>
                  <a:cubicBezTo>
                    <a:pt x="446815" y="-36125"/>
                    <a:pt x="674450" y="41392"/>
                    <a:pt x="954093" y="0"/>
                  </a:cubicBezTo>
                  <a:cubicBezTo>
                    <a:pt x="1233736" y="-41392"/>
                    <a:pt x="1436360" y="68576"/>
                    <a:pt x="1632750" y="0"/>
                  </a:cubicBezTo>
                  <a:cubicBezTo>
                    <a:pt x="1829140" y="-68576"/>
                    <a:pt x="2080834" y="19813"/>
                    <a:pt x="2311407" y="0"/>
                  </a:cubicBezTo>
                  <a:cubicBezTo>
                    <a:pt x="2541980" y="-19813"/>
                    <a:pt x="2698103" y="69234"/>
                    <a:pt x="3073407" y="0"/>
                  </a:cubicBezTo>
                  <a:cubicBezTo>
                    <a:pt x="3448711" y="-69234"/>
                    <a:pt x="3362909" y="35084"/>
                    <a:pt x="3502033" y="0"/>
                  </a:cubicBezTo>
                  <a:cubicBezTo>
                    <a:pt x="3641157" y="-35084"/>
                    <a:pt x="3875850" y="34040"/>
                    <a:pt x="4097346" y="0"/>
                  </a:cubicBezTo>
                  <a:cubicBezTo>
                    <a:pt x="4318842" y="-34040"/>
                    <a:pt x="4436338" y="44009"/>
                    <a:pt x="4609315" y="0"/>
                  </a:cubicBezTo>
                  <a:cubicBezTo>
                    <a:pt x="4782292" y="-44009"/>
                    <a:pt x="4862110" y="14322"/>
                    <a:pt x="5037941" y="0"/>
                  </a:cubicBezTo>
                  <a:cubicBezTo>
                    <a:pt x="5213772" y="-14322"/>
                    <a:pt x="5512061" y="13030"/>
                    <a:pt x="5716597" y="0"/>
                  </a:cubicBezTo>
                  <a:cubicBezTo>
                    <a:pt x="5921133" y="-13030"/>
                    <a:pt x="5983065" y="32591"/>
                    <a:pt x="6061879" y="0"/>
                  </a:cubicBezTo>
                  <a:cubicBezTo>
                    <a:pt x="6140693" y="-32591"/>
                    <a:pt x="6296150" y="31410"/>
                    <a:pt x="6407161" y="0"/>
                  </a:cubicBezTo>
                  <a:cubicBezTo>
                    <a:pt x="6518172" y="-31410"/>
                    <a:pt x="6914784" y="30602"/>
                    <a:pt x="7085818" y="0"/>
                  </a:cubicBezTo>
                  <a:cubicBezTo>
                    <a:pt x="7256852" y="-30602"/>
                    <a:pt x="7310666" y="25203"/>
                    <a:pt x="7514443" y="0"/>
                  </a:cubicBezTo>
                  <a:cubicBezTo>
                    <a:pt x="7718220" y="-25203"/>
                    <a:pt x="7845564" y="49644"/>
                    <a:pt x="7943068" y="0"/>
                  </a:cubicBezTo>
                  <a:cubicBezTo>
                    <a:pt x="8040573" y="-49644"/>
                    <a:pt x="8360668" y="39759"/>
                    <a:pt x="8609819" y="0"/>
                  </a:cubicBezTo>
                  <a:cubicBezTo>
                    <a:pt x="8728638" y="22801"/>
                    <a:pt x="8892265" y="108564"/>
                    <a:pt x="8885255" y="275436"/>
                  </a:cubicBezTo>
                  <a:cubicBezTo>
                    <a:pt x="8887006" y="502034"/>
                    <a:pt x="8859252" y="628499"/>
                    <a:pt x="8885255" y="826292"/>
                  </a:cubicBezTo>
                  <a:cubicBezTo>
                    <a:pt x="8911258" y="1024085"/>
                    <a:pt x="8869895" y="1240784"/>
                    <a:pt x="8885255" y="1377148"/>
                  </a:cubicBezTo>
                  <a:cubicBezTo>
                    <a:pt x="8912242" y="1556738"/>
                    <a:pt x="8767845" y="1658654"/>
                    <a:pt x="8609819" y="1652584"/>
                  </a:cubicBezTo>
                  <a:cubicBezTo>
                    <a:pt x="8353365" y="1699588"/>
                    <a:pt x="8072181" y="1561447"/>
                    <a:pt x="7847818" y="1652584"/>
                  </a:cubicBezTo>
                  <a:cubicBezTo>
                    <a:pt x="7623455" y="1743721"/>
                    <a:pt x="7482614" y="1618375"/>
                    <a:pt x="7252505" y="1652584"/>
                  </a:cubicBezTo>
                  <a:cubicBezTo>
                    <a:pt x="7022396" y="1686793"/>
                    <a:pt x="6819516" y="1648103"/>
                    <a:pt x="6657192" y="1652584"/>
                  </a:cubicBezTo>
                  <a:cubicBezTo>
                    <a:pt x="6494868" y="1657065"/>
                    <a:pt x="6460614" y="1613867"/>
                    <a:pt x="6311911" y="1652584"/>
                  </a:cubicBezTo>
                  <a:cubicBezTo>
                    <a:pt x="6163208" y="1691301"/>
                    <a:pt x="6043827" y="1615460"/>
                    <a:pt x="5883285" y="1652584"/>
                  </a:cubicBezTo>
                  <a:cubicBezTo>
                    <a:pt x="5722743" y="1689708"/>
                    <a:pt x="5647716" y="1614280"/>
                    <a:pt x="5538004" y="1652584"/>
                  </a:cubicBezTo>
                  <a:cubicBezTo>
                    <a:pt x="5428292" y="1690888"/>
                    <a:pt x="5238031" y="1644512"/>
                    <a:pt x="5109378" y="1652584"/>
                  </a:cubicBezTo>
                  <a:cubicBezTo>
                    <a:pt x="4980725" y="1660656"/>
                    <a:pt x="4736031" y="1616612"/>
                    <a:pt x="4430721" y="1652584"/>
                  </a:cubicBezTo>
                  <a:cubicBezTo>
                    <a:pt x="4125411" y="1688556"/>
                    <a:pt x="4106194" y="1642957"/>
                    <a:pt x="4002096" y="1652584"/>
                  </a:cubicBezTo>
                  <a:cubicBezTo>
                    <a:pt x="3897999" y="1662211"/>
                    <a:pt x="3540723" y="1617292"/>
                    <a:pt x="3406783" y="1652584"/>
                  </a:cubicBezTo>
                  <a:cubicBezTo>
                    <a:pt x="3272843" y="1687876"/>
                    <a:pt x="3101250" y="1640082"/>
                    <a:pt x="2894814" y="1652584"/>
                  </a:cubicBezTo>
                  <a:cubicBezTo>
                    <a:pt x="2688378" y="1665086"/>
                    <a:pt x="2662101" y="1625439"/>
                    <a:pt x="2466188" y="1652584"/>
                  </a:cubicBezTo>
                  <a:cubicBezTo>
                    <a:pt x="2270275" y="1679729"/>
                    <a:pt x="1926117" y="1635685"/>
                    <a:pt x="1704187" y="1652584"/>
                  </a:cubicBezTo>
                  <a:cubicBezTo>
                    <a:pt x="1482257" y="1669483"/>
                    <a:pt x="1479316" y="1601389"/>
                    <a:pt x="1275562" y="1652584"/>
                  </a:cubicBezTo>
                  <a:cubicBezTo>
                    <a:pt x="1071808" y="1703779"/>
                    <a:pt x="619385" y="1584682"/>
                    <a:pt x="275436" y="1652584"/>
                  </a:cubicBezTo>
                  <a:cubicBezTo>
                    <a:pt x="146532" y="1665165"/>
                    <a:pt x="23942" y="1523775"/>
                    <a:pt x="0" y="1377148"/>
                  </a:cubicBezTo>
                  <a:cubicBezTo>
                    <a:pt x="-59582" y="1190247"/>
                    <a:pt x="20850" y="1098263"/>
                    <a:pt x="0" y="848326"/>
                  </a:cubicBezTo>
                  <a:cubicBezTo>
                    <a:pt x="-20850" y="598389"/>
                    <a:pt x="10957" y="460289"/>
                    <a:pt x="0" y="2754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9" name="Rectangle 30"/>
            <p:cNvSpPr>
              <a:spLocks noChangeArrowheads="1"/>
            </p:cNvSpPr>
            <p:nvPr/>
          </p:nvSpPr>
          <p:spPr bwMode="auto">
            <a:xfrm>
              <a:off x="2262561" y="4833939"/>
              <a:ext cx="11365273" cy="297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Cuộc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thi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tài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hấp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dẫn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giữa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hai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đô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vật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đã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kết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thúc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chiến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thắng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của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đô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vật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già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trầm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tĩnh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giàu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kinh</a:t>
              </a:r>
              <a:r>
                <a:rPr lang="en-US" altLang="vi-VN" sz="2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nghiệm</a:t>
              </a:r>
              <a:endParaRPr lang="en-US" altLang="en-US" sz="24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5" name="Hộp Văn bản 44">
            <a:extLst>
              <a:ext uri="{FF2B5EF4-FFF2-40B4-BE49-F238E27FC236}"/>
            </a:extLst>
          </p:cNvPr>
          <p:cNvSpPr txBox="1"/>
          <p:nvPr/>
        </p:nvSpPr>
        <p:spPr>
          <a:xfrm>
            <a:off x="4506914" y="1068388"/>
            <a:ext cx="31781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700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đạt</a:t>
            </a:r>
            <a:endParaRPr lang="vi-VN" sz="2700" b="1" kern="0" dirty="0">
              <a:solidFill>
                <a:srgbClr val="FF0000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2973389" y="3803651"/>
            <a:ext cx="6626225" cy="950913"/>
            <a:chOff x="1684875" y="3857008"/>
            <a:chExt cx="13067682" cy="1644376"/>
          </a:xfrm>
        </p:grpSpPr>
        <p:sp>
          <p:nvSpPr>
            <p:cNvPr id="14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84875" y="3857008"/>
              <a:ext cx="13067682" cy="1644376"/>
            </a:xfrm>
            <a:custGeom>
              <a:avLst/>
              <a:gdLst>
                <a:gd name="connsiteX0" fmla="*/ 0 w 8834599"/>
                <a:gd name="connsiteY0" fmla="*/ 211205 h 1267205"/>
                <a:gd name="connsiteX1" fmla="*/ 211205 w 8834599"/>
                <a:gd name="connsiteY1" fmla="*/ 0 h 1267205"/>
                <a:gd name="connsiteX2" fmla="*/ 603774 w 8834599"/>
                <a:gd name="connsiteY2" fmla="*/ 0 h 1267205"/>
                <a:gd name="connsiteX3" fmla="*/ 912221 w 8834599"/>
                <a:gd name="connsiteY3" fmla="*/ 0 h 1267205"/>
                <a:gd name="connsiteX4" fmla="*/ 1304790 w 8834599"/>
                <a:gd name="connsiteY4" fmla="*/ 0 h 1267205"/>
                <a:gd name="connsiteX5" fmla="*/ 1949724 w 8834599"/>
                <a:gd name="connsiteY5" fmla="*/ 0 h 1267205"/>
                <a:gd name="connsiteX6" fmla="*/ 2258171 w 8834599"/>
                <a:gd name="connsiteY6" fmla="*/ 0 h 1267205"/>
                <a:gd name="connsiteX7" fmla="*/ 2734862 w 8834599"/>
                <a:gd name="connsiteY7" fmla="*/ 0 h 1267205"/>
                <a:gd name="connsiteX8" fmla="*/ 3127431 w 8834599"/>
                <a:gd name="connsiteY8" fmla="*/ 0 h 1267205"/>
                <a:gd name="connsiteX9" fmla="*/ 3604121 w 8834599"/>
                <a:gd name="connsiteY9" fmla="*/ 0 h 1267205"/>
                <a:gd name="connsiteX10" fmla="*/ 3996690 w 8834599"/>
                <a:gd name="connsiteY10" fmla="*/ 0 h 1267205"/>
                <a:gd name="connsiteX11" fmla="*/ 4557503 w 8834599"/>
                <a:gd name="connsiteY11" fmla="*/ 0 h 1267205"/>
                <a:gd name="connsiteX12" fmla="*/ 4950071 w 8834599"/>
                <a:gd name="connsiteY12" fmla="*/ 0 h 1267205"/>
                <a:gd name="connsiteX13" fmla="*/ 5426762 w 8834599"/>
                <a:gd name="connsiteY13" fmla="*/ 0 h 1267205"/>
                <a:gd name="connsiteX14" fmla="*/ 5987575 w 8834599"/>
                <a:gd name="connsiteY14" fmla="*/ 0 h 1267205"/>
                <a:gd name="connsiteX15" fmla="*/ 6548387 w 8834599"/>
                <a:gd name="connsiteY15" fmla="*/ 0 h 1267205"/>
                <a:gd name="connsiteX16" fmla="*/ 7277444 w 8834599"/>
                <a:gd name="connsiteY16" fmla="*/ 0 h 1267205"/>
                <a:gd name="connsiteX17" fmla="*/ 7922378 w 8834599"/>
                <a:gd name="connsiteY17" fmla="*/ 0 h 1267205"/>
                <a:gd name="connsiteX18" fmla="*/ 8623394 w 8834599"/>
                <a:gd name="connsiteY18" fmla="*/ 0 h 1267205"/>
                <a:gd name="connsiteX19" fmla="*/ 8834599 w 8834599"/>
                <a:gd name="connsiteY19" fmla="*/ 211205 h 1267205"/>
                <a:gd name="connsiteX20" fmla="*/ 8834599 w 8834599"/>
                <a:gd name="connsiteY20" fmla="*/ 650498 h 1267205"/>
                <a:gd name="connsiteX21" fmla="*/ 8834599 w 8834599"/>
                <a:gd name="connsiteY21" fmla="*/ 1056000 h 1267205"/>
                <a:gd name="connsiteX22" fmla="*/ 8623394 w 8834599"/>
                <a:gd name="connsiteY22" fmla="*/ 1267205 h 1267205"/>
                <a:gd name="connsiteX23" fmla="*/ 7978460 w 8834599"/>
                <a:gd name="connsiteY23" fmla="*/ 1267205 h 1267205"/>
                <a:gd name="connsiteX24" fmla="*/ 7249403 w 8834599"/>
                <a:gd name="connsiteY24" fmla="*/ 1267205 h 1267205"/>
                <a:gd name="connsiteX25" fmla="*/ 6604469 w 8834599"/>
                <a:gd name="connsiteY25" fmla="*/ 1267205 h 1267205"/>
                <a:gd name="connsiteX26" fmla="*/ 5875412 w 8834599"/>
                <a:gd name="connsiteY26" fmla="*/ 1267205 h 1267205"/>
                <a:gd name="connsiteX27" fmla="*/ 5314600 w 8834599"/>
                <a:gd name="connsiteY27" fmla="*/ 1267205 h 1267205"/>
                <a:gd name="connsiteX28" fmla="*/ 4669665 w 8834599"/>
                <a:gd name="connsiteY28" fmla="*/ 1267205 h 1267205"/>
                <a:gd name="connsiteX29" fmla="*/ 4192974 w 8834599"/>
                <a:gd name="connsiteY29" fmla="*/ 1267205 h 1267205"/>
                <a:gd name="connsiteX30" fmla="*/ 3884528 w 8834599"/>
                <a:gd name="connsiteY30" fmla="*/ 1267205 h 1267205"/>
                <a:gd name="connsiteX31" fmla="*/ 3576081 w 8834599"/>
                <a:gd name="connsiteY31" fmla="*/ 1267205 h 1267205"/>
                <a:gd name="connsiteX32" fmla="*/ 3183512 w 8834599"/>
                <a:gd name="connsiteY32" fmla="*/ 1267205 h 1267205"/>
                <a:gd name="connsiteX33" fmla="*/ 2790943 w 8834599"/>
                <a:gd name="connsiteY33" fmla="*/ 1267205 h 1267205"/>
                <a:gd name="connsiteX34" fmla="*/ 2398374 w 8834599"/>
                <a:gd name="connsiteY34" fmla="*/ 1267205 h 1267205"/>
                <a:gd name="connsiteX35" fmla="*/ 1669318 w 8834599"/>
                <a:gd name="connsiteY35" fmla="*/ 1267205 h 1267205"/>
                <a:gd name="connsiteX36" fmla="*/ 1024383 w 8834599"/>
                <a:gd name="connsiteY36" fmla="*/ 1267205 h 1267205"/>
                <a:gd name="connsiteX37" fmla="*/ 211205 w 8834599"/>
                <a:gd name="connsiteY37" fmla="*/ 1267205 h 1267205"/>
                <a:gd name="connsiteX38" fmla="*/ 0 w 8834599"/>
                <a:gd name="connsiteY38" fmla="*/ 1056000 h 1267205"/>
                <a:gd name="connsiteX39" fmla="*/ 0 w 8834599"/>
                <a:gd name="connsiteY39" fmla="*/ 633603 h 1267205"/>
                <a:gd name="connsiteX40" fmla="*/ 0 w 8834599"/>
                <a:gd name="connsiteY40" fmla="*/ 211205 h 126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4599" h="1267205" fill="none" extrusionOk="0">
                  <a:moveTo>
                    <a:pt x="0" y="211205"/>
                  </a:moveTo>
                  <a:cubicBezTo>
                    <a:pt x="-4455" y="90912"/>
                    <a:pt x="97015" y="4948"/>
                    <a:pt x="211205" y="0"/>
                  </a:cubicBezTo>
                  <a:cubicBezTo>
                    <a:pt x="358057" y="-25667"/>
                    <a:pt x="410978" y="559"/>
                    <a:pt x="603774" y="0"/>
                  </a:cubicBezTo>
                  <a:cubicBezTo>
                    <a:pt x="796570" y="-559"/>
                    <a:pt x="766600" y="5073"/>
                    <a:pt x="912221" y="0"/>
                  </a:cubicBezTo>
                  <a:cubicBezTo>
                    <a:pt x="1057842" y="-5073"/>
                    <a:pt x="1223642" y="40995"/>
                    <a:pt x="1304790" y="0"/>
                  </a:cubicBezTo>
                  <a:cubicBezTo>
                    <a:pt x="1385938" y="-40995"/>
                    <a:pt x="1721031" y="62533"/>
                    <a:pt x="1949724" y="0"/>
                  </a:cubicBezTo>
                  <a:cubicBezTo>
                    <a:pt x="2178417" y="-62533"/>
                    <a:pt x="2116538" y="22426"/>
                    <a:pt x="2258171" y="0"/>
                  </a:cubicBezTo>
                  <a:cubicBezTo>
                    <a:pt x="2399804" y="-22426"/>
                    <a:pt x="2575429" y="38925"/>
                    <a:pt x="2734862" y="0"/>
                  </a:cubicBezTo>
                  <a:cubicBezTo>
                    <a:pt x="2894295" y="-38925"/>
                    <a:pt x="2953354" y="28495"/>
                    <a:pt x="3127431" y="0"/>
                  </a:cubicBezTo>
                  <a:cubicBezTo>
                    <a:pt x="3301508" y="-28495"/>
                    <a:pt x="3450693" y="17837"/>
                    <a:pt x="3604121" y="0"/>
                  </a:cubicBezTo>
                  <a:cubicBezTo>
                    <a:pt x="3757549" y="-17837"/>
                    <a:pt x="3883456" y="3673"/>
                    <a:pt x="3996690" y="0"/>
                  </a:cubicBezTo>
                  <a:cubicBezTo>
                    <a:pt x="4109924" y="-3673"/>
                    <a:pt x="4427152" y="2919"/>
                    <a:pt x="4557503" y="0"/>
                  </a:cubicBezTo>
                  <a:cubicBezTo>
                    <a:pt x="4687854" y="-2919"/>
                    <a:pt x="4776728" y="20334"/>
                    <a:pt x="4950071" y="0"/>
                  </a:cubicBezTo>
                  <a:cubicBezTo>
                    <a:pt x="5123414" y="-20334"/>
                    <a:pt x="5267864" y="36510"/>
                    <a:pt x="5426762" y="0"/>
                  </a:cubicBezTo>
                  <a:cubicBezTo>
                    <a:pt x="5585660" y="-36510"/>
                    <a:pt x="5824522" y="29854"/>
                    <a:pt x="5987575" y="0"/>
                  </a:cubicBezTo>
                  <a:cubicBezTo>
                    <a:pt x="6150628" y="-29854"/>
                    <a:pt x="6324839" y="8969"/>
                    <a:pt x="6548387" y="0"/>
                  </a:cubicBezTo>
                  <a:cubicBezTo>
                    <a:pt x="6771935" y="-8969"/>
                    <a:pt x="7037606" y="82990"/>
                    <a:pt x="7277444" y="0"/>
                  </a:cubicBezTo>
                  <a:cubicBezTo>
                    <a:pt x="7517282" y="-82990"/>
                    <a:pt x="7694700" y="11995"/>
                    <a:pt x="7922378" y="0"/>
                  </a:cubicBezTo>
                  <a:cubicBezTo>
                    <a:pt x="8150056" y="-11995"/>
                    <a:pt x="8348412" y="82614"/>
                    <a:pt x="8623394" y="0"/>
                  </a:cubicBezTo>
                  <a:cubicBezTo>
                    <a:pt x="8754948" y="17980"/>
                    <a:pt x="8849357" y="91255"/>
                    <a:pt x="8834599" y="211205"/>
                  </a:cubicBezTo>
                  <a:cubicBezTo>
                    <a:pt x="8869226" y="360800"/>
                    <a:pt x="8809160" y="451378"/>
                    <a:pt x="8834599" y="650498"/>
                  </a:cubicBezTo>
                  <a:cubicBezTo>
                    <a:pt x="8860038" y="849618"/>
                    <a:pt x="8792669" y="900864"/>
                    <a:pt x="8834599" y="1056000"/>
                  </a:cubicBezTo>
                  <a:cubicBezTo>
                    <a:pt x="8840419" y="1185406"/>
                    <a:pt x="8731757" y="1272698"/>
                    <a:pt x="8623394" y="1267205"/>
                  </a:cubicBezTo>
                  <a:cubicBezTo>
                    <a:pt x="8423685" y="1322219"/>
                    <a:pt x="8287243" y="1255251"/>
                    <a:pt x="7978460" y="1267205"/>
                  </a:cubicBezTo>
                  <a:cubicBezTo>
                    <a:pt x="7669677" y="1279159"/>
                    <a:pt x="7587629" y="1217240"/>
                    <a:pt x="7249403" y="1267205"/>
                  </a:cubicBezTo>
                  <a:cubicBezTo>
                    <a:pt x="6911177" y="1317170"/>
                    <a:pt x="6894029" y="1246626"/>
                    <a:pt x="6604469" y="1267205"/>
                  </a:cubicBezTo>
                  <a:cubicBezTo>
                    <a:pt x="6314909" y="1287784"/>
                    <a:pt x="6105435" y="1206396"/>
                    <a:pt x="5875412" y="1267205"/>
                  </a:cubicBezTo>
                  <a:cubicBezTo>
                    <a:pt x="5645389" y="1328014"/>
                    <a:pt x="5515080" y="1247598"/>
                    <a:pt x="5314600" y="1267205"/>
                  </a:cubicBezTo>
                  <a:cubicBezTo>
                    <a:pt x="5114120" y="1286812"/>
                    <a:pt x="4919812" y="1251438"/>
                    <a:pt x="4669665" y="1267205"/>
                  </a:cubicBezTo>
                  <a:cubicBezTo>
                    <a:pt x="4419518" y="1282972"/>
                    <a:pt x="4373523" y="1212219"/>
                    <a:pt x="4192974" y="1267205"/>
                  </a:cubicBezTo>
                  <a:cubicBezTo>
                    <a:pt x="4012425" y="1322191"/>
                    <a:pt x="4038740" y="1247602"/>
                    <a:pt x="3884528" y="1267205"/>
                  </a:cubicBezTo>
                  <a:cubicBezTo>
                    <a:pt x="3730316" y="1286808"/>
                    <a:pt x="3682384" y="1240043"/>
                    <a:pt x="3576081" y="1267205"/>
                  </a:cubicBezTo>
                  <a:cubicBezTo>
                    <a:pt x="3469778" y="1294367"/>
                    <a:pt x="3319588" y="1251418"/>
                    <a:pt x="3183512" y="1267205"/>
                  </a:cubicBezTo>
                  <a:cubicBezTo>
                    <a:pt x="3047436" y="1282992"/>
                    <a:pt x="2911016" y="1265229"/>
                    <a:pt x="2790943" y="1267205"/>
                  </a:cubicBezTo>
                  <a:cubicBezTo>
                    <a:pt x="2670870" y="1269181"/>
                    <a:pt x="2531309" y="1249545"/>
                    <a:pt x="2398374" y="1267205"/>
                  </a:cubicBezTo>
                  <a:cubicBezTo>
                    <a:pt x="2265439" y="1284865"/>
                    <a:pt x="1928541" y="1201283"/>
                    <a:pt x="1669318" y="1267205"/>
                  </a:cubicBezTo>
                  <a:cubicBezTo>
                    <a:pt x="1410095" y="1333127"/>
                    <a:pt x="1233928" y="1226221"/>
                    <a:pt x="1024383" y="1267205"/>
                  </a:cubicBezTo>
                  <a:cubicBezTo>
                    <a:pt x="814838" y="1308189"/>
                    <a:pt x="492947" y="1220757"/>
                    <a:pt x="211205" y="1267205"/>
                  </a:cubicBezTo>
                  <a:cubicBezTo>
                    <a:pt x="91309" y="1289920"/>
                    <a:pt x="-26230" y="1152811"/>
                    <a:pt x="0" y="1056000"/>
                  </a:cubicBezTo>
                  <a:cubicBezTo>
                    <a:pt x="-48259" y="853238"/>
                    <a:pt x="3312" y="784071"/>
                    <a:pt x="0" y="633603"/>
                  </a:cubicBezTo>
                  <a:cubicBezTo>
                    <a:pt x="-3312" y="483135"/>
                    <a:pt x="25293" y="351945"/>
                    <a:pt x="0" y="211205"/>
                  </a:cubicBezTo>
                  <a:close/>
                </a:path>
                <a:path w="8834599" h="1267205" stroke="0" extrusionOk="0">
                  <a:moveTo>
                    <a:pt x="0" y="211205"/>
                  </a:moveTo>
                  <a:cubicBezTo>
                    <a:pt x="-2555" y="93805"/>
                    <a:pt x="119745" y="19173"/>
                    <a:pt x="211205" y="0"/>
                  </a:cubicBezTo>
                  <a:cubicBezTo>
                    <a:pt x="437270" y="-58816"/>
                    <a:pt x="542927" y="61562"/>
                    <a:pt x="856139" y="0"/>
                  </a:cubicBezTo>
                  <a:cubicBezTo>
                    <a:pt x="1169351" y="-61562"/>
                    <a:pt x="1207608" y="16545"/>
                    <a:pt x="1501074" y="0"/>
                  </a:cubicBezTo>
                  <a:cubicBezTo>
                    <a:pt x="1794540" y="-16545"/>
                    <a:pt x="1940435" y="38099"/>
                    <a:pt x="2146008" y="0"/>
                  </a:cubicBezTo>
                  <a:cubicBezTo>
                    <a:pt x="2351581" y="-38099"/>
                    <a:pt x="2686756" y="13946"/>
                    <a:pt x="2875065" y="0"/>
                  </a:cubicBezTo>
                  <a:cubicBezTo>
                    <a:pt x="3063374" y="-13946"/>
                    <a:pt x="3108499" y="45540"/>
                    <a:pt x="3267634" y="0"/>
                  </a:cubicBezTo>
                  <a:cubicBezTo>
                    <a:pt x="3426769" y="-45540"/>
                    <a:pt x="3626594" y="39779"/>
                    <a:pt x="3828446" y="0"/>
                  </a:cubicBezTo>
                  <a:cubicBezTo>
                    <a:pt x="4030298" y="-39779"/>
                    <a:pt x="4168940" y="4636"/>
                    <a:pt x="4305137" y="0"/>
                  </a:cubicBezTo>
                  <a:cubicBezTo>
                    <a:pt x="4441334" y="-4636"/>
                    <a:pt x="4601414" y="43085"/>
                    <a:pt x="4697706" y="0"/>
                  </a:cubicBezTo>
                  <a:cubicBezTo>
                    <a:pt x="4793998" y="-43085"/>
                    <a:pt x="5159587" y="13891"/>
                    <a:pt x="5342640" y="0"/>
                  </a:cubicBezTo>
                  <a:cubicBezTo>
                    <a:pt x="5525693" y="-13891"/>
                    <a:pt x="5545210" y="18581"/>
                    <a:pt x="5651087" y="0"/>
                  </a:cubicBezTo>
                  <a:cubicBezTo>
                    <a:pt x="5756964" y="-18581"/>
                    <a:pt x="5818007" y="32243"/>
                    <a:pt x="5959534" y="0"/>
                  </a:cubicBezTo>
                  <a:cubicBezTo>
                    <a:pt x="6101061" y="-32243"/>
                    <a:pt x="6433178" y="5287"/>
                    <a:pt x="6604469" y="0"/>
                  </a:cubicBezTo>
                  <a:cubicBezTo>
                    <a:pt x="6775761" y="-5287"/>
                    <a:pt x="6876501" y="5275"/>
                    <a:pt x="6997037" y="0"/>
                  </a:cubicBezTo>
                  <a:cubicBezTo>
                    <a:pt x="7117573" y="-5275"/>
                    <a:pt x="7230875" y="7259"/>
                    <a:pt x="7389606" y="0"/>
                  </a:cubicBezTo>
                  <a:cubicBezTo>
                    <a:pt x="7548337" y="-7259"/>
                    <a:pt x="7867206" y="65936"/>
                    <a:pt x="8118663" y="0"/>
                  </a:cubicBezTo>
                  <a:cubicBezTo>
                    <a:pt x="8370120" y="-65936"/>
                    <a:pt x="8415734" y="15743"/>
                    <a:pt x="8623394" y="0"/>
                  </a:cubicBezTo>
                  <a:cubicBezTo>
                    <a:pt x="8743568" y="7249"/>
                    <a:pt x="8826933" y="89268"/>
                    <a:pt x="8834599" y="211205"/>
                  </a:cubicBezTo>
                  <a:cubicBezTo>
                    <a:pt x="8842967" y="412160"/>
                    <a:pt x="8793033" y="525488"/>
                    <a:pt x="8834599" y="625155"/>
                  </a:cubicBezTo>
                  <a:cubicBezTo>
                    <a:pt x="8876165" y="724822"/>
                    <a:pt x="8819094" y="849736"/>
                    <a:pt x="8834599" y="1056000"/>
                  </a:cubicBezTo>
                  <a:cubicBezTo>
                    <a:pt x="8841473" y="1143926"/>
                    <a:pt x="8732189" y="1262245"/>
                    <a:pt x="8623394" y="1267205"/>
                  </a:cubicBezTo>
                  <a:cubicBezTo>
                    <a:pt x="8385161" y="1283248"/>
                    <a:pt x="8292771" y="1263972"/>
                    <a:pt x="7978460" y="1267205"/>
                  </a:cubicBezTo>
                  <a:cubicBezTo>
                    <a:pt x="7664149" y="1270438"/>
                    <a:pt x="7587803" y="1249934"/>
                    <a:pt x="7417647" y="1267205"/>
                  </a:cubicBezTo>
                  <a:cubicBezTo>
                    <a:pt x="7247491" y="1284476"/>
                    <a:pt x="7208921" y="1243341"/>
                    <a:pt x="7109200" y="1267205"/>
                  </a:cubicBezTo>
                  <a:cubicBezTo>
                    <a:pt x="7009479" y="1291069"/>
                    <a:pt x="6851886" y="1240935"/>
                    <a:pt x="6716631" y="1267205"/>
                  </a:cubicBezTo>
                  <a:cubicBezTo>
                    <a:pt x="6581376" y="1293475"/>
                    <a:pt x="6485646" y="1248015"/>
                    <a:pt x="6408184" y="1267205"/>
                  </a:cubicBezTo>
                  <a:cubicBezTo>
                    <a:pt x="6330723" y="1286395"/>
                    <a:pt x="6142002" y="1228447"/>
                    <a:pt x="6015615" y="1267205"/>
                  </a:cubicBezTo>
                  <a:cubicBezTo>
                    <a:pt x="5889228" y="1305963"/>
                    <a:pt x="5535597" y="1264536"/>
                    <a:pt x="5370681" y="1267205"/>
                  </a:cubicBezTo>
                  <a:cubicBezTo>
                    <a:pt x="5205765" y="1269874"/>
                    <a:pt x="5153646" y="1257221"/>
                    <a:pt x="4978112" y="1267205"/>
                  </a:cubicBezTo>
                  <a:cubicBezTo>
                    <a:pt x="4802578" y="1277189"/>
                    <a:pt x="4647273" y="1245911"/>
                    <a:pt x="4417300" y="1267205"/>
                  </a:cubicBezTo>
                  <a:cubicBezTo>
                    <a:pt x="4187327" y="1288499"/>
                    <a:pt x="4140186" y="1246748"/>
                    <a:pt x="3940609" y="1267205"/>
                  </a:cubicBezTo>
                  <a:cubicBezTo>
                    <a:pt x="3741032" y="1287662"/>
                    <a:pt x="3627219" y="1259334"/>
                    <a:pt x="3548040" y="1267205"/>
                  </a:cubicBezTo>
                  <a:cubicBezTo>
                    <a:pt x="3468861" y="1275076"/>
                    <a:pt x="3044827" y="1194404"/>
                    <a:pt x="2818984" y="1267205"/>
                  </a:cubicBezTo>
                  <a:cubicBezTo>
                    <a:pt x="2593141" y="1340006"/>
                    <a:pt x="2557145" y="1225203"/>
                    <a:pt x="2426415" y="1267205"/>
                  </a:cubicBezTo>
                  <a:cubicBezTo>
                    <a:pt x="2295685" y="1309207"/>
                    <a:pt x="2023777" y="1248994"/>
                    <a:pt x="1781480" y="1267205"/>
                  </a:cubicBezTo>
                  <a:cubicBezTo>
                    <a:pt x="1539184" y="1285416"/>
                    <a:pt x="1495445" y="1232285"/>
                    <a:pt x="1388911" y="1267205"/>
                  </a:cubicBezTo>
                  <a:cubicBezTo>
                    <a:pt x="1282377" y="1302125"/>
                    <a:pt x="1131935" y="1222098"/>
                    <a:pt x="996343" y="1267205"/>
                  </a:cubicBezTo>
                  <a:cubicBezTo>
                    <a:pt x="860751" y="1312312"/>
                    <a:pt x="494301" y="1195169"/>
                    <a:pt x="211205" y="1267205"/>
                  </a:cubicBezTo>
                  <a:cubicBezTo>
                    <a:pt x="95219" y="1273514"/>
                    <a:pt x="-788" y="1147098"/>
                    <a:pt x="0" y="1056000"/>
                  </a:cubicBezTo>
                  <a:cubicBezTo>
                    <a:pt x="-12323" y="949900"/>
                    <a:pt x="17313" y="831847"/>
                    <a:pt x="0" y="633603"/>
                  </a:cubicBezTo>
                  <a:cubicBezTo>
                    <a:pt x="-17313" y="435359"/>
                    <a:pt x="42309" y="353977"/>
                    <a:pt x="0" y="21120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7" name="Rectangle 30"/>
            <p:cNvSpPr>
              <a:spLocks noChangeArrowheads="1"/>
            </p:cNvSpPr>
            <p:nvPr/>
          </p:nvSpPr>
          <p:spPr bwMode="auto">
            <a:xfrm>
              <a:off x="1691336" y="3932091"/>
              <a:ext cx="12847397" cy="143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rgbClr val="0070C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Kể nối tiếp được từng đoạn của câu chuyện dựa theo tranh minh họa.</a:t>
              </a:r>
              <a:endParaRPr lang="en-US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2997201" y="4954589"/>
            <a:ext cx="6626225" cy="866775"/>
            <a:chOff x="1797595" y="3530154"/>
            <a:chExt cx="13067682" cy="1404847"/>
          </a:xfrm>
        </p:grpSpPr>
        <p:sp>
          <p:nvSpPr>
            <p:cNvPr id="17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97595" y="3530154"/>
              <a:ext cx="13067682" cy="1404847"/>
            </a:xfrm>
            <a:custGeom>
              <a:avLst/>
              <a:gdLst>
                <a:gd name="connsiteX0" fmla="*/ 0 w 13067682"/>
                <a:gd name="connsiteY0" fmla="*/ 234146 h 1404847"/>
                <a:gd name="connsiteX1" fmla="*/ 234146 w 13067682"/>
                <a:gd name="connsiteY1" fmla="*/ 0 h 1404847"/>
                <a:gd name="connsiteX2" fmla="*/ 1086105 w 13067682"/>
                <a:gd name="connsiteY2" fmla="*/ 0 h 1404847"/>
                <a:gd name="connsiteX3" fmla="*/ 1812070 w 13067682"/>
                <a:gd name="connsiteY3" fmla="*/ 0 h 1404847"/>
                <a:gd name="connsiteX4" fmla="*/ 2034059 w 13067682"/>
                <a:gd name="connsiteY4" fmla="*/ 0 h 1404847"/>
                <a:gd name="connsiteX5" fmla="*/ 2886018 w 13067682"/>
                <a:gd name="connsiteY5" fmla="*/ 0 h 1404847"/>
                <a:gd name="connsiteX6" fmla="*/ 3737976 w 13067682"/>
                <a:gd name="connsiteY6" fmla="*/ 0 h 1404847"/>
                <a:gd name="connsiteX7" fmla="*/ 4085960 w 13067682"/>
                <a:gd name="connsiteY7" fmla="*/ 0 h 1404847"/>
                <a:gd name="connsiteX8" fmla="*/ 4937918 w 13067682"/>
                <a:gd name="connsiteY8" fmla="*/ 0 h 1404847"/>
                <a:gd name="connsiteX9" fmla="*/ 5537889 w 13067682"/>
                <a:gd name="connsiteY9" fmla="*/ 0 h 1404847"/>
                <a:gd name="connsiteX10" fmla="*/ 5759878 w 13067682"/>
                <a:gd name="connsiteY10" fmla="*/ 0 h 1404847"/>
                <a:gd name="connsiteX11" fmla="*/ 6611837 w 13067682"/>
                <a:gd name="connsiteY11" fmla="*/ 0 h 1404847"/>
                <a:gd name="connsiteX12" fmla="*/ 7463796 w 13067682"/>
                <a:gd name="connsiteY12" fmla="*/ 0 h 1404847"/>
                <a:gd name="connsiteX13" fmla="*/ 8189761 w 13067682"/>
                <a:gd name="connsiteY13" fmla="*/ 0 h 1404847"/>
                <a:gd name="connsiteX14" fmla="*/ 9041720 w 13067682"/>
                <a:gd name="connsiteY14" fmla="*/ 0 h 1404847"/>
                <a:gd name="connsiteX15" fmla="*/ 9641691 w 13067682"/>
                <a:gd name="connsiteY15" fmla="*/ 0 h 1404847"/>
                <a:gd name="connsiteX16" fmla="*/ 10367655 w 13067682"/>
                <a:gd name="connsiteY16" fmla="*/ 0 h 1404847"/>
                <a:gd name="connsiteX17" fmla="*/ 10841632 w 13067682"/>
                <a:gd name="connsiteY17" fmla="*/ 0 h 1404847"/>
                <a:gd name="connsiteX18" fmla="*/ 11063622 w 13067682"/>
                <a:gd name="connsiteY18" fmla="*/ 0 h 1404847"/>
                <a:gd name="connsiteX19" fmla="*/ 11285611 w 13067682"/>
                <a:gd name="connsiteY19" fmla="*/ 0 h 1404847"/>
                <a:gd name="connsiteX20" fmla="*/ 11633594 w 13067682"/>
                <a:gd name="connsiteY20" fmla="*/ 0 h 1404847"/>
                <a:gd name="connsiteX21" fmla="*/ 11981577 w 13067682"/>
                <a:gd name="connsiteY21" fmla="*/ 0 h 1404847"/>
                <a:gd name="connsiteX22" fmla="*/ 12833536 w 13067682"/>
                <a:gd name="connsiteY22" fmla="*/ 0 h 1404847"/>
                <a:gd name="connsiteX23" fmla="*/ 13067682 w 13067682"/>
                <a:gd name="connsiteY23" fmla="*/ 234146 h 1404847"/>
                <a:gd name="connsiteX24" fmla="*/ 13067682 w 13067682"/>
                <a:gd name="connsiteY24" fmla="*/ 711789 h 1404847"/>
                <a:gd name="connsiteX25" fmla="*/ 13067682 w 13067682"/>
                <a:gd name="connsiteY25" fmla="*/ 1170701 h 1404847"/>
                <a:gd name="connsiteX26" fmla="*/ 12833536 w 13067682"/>
                <a:gd name="connsiteY26" fmla="*/ 1404847 h 1404847"/>
                <a:gd name="connsiteX27" fmla="*/ 12485553 w 13067682"/>
                <a:gd name="connsiteY27" fmla="*/ 1404847 h 1404847"/>
                <a:gd name="connsiteX28" fmla="*/ 11759588 w 13067682"/>
                <a:gd name="connsiteY28" fmla="*/ 1404847 h 1404847"/>
                <a:gd name="connsiteX29" fmla="*/ 11033623 w 13067682"/>
                <a:gd name="connsiteY29" fmla="*/ 1404847 h 1404847"/>
                <a:gd name="connsiteX30" fmla="*/ 10307658 w 13067682"/>
                <a:gd name="connsiteY30" fmla="*/ 1404847 h 1404847"/>
                <a:gd name="connsiteX31" fmla="*/ 9455700 w 13067682"/>
                <a:gd name="connsiteY31" fmla="*/ 1404847 h 1404847"/>
                <a:gd name="connsiteX32" fmla="*/ 8729735 w 13067682"/>
                <a:gd name="connsiteY32" fmla="*/ 1404847 h 1404847"/>
                <a:gd name="connsiteX33" fmla="*/ 8003770 w 13067682"/>
                <a:gd name="connsiteY33" fmla="*/ 1404847 h 1404847"/>
                <a:gd name="connsiteX34" fmla="*/ 7277805 w 13067682"/>
                <a:gd name="connsiteY34" fmla="*/ 1404847 h 1404847"/>
                <a:gd name="connsiteX35" fmla="*/ 6551840 w 13067682"/>
                <a:gd name="connsiteY35" fmla="*/ 1404847 h 1404847"/>
                <a:gd name="connsiteX36" fmla="*/ 5699881 w 13067682"/>
                <a:gd name="connsiteY36" fmla="*/ 1404847 h 1404847"/>
                <a:gd name="connsiteX37" fmla="*/ 5477892 w 13067682"/>
                <a:gd name="connsiteY37" fmla="*/ 1404847 h 1404847"/>
                <a:gd name="connsiteX38" fmla="*/ 5003915 w 13067682"/>
                <a:gd name="connsiteY38" fmla="*/ 1404847 h 1404847"/>
                <a:gd name="connsiteX39" fmla="*/ 4529938 w 13067682"/>
                <a:gd name="connsiteY39" fmla="*/ 1404847 h 1404847"/>
                <a:gd name="connsiteX40" fmla="*/ 3677979 w 13067682"/>
                <a:gd name="connsiteY40" fmla="*/ 1404847 h 1404847"/>
                <a:gd name="connsiteX41" fmla="*/ 2952014 w 13067682"/>
                <a:gd name="connsiteY41" fmla="*/ 1404847 h 1404847"/>
                <a:gd name="connsiteX42" fmla="*/ 2352043 w 13067682"/>
                <a:gd name="connsiteY42" fmla="*/ 1404847 h 1404847"/>
                <a:gd name="connsiteX43" fmla="*/ 1752073 w 13067682"/>
                <a:gd name="connsiteY43" fmla="*/ 1404847 h 1404847"/>
                <a:gd name="connsiteX44" fmla="*/ 900114 w 13067682"/>
                <a:gd name="connsiteY44" fmla="*/ 1404847 h 1404847"/>
                <a:gd name="connsiteX45" fmla="*/ 234146 w 13067682"/>
                <a:gd name="connsiteY45" fmla="*/ 1404847 h 1404847"/>
                <a:gd name="connsiteX46" fmla="*/ 0 w 13067682"/>
                <a:gd name="connsiteY46" fmla="*/ 1170701 h 1404847"/>
                <a:gd name="connsiteX47" fmla="*/ 0 w 13067682"/>
                <a:gd name="connsiteY47" fmla="*/ 711789 h 1404847"/>
                <a:gd name="connsiteX48" fmla="*/ 0 w 13067682"/>
                <a:gd name="connsiteY48" fmla="*/ 234146 h 1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67682" h="1404847" fill="none" extrusionOk="0">
                  <a:moveTo>
                    <a:pt x="0" y="234146"/>
                  </a:moveTo>
                  <a:cubicBezTo>
                    <a:pt x="-5305" y="116223"/>
                    <a:pt x="122774" y="15247"/>
                    <a:pt x="234146" y="0"/>
                  </a:cubicBezTo>
                  <a:cubicBezTo>
                    <a:pt x="563118" y="-25775"/>
                    <a:pt x="754565" y="31244"/>
                    <a:pt x="1086105" y="0"/>
                  </a:cubicBezTo>
                  <a:cubicBezTo>
                    <a:pt x="1417645" y="-31244"/>
                    <a:pt x="1473842" y="82658"/>
                    <a:pt x="1812070" y="0"/>
                  </a:cubicBezTo>
                  <a:cubicBezTo>
                    <a:pt x="2150298" y="-82658"/>
                    <a:pt x="1947678" y="26408"/>
                    <a:pt x="2034059" y="0"/>
                  </a:cubicBezTo>
                  <a:cubicBezTo>
                    <a:pt x="2120440" y="-26408"/>
                    <a:pt x="2666188" y="71597"/>
                    <a:pt x="2886018" y="0"/>
                  </a:cubicBezTo>
                  <a:cubicBezTo>
                    <a:pt x="3105848" y="-71597"/>
                    <a:pt x="3337606" y="89381"/>
                    <a:pt x="3737976" y="0"/>
                  </a:cubicBezTo>
                  <a:cubicBezTo>
                    <a:pt x="4138346" y="-89381"/>
                    <a:pt x="3934050" y="29305"/>
                    <a:pt x="4085960" y="0"/>
                  </a:cubicBezTo>
                  <a:cubicBezTo>
                    <a:pt x="4237870" y="-29305"/>
                    <a:pt x="4572036" y="49155"/>
                    <a:pt x="4937918" y="0"/>
                  </a:cubicBezTo>
                  <a:cubicBezTo>
                    <a:pt x="5303800" y="-49155"/>
                    <a:pt x="5361196" y="25565"/>
                    <a:pt x="5537889" y="0"/>
                  </a:cubicBezTo>
                  <a:cubicBezTo>
                    <a:pt x="5714582" y="-25565"/>
                    <a:pt x="5655078" y="10297"/>
                    <a:pt x="5759878" y="0"/>
                  </a:cubicBezTo>
                  <a:cubicBezTo>
                    <a:pt x="5864678" y="-10297"/>
                    <a:pt x="6318814" y="16327"/>
                    <a:pt x="6611837" y="0"/>
                  </a:cubicBezTo>
                  <a:cubicBezTo>
                    <a:pt x="6904860" y="-16327"/>
                    <a:pt x="7188959" y="89618"/>
                    <a:pt x="7463796" y="0"/>
                  </a:cubicBezTo>
                  <a:cubicBezTo>
                    <a:pt x="7738633" y="-89618"/>
                    <a:pt x="7899491" y="47139"/>
                    <a:pt x="8189761" y="0"/>
                  </a:cubicBezTo>
                  <a:cubicBezTo>
                    <a:pt x="8480032" y="-47139"/>
                    <a:pt x="8779840" y="66463"/>
                    <a:pt x="9041720" y="0"/>
                  </a:cubicBezTo>
                  <a:cubicBezTo>
                    <a:pt x="9303600" y="-66463"/>
                    <a:pt x="9446283" y="33321"/>
                    <a:pt x="9641691" y="0"/>
                  </a:cubicBezTo>
                  <a:cubicBezTo>
                    <a:pt x="9837099" y="-33321"/>
                    <a:pt x="10202890" y="61426"/>
                    <a:pt x="10367655" y="0"/>
                  </a:cubicBezTo>
                  <a:cubicBezTo>
                    <a:pt x="10532420" y="-61426"/>
                    <a:pt x="10689784" y="3839"/>
                    <a:pt x="10841632" y="0"/>
                  </a:cubicBezTo>
                  <a:cubicBezTo>
                    <a:pt x="10993480" y="-3839"/>
                    <a:pt x="11012376" y="4905"/>
                    <a:pt x="11063622" y="0"/>
                  </a:cubicBezTo>
                  <a:cubicBezTo>
                    <a:pt x="11114868" y="-4905"/>
                    <a:pt x="11225552" y="14468"/>
                    <a:pt x="11285611" y="0"/>
                  </a:cubicBezTo>
                  <a:cubicBezTo>
                    <a:pt x="11345670" y="-14468"/>
                    <a:pt x="11531659" y="25753"/>
                    <a:pt x="11633594" y="0"/>
                  </a:cubicBezTo>
                  <a:cubicBezTo>
                    <a:pt x="11735529" y="-25753"/>
                    <a:pt x="11812541" y="4299"/>
                    <a:pt x="11981577" y="0"/>
                  </a:cubicBezTo>
                  <a:cubicBezTo>
                    <a:pt x="12150613" y="-4299"/>
                    <a:pt x="12572872" y="98719"/>
                    <a:pt x="12833536" y="0"/>
                  </a:cubicBezTo>
                  <a:cubicBezTo>
                    <a:pt x="12965484" y="-2254"/>
                    <a:pt x="13084813" y="118182"/>
                    <a:pt x="13067682" y="234146"/>
                  </a:cubicBezTo>
                  <a:cubicBezTo>
                    <a:pt x="13078098" y="384351"/>
                    <a:pt x="13021686" y="503046"/>
                    <a:pt x="13067682" y="711789"/>
                  </a:cubicBezTo>
                  <a:cubicBezTo>
                    <a:pt x="13113678" y="920532"/>
                    <a:pt x="13018035" y="991131"/>
                    <a:pt x="13067682" y="1170701"/>
                  </a:cubicBezTo>
                  <a:cubicBezTo>
                    <a:pt x="13075926" y="1304856"/>
                    <a:pt x="12934947" y="1404120"/>
                    <a:pt x="12833536" y="1404847"/>
                  </a:cubicBezTo>
                  <a:cubicBezTo>
                    <a:pt x="12752827" y="1413572"/>
                    <a:pt x="12642706" y="1373217"/>
                    <a:pt x="12485553" y="1404847"/>
                  </a:cubicBezTo>
                  <a:cubicBezTo>
                    <a:pt x="12328400" y="1436477"/>
                    <a:pt x="12051927" y="1353892"/>
                    <a:pt x="11759588" y="1404847"/>
                  </a:cubicBezTo>
                  <a:cubicBezTo>
                    <a:pt x="11467249" y="1455802"/>
                    <a:pt x="11239167" y="1371005"/>
                    <a:pt x="11033623" y="1404847"/>
                  </a:cubicBezTo>
                  <a:cubicBezTo>
                    <a:pt x="10828079" y="1438689"/>
                    <a:pt x="10628226" y="1339130"/>
                    <a:pt x="10307658" y="1404847"/>
                  </a:cubicBezTo>
                  <a:cubicBezTo>
                    <a:pt x="9987091" y="1470564"/>
                    <a:pt x="9630403" y="1357466"/>
                    <a:pt x="9455700" y="1404847"/>
                  </a:cubicBezTo>
                  <a:cubicBezTo>
                    <a:pt x="9280997" y="1452228"/>
                    <a:pt x="9088773" y="1325908"/>
                    <a:pt x="8729735" y="1404847"/>
                  </a:cubicBezTo>
                  <a:cubicBezTo>
                    <a:pt x="8370698" y="1483786"/>
                    <a:pt x="8315743" y="1369679"/>
                    <a:pt x="8003770" y="1404847"/>
                  </a:cubicBezTo>
                  <a:cubicBezTo>
                    <a:pt x="7691797" y="1440015"/>
                    <a:pt x="7476138" y="1345458"/>
                    <a:pt x="7277805" y="1404847"/>
                  </a:cubicBezTo>
                  <a:cubicBezTo>
                    <a:pt x="7079473" y="1464236"/>
                    <a:pt x="6723978" y="1348284"/>
                    <a:pt x="6551840" y="1404847"/>
                  </a:cubicBezTo>
                  <a:cubicBezTo>
                    <a:pt x="6379703" y="1461410"/>
                    <a:pt x="6015218" y="1357780"/>
                    <a:pt x="5699881" y="1404847"/>
                  </a:cubicBezTo>
                  <a:cubicBezTo>
                    <a:pt x="5384544" y="1451914"/>
                    <a:pt x="5526582" y="1391284"/>
                    <a:pt x="5477892" y="1404847"/>
                  </a:cubicBezTo>
                  <a:cubicBezTo>
                    <a:pt x="5429202" y="1418410"/>
                    <a:pt x="5191950" y="1349273"/>
                    <a:pt x="5003915" y="1404847"/>
                  </a:cubicBezTo>
                  <a:cubicBezTo>
                    <a:pt x="4815880" y="1460421"/>
                    <a:pt x="4725202" y="1378953"/>
                    <a:pt x="4529938" y="1404847"/>
                  </a:cubicBezTo>
                  <a:cubicBezTo>
                    <a:pt x="4334674" y="1430741"/>
                    <a:pt x="3948434" y="1347187"/>
                    <a:pt x="3677979" y="1404847"/>
                  </a:cubicBezTo>
                  <a:cubicBezTo>
                    <a:pt x="3407524" y="1462507"/>
                    <a:pt x="3243500" y="1403583"/>
                    <a:pt x="2952014" y="1404847"/>
                  </a:cubicBezTo>
                  <a:cubicBezTo>
                    <a:pt x="2660528" y="1406111"/>
                    <a:pt x="2506418" y="1375637"/>
                    <a:pt x="2352043" y="1404847"/>
                  </a:cubicBezTo>
                  <a:cubicBezTo>
                    <a:pt x="2197668" y="1434057"/>
                    <a:pt x="1906885" y="1334403"/>
                    <a:pt x="1752073" y="1404847"/>
                  </a:cubicBezTo>
                  <a:cubicBezTo>
                    <a:pt x="1597261" y="1475291"/>
                    <a:pt x="1227932" y="1381078"/>
                    <a:pt x="900114" y="1404847"/>
                  </a:cubicBezTo>
                  <a:cubicBezTo>
                    <a:pt x="572296" y="1428616"/>
                    <a:pt x="383355" y="1389602"/>
                    <a:pt x="234146" y="1404847"/>
                  </a:cubicBezTo>
                  <a:cubicBezTo>
                    <a:pt x="87264" y="1396926"/>
                    <a:pt x="-15035" y="1287319"/>
                    <a:pt x="0" y="1170701"/>
                  </a:cubicBezTo>
                  <a:cubicBezTo>
                    <a:pt x="-35332" y="969671"/>
                    <a:pt x="21903" y="829038"/>
                    <a:pt x="0" y="711789"/>
                  </a:cubicBezTo>
                  <a:cubicBezTo>
                    <a:pt x="-21903" y="594540"/>
                    <a:pt x="40442" y="469113"/>
                    <a:pt x="0" y="234146"/>
                  </a:cubicBezTo>
                  <a:close/>
                </a:path>
                <a:path w="13067682" h="1404847" stroke="0" extrusionOk="0">
                  <a:moveTo>
                    <a:pt x="0" y="234146"/>
                  </a:moveTo>
                  <a:cubicBezTo>
                    <a:pt x="-8336" y="102368"/>
                    <a:pt x="110235" y="4114"/>
                    <a:pt x="234146" y="0"/>
                  </a:cubicBezTo>
                  <a:cubicBezTo>
                    <a:pt x="590414" y="-49559"/>
                    <a:pt x="623799" y="29917"/>
                    <a:pt x="960111" y="0"/>
                  </a:cubicBezTo>
                  <a:cubicBezTo>
                    <a:pt x="1296423" y="-29917"/>
                    <a:pt x="1365306" y="71438"/>
                    <a:pt x="1686076" y="0"/>
                  </a:cubicBezTo>
                  <a:cubicBezTo>
                    <a:pt x="2006847" y="-71438"/>
                    <a:pt x="2136909" y="43149"/>
                    <a:pt x="2412041" y="0"/>
                  </a:cubicBezTo>
                  <a:cubicBezTo>
                    <a:pt x="2687174" y="-43149"/>
                    <a:pt x="2978374" y="75173"/>
                    <a:pt x="3263999" y="0"/>
                  </a:cubicBezTo>
                  <a:cubicBezTo>
                    <a:pt x="3549624" y="-75173"/>
                    <a:pt x="3513752" y="6088"/>
                    <a:pt x="3611982" y="0"/>
                  </a:cubicBezTo>
                  <a:cubicBezTo>
                    <a:pt x="3710212" y="-6088"/>
                    <a:pt x="3990357" y="31692"/>
                    <a:pt x="4211953" y="0"/>
                  </a:cubicBezTo>
                  <a:cubicBezTo>
                    <a:pt x="4433549" y="-31692"/>
                    <a:pt x="4569716" y="39964"/>
                    <a:pt x="4685930" y="0"/>
                  </a:cubicBezTo>
                  <a:cubicBezTo>
                    <a:pt x="4802144" y="-39964"/>
                    <a:pt x="4893031" y="27366"/>
                    <a:pt x="5033914" y="0"/>
                  </a:cubicBezTo>
                  <a:cubicBezTo>
                    <a:pt x="5174797" y="-27366"/>
                    <a:pt x="5594485" y="71450"/>
                    <a:pt x="5759878" y="0"/>
                  </a:cubicBezTo>
                  <a:cubicBezTo>
                    <a:pt x="5925271" y="-71450"/>
                    <a:pt x="5898333" y="402"/>
                    <a:pt x="5981868" y="0"/>
                  </a:cubicBezTo>
                  <a:cubicBezTo>
                    <a:pt x="6065403" y="-402"/>
                    <a:pt x="6128538" y="17896"/>
                    <a:pt x="6203857" y="0"/>
                  </a:cubicBezTo>
                  <a:cubicBezTo>
                    <a:pt x="6279176" y="-17896"/>
                    <a:pt x="6627939" y="73558"/>
                    <a:pt x="6929822" y="0"/>
                  </a:cubicBezTo>
                  <a:cubicBezTo>
                    <a:pt x="7231705" y="-73558"/>
                    <a:pt x="7192122" y="17250"/>
                    <a:pt x="7277805" y="0"/>
                  </a:cubicBezTo>
                  <a:cubicBezTo>
                    <a:pt x="7363488" y="-17250"/>
                    <a:pt x="7480065" y="33067"/>
                    <a:pt x="7625788" y="0"/>
                  </a:cubicBezTo>
                  <a:cubicBezTo>
                    <a:pt x="7771511" y="-33067"/>
                    <a:pt x="8096608" y="57594"/>
                    <a:pt x="8477747" y="0"/>
                  </a:cubicBezTo>
                  <a:cubicBezTo>
                    <a:pt x="8858886" y="-57594"/>
                    <a:pt x="8957173" y="93376"/>
                    <a:pt x="9329706" y="0"/>
                  </a:cubicBezTo>
                  <a:cubicBezTo>
                    <a:pt x="9702239" y="-93376"/>
                    <a:pt x="9679423" y="37028"/>
                    <a:pt x="9803683" y="0"/>
                  </a:cubicBezTo>
                  <a:cubicBezTo>
                    <a:pt x="9927943" y="-37028"/>
                    <a:pt x="10469144" y="67867"/>
                    <a:pt x="10655641" y="0"/>
                  </a:cubicBezTo>
                  <a:cubicBezTo>
                    <a:pt x="10842138" y="-67867"/>
                    <a:pt x="11030545" y="43539"/>
                    <a:pt x="11129618" y="0"/>
                  </a:cubicBezTo>
                  <a:cubicBezTo>
                    <a:pt x="11228691" y="-43539"/>
                    <a:pt x="11587923" y="84871"/>
                    <a:pt x="11855583" y="0"/>
                  </a:cubicBezTo>
                  <a:cubicBezTo>
                    <a:pt x="12123243" y="-84871"/>
                    <a:pt x="12043410" y="14391"/>
                    <a:pt x="12203567" y="0"/>
                  </a:cubicBezTo>
                  <a:cubicBezTo>
                    <a:pt x="12363724" y="-14391"/>
                    <a:pt x="12628397" y="71039"/>
                    <a:pt x="12833536" y="0"/>
                  </a:cubicBezTo>
                  <a:cubicBezTo>
                    <a:pt x="12957308" y="12031"/>
                    <a:pt x="13057668" y="100382"/>
                    <a:pt x="13067682" y="234146"/>
                  </a:cubicBezTo>
                  <a:cubicBezTo>
                    <a:pt x="13075618" y="458745"/>
                    <a:pt x="13037560" y="513533"/>
                    <a:pt x="13067682" y="683692"/>
                  </a:cubicBezTo>
                  <a:cubicBezTo>
                    <a:pt x="13097804" y="853851"/>
                    <a:pt x="13049388" y="1025809"/>
                    <a:pt x="13067682" y="1170701"/>
                  </a:cubicBezTo>
                  <a:cubicBezTo>
                    <a:pt x="13055498" y="1306396"/>
                    <a:pt x="12973811" y="1389503"/>
                    <a:pt x="12833536" y="1404847"/>
                  </a:cubicBezTo>
                  <a:cubicBezTo>
                    <a:pt x="12600498" y="1405303"/>
                    <a:pt x="12443035" y="1387572"/>
                    <a:pt x="12107571" y="1404847"/>
                  </a:cubicBezTo>
                  <a:cubicBezTo>
                    <a:pt x="11772108" y="1422122"/>
                    <a:pt x="11906176" y="1385393"/>
                    <a:pt x="11759588" y="1404847"/>
                  </a:cubicBezTo>
                  <a:cubicBezTo>
                    <a:pt x="11613000" y="1424301"/>
                    <a:pt x="11441946" y="1355899"/>
                    <a:pt x="11159617" y="1404847"/>
                  </a:cubicBezTo>
                  <a:cubicBezTo>
                    <a:pt x="10877288" y="1453795"/>
                    <a:pt x="10892927" y="1381832"/>
                    <a:pt x="10685640" y="1404847"/>
                  </a:cubicBezTo>
                  <a:cubicBezTo>
                    <a:pt x="10478353" y="1427862"/>
                    <a:pt x="10430849" y="1377708"/>
                    <a:pt x="10337657" y="1404847"/>
                  </a:cubicBezTo>
                  <a:cubicBezTo>
                    <a:pt x="10244465" y="1431986"/>
                    <a:pt x="9768635" y="1397253"/>
                    <a:pt x="9485698" y="1404847"/>
                  </a:cubicBezTo>
                  <a:cubicBezTo>
                    <a:pt x="9202761" y="1412441"/>
                    <a:pt x="9293751" y="1393683"/>
                    <a:pt x="9137715" y="1404847"/>
                  </a:cubicBezTo>
                  <a:cubicBezTo>
                    <a:pt x="8981679" y="1416011"/>
                    <a:pt x="8637735" y="1398783"/>
                    <a:pt x="8411750" y="1404847"/>
                  </a:cubicBezTo>
                  <a:cubicBezTo>
                    <a:pt x="8185766" y="1410911"/>
                    <a:pt x="8214094" y="1400169"/>
                    <a:pt x="8063767" y="1404847"/>
                  </a:cubicBezTo>
                  <a:cubicBezTo>
                    <a:pt x="7913440" y="1409525"/>
                    <a:pt x="7793104" y="1366220"/>
                    <a:pt x="7715784" y="1404847"/>
                  </a:cubicBezTo>
                  <a:cubicBezTo>
                    <a:pt x="7638464" y="1443474"/>
                    <a:pt x="7105783" y="1404671"/>
                    <a:pt x="6863825" y="1404847"/>
                  </a:cubicBezTo>
                  <a:cubicBezTo>
                    <a:pt x="6621867" y="1405023"/>
                    <a:pt x="6463036" y="1332616"/>
                    <a:pt x="6137860" y="1404847"/>
                  </a:cubicBezTo>
                  <a:cubicBezTo>
                    <a:pt x="5812685" y="1477078"/>
                    <a:pt x="5991012" y="1383848"/>
                    <a:pt x="5915871" y="1404847"/>
                  </a:cubicBezTo>
                  <a:cubicBezTo>
                    <a:pt x="5840730" y="1425846"/>
                    <a:pt x="5563970" y="1373681"/>
                    <a:pt x="5441894" y="1404847"/>
                  </a:cubicBezTo>
                  <a:cubicBezTo>
                    <a:pt x="5319818" y="1436013"/>
                    <a:pt x="4964379" y="1384222"/>
                    <a:pt x="4715929" y="1404847"/>
                  </a:cubicBezTo>
                  <a:cubicBezTo>
                    <a:pt x="4467480" y="1425472"/>
                    <a:pt x="4260546" y="1352136"/>
                    <a:pt x="3989964" y="1404847"/>
                  </a:cubicBezTo>
                  <a:cubicBezTo>
                    <a:pt x="3719383" y="1457558"/>
                    <a:pt x="3866459" y="1381879"/>
                    <a:pt x="3767975" y="1404847"/>
                  </a:cubicBezTo>
                  <a:cubicBezTo>
                    <a:pt x="3669491" y="1427815"/>
                    <a:pt x="3655939" y="1398470"/>
                    <a:pt x="3545986" y="1404847"/>
                  </a:cubicBezTo>
                  <a:cubicBezTo>
                    <a:pt x="3436033" y="1411224"/>
                    <a:pt x="3412470" y="1400642"/>
                    <a:pt x="3323996" y="1404847"/>
                  </a:cubicBezTo>
                  <a:cubicBezTo>
                    <a:pt x="3235522" y="1409052"/>
                    <a:pt x="3071100" y="1378085"/>
                    <a:pt x="2976013" y="1404847"/>
                  </a:cubicBezTo>
                  <a:cubicBezTo>
                    <a:pt x="2880926" y="1431609"/>
                    <a:pt x="2575937" y="1385776"/>
                    <a:pt x="2250048" y="1404847"/>
                  </a:cubicBezTo>
                  <a:cubicBezTo>
                    <a:pt x="1924160" y="1423918"/>
                    <a:pt x="2105002" y="1403919"/>
                    <a:pt x="2028059" y="1404847"/>
                  </a:cubicBezTo>
                  <a:cubicBezTo>
                    <a:pt x="1951116" y="1405775"/>
                    <a:pt x="1768961" y="1399305"/>
                    <a:pt x="1554082" y="1404847"/>
                  </a:cubicBezTo>
                  <a:cubicBezTo>
                    <a:pt x="1339203" y="1410389"/>
                    <a:pt x="1277094" y="1369839"/>
                    <a:pt x="1206099" y="1404847"/>
                  </a:cubicBezTo>
                  <a:cubicBezTo>
                    <a:pt x="1135104" y="1439855"/>
                    <a:pt x="555514" y="1310683"/>
                    <a:pt x="234146" y="1404847"/>
                  </a:cubicBezTo>
                  <a:cubicBezTo>
                    <a:pt x="92151" y="1372632"/>
                    <a:pt x="28126" y="1304592"/>
                    <a:pt x="0" y="1170701"/>
                  </a:cubicBezTo>
                  <a:cubicBezTo>
                    <a:pt x="-25298" y="1051642"/>
                    <a:pt x="28404" y="888521"/>
                    <a:pt x="0" y="683692"/>
                  </a:cubicBezTo>
                  <a:cubicBezTo>
                    <a:pt x="-28404" y="478863"/>
                    <a:pt x="18662" y="331759"/>
                    <a:pt x="0" y="2341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5" name="Rectangle 30"/>
            <p:cNvSpPr>
              <a:spLocks noChangeArrowheads="1"/>
            </p:cNvSpPr>
            <p:nvPr/>
          </p:nvSpPr>
          <p:spPr bwMode="auto">
            <a:xfrm>
              <a:off x="1901435" y="3571993"/>
              <a:ext cx="12847399" cy="134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nl-NL" altLang="vi-VN" sz="2400">
                  <a:solidFill>
                    <a:srgbClr val="0070C0"/>
                  </a:solidFill>
                  <a:latin typeface="Times New Roman" panose="02020603050405020304" pitchFamily="18" charset="0"/>
                </a:rPr>
                <a:t>Năng lực tự học, năng lực giải quyết vấn đề và sáng tạo, năng lực tư duy - năng lực </a:t>
              </a:r>
              <a:r>
                <a:rPr lang="nl-NL" altLang="en-US" sz="2400">
                  <a:solidFill>
                    <a:srgbClr val="0070C0"/>
                  </a:solidFill>
                  <a:latin typeface="Times New Roman" panose="02020603050405020304" pitchFamily="18" charset="0"/>
                </a:rPr>
                <a:t>sử dụng từ ngữ</a:t>
              </a:r>
              <a:r>
                <a:rPr lang="nl-NL" altLang="vi-VN" sz="2400">
                  <a:solidFill>
                    <a:srgbClr val="0070C0"/>
                  </a:solidFill>
                  <a:latin typeface="Times New Roman" panose="02020603050405020304" pitchFamily="18" charset="0"/>
                </a:rPr>
                <a:t>. </a:t>
              </a:r>
              <a:endParaRPr lang="en-US" altLang="vi-VN" sz="240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6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438400" y="2057401"/>
            <a:ext cx="3048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362200" y="2971801"/>
            <a:ext cx="34544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629400" y="1981201"/>
            <a:ext cx="3759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uắm</a:t>
            </a: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705600" y="2895601"/>
            <a:ext cx="3759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alt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81201" y="1549400"/>
            <a:ext cx="2487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en-US" sz="1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4" name="WordArt 22"/>
          <p:cNvSpPr>
            <a:spLocks noChangeArrowheads="1" noChangeShapeType="1" noTextEdit="1"/>
          </p:cNvSpPr>
          <p:nvPr/>
        </p:nvSpPr>
        <p:spPr bwMode="auto">
          <a:xfrm>
            <a:off x="4114800" y="1092200"/>
            <a:ext cx="3352800" cy="50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Hội vật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752600" y="2209801"/>
            <a:ext cx="253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xứ: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114800" y="2257426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phương, khắp nơi.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752600" y="3171826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Sới vật: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114800" y="321945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đất được qui định cho cuộc đấu vật.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981201" y="1473200"/>
            <a:ext cx="2487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en-US" sz="18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7" name="WordArt 22"/>
          <p:cNvSpPr>
            <a:spLocks noChangeArrowheads="1" noChangeShapeType="1" noTextEdit="1"/>
          </p:cNvSpPr>
          <p:nvPr/>
        </p:nvSpPr>
        <p:spPr bwMode="auto">
          <a:xfrm>
            <a:off x="4114800" y="838200"/>
            <a:ext cx="3352800" cy="50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Hội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Hoi v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963400" cy="6477000"/>
          </a:xfrm>
          <a:prstGeom prst="rect">
            <a:avLst/>
          </a:prstGeom>
          <a:noFill/>
          <a:ln w="28575">
            <a:solidFill>
              <a:srgbClr val="9925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406525" y="1"/>
            <a:ext cx="92964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Sới vật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62138" y="1139825"/>
            <a:ext cx="36576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1" name="Text Box 20"/>
          <p:cNvSpPr txBox="1">
            <a:spLocks noChangeArrowheads="1"/>
          </p:cNvSpPr>
          <p:nvPr/>
        </p:nvSpPr>
        <p:spPr bwMode="auto">
          <a:xfrm>
            <a:off x="1919288" y="1289050"/>
            <a:ext cx="33718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12292" name="Text Box 20"/>
          <p:cNvSpPr txBox="1">
            <a:spLocks noChangeArrowheads="1"/>
          </p:cNvSpPr>
          <p:nvPr/>
        </p:nvSpPr>
        <p:spPr bwMode="auto">
          <a:xfrm>
            <a:off x="1524000" y="2209801"/>
            <a:ext cx="253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xứ: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20"/>
          <p:cNvSpPr txBox="1">
            <a:spLocks noChangeArrowheads="1"/>
          </p:cNvSpPr>
          <p:nvPr/>
        </p:nvSpPr>
        <p:spPr bwMode="auto">
          <a:xfrm>
            <a:off x="4114800" y="2257426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phương, khắp nơi.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1524000" y="2797176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Sới vật: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4114800" y="28448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đất được qui định cho cuộc đấu vật.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447801" y="3886201"/>
            <a:ext cx="360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 lường: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800601" y="3959226"/>
            <a:ext cx="635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thể đoán định trước.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447801" y="4473576"/>
            <a:ext cx="326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 vật: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270376" y="4546601"/>
            <a:ext cx="394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hiệp đấu vật.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447800" y="5108576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Khố:</a:t>
            </a:r>
            <a:endParaRPr lang="en-US" altLang="en-US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429000" y="51816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vải dài, hẹp, quấn che phần dưới thân người.</a:t>
            </a:r>
            <a:endParaRPr lang="en-US" alt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build="allAtOnce"/>
      <p:bldP spid="17" grpId="0" build="allAtOnce"/>
      <p:bldP spid="18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1182</Words>
  <Application>Microsoft Office PowerPoint</Application>
  <PresentationFormat>Widescreen</PresentationFormat>
  <Paragraphs>109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微软雅黑</vt:lpstr>
      <vt:lpstr>SimSun</vt:lpstr>
      <vt:lpstr>Arial</vt:lpstr>
      <vt:lpstr>Calibri</vt:lpstr>
      <vt:lpstr>HP001 4 hang 1 ô ly</vt:lpstr>
      <vt:lpstr>Times New Roman</vt:lpstr>
      <vt:lpstr>VNI-Helve-Condense</vt:lpstr>
      <vt:lpstr>Wingdings</vt:lpstr>
      <vt:lpstr>微软简中圆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</dc:creator>
  <cp:lastModifiedBy>Microsoft account</cp:lastModifiedBy>
  <cp:revision>202</cp:revision>
  <dcterms:created xsi:type="dcterms:W3CDTF">2010-02-23T18:08:28Z</dcterms:created>
  <dcterms:modified xsi:type="dcterms:W3CDTF">2022-03-04T13:45:41Z</dcterms:modified>
</cp:coreProperties>
</file>