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7" r:id="rId2"/>
    <p:sldId id="315" r:id="rId3"/>
    <p:sldId id="348" r:id="rId4"/>
    <p:sldId id="297" r:id="rId5"/>
    <p:sldId id="289" r:id="rId6"/>
    <p:sldId id="299" r:id="rId7"/>
    <p:sldId id="305" r:id="rId8"/>
    <p:sldId id="308" r:id="rId9"/>
    <p:sldId id="306" r:id="rId10"/>
    <p:sldId id="307" r:id="rId11"/>
    <p:sldId id="309" r:id="rId12"/>
    <p:sldId id="291" r:id="rId13"/>
    <p:sldId id="287" r:id="rId14"/>
    <p:sldId id="346" r:id="rId15"/>
    <p:sldId id="300" r:id="rId16"/>
    <p:sldId id="301" r:id="rId17"/>
    <p:sldId id="302" r:id="rId18"/>
    <p:sldId id="321" r:id="rId19"/>
    <p:sldId id="310" r:id="rId20"/>
    <p:sldId id="311" r:id="rId21"/>
    <p:sldId id="312" r:id="rId22"/>
    <p:sldId id="319" r:id="rId2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990000"/>
    <a:srgbClr val="003300"/>
    <a:srgbClr val="FF3300"/>
    <a:srgbClr val="0000CC"/>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883"/>
  </p:normalViewPr>
  <p:slideViewPr>
    <p:cSldViewPr showGuides="1">
      <p:cViewPr varScale="1">
        <p:scale>
          <a:sx n="70" d="100"/>
          <a:sy n="70" d="100"/>
        </p:scale>
        <p:origin x="1204" y="68"/>
      </p:cViewPr>
      <p:guideLst>
        <p:guide orient="horz" pos="2160"/>
        <p:guide pos="2904"/>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68704ED0-0547-47E1-BFC8-5335F5298855}" type="datetimeFigureOut">
              <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rPr>
              <a:t>3/4/2022</a:t>
            </a:fld>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10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D44D1169-0A62-4AFE-9292-056C6E590ECA}" type="slidenum">
              <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Tree>
    <p:extLst>
      <p:ext uri="{BB962C8B-B14F-4D97-AF65-F5344CB8AC3E}">
        <p14:creationId xmlns:p14="http://schemas.microsoft.com/office/powerpoint/2010/main" val="27599195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hỗ dành sẵn cho Hình ảnh của Bản chiếu 1"/>
          <p:cNvSpPr>
            <a:spLocks noGrp="1" noRot="1" noChangeAspect="1" noTextEdit="1"/>
          </p:cNvSpPr>
          <p:nvPr>
            <p:ph type="sldImg"/>
          </p:nvPr>
        </p:nvSpPr>
        <p:spPr/>
      </p:sp>
      <p:sp>
        <p:nvSpPr>
          <p:cNvPr id="22531" name="Chỗ dành sẵn cho Ghi chú 2"/>
          <p:cNvSpPr>
            <a:spLocks noGrp="1"/>
          </p:cNvSpPr>
          <p:nvPr>
            <p:ph type="body" idx="1"/>
          </p:nvPr>
        </p:nvSpPr>
        <p:spPr/>
        <p:txBody>
          <a:bodyPr wrap="square" lIns="91440" tIns="45720" rIns="91440" bIns="45720" anchor="t" anchorCtr="0"/>
          <a:lstStyle/>
          <a:p>
            <a:pPr lvl="0" eaLnBrk="1" hangingPunct="1"/>
            <a:endParaRPr lang="vi-VN" altLang="vi-VN" dirty="0"/>
          </a:p>
        </p:txBody>
      </p:sp>
      <p:sp>
        <p:nvSpPr>
          <p:cNvPr id="22532"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vi-VN" sz="1200" dirty="0"/>
              <a:t>15</a:t>
            </a:fld>
            <a:endParaRPr lang="en-US" altLang="vi-VN" sz="1200" dirty="0"/>
          </a:p>
        </p:txBody>
      </p:sp>
    </p:spTree>
    <p:extLst>
      <p:ext uri="{BB962C8B-B14F-4D97-AF65-F5344CB8AC3E}">
        <p14:creationId xmlns:p14="http://schemas.microsoft.com/office/powerpoint/2010/main" val="402183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a:xfrm>
            <a:off x="457200" y="274638"/>
            <a:ext cx="8229600" cy="1143000"/>
          </a:xfrm>
          <a:prstGeom prst="rect">
            <a:avLst/>
          </a:prstGeom>
          <a:noFill/>
          <a:ln w="9525">
            <a:noFill/>
          </a:ln>
        </p:spPr>
        <p:txBody>
          <a:bodyPr anchor="ctr" anchorCtr="0"/>
          <a:lstStyle/>
          <a:p>
            <a:pPr lvl="0"/>
            <a:r>
              <a:rPr lang="vi-VN" altLang="vi-VN" dirty="0"/>
              <a:t>Bấm &amp; sửa kiểu tiêu đề</a:t>
            </a:r>
            <a:endParaRPr lang="en-US" altLang="vi-VN" dirty="0"/>
          </a:p>
        </p:txBody>
      </p:sp>
      <p:sp>
        <p:nvSpPr>
          <p:cNvPr id="1027" name="Nơi giữ chỗ cho Văn bản 2"/>
          <p:cNvSpPr>
            <a:spLocks noGrp="1"/>
          </p:cNvSpPr>
          <p:nvPr>
            <p:ph type="body" idx="1"/>
          </p:nvPr>
        </p:nvSpPr>
        <p:spPr>
          <a:xfrm>
            <a:off x="457200" y="1600200"/>
            <a:ext cx="8229600" cy="4525963"/>
          </a:xfrm>
          <a:prstGeom prst="rect">
            <a:avLst/>
          </a:prstGeom>
          <a:noFill/>
          <a:ln w="9525">
            <a:noFill/>
          </a:ln>
        </p:spPr>
        <p:txBody>
          <a:bodyPr/>
          <a:lstStyle/>
          <a:p>
            <a:pPr lvl="0"/>
            <a:r>
              <a:rPr lang="vi-VN" altLang="vi-VN" dirty="0"/>
              <a:t>Bấm &amp; sửa kiểu tiêu đề</a:t>
            </a:r>
          </a:p>
          <a:p>
            <a:pPr lvl="1"/>
            <a:r>
              <a:rPr lang="vi-VN" altLang="vi-VN" dirty="0"/>
              <a:t>Mức hai</a:t>
            </a:r>
          </a:p>
          <a:p>
            <a:pPr lvl="2"/>
            <a:r>
              <a:rPr lang="vi-VN" altLang="vi-VN" dirty="0"/>
              <a:t>Mức ba</a:t>
            </a:r>
          </a:p>
          <a:p>
            <a:pPr lvl="3"/>
            <a:r>
              <a:rPr lang="vi-VN" altLang="vi-VN" dirty="0"/>
              <a:t>Mức bốn</a:t>
            </a:r>
          </a:p>
          <a:p>
            <a:pPr lvl="4"/>
            <a:r>
              <a:rPr lang="vi-VN" altLang="vi-VN" dirty="0"/>
              <a:t>Mức năm</a:t>
            </a:r>
            <a:endParaRPr lang="en-US" altLang="vi-VN" dirty="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F0901B8-C3D8-4F85-BB3C-AC38E2F3902A}" type="slidenum">
              <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rPr>
              <a:t>‹#›</a:t>
            </a:fld>
            <a:endParaRPr kumimoji="0" lang="en-US" altLang="vi-VN" sz="1200" b="0" i="0" u="none" strike="noStrike" kern="1200" cap="none" spc="0" normalizeH="0" baseline="0" noProof="0">
              <a:ln>
                <a:noFill/>
              </a:ln>
              <a:solidFill>
                <a:srgbClr val="898989"/>
              </a:solidFill>
              <a:effectLst/>
              <a:uLnTx/>
              <a:uFillTx/>
              <a:latin typeface=".VnTime"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heel spokes="8"/>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Documents%20and%20Settings\Administrator\My%20Documents\Chuy&#7879;n%20CTLN.wma" TargetMode="External"/><Relationship Id="rId1" Type="http://schemas.microsoft.com/office/2007/relationships/media" Target="file:///D:\Documents%20and%20Settings\Administrator\My%20Documents\Chuy&#7879;n%20CTLN.wma" TargetMode="External"/><Relationship Id="rId5" Type="http://schemas.openxmlformats.org/officeDocument/2006/relationships/image" Target="../media/image16.GIF"/><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76200"/>
            <a:ext cx="9217152" cy="6934200"/>
          </a:xfrm>
          <a:prstGeom prst="rect">
            <a:avLst/>
          </a:prstGeom>
        </p:spPr>
      </p:pic>
      <p:pic>
        <p:nvPicPr>
          <p:cNvPr id="3" name="Picture 2"/>
          <p:cNvPicPr>
            <a:picLocks noChangeAspect="1"/>
          </p:cNvPicPr>
          <p:nvPr/>
        </p:nvPicPr>
        <p:blipFill>
          <a:blip r:embed="rId3"/>
          <a:stretch>
            <a:fillRect/>
          </a:stretch>
        </p:blipFill>
        <p:spPr>
          <a:xfrm>
            <a:off x="24384" y="76200"/>
            <a:ext cx="838391" cy="838391"/>
          </a:xfrm>
          <a:prstGeom prst="rect">
            <a:avLst/>
          </a:prstGeom>
        </p:spPr>
      </p:pic>
      <p:sp>
        <p:nvSpPr>
          <p:cNvPr id="4" name="TextBox 3"/>
          <p:cNvSpPr txBox="1"/>
          <p:nvPr/>
        </p:nvSpPr>
        <p:spPr>
          <a:xfrm>
            <a:off x="2321719" y="1999261"/>
            <a:ext cx="5128070" cy="2221827"/>
          </a:xfrm>
          <a:prstGeom prst="rect">
            <a:avLst/>
          </a:prstGeom>
          <a:noFill/>
        </p:spPr>
        <p:txBody>
          <a:bodyPr wrap="square" rtlCol="0">
            <a:spAutoFit/>
          </a:bodyPr>
          <a:lstStyle/>
          <a:p>
            <a:pPr algn="ctr"/>
            <a:r>
              <a:rPr lang="en-US" sz="3038" b="1" dirty="0" err="1">
                <a:solidFill>
                  <a:srgbClr val="FF0000"/>
                </a:solidFill>
                <a:latin typeface="Times New Roman" panose="02020603050405020304" pitchFamily="18" charset="0"/>
                <a:cs typeface="Times New Roman" panose="02020603050405020304" pitchFamily="18" charset="0"/>
              </a:rPr>
              <a:t>Trường</a:t>
            </a:r>
            <a:r>
              <a:rPr lang="en-US" sz="3038" b="1" dirty="0">
                <a:solidFill>
                  <a:srgbClr val="FF0000"/>
                </a:solidFill>
                <a:latin typeface="Times New Roman" panose="02020603050405020304" pitchFamily="18" charset="0"/>
                <a:cs typeface="Times New Roman" panose="02020603050405020304" pitchFamily="18" charset="0"/>
              </a:rPr>
              <a:t> </a:t>
            </a:r>
            <a:r>
              <a:rPr lang="en-US" sz="3038" b="1" dirty="0" err="1">
                <a:solidFill>
                  <a:srgbClr val="FF0000"/>
                </a:solidFill>
                <a:latin typeface="Times New Roman" panose="02020603050405020304" pitchFamily="18" charset="0"/>
                <a:cs typeface="Times New Roman" panose="02020603050405020304" pitchFamily="18" charset="0"/>
              </a:rPr>
              <a:t>Tiểu</a:t>
            </a:r>
            <a:r>
              <a:rPr lang="en-US" sz="3038" b="1" dirty="0">
                <a:solidFill>
                  <a:srgbClr val="FF0000"/>
                </a:solidFill>
                <a:latin typeface="Times New Roman" panose="02020603050405020304" pitchFamily="18" charset="0"/>
                <a:cs typeface="Times New Roman" panose="02020603050405020304" pitchFamily="18" charset="0"/>
              </a:rPr>
              <a:t> </a:t>
            </a:r>
            <a:r>
              <a:rPr lang="en-US" sz="3038" b="1" dirty="0" err="1">
                <a:solidFill>
                  <a:srgbClr val="FF0000"/>
                </a:solidFill>
                <a:latin typeface="Times New Roman" panose="02020603050405020304" pitchFamily="18" charset="0"/>
                <a:cs typeface="Times New Roman" panose="02020603050405020304" pitchFamily="18" charset="0"/>
              </a:rPr>
              <a:t>học</a:t>
            </a:r>
            <a:r>
              <a:rPr lang="en-US" sz="3038" b="1" dirty="0">
                <a:solidFill>
                  <a:srgbClr val="FF0000"/>
                </a:solidFill>
                <a:latin typeface="Times New Roman" panose="02020603050405020304" pitchFamily="18" charset="0"/>
                <a:cs typeface="Times New Roman" panose="02020603050405020304" pitchFamily="18" charset="0"/>
              </a:rPr>
              <a:t> </a:t>
            </a:r>
            <a:r>
              <a:rPr lang="en-US" sz="3038" b="1" dirty="0" err="1">
                <a:solidFill>
                  <a:srgbClr val="FF0000"/>
                </a:solidFill>
                <a:latin typeface="Times New Roman" panose="02020603050405020304" pitchFamily="18" charset="0"/>
                <a:cs typeface="Times New Roman" panose="02020603050405020304" pitchFamily="18" charset="0"/>
              </a:rPr>
              <a:t>Phúc</a:t>
            </a:r>
            <a:r>
              <a:rPr lang="en-US" sz="3038" b="1" dirty="0">
                <a:solidFill>
                  <a:srgbClr val="FF0000"/>
                </a:solidFill>
                <a:latin typeface="Times New Roman" panose="02020603050405020304" pitchFamily="18" charset="0"/>
                <a:cs typeface="Times New Roman" panose="02020603050405020304" pitchFamily="18" charset="0"/>
              </a:rPr>
              <a:t> </a:t>
            </a:r>
            <a:r>
              <a:rPr lang="en-US" sz="3038" b="1" dirty="0" err="1">
                <a:solidFill>
                  <a:srgbClr val="FF0000"/>
                </a:solidFill>
                <a:latin typeface="Times New Roman" panose="02020603050405020304" pitchFamily="18" charset="0"/>
                <a:cs typeface="Times New Roman" panose="02020603050405020304" pitchFamily="18" charset="0"/>
              </a:rPr>
              <a:t>Lợi</a:t>
            </a:r>
            <a:endParaRPr lang="en-US" sz="3038" b="1" dirty="0">
              <a:solidFill>
                <a:srgbClr val="FF0000"/>
              </a:solidFill>
              <a:latin typeface="Times New Roman" panose="02020603050405020304" pitchFamily="18" charset="0"/>
              <a:cs typeface="Times New Roman" panose="02020603050405020304" pitchFamily="18" charset="0"/>
            </a:endParaRPr>
          </a:p>
          <a:p>
            <a:pPr algn="ctr"/>
            <a:r>
              <a:rPr lang="en-US" sz="2700" b="1" dirty="0" err="1">
                <a:solidFill>
                  <a:srgbClr val="FF0000"/>
                </a:solidFill>
                <a:latin typeface="Times New Roman" panose="02020603050405020304" pitchFamily="18" charset="0"/>
                <a:cs typeface="Times New Roman" panose="02020603050405020304" pitchFamily="18" charset="0"/>
              </a:rPr>
              <a:t>Tuần</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25</a:t>
            </a:r>
            <a:endParaRPr lang="en-US" sz="2700" b="1" dirty="0">
              <a:solidFill>
                <a:srgbClr val="FF0000"/>
              </a:solidFill>
              <a:latin typeface="Times New Roman" panose="02020603050405020304" pitchFamily="18" charset="0"/>
              <a:cs typeface="Times New Roman" panose="02020603050405020304" pitchFamily="18" charset="0"/>
            </a:endParaRPr>
          </a:p>
          <a:p>
            <a:pPr algn="ctr"/>
            <a:r>
              <a:rPr lang="en-US" sz="2700" b="1" dirty="0" err="1" smtClean="0">
                <a:solidFill>
                  <a:srgbClr val="FF0000"/>
                </a:solidFill>
                <a:latin typeface="Times New Roman" panose="02020603050405020304" pitchFamily="18" charset="0"/>
                <a:cs typeface="Times New Roman" panose="02020603050405020304" pitchFamily="18" charset="0"/>
              </a:rPr>
              <a:t>Luyện</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từ</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và</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câu</a:t>
            </a:r>
            <a:endParaRPr lang="en-US" sz="2700" b="1" dirty="0">
              <a:solidFill>
                <a:srgbClr val="FF0000"/>
              </a:solidFill>
              <a:latin typeface="Times New Roman" panose="02020603050405020304" pitchFamily="18" charset="0"/>
              <a:cs typeface="Times New Roman" panose="02020603050405020304" pitchFamily="18" charset="0"/>
            </a:endParaRPr>
          </a:p>
          <a:p>
            <a:pPr algn="ctr"/>
            <a:r>
              <a:rPr lang="en-US" sz="2700" b="1" dirty="0" err="1" smtClean="0">
                <a:solidFill>
                  <a:srgbClr val="FF0000"/>
                </a:solidFill>
                <a:latin typeface="Times New Roman" panose="02020603050405020304" pitchFamily="18" charset="0"/>
                <a:cs typeface="Times New Roman" panose="02020603050405020304" pitchFamily="18" charset="0"/>
              </a:rPr>
              <a:t>Nhân</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hóa</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Ôn</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tập</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cách</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đặt</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và</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trả</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lời</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câu</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hỏi</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Vì</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sao</a:t>
            </a:r>
            <a:r>
              <a:rPr lang="en-US" sz="2700" b="1" dirty="0" smtClean="0">
                <a:solidFill>
                  <a:srgbClr val="FF0000"/>
                </a:solidFill>
                <a:latin typeface="Times New Roman" panose="02020603050405020304" pitchFamily="18" charset="0"/>
                <a:cs typeface="Times New Roman" panose="02020603050405020304" pitchFamily="18" charset="0"/>
              </a:rPr>
              <a:t>?</a:t>
            </a:r>
            <a:endParaRPr lang="vi-VN" sz="2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135691"/>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troi_xanh_500"/>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5363" name="Rectangle 17"/>
          <p:cNvSpPr/>
          <p:nvPr/>
        </p:nvSpPr>
        <p:spPr>
          <a:xfrm>
            <a:off x="1649095" y="6324600"/>
            <a:ext cx="505841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0000FF"/>
                </a:solidFill>
                <a:latin typeface="Arial" panose="020B0604020202020204" pitchFamily="34" charset="0"/>
              </a:rPr>
              <a:t>Chị gió chăn mây trên đồng</a:t>
            </a: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gb"/>
          <p:cNvPicPr>
            <a:picLocks noChangeAspect="1"/>
          </p:cNvPicPr>
          <p:nvPr/>
        </p:nvPicPr>
        <p:blipFill>
          <a:blip r:embed="rId2"/>
          <a:stretch>
            <a:fillRect/>
          </a:stretch>
        </p:blipFill>
        <p:spPr>
          <a:xfrm>
            <a:off x="0" y="0"/>
            <a:ext cx="9144000" cy="6172200"/>
          </a:xfrm>
          <a:prstGeom prst="rect">
            <a:avLst/>
          </a:prstGeom>
          <a:noFill/>
          <a:ln w="9525">
            <a:noFill/>
          </a:ln>
        </p:spPr>
      </p:pic>
      <p:sp>
        <p:nvSpPr>
          <p:cNvPr id="16387" name="TextBox 1"/>
          <p:cNvSpPr txBox="1"/>
          <p:nvPr/>
        </p:nvSpPr>
        <p:spPr>
          <a:xfrm>
            <a:off x="914400" y="6278563"/>
            <a:ext cx="82296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b="1" dirty="0">
                <a:solidFill>
                  <a:srgbClr val="0000CC"/>
                </a:solidFill>
                <a:latin typeface="Arial" panose="020B0604020202020204" pitchFamily="34" charset="0"/>
              </a:rPr>
              <a:t>Bác mặt trời đạp xe qua núi</a:t>
            </a: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p:nvPr/>
        </p:nvSpPr>
        <p:spPr>
          <a:xfrm>
            <a:off x="457200" y="884238"/>
            <a:ext cx="81534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B</a:t>
            </a:r>
            <a:r>
              <a:rPr lang="vi-VN" altLang="en-US" sz="2800" b="1" dirty="0">
                <a:solidFill>
                  <a:srgbClr val="0000CC"/>
                </a:solidFill>
                <a:latin typeface="Times New Roman" panose="02020603050405020304" pitchFamily="18" charset="0"/>
                <a:cs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i 2:</a:t>
            </a:r>
            <a:r>
              <a:rPr lang="en-US" altLang="vi-VN" sz="2800" b="1" dirty="0">
                <a:solidFill>
                  <a:srgbClr val="0000CC"/>
                </a:solidFill>
                <a:latin typeface=".VnTime" pitchFamily="34" charset="0"/>
              </a:rPr>
              <a:t> </a:t>
            </a:r>
            <a:r>
              <a:rPr lang="vi-VN" altLang="en-US" sz="2800" b="1" dirty="0">
                <a:solidFill>
                  <a:srgbClr val="0000CC"/>
                </a:solidFill>
                <a:latin typeface="Times New Roman" panose="02020603050405020304" pitchFamily="18" charset="0"/>
                <a:cs typeface="Times New Roman" panose="02020603050405020304" pitchFamily="18" charset="0"/>
              </a:rPr>
              <a:t>Tìm và gạch chân cho bộ phận trả lời cho câu hỏi Vì sao?</a:t>
            </a:r>
          </a:p>
        </p:txBody>
      </p:sp>
      <p:sp>
        <p:nvSpPr>
          <p:cNvPr id="17411" name="Text Box 6"/>
          <p:cNvSpPr txBox="1"/>
          <p:nvPr/>
        </p:nvSpPr>
        <p:spPr>
          <a:xfrm>
            <a:off x="3048000" y="3276600"/>
            <a:ext cx="2514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dirty="0">
              <a:latin typeface=".VnTime" pitchFamily="34" charset="0"/>
            </a:endParaRPr>
          </a:p>
        </p:txBody>
      </p:sp>
      <p:sp>
        <p:nvSpPr>
          <p:cNvPr id="17412" name="Text Box 9"/>
          <p:cNvSpPr txBox="1"/>
          <p:nvPr/>
        </p:nvSpPr>
        <p:spPr>
          <a:xfrm>
            <a:off x="2819400" y="3221038"/>
            <a:ext cx="32004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59402" name="Text Box 10"/>
          <p:cNvSpPr txBox="1"/>
          <p:nvPr/>
        </p:nvSpPr>
        <p:spPr>
          <a:xfrm>
            <a:off x="43180" y="2065863"/>
            <a:ext cx="9144000" cy="310854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buFontTx/>
              <a:buNone/>
            </a:pPr>
            <a:r>
              <a:rPr lang="en-US" altLang="vi-VN" sz="2800" b="1" dirty="0">
                <a:solidFill>
                  <a:srgbClr val="0000CC"/>
                </a:solidFill>
                <a:latin typeface=".VnTime" pitchFamily="34" charset="0"/>
              </a:rPr>
              <a:t>a) </a:t>
            </a:r>
            <a:r>
              <a:rPr lang="vi-VN" altLang="en-US" sz="2800" b="1" dirty="0">
                <a:solidFill>
                  <a:srgbClr val="0000CC"/>
                </a:solidFill>
                <a:latin typeface="Times New Roman" panose="02020603050405020304" pitchFamily="18" charset="0"/>
                <a:cs typeface="Times New Roman" panose="02020603050405020304" pitchFamily="18" charset="0"/>
              </a:rPr>
              <a:t>Cả lớp cười ồ lên vì </a:t>
            </a:r>
            <a:r>
              <a:rPr lang="vi-VN" altLang="en-US" sz="2800" b="1">
                <a:solidFill>
                  <a:srgbClr val="0000CC"/>
                </a:solidFill>
                <a:latin typeface="Times New Roman" panose="02020603050405020304" pitchFamily="18" charset="0"/>
                <a:cs typeface="Times New Roman" panose="02020603050405020304" pitchFamily="18" charset="0"/>
              </a:rPr>
              <a:t>câu thơ vô lí</a:t>
            </a:r>
            <a:r>
              <a:rPr lang="en-US" altLang="en-US" sz="2800" b="1">
                <a:solidFill>
                  <a:srgbClr val="0000CC"/>
                </a:solidFill>
                <a:latin typeface="Times New Roman" panose="02020603050405020304" pitchFamily="18" charset="0"/>
                <a:cs typeface="Times New Roman" panose="02020603050405020304" pitchFamily="18" charset="0"/>
              </a:rPr>
              <a:t> quá.</a:t>
            </a:r>
            <a:endParaRPr lang="en-US" altLang="vi-VN" sz="2800" b="1" dirty="0">
              <a:solidFill>
                <a:srgbClr val="0000CC"/>
              </a:solidFill>
              <a:latin typeface=".VnTime" pitchFamily="34" charset="0"/>
            </a:endParaRPr>
          </a:p>
          <a:p>
            <a:pPr marL="342900" lvl="0" indent="-342900" eaLnBrk="1" hangingPunct="1">
              <a:spcBef>
                <a:spcPct val="0"/>
              </a:spcBef>
              <a:buFontTx/>
              <a:buNone/>
            </a:pPr>
            <a:endParaRPr lang="en-US" altLang="vi-VN" sz="2800" b="1">
              <a:solidFill>
                <a:srgbClr val="0000CC"/>
              </a:solidFill>
              <a:latin typeface=".VnTime" pitchFamily="34" charset="0"/>
            </a:endParaRPr>
          </a:p>
          <a:p>
            <a:pPr marL="342900" lvl="0" indent="-342900" eaLnBrk="1" hangingPunct="1">
              <a:spcBef>
                <a:spcPct val="0"/>
              </a:spcBef>
              <a:buFontTx/>
              <a:buNone/>
            </a:pPr>
            <a:r>
              <a:rPr lang="en-US" altLang="vi-VN" sz="2800" b="1">
                <a:solidFill>
                  <a:srgbClr val="0000CC"/>
                </a:solidFill>
                <a:latin typeface=".VnTime" pitchFamily="34" charset="0"/>
              </a:rPr>
              <a:t>b</a:t>
            </a:r>
            <a:r>
              <a:rPr lang="en-US" altLang="vi-VN" sz="2800" b="1" dirty="0">
                <a:solidFill>
                  <a:srgbClr val="0000CC"/>
                </a:solidFill>
                <a:latin typeface=".VnTime" pitchFamily="34" charset="0"/>
              </a:rPr>
              <a:t>) </a:t>
            </a:r>
            <a:r>
              <a:rPr lang="vi-VN" altLang="en-US" sz="2800" b="1" dirty="0">
                <a:solidFill>
                  <a:srgbClr val="0000CC"/>
                </a:solidFill>
                <a:latin typeface="Times New Roman" panose="02020603050405020304" pitchFamily="18" charset="0"/>
                <a:cs typeface="Times New Roman" panose="02020603050405020304" pitchFamily="18" charset="0"/>
              </a:rPr>
              <a:t>Những chàng man - gát rất bình tĩnh vì họ thường là những người phi ngựa giỏi nhất.</a:t>
            </a:r>
            <a:endParaRPr lang="en-US" altLang="vi-VN" sz="2800" b="1" dirty="0">
              <a:solidFill>
                <a:srgbClr val="0000CC"/>
              </a:solidFill>
              <a:latin typeface=".VnTime" pitchFamily="34" charset="0"/>
            </a:endParaRPr>
          </a:p>
          <a:p>
            <a:pPr marL="342900" lvl="0" indent="-342900" eaLnBrk="1" hangingPunct="1">
              <a:spcBef>
                <a:spcPct val="0"/>
              </a:spcBef>
              <a:buFontTx/>
              <a:buNone/>
            </a:pPr>
            <a:endParaRPr lang="en-US" altLang="vi-VN" sz="2800" b="1">
              <a:solidFill>
                <a:srgbClr val="0000CC"/>
              </a:solidFill>
              <a:latin typeface=".VnTime" pitchFamily="34" charset="0"/>
            </a:endParaRPr>
          </a:p>
          <a:p>
            <a:pPr marL="342900" lvl="0" indent="-342900" eaLnBrk="1" hangingPunct="1">
              <a:spcBef>
                <a:spcPct val="0"/>
              </a:spcBef>
              <a:buFontTx/>
              <a:buNone/>
            </a:pPr>
            <a:r>
              <a:rPr lang="en-US" altLang="vi-VN" sz="2800" b="1">
                <a:solidFill>
                  <a:srgbClr val="0000CC"/>
                </a:solidFill>
                <a:latin typeface=".VnTime" pitchFamily="34" charset="0"/>
              </a:rPr>
              <a:t>c</a:t>
            </a:r>
            <a:r>
              <a:rPr lang="en-US" altLang="vi-VN" sz="2800" b="1" dirty="0">
                <a:solidFill>
                  <a:srgbClr val="0000CC"/>
                </a:solidFill>
                <a:latin typeface=".VnTime" pitchFamily="34" charset="0"/>
              </a:rPr>
              <a:t>)</a:t>
            </a:r>
            <a:r>
              <a:rPr lang="vi-VN" altLang="en-US" sz="2800" b="1" dirty="0">
                <a:solidFill>
                  <a:srgbClr val="0000CC"/>
                </a:solidFill>
                <a:latin typeface="Times New Roman" panose="02020603050405020304" pitchFamily="18" charset="0"/>
                <a:cs typeface="Times New Roman" panose="02020603050405020304" pitchFamily="18" charset="0"/>
              </a:rPr>
              <a:t>Chị em Xô-phi đã về ngay vì họ nhớ lời mẹ dặn không được làm phiền người khác.</a:t>
            </a:r>
          </a:p>
        </p:txBody>
      </p:sp>
      <p:sp>
        <p:nvSpPr>
          <p:cNvPr id="17414" name="Text Box 11"/>
          <p:cNvSpPr txBox="1"/>
          <p:nvPr/>
        </p:nvSpPr>
        <p:spPr>
          <a:xfrm>
            <a:off x="2422525" y="5583238"/>
            <a:ext cx="3216275"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59411" name="Line 19"/>
          <p:cNvSpPr/>
          <p:nvPr/>
        </p:nvSpPr>
        <p:spPr>
          <a:xfrm>
            <a:off x="3232785" y="2523479"/>
            <a:ext cx="2939415" cy="635"/>
          </a:xfrm>
          <a:prstGeom prst="line">
            <a:avLst/>
          </a:prstGeom>
          <a:ln w="38100" cap="flat" cmpd="sng">
            <a:solidFill>
              <a:srgbClr val="FF0000"/>
            </a:solidFill>
            <a:prstDash val="solid"/>
            <a:headEnd type="none" w="med" len="med"/>
            <a:tailEnd type="none" w="med" len="med"/>
          </a:ln>
        </p:spPr>
      </p:sp>
      <p:sp>
        <p:nvSpPr>
          <p:cNvPr id="59412" name="Line 20"/>
          <p:cNvSpPr/>
          <p:nvPr/>
        </p:nvSpPr>
        <p:spPr>
          <a:xfrm flipV="1">
            <a:off x="457200" y="3776345"/>
            <a:ext cx="4834255" cy="33655"/>
          </a:xfrm>
          <a:prstGeom prst="line">
            <a:avLst/>
          </a:prstGeom>
          <a:ln w="38100" cap="flat" cmpd="sng">
            <a:solidFill>
              <a:srgbClr val="FF0000"/>
            </a:solidFill>
            <a:prstDash val="solid"/>
            <a:headEnd type="none" w="med" len="med"/>
            <a:tailEnd type="none" w="med" len="med"/>
          </a:ln>
        </p:spPr>
      </p:sp>
      <p:sp>
        <p:nvSpPr>
          <p:cNvPr id="59413" name="Line 21"/>
          <p:cNvSpPr/>
          <p:nvPr/>
        </p:nvSpPr>
        <p:spPr>
          <a:xfrm flipV="1">
            <a:off x="6248400" y="3352800"/>
            <a:ext cx="2352675" cy="22225"/>
          </a:xfrm>
          <a:prstGeom prst="line">
            <a:avLst/>
          </a:prstGeom>
          <a:ln w="38100" cap="flat" cmpd="sng">
            <a:solidFill>
              <a:srgbClr val="FF0000"/>
            </a:solidFill>
            <a:prstDash val="solid"/>
            <a:headEnd type="none" w="med" len="med"/>
            <a:tailEnd type="none" w="med" len="med"/>
          </a:ln>
        </p:spPr>
      </p:sp>
      <p:sp>
        <p:nvSpPr>
          <p:cNvPr id="59414" name="Line 22"/>
          <p:cNvSpPr/>
          <p:nvPr/>
        </p:nvSpPr>
        <p:spPr>
          <a:xfrm flipV="1">
            <a:off x="4419600" y="4627245"/>
            <a:ext cx="4141470" cy="20955"/>
          </a:xfrm>
          <a:prstGeom prst="line">
            <a:avLst/>
          </a:prstGeom>
          <a:ln w="38100" cap="flat" cmpd="sng">
            <a:solidFill>
              <a:srgbClr val="FF0000"/>
            </a:solidFill>
            <a:prstDash val="solid"/>
            <a:headEnd type="none" w="med" len="med"/>
            <a:tailEnd type="none" w="med" len="med"/>
          </a:ln>
        </p:spPr>
      </p:sp>
      <p:sp>
        <p:nvSpPr>
          <p:cNvPr id="17419" name="Line 23"/>
          <p:cNvSpPr/>
          <p:nvPr/>
        </p:nvSpPr>
        <p:spPr>
          <a:xfrm>
            <a:off x="533400" y="4876800"/>
            <a:ext cx="76200" cy="76200"/>
          </a:xfrm>
          <a:prstGeom prst="line">
            <a:avLst/>
          </a:prstGeom>
          <a:ln w="9525" cap="flat" cmpd="sng">
            <a:solidFill>
              <a:schemeClr val="tx1"/>
            </a:solidFill>
            <a:prstDash val="solid"/>
            <a:headEnd type="none" w="med" len="med"/>
            <a:tailEnd type="none" w="med" len="med"/>
          </a:ln>
        </p:spPr>
      </p:sp>
      <p:sp>
        <p:nvSpPr>
          <p:cNvPr id="59416" name="Line 24"/>
          <p:cNvSpPr/>
          <p:nvPr/>
        </p:nvSpPr>
        <p:spPr>
          <a:xfrm>
            <a:off x="448310" y="5097780"/>
            <a:ext cx="4166870" cy="7620"/>
          </a:xfrm>
          <a:prstGeom prst="line">
            <a:avLst/>
          </a:prstGeom>
          <a:ln w="38100" cap="flat" cmpd="sng">
            <a:solidFill>
              <a:srgbClr val="FF0000"/>
            </a:solidFill>
            <a:prstDash val="solid"/>
            <a:headEnd type="none" w="med" len="med"/>
            <a:tailEnd type="none" w="med" len="med"/>
          </a:ln>
        </p:spPr>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linds(horizontal)">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402"/>
                                        </p:tgtEl>
                                        <p:attrNameLst>
                                          <p:attrName>style.visibility</p:attrName>
                                        </p:attrNameLst>
                                      </p:cBhvr>
                                      <p:to>
                                        <p:strVal val="visible"/>
                                      </p:to>
                                    </p:set>
                                    <p:animEffect transition="in" filter="circle(in)">
                                      <p:cBhvr>
                                        <p:cTn id="12" dur="2000"/>
                                        <p:tgtEl>
                                          <p:spTgt spid="594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411"/>
                                        </p:tgtEl>
                                        <p:attrNameLst>
                                          <p:attrName>style.visibility</p:attrName>
                                        </p:attrNameLst>
                                      </p:cBhvr>
                                      <p:to>
                                        <p:strVal val="visible"/>
                                      </p:to>
                                    </p:set>
                                    <p:anim calcmode="lin" valueType="num">
                                      <p:cBhvr additive="base">
                                        <p:cTn id="17" dur="500" fill="hold"/>
                                        <p:tgtEl>
                                          <p:spTgt spid="59411"/>
                                        </p:tgtEl>
                                        <p:attrNameLst>
                                          <p:attrName>ppt_x</p:attrName>
                                        </p:attrNameLst>
                                      </p:cBhvr>
                                      <p:tavLst>
                                        <p:tav tm="0">
                                          <p:val>
                                            <p:strVal val="#ppt_x"/>
                                          </p:val>
                                        </p:tav>
                                        <p:tav tm="100000">
                                          <p:val>
                                            <p:strVal val="#ppt_x"/>
                                          </p:val>
                                        </p:tav>
                                      </p:tavLst>
                                    </p:anim>
                                    <p:anim calcmode="lin" valueType="num">
                                      <p:cBhvr additive="base">
                                        <p:cTn id="18" dur="500" fill="hold"/>
                                        <p:tgtEl>
                                          <p:spTgt spid="594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413"/>
                                        </p:tgtEl>
                                        <p:attrNameLst>
                                          <p:attrName>style.visibility</p:attrName>
                                        </p:attrNameLst>
                                      </p:cBhvr>
                                      <p:to>
                                        <p:strVal val="visible"/>
                                      </p:to>
                                    </p:set>
                                    <p:anim calcmode="lin" valueType="num">
                                      <p:cBhvr additive="base">
                                        <p:cTn id="23" dur="500" fill="hold"/>
                                        <p:tgtEl>
                                          <p:spTgt spid="59413"/>
                                        </p:tgtEl>
                                        <p:attrNameLst>
                                          <p:attrName>ppt_x</p:attrName>
                                        </p:attrNameLst>
                                      </p:cBhvr>
                                      <p:tavLst>
                                        <p:tav tm="0">
                                          <p:val>
                                            <p:strVal val="#ppt_x"/>
                                          </p:val>
                                        </p:tav>
                                        <p:tav tm="100000">
                                          <p:val>
                                            <p:strVal val="#ppt_x"/>
                                          </p:val>
                                        </p:tav>
                                      </p:tavLst>
                                    </p:anim>
                                    <p:anim calcmode="lin" valueType="num">
                                      <p:cBhvr additive="base">
                                        <p:cTn id="24" dur="500" fill="hold"/>
                                        <p:tgtEl>
                                          <p:spTgt spid="594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9412"/>
                                        </p:tgtEl>
                                        <p:attrNameLst>
                                          <p:attrName>style.visibility</p:attrName>
                                        </p:attrNameLst>
                                      </p:cBhvr>
                                      <p:to>
                                        <p:strVal val="visible"/>
                                      </p:to>
                                    </p:set>
                                    <p:anim calcmode="lin" valueType="num">
                                      <p:cBhvr additive="base">
                                        <p:cTn id="27" dur="500" fill="hold"/>
                                        <p:tgtEl>
                                          <p:spTgt spid="59412"/>
                                        </p:tgtEl>
                                        <p:attrNameLst>
                                          <p:attrName>ppt_x</p:attrName>
                                        </p:attrNameLst>
                                      </p:cBhvr>
                                      <p:tavLst>
                                        <p:tav tm="0">
                                          <p:val>
                                            <p:strVal val="#ppt_x"/>
                                          </p:val>
                                        </p:tav>
                                        <p:tav tm="100000">
                                          <p:val>
                                            <p:strVal val="#ppt_x"/>
                                          </p:val>
                                        </p:tav>
                                      </p:tavLst>
                                    </p:anim>
                                    <p:anim calcmode="lin" valueType="num">
                                      <p:cBhvr additive="base">
                                        <p:cTn id="28" dur="500" fill="hold"/>
                                        <p:tgtEl>
                                          <p:spTgt spid="594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9414"/>
                                        </p:tgtEl>
                                        <p:attrNameLst>
                                          <p:attrName>style.visibility</p:attrName>
                                        </p:attrNameLst>
                                      </p:cBhvr>
                                      <p:to>
                                        <p:strVal val="visible"/>
                                      </p:to>
                                    </p:set>
                                    <p:anim calcmode="lin" valueType="num">
                                      <p:cBhvr additive="base">
                                        <p:cTn id="33" dur="500" fill="hold"/>
                                        <p:tgtEl>
                                          <p:spTgt spid="59414"/>
                                        </p:tgtEl>
                                        <p:attrNameLst>
                                          <p:attrName>ppt_x</p:attrName>
                                        </p:attrNameLst>
                                      </p:cBhvr>
                                      <p:tavLst>
                                        <p:tav tm="0">
                                          <p:val>
                                            <p:strVal val="#ppt_x"/>
                                          </p:val>
                                        </p:tav>
                                        <p:tav tm="100000">
                                          <p:val>
                                            <p:strVal val="#ppt_x"/>
                                          </p:val>
                                        </p:tav>
                                      </p:tavLst>
                                    </p:anim>
                                    <p:anim calcmode="lin" valueType="num">
                                      <p:cBhvr additive="base">
                                        <p:cTn id="34" dur="500" fill="hold"/>
                                        <p:tgtEl>
                                          <p:spTgt spid="594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9416"/>
                                        </p:tgtEl>
                                        <p:attrNameLst>
                                          <p:attrName>style.visibility</p:attrName>
                                        </p:attrNameLst>
                                      </p:cBhvr>
                                      <p:to>
                                        <p:strVal val="visible"/>
                                      </p:to>
                                    </p:set>
                                    <p:anim calcmode="lin" valueType="num">
                                      <p:cBhvr additive="base">
                                        <p:cTn id="37" dur="500" fill="hold"/>
                                        <p:tgtEl>
                                          <p:spTgt spid="59416"/>
                                        </p:tgtEl>
                                        <p:attrNameLst>
                                          <p:attrName>ppt_x</p:attrName>
                                        </p:attrNameLst>
                                      </p:cBhvr>
                                      <p:tavLst>
                                        <p:tav tm="0">
                                          <p:val>
                                            <p:strVal val="#ppt_x"/>
                                          </p:val>
                                        </p:tav>
                                        <p:tav tm="100000">
                                          <p:val>
                                            <p:strVal val="#ppt_x"/>
                                          </p:val>
                                        </p:tav>
                                      </p:tavLst>
                                    </p:anim>
                                    <p:anim calcmode="lin" valueType="num">
                                      <p:cBhvr additive="base">
                                        <p:cTn id="38" dur="500" fill="hold"/>
                                        <p:tgtEl>
                                          <p:spTgt spid="59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4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p:nvPr/>
        </p:nvSpPr>
        <p:spPr>
          <a:xfrm>
            <a:off x="228600" y="1295400"/>
            <a:ext cx="86868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B</a:t>
            </a:r>
            <a:r>
              <a:rPr lang="vi-VN" altLang="en-US" b="1" dirty="0">
                <a:solidFill>
                  <a:srgbClr val="0000CC"/>
                </a:solidFill>
                <a:latin typeface="Times New Roman" panose="02020603050405020304" pitchFamily="18" charset="0"/>
                <a:cs typeface="Times New Roman" panose="02020603050405020304" pitchFamily="18" charset="0"/>
              </a:rPr>
              <a:t>à</a:t>
            </a:r>
            <a:r>
              <a:rPr lang="en-US" altLang="vi-VN" b="1" dirty="0">
                <a:solidFill>
                  <a:srgbClr val="0000CC"/>
                </a:solidFill>
                <a:latin typeface="Times New Roman" panose="02020603050405020304" pitchFamily="18" charset="0"/>
                <a:cs typeface="Times New Roman" panose="02020603050405020304" pitchFamily="18" charset="0"/>
              </a:rPr>
              <a:t>i 3: </a:t>
            </a:r>
            <a:r>
              <a:rPr lang="vi-VN" altLang="en-US" b="1" dirty="0">
                <a:solidFill>
                  <a:srgbClr val="0000CC"/>
                </a:solidFill>
                <a:latin typeface="Times New Roman" panose="02020603050405020304" pitchFamily="18" charset="0"/>
                <a:cs typeface="Times New Roman" panose="02020603050405020304" pitchFamily="18" charset="0"/>
              </a:rPr>
              <a:t>Dựa vào nội dung bài tập đọc </a:t>
            </a:r>
            <a:r>
              <a:rPr lang="vi-VN" altLang="en-US" b="1" i="1" dirty="0">
                <a:solidFill>
                  <a:srgbClr val="FF0000"/>
                </a:solidFill>
                <a:latin typeface="Times New Roman" panose="02020603050405020304" pitchFamily="18" charset="0"/>
                <a:cs typeface="Times New Roman" panose="02020603050405020304" pitchFamily="18" charset="0"/>
              </a:rPr>
              <a:t>Hội vật</a:t>
            </a:r>
            <a:r>
              <a:rPr lang="vi-VN" altLang="en-US" b="1" dirty="0">
                <a:solidFill>
                  <a:srgbClr val="0000CC"/>
                </a:solidFill>
                <a:latin typeface="Times New Roman" panose="02020603050405020304" pitchFamily="18" charset="0"/>
                <a:cs typeface="Times New Roman" panose="02020603050405020304" pitchFamily="18" charset="0"/>
              </a:rPr>
              <a:t> hãy trả lời các câu hỏi sau:</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47109" name="Text Box 5"/>
          <p:cNvSpPr txBox="1"/>
          <p:nvPr/>
        </p:nvSpPr>
        <p:spPr>
          <a:xfrm>
            <a:off x="304800" y="2819400"/>
            <a:ext cx="8610600" cy="206121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a) </a:t>
            </a:r>
            <a:r>
              <a:rPr lang="vi-VN" altLang="en-US" b="1" i="1" dirty="0">
                <a:solidFill>
                  <a:srgbClr val="FF0000"/>
                </a:solidFill>
                <a:latin typeface="Times New Roman" panose="02020603050405020304" pitchFamily="18" charset="0"/>
                <a:cs typeface="Times New Roman" panose="02020603050405020304" pitchFamily="18" charset="0"/>
              </a:rPr>
              <a:t>Vì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người tứ xứ đổ về xem vật rất đông?</a:t>
            </a:r>
            <a:endParaRPr lang="en-US" altLang="vi-VN" b="1" i="1" dirty="0">
              <a:solidFill>
                <a:srgbClr val="006600"/>
              </a:solidFill>
              <a:latin typeface="Times New Roman" panose="02020603050405020304" pitchFamily="18" charset="0"/>
              <a:cs typeface="Times New Roman" panose="02020603050405020304" pitchFamily="18" charset="0"/>
            </a:endParaRPr>
          </a:p>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b) </a:t>
            </a:r>
            <a:r>
              <a:rPr lang="vi-VN" altLang="en-US" b="1" i="1" dirty="0">
                <a:solidFill>
                  <a:srgbClr val="FF0000"/>
                </a:solidFill>
                <a:latin typeface="Times New Roman" panose="02020603050405020304" pitchFamily="18" charset="0"/>
                <a:cs typeface="Times New Roman" panose="02020603050405020304" pitchFamily="18" charset="0"/>
              </a:rPr>
              <a:t>Vì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lúc đầu keo vật xem chừng chán ngắt</a:t>
            </a:r>
            <a:r>
              <a:rPr lang="en-US" altLang="vi-VN" b="1" i="1" dirty="0">
                <a:solidFill>
                  <a:srgbClr val="006600"/>
                </a:solidFill>
                <a:latin typeface="Times New Roman" panose="02020603050405020304" pitchFamily="18" charset="0"/>
                <a:cs typeface="Times New Roman" panose="02020603050405020304" pitchFamily="18" charset="0"/>
              </a:rPr>
              <a:t>?</a:t>
            </a:r>
          </a:p>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c) </a:t>
            </a:r>
            <a:r>
              <a:rPr lang="vi-VN" altLang="en-US" b="1" i="1" dirty="0">
                <a:solidFill>
                  <a:srgbClr val="FF0000"/>
                </a:solidFill>
                <a:latin typeface="Times New Roman" panose="02020603050405020304" pitchFamily="18" charset="0"/>
                <a:cs typeface="Times New Roman" panose="02020603050405020304" pitchFamily="18" charset="0"/>
              </a:rPr>
              <a:t>Vì</a:t>
            </a:r>
            <a:r>
              <a:rPr lang="en-US" altLang="vi-VN" b="1" i="1" dirty="0">
                <a:solidFill>
                  <a:srgbClr val="FF0000"/>
                </a:solidFill>
                <a:latin typeface="Times New Roman" panose="02020603050405020304" pitchFamily="18" charset="0"/>
                <a:cs typeface="Times New Roman" panose="02020603050405020304" pitchFamily="18" charset="0"/>
              </a:rPr>
              <a:t> sao</a:t>
            </a:r>
            <a:r>
              <a:rPr lang="en-US" altLang="vi-VN" b="1" i="1" dirty="0">
                <a:latin typeface="Times New Roman" panose="02020603050405020304" pitchFamily="18" charset="0"/>
                <a:cs typeface="Times New Roman" panose="02020603050405020304" pitchFamily="18" charset="0"/>
              </a:rPr>
              <a:t> </a:t>
            </a:r>
            <a:r>
              <a:rPr lang="vi-VN" altLang="en-US" b="1" i="1" dirty="0">
                <a:latin typeface="Times New Roman" panose="02020603050405020304" pitchFamily="18" charset="0"/>
                <a:cs typeface="Times New Roman" panose="02020603050405020304" pitchFamily="18" charset="0"/>
              </a:rPr>
              <a:t>ông Cản Ngũ mất đà chúi xuống</a:t>
            </a:r>
            <a:r>
              <a:rPr lang="en-US" altLang="vi-VN" b="1" i="1" dirty="0">
                <a:solidFill>
                  <a:srgbClr val="006600"/>
                </a:solidFill>
                <a:latin typeface="Times New Roman" panose="02020603050405020304" pitchFamily="18" charset="0"/>
                <a:cs typeface="Times New Roman" panose="02020603050405020304" pitchFamily="18" charset="0"/>
              </a:rPr>
              <a:t>?</a:t>
            </a:r>
          </a:p>
          <a:p>
            <a:pPr marL="342900" lvl="0" indent="-342900" eaLnBrk="1" hangingPunct="1">
              <a:spcBef>
                <a:spcPct val="0"/>
              </a:spcBef>
              <a:buFontTx/>
              <a:buNone/>
            </a:pPr>
            <a:r>
              <a:rPr lang="en-US" altLang="vi-VN" b="1" i="1" dirty="0">
                <a:solidFill>
                  <a:srgbClr val="FF0000"/>
                </a:solidFill>
                <a:latin typeface="Times New Roman" panose="02020603050405020304" pitchFamily="18" charset="0"/>
                <a:cs typeface="Times New Roman" panose="02020603050405020304" pitchFamily="18" charset="0"/>
              </a:rPr>
              <a:t>d) V</a:t>
            </a:r>
            <a:r>
              <a:rPr lang="vi-VN" altLang="en-US" b="1" i="1" dirty="0">
                <a:solidFill>
                  <a:srgbClr val="FF0000"/>
                </a:solidFill>
                <a:latin typeface="Times New Roman" panose="02020603050405020304" pitchFamily="18" charset="0"/>
                <a:cs typeface="Times New Roman" panose="02020603050405020304" pitchFamily="18" charset="0"/>
              </a:rPr>
              <a:t>ì</a:t>
            </a:r>
            <a:r>
              <a:rPr lang="en-US" altLang="vi-VN" b="1" i="1" dirty="0">
                <a:solidFill>
                  <a:srgbClr val="FF0000"/>
                </a:solidFill>
                <a:latin typeface="Times New Roman" panose="02020603050405020304" pitchFamily="18" charset="0"/>
                <a:cs typeface="Times New Roman" panose="02020603050405020304" pitchFamily="18" charset="0"/>
              </a:rPr>
              <a:t> sao</a:t>
            </a:r>
            <a:r>
              <a:rPr lang="en-US" altLang="vi-VN" b="1" i="1" dirty="0">
                <a:latin typeface="Times New Roman" panose="02020603050405020304" pitchFamily="18" charset="0"/>
                <a:cs typeface="Times New Roman" panose="02020603050405020304" pitchFamily="18" charset="0"/>
              </a:rPr>
              <a:t> </a:t>
            </a:r>
            <a:r>
              <a:rPr lang="vi-VN" altLang="en-US" b="1" i="1" dirty="0">
                <a:solidFill>
                  <a:srgbClr val="006600"/>
                </a:solidFill>
                <a:latin typeface="Times New Roman" panose="02020603050405020304" pitchFamily="18" charset="0"/>
                <a:cs typeface="Times New Roman" panose="02020603050405020304" pitchFamily="18" charset="0"/>
              </a:rPr>
              <a:t>Quắm Đen thua ông Cản Ngũ</a:t>
            </a:r>
            <a:r>
              <a:rPr lang="en-US" altLang="vi-VN" b="1" i="1" dirty="0">
                <a:solidFill>
                  <a:srgbClr val="006600"/>
                </a:solidFill>
                <a:latin typeface="Times New Roman" panose="02020603050405020304" pitchFamily="18" charset="0"/>
                <a:cs typeface="Times New Roman" panose="02020603050405020304"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ppt_x"/>
                                          </p:val>
                                        </p:tav>
                                        <p:tav tm="100000">
                                          <p:val>
                                            <p:strVal val="#ppt_x"/>
                                          </p:val>
                                        </p:tav>
                                      </p:tavLst>
                                    </p:anim>
                                    <p:anim calcmode="lin" valueType="num">
                                      <p:cBhvr additive="base">
                                        <p:cTn id="1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p:nvPr/>
        </p:nvSpPr>
        <p:spPr>
          <a:xfrm>
            <a:off x="228600" y="1295400"/>
            <a:ext cx="86868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B</a:t>
            </a:r>
            <a:r>
              <a:rPr lang="vi-VN" altLang="en-US" b="1" dirty="0">
                <a:solidFill>
                  <a:srgbClr val="0000CC"/>
                </a:solidFill>
                <a:latin typeface="Times New Roman" panose="02020603050405020304" pitchFamily="18" charset="0"/>
                <a:cs typeface="Times New Roman" panose="02020603050405020304" pitchFamily="18" charset="0"/>
              </a:rPr>
              <a:t>à</a:t>
            </a:r>
            <a:r>
              <a:rPr lang="en-US" altLang="vi-VN" b="1" dirty="0">
                <a:solidFill>
                  <a:srgbClr val="0000CC"/>
                </a:solidFill>
                <a:latin typeface="Times New Roman" panose="02020603050405020304" pitchFamily="18" charset="0"/>
                <a:cs typeface="Times New Roman" panose="02020603050405020304" pitchFamily="18" charset="0"/>
              </a:rPr>
              <a:t>i 3: </a:t>
            </a:r>
            <a:r>
              <a:rPr lang="vi-VN" altLang="en-US" b="1" dirty="0">
                <a:solidFill>
                  <a:srgbClr val="0000CC"/>
                </a:solidFill>
                <a:latin typeface="Times New Roman" panose="02020603050405020304" pitchFamily="18" charset="0"/>
                <a:cs typeface="Times New Roman" panose="02020603050405020304" pitchFamily="18" charset="0"/>
              </a:rPr>
              <a:t>Dựa vào nội dung bài tập đọc </a:t>
            </a:r>
            <a:r>
              <a:rPr lang="vi-VN" altLang="en-US" b="1" i="1" dirty="0">
                <a:solidFill>
                  <a:srgbClr val="FF0000"/>
                </a:solidFill>
                <a:latin typeface="Times New Roman" panose="02020603050405020304" pitchFamily="18" charset="0"/>
                <a:cs typeface="Times New Roman" panose="02020603050405020304" pitchFamily="18" charset="0"/>
              </a:rPr>
              <a:t>Hội vật</a:t>
            </a:r>
            <a:r>
              <a:rPr lang="vi-VN" altLang="en-US" b="1" dirty="0">
                <a:solidFill>
                  <a:srgbClr val="0000CC"/>
                </a:solidFill>
                <a:latin typeface="Times New Roman" panose="02020603050405020304" pitchFamily="18" charset="0"/>
                <a:cs typeface="Times New Roman" panose="02020603050405020304" pitchFamily="18" charset="0"/>
              </a:rPr>
              <a:t> hãy trả lời các câu hỏi sau:</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47109" name="Text Box 5"/>
          <p:cNvSpPr txBox="1"/>
          <p:nvPr/>
        </p:nvSpPr>
        <p:spPr>
          <a:xfrm>
            <a:off x="266700" y="2352675"/>
            <a:ext cx="86106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a) </a:t>
            </a:r>
            <a:r>
              <a:rPr lang="vi-VN" altLang="en-US" b="1" dirty="0">
                <a:solidFill>
                  <a:srgbClr val="FF0000"/>
                </a:solidFill>
                <a:latin typeface="Times New Roman" panose="02020603050405020304" pitchFamily="18" charset="0"/>
                <a:cs typeface="Times New Roman" panose="02020603050405020304" pitchFamily="18" charset="0"/>
              </a:rPr>
              <a:t>Vì sao</a:t>
            </a:r>
            <a:r>
              <a:rPr lang="en-US" altLang="vi-VN" b="1" dirty="0">
                <a:latin typeface="Times New Roman" panose="02020603050405020304" pitchFamily="18" charset="0"/>
                <a:cs typeface="Times New Roman" panose="02020603050405020304" pitchFamily="18" charset="0"/>
              </a:rPr>
              <a:t> </a:t>
            </a:r>
            <a:r>
              <a:rPr lang="vi-VN" altLang="en-US" b="1" dirty="0">
                <a:solidFill>
                  <a:srgbClr val="006600"/>
                </a:solidFill>
                <a:latin typeface="Times New Roman" panose="02020603050405020304" pitchFamily="18" charset="0"/>
                <a:cs typeface="Times New Roman" panose="02020603050405020304" pitchFamily="18" charset="0"/>
              </a:rPr>
              <a:t>người tứ xứ đổ về xem vật rất đông?</a:t>
            </a:r>
            <a:endParaRPr lang="en-US" altLang="vi-VN" b="1" dirty="0">
              <a:solidFill>
                <a:srgbClr val="006600"/>
              </a:solidFill>
              <a:latin typeface="Times New Roman" panose="02020603050405020304" pitchFamily="18" charset="0"/>
              <a:cs typeface="Times New Roman" panose="02020603050405020304" pitchFamily="18" charset="0"/>
            </a:endParaRPr>
          </a:p>
          <a:p>
            <a:pPr marL="342900" lvl="0" indent="-342900" eaLnBrk="1" hangingPunct="1">
              <a:spcBef>
                <a:spcPct val="0"/>
              </a:spcBef>
              <a:buFontTx/>
              <a:buNone/>
            </a:pPr>
            <a:endParaRPr lang="en-US" altLang="vi-VN" b="1" dirty="0">
              <a:solidFill>
                <a:srgbClr val="0066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76200" y="3276600"/>
            <a:ext cx="8736965" cy="1076325"/>
          </a:xfrm>
          <a:prstGeom prst="rect">
            <a:avLst/>
          </a:prstGeom>
          <a:noFill/>
        </p:spPr>
        <p:txBody>
          <a:bodyPr wrap="square" rtlCol="0" anchor="t">
            <a:spAutoFit/>
          </a:body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sym typeface="+mn-ea"/>
              </a:rPr>
              <a:t>- </a:t>
            </a:r>
            <a:r>
              <a:rPr lang="vi-VN" altLang="en-US" b="1" dirty="0">
                <a:solidFill>
                  <a:srgbClr val="FF0000"/>
                </a:solidFill>
                <a:latin typeface="Times New Roman" panose="02020603050405020304" pitchFamily="18" charset="0"/>
                <a:cs typeface="Times New Roman" panose="02020603050405020304" pitchFamily="18" charset="0"/>
                <a:sym typeface="+mn-ea"/>
              </a:rPr>
              <a:t>Người tứ xứ về xem hội rất đông và ai cũng muốn được xem mặt, xem tài ông Cản Ngũ.</a:t>
            </a:r>
          </a:p>
        </p:txBody>
      </p:sp>
      <p:sp>
        <p:nvSpPr>
          <p:cNvPr id="3" name="Text Box 2"/>
          <p:cNvSpPr txBox="1"/>
          <p:nvPr/>
        </p:nvSpPr>
        <p:spPr>
          <a:xfrm>
            <a:off x="152400" y="4419600"/>
            <a:ext cx="8736965" cy="1076325"/>
          </a:xfrm>
          <a:prstGeom prst="rect">
            <a:avLst/>
          </a:prstGeom>
          <a:noFill/>
        </p:spPr>
        <p:txBody>
          <a:bodyPr wrap="square" rtlCol="0" anchor="t">
            <a:spAutoFit/>
          </a:body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sym typeface="+mn-ea"/>
              </a:rPr>
              <a:t>- </a:t>
            </a:r>
            <a:r>
              <a:rPr lang="vi-VN" altLang="en-US" b="1" dirty="0">
                <a:solidFill>
                  <a:srgbClr val="FF0000"/>
                </a:solidFill>
                <a:latin typeface="Times New Roman" panose="02020603050405020304" pitchFamily="18" charset="0"/>
                <a:cs typeface="Times New Roman" panose="02020603050405020304" pitchFamily="18" charset="0"/>
                <a:sym typeface="+mn-ea"/>
              </a:rPr>
              <a:t>Người tứ xứ về xem vật rất đông và ai cũng muốn biết ông Cản Ngũ vật hay ra sao.</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09">
                                            <p:txEl>
                                              <p:pRg st="0" end="0"/>
                                            </p:txEl>
                                          </p:spTgt>
                                        </p:tgtEl>
                                        <p:attrNameLst>
                                          <p:attrName>style.visibility</p:attrName>
                                        </p:attrNameLst>
                                      </p:cBhvr>
                                      <p:to>
                                        <p:strVal val="visible"/>
                                      </p:to>
                                    </p:set>
                                    <p:anim calcmode="lin" valueType="num">
                                      <p:cBhvr additive="base">
                                        <p:cTn id="11" dur="5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build="allAtOnce"/>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p:nvPr/>
        </p:nvSpPr>
        <p:spPr>
          <a:xfrm>
            <a:off x="457200" y="809625"/>
            <a:ext cx="8534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b) </a:t>
            </a:r>
            <a:r>
              <a:rPr lang="vi-VN" altLang="en-US" b="1" dirty="0">
                <a:solidFill>
                  <a:srgbClr val="FF0000"/>
                </a:solidFill>
                <a:latin typeface="Times New Roman" panose="02020603050405020304" pitchFamily="18" charset="0"/>
                <a:cs typeface="Times New Roman" panose="02020603050405020304" pitchFamily="18" charset="0"/>
              </a:rPr>
              <a:t>Vì sao lúc đầu keo vật xem chừng chán ngắt?</a:t>
            </a:r>
            <a:endParaRPr lang="en-US" altLang="vi-VN" dirty="0">
              <a:latin typeface="Times New Roman" panose="02020603050405020304" pitchFamily="18" charset="0"/>
              <a:cs typeface="Times New Roman" panose="02020603050405020304" pitchFamily="18" charset="0"/>
            </a:endParaRPr>
          </a:p>
        </p:txBody>
      </p:sp>
      <p:sp>
        <p:nvSpPr>
          <p:cNvPr id="95241" name="Text Box 9"/>
          <p:cNvSpPr txBox="1"/>
          <p:nvPr/>
        </p:nvSpPr>
        <p:spPr>
          <a:xfrm>
            <a:off x="457200" y="1752600"/>
            <a:ext cx="7924800" cy="199961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3100" b="1" dirty="0">
                <a:solidFill>
                  <a:srgbClr val="000099"/>
                </a:solidFill>
                <a:latin typeface="Times New Roman" panose="02020603050405020304" pitchFamily="18" charset="0"/>
                <a:cs typeface="Times New Roman" panose="02020603050405020304" pitchFamily="18" charset="0"/>
              </a:rPr>
              <a:t>- </a:t>
            </a:r>
            <a:r>
              <a:rPr lang="vi-VN" altLang="en-US" sz="3100" b="1" dirty="0">
                <a:solidFill>
                  <a:srgbClr val="000099"/>
                </a:solidFill>
                <a:latin typeface="Times New Roman" panose="02020603050405020304" pitchFamily="18" charset="0"/>
                <a:cs typeface="Times New Roman" panose="02020603050405020304" pitchFamily="18" charset="0"/>
              </a:rPr>
              <a:t>Lúc đầu keo vật </a:t>
            </a:r>
            <a:r>
              <a:rPr lang="vi-VN" altLang="en-US" sz="3100" b="1">
                <a:solidFill>
                  <a:srgbClr val="000099"/>
                </a:solidFill>
                <a:latin typeface="Times New Roman" panose="02020603050405020304" pitchFamily="18" charset="0"/>
                <a:cs typeface="Times New Roman" panose="02020603050405020304" pitchFamily="18" charset="0"/>
              </a:rPr>
              <a:t>xem ch</a:t>
            </a:r>
            <a:r>
              <a:rPr lang="en-US" altLang="en-US" sz="3100" b="1">
                <a:solidFill>
                  <a:srgbClr val="000099"/>
                </a:solidFill>
                <a:latin typeface="Times New Roman" panose="02020603050405020304" pitchFamily="18" charset="0"/>
                <a:cs typeface="Times New Roman" panose="02020603050405020304" pitchFamily="18" charset="0"/>
              </a:rPr>
              <a:t>ừ</a:t>
            </a:r>
            <a:r>
              <a:rPr lang="vi-VN" altLang="en-US" sz="3100" b="1">
                <a:solidFill>
                  <a:srgbClr val="000099"/>
                </a:solidFill>
                <a:latin typeface="Times New Roman" panose="02020603050405020304" pitchFamily="18" charset="0"/>
                <a:cs typeface="Times New Roman" panose="02020603050405020304" pitchFamily="18" charset="0"/>
              </a:rPr>
              <a:t>ng </a:t>
            </a:r>
            <a:r>
              <a:rPr lang="vi-VN" altLang="en-US" sz="3100" b="1" dirty="0">
                <a:solidFill>
                  <a:srgbClr val="000099"/>
                </a:solidFill>
                <a:latin typeface="Times New Roman" panose="02020603050405020304" pitchFamily="18" charset="0"/>
                <a:cs typeface="Times New Roman" panose="02020603050405020304" pitchFamily="18" charset="0"/>
              </a:rPr>
              <a:t>chán ngắt vì Quắm Đen vật rất hăng, lăn xả vào ông Cản Ngũ mà vật. Còn ông Cản Ngũ thì lớ ngớ, chậm chạp, không chống đỡ gì. </a:t>
            </a:r>
            <a:r>
              <a:rPr lang="en-US" altLang="vi-VN" sz="3100" b="1" dirty="0">
                <a:solidFill>
                  <a:srgbClr val="000099"/>
                </a:solidFill>
                <a:latin typeface="Times New Roman" panose="02020603050405020304" pitchFamily="18" charset="0"/>
                <a:cs typeface="Times New Roman" panose="02020603050405020304" pitchFamily="18" charset="0"/>
              </a:rPr>
              <a:t> </a:t>
            </a:r>
            <a:endParaRPr lang="en-US" altLang="vi-VN" sz="3100" dirty="0">
              <a:latin typeface="Times New Roman" panose="02020603050405020304" pitchFamily="18" charset="0"/>
              <a:cs typeface="Times New Roman" panose="02020603050405020304" pitchFamily="18" charset="0"/>
            </a:endParaRPr>
          </a:p>
        </p:txBody>
      </p:sp>
      <p:sp>
        <p:nvSpPr>
          <p:cNvPr id="95242" name="Text Box 10"/>
          <p:cNvSpPr txBox="1"/>
          <p:nvPr/>
        </p:nvSpPr>
        <p:spPr>
          <a:xfrm>
            <a:off x="533400" y="4038600"/>
            <a:ext cx="80772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99"/>
                </a:solidFill>
                <a:latin typeface="Times New Roman" panose="02020603050405020304" pitchFamily="18" charset="0"/>
                <a:cs typeface="Times New Roman" panose="02020603050405020304" pitchFamily="18" charset="0"/>
              </a:rPr>
              <a:t>- </a:t>
            </a:r>
            <a:r>
              <a:rPr lang="vi-VN" altLang="en-US" b="1" dirty="0">
                <a:solidFill>
                  <a:srgbClr val="000099"/>
                </a:solidFill>
                <a:latin typeface="Times New Roman" panose="02020603050405020304" pitchFamily="18" charset="0"/>
                <a:cs typeface="Times New Roman" panose="02020603050405020304" pitchFamily="18" charset="0"/>
              </a:rPr>
              <a:t>Lúc đầu keo vật xem chừng chán ngắt vì mọi người thấy ông Cản Ngũ không vật hăng, vật giỏi như người ta tưởng.</a:t>
            </a:r>
            <a:endParaRPr lang="en-US" altLang="vi-VN" dirty="0">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41"/>
                                        </p:tgtEl>
                                        <p:attrNameLst>
                                          <p:attrName>style.visibility</p:attrName>
                                        </p:attrNameLst>
                                      </p:cBhvr>
                                      <p:to>
                                        <p:strVal val="visible"/>
                                      </p:to>
                                    </p:set>
                                    <p:anim calcmode="discrete" valueType="clr">
                                      <p:cBhvr override="childStyle">
                                        <p:cTn id="7" dur="80"/>
                                        <p:tgtEl>
                                          <p:spTgt spid="952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41"/>
                                        </p:tgtEl>
                                        <p:attrNameLst>
                                          <p:attrName>fillcolor</p:attrName>
                                        </p:attrNameLst>
                                      </p:cBhvr>
                                      <p:tavLst>
                                        <p:tav tm="0">
                                          <p:val>
                                            <p:clrVal>
                                              <a:schemeClr val="accent2"/>
                                            </p:clrVal>
                                          </p:val>
                                        </p:tav>
                                        <p:tav tm="50000">
                                          <p:val>
                                            <p:clrVal>
                                              <a:schemeClr val="hlink"/>
                                            </p:clrVal>
                                          </p:val>
                                        </p:tav>
                                      </p:tavLst>
                                    </p:anim>
                                    <p:set>
                                      <p:cBhvr>
                                        <p:cTn id="9" dur="80"/>
                                        <p:tgtEl>
                                          <p:spTgt spid="9524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5242"/>
                                        </p:tgtEl>
                                        <p:attrNameLst>
                                          <p:attrName>style.visibility</p:attrName>
                                        </p:attrNameLst>
                                      </p:cBhvr>
                                      <p:to>
                                        <p:strVal val="visible"/>
                                      </p:to>
                                    </p:set>
                                    <p:anim calcmode="discrete" valueType="clr">
                                      <p:cBhvr override="childStyle">
                                        <p:cTn id="14" dur="80"/>
                                        <p:tgtEl>
                                          <p:spTgt spid="9524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5242"/>
                                        </p:tgtEl>
                                        <p:attrNameLst>
                                          <p:attrName>fillcolor</p:attrName>
                                        </p:attrNameLst>
                                      </p:cBhvr>
                                      <p:tavLst>
                                        <p:tav tm="0">
                                          <p:val>
                                            <p:clrVal>
                                              <a:schemeClr val="accent2"/>
                                            </p:clrVal>
                                          </p:val>
                                        </p:tav>
                                        <p:tav tm="50000">
                                          <p:val>
                                            <p:clrVal>
                                              <a:schemeClr val="hlink"/>
                                            </p:clrVal>
                                          </p:val>
                                        </p:tav>
                                      </p:tavLst>
                                    </p:anim>
                                    <p:set>
                                      <p:cBhvr>
                                        <p:cTn id="16" dur="80"/>
                                        <p:tgtEl>
                                          <p:spTgt spid="95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P spid="952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p:nvPr/>
        </p:nvSpPr>
        <p:spPr>
          <a:xfrm>
            <a:off x="609600" y="1143000"/>
            <a:ext cx="83058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c) </a:t>
            </a:r>
            <a:r>
              <a:rPr lang="vi-VN" altLang="en-US" b="1" dirty="0">
                <a:solidFill>
                  <a:srgbClr val="FF0000"/>
                </a:solidFill>
                <a:latin typeface="Times New Roman" panose="02020603050405020304" pitchFamily="18" charset="0"/>
                <a:cs typeface="Times New Roman" panose="02020603050405020304" pitchFamily="18" charset="0"/>
              </a:rPr>
              <a:t>Vì sao ông Cản Ngũ mất đà chúi xuống?</a:t>
            </a:r>
            <a:endParaRPr lang="en-US" altLang="vi-VN" dirty="0">
              <a:latin typeface="Times New Roman" panose="02020603050405020304" pitchFamily="18" charset="0"/>
              <a:cs typeface="Times New Roman" panose="02020603050405020304" pitchFamily="18" charset="0"/>
            </a:endParaRPr>
          </a:p>
        </p:txBody>
      </p:sp>
      <p:sp>
        <p:nvSpPr>
          <p:cNvPr id="96265" name="Text Box 9"/>
          <p:cNvSpPr txBox="1"/>
          <p:nvPr/>
        </p:nvSpPr>
        <p:spPr>
          <a:xfrm>
            <a:off x="381000" y="2286000"/>
            <a:ext cx="85344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Ông Cản Ngũ mất đà chúi xuống vì ông bước hụt</a:t>
            </a:r>
            <a:r>
              <a:rPr lang="vi-VN" altLang="en-US" b="1">
                <a:solidFill>
                  <a:srgbClr val="0000CC"/>
                </a:solidFill>
                <a:latin typeface="Times New Roman" panose="02020603050405020304" pitchFamily="18" charset="0"/>
                <a:cs typeface="Times New Roman" panose="02020603050405020304" pitchFamily="18" charset="0"/>
              </a:rPr>
              <a:t>, t</a:t>
            </a:r>
            <a:r>
              <a:rPr lang="en-US" altLang="en-US" b="1">
                <a:solidFill>
                  <a:srgbClr val="0000CC"/>
                </a:solidFill>
                <a:latin typeface="Times New Roman" panose="02020603050405020304" pitchFamily="18" charset="0"/>
                <a:cs typeface="Times New Roman" panose="02020603050405020304" pitchFamily="18" charset="0"/>
              </a:rPr>
              <a:t>h</a:t>
            </a:r>
            <a:r>
              <a:rPr lang="vi-VN" altLang="en-US" b="1">
                <a:solidFill>
                  <a:srgbClr val="0000CC"/>
                </a:solidFill>
                <a:latin typeface="Times New Roman" panose="02020603050405020304" pitchFamily="18" charset="0"/>
                <a:cs typeface="Times New Roman" panose="02020603050405020304" pitchFamily="18" charset="0"/>
              </a:rPr>
              <a:t>ực </a:t>
            </a:r>
            <a:r>
              <a:rPr lang="vi-VN" altLang="en-US" b="1" dirty="0">
                <a:solidFill>
                  <a:srgbClr val="0000CC"/>
                </a:solidFill>
                <a:latin typeface="Times New Roman" panose="02020603050405020304" pitchFamily="18" charset="0"/>
                <a:cs typeface="Times New Roman" panose="02020603050405020304" pitchFamily="18" charset="0"/>
              </a:rPr>
              <a:t>ra là ông cố bước hụt </a:t>
            </a:r>
            <a:r>
              <a:rPr lang="vi-VN" altLang="en-US" b="1">
                <a:solidFill>
                  <a:srgbClr val="0000CC"/>
                </a:solidFill>
                <a:latin typeface="Times New Roman" panose="02020603050405020304" pitchFamily="18" charset="0"/>
                <a:cs typeface="Times New Roman" panose="02020603050405020304" pitchFamily="18" charset="0"/>
              </a:rPr>
              <a:t>để </a:t>
            </a:r>
            <a:r>
              <a:rPr lang="en-US" altLang="en-US" b="1">
                <a:solidFill>
                  <a:srgbClr val="0000CC"/>
                </a:solidFill>
                <a:latin typeface="Times New Roman" panose="02020603050405020304" pitchFamily="18" charset="0"/>
                <a:cs typeface="Times New Roman" panose="02020603050405020304" pitchFamily="18" charset="0"/>
              </a:rPr>
              <a:t>dụ</a:t>
            </a:r>
            <a:r>
              <a:rPr lang="vi-VN" altLang="en-US" b="1">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Quắm Đen vào thế vật của ông.</a:t>
            </a:r>
            <a:r>
              <a:rPr lang="vi-VN" altLang="en-US" b="1" dirty="0">
                <a:solidFill>
                  <a:srgbClr val="0000CC"/>
                </a:solidFill>
                <a:latin typeface=".VnTime" pitchFamily="34" charset="0"/>
              </a:rPr>
              <a:t> </a:t>
            </a:r>
            <a:endParaRPr lang="en-US" altLang="vi-VN" b="1" dirty="0">
              <a:solidFill>
                <a:srgbClr val="0000CC"/>
              </a:solidFill>
              <a:latin typeface=".VnTime" pitchFamily="34" charset="0"/>
            </a:endParaRPr>
          </a:p>
        </p:txBody>
      </p:sp>
      <p:sp>
        <p:nvSpPr>
          <p:cNvPr id="96266" name="Text Box 10"/>
          <p:cNvSpPr txBox="1"/>
          <p:nvPr/>
        </p:nvSpPr>
        <p:spPr>
          <a:xfrm>
            <a:off x="381000" y="4114483"/>
            <a:ext cx="85344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Ông Cản Ngũ mất đà chúi xuống vì ông muốn dụ Quắm Đen vào thế vật của ông mạnh nhất.</a:t>
            </a:r>
            <a:endParaRPr lang="en-US" altLang="vi-VN"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65"/>
                                        </p:tgtEl>
                                        <p:attrNameLst>
                                          <p:attrName>style.visibility</p:attrName>
                                        </p:attrNameLst>
                                      </p:cBhvr>
                                      <p:to>
                                        <p:strVal val="visible"/>
                                      </p:to>
                                    </p:set>
                                    <p:anim calcmode="discrete" valueType="clr">
                                      <p:cBhvr override="childStyle">
                                        <p:cTn id="7" dur="80"/>
                                        <p:tgtEl>
                                          <p:spTgt spid="962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5"/>
                                        </p:tgtEl>
                                        <p:attrNameLst>
                                          <p:attrName>fillcolor</p:attrName>
                                        </p:attrNameLst>
                                      </p:cBhvr>
                                      <p:tavLst>
                                        <p:tav tm="0">
                                          <p:val>
                                            <p:clrVal>
                                              <a:schemeClr val="accent2"/>
                                            </p:clrVal>
                                          </p:val>
                                        </p:tav>
                                        <p:tav tm="50000">
                                          <p:val>
                                            <p:clrVal>
                                              <a:schemeClr val="hlink"/>
                                            </p:clrVal>
                                          </p:val>
                                        </p:tav>
                                      </p:tavLst>
                                    </p:anim>
                                    <p:set>
                                      <p:cBhvr>
                                        <p:cTn id="9" dur="80"/>
                                        <p:tgtEl>
                                          <p:spTgt spid="9626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6266"/>
                                        </p:tgtEl>
                                        <p:attrNameLst>
                                          <p:attrName>style.visibility</p:attrName>
                                        </p:attrNameLst>
                                      </p:cBhvr>
                                      <p:to>
                                        <p:strVal val="visible"/>
                                      </p:to>
                                    </p:set>
                                    <p:anim calcmode="discrete" valueType="clr">
                                      <p:cBhvr override="childStyle">
                                        <p:cTn id="14" dur="80"/>
                                        <p:tgtEl>
                                          <p:spTgt spid="9626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6266"/>
                                        </p:tgtEl>
                                        <p:attrNameLst>
                                          <p:attrName>fillcolor</p:attrName>
                                        </p:attrNameLst>
                                      </p:cBhvr>
                                      <p:tavLst>
                                        <p:tav tm="0">
                                          <p:val>
                                            <p:clrVal>
                                              <a:schemeClr val="accent2"/>
                                            </p:clrVal>
                                          </p:val>
                                        </p:tav>
                                        <p:tav tm="50000">
                                          <p:val>
                                            <p:clrVal>
                                              <a:schemeClr val="hlink"/>
                                            </p:clrVal>
                                          </p:val>
                                        </p:tav>
                                      </p:tavLst>
                                    </p:anim>
                                    <p:set>
                                      <p:cBhvr>
                                        <p:cTn id="16" dur="80"/>
                                        <p:tgtEl>
                                          <p:spTgt spid="96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p:bldP spid="962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p:nvPr/>
        </p:nvSpPr>
        <p:spPr>
          <a:xfrm>
            <a:off x="685800" y="1258888"/>
            <a:ext cx="8001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d) </a:t>
            </a:r>
            <a:r>
              <a:rPr lang="vi-VN" altLang="en-US" b="1" dirty="0">
                <a:solidFill>
                  <a:srgbClr val="FF0000"/>
                </a:solidFill>
                <a:latin typeface="Times New Roman" panose="02020603050405020304" pitchFamily="18" charset="0"/>
                <a:cs typeface="Times New Roman" panose="02020603050405020304" pitchFamily="18" charset="0"/>
              </a:rPr>
              <a:t>Vì sao quắm Đen thua ông Cản Ngũ?</a:t>
            </a:r>
            <a:endParaRPr lang="en-US" altLang="vi-VN" dirty="0">
              <a:latin typeface="Times New Roman" panose="02020603050405020304" pitchFamily="18" charset="0"/>
              <a:cs typeface="Times New Roman" panose="02020603050405020304" pitchFamily="18" charset="0"/>
            </a:endParaRPr>
          </a:p>
        </p:txBody>
      </p:sp>
      <p:sp>
        <p:nvSpPr>
          <p:cNvPr id="97289" name="Text Box 9"/>
          <p:cNvSpPr txBox="1"/>
          <p:nvPr/>
        </p:nvSpPr>
        <p:spPr>
          <a:xfrm>
            <a:off x="457200" y="2479675"/>
            <a:ext cx="845820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Quắm Đen thua ông Cản Ngũ  vì anh ta mắc mưu ông.</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97290" name="Text Box 10"/>
          <p:cNvSpPr txBox="1"/>
          <p:nvPr/>
        </p:nvSpPr>
        <p:spPr>
          <a:xfrm>
            <a:off x="457200" y="3962400"/>
            <a:ext cx="8305800" cy="1568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b="1" dirty="0">
                <a:solidFill>
                  <a:srgbClr val="0000CC"/>
                </a:solidFill>
                <a:latin typeface="Times New Roman" panose="02020603050405020304" pitchFamily="18" charset="0"/>
                <a:cs typeface="Times New Roman" panose="02020603050405020304" pitchFamily="18" charset="0"/>
              </a:rPr>
              <a:t>- </a:t>
            </a:r>
            <a:r>
              <a:rPr lang="vi-VN" altLang="en-US" b="1" dirty="0">
                <a:solidFill>
                  <a:srgbClr val="0000CC"/>
                </a:solidFill>
                <a:latin typeface="Times New Roman" panose="02020603050405020304" pitchFamily="18" charset="0"/>
                <a:cs typeface="Times New Roman" panose="02020603050405020304" pitchFamily="18" charset="0"/>
              </a:rPr>
              <a:t>Quắm Đen thua ông Cản Ngũ vì anh ta nông nổi, thiếu kinh nghiệm, còn ông Cản Ngũ lắm mưu trí, giàu kinh nghiệm và giàu sức khỏe.</a:t>
            </a:r>
            <a:endParaRPr lang="en-US" altLang="vi-VN"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9"/>
                                        </p:tgtEl>
                                        <p:attrNameLst>
                                          <p:attrName>style.visibility</p:attrName>
                                        </p:attrNameLst>
                                      </p:cBhvr>
                                      <p:to>
                                        <p:strVal val="visible"/>
                                      </p:to>
                                    </p:set>
                                    <p:anim calcmode="discrete" valueType="clr">
                                      <p:cBhvr override="childStyle">
                                        <p:cTn id="7" dur="80"/>
                                        <p:tgtEl>
                                          <p:spTgt spid="972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9"/>
                                        </p:tgtEl>
                                        <p:attrNameLst>
                                          <p:attrName>fillcolor</p:attrName>
                                        </p:attrNameLst>
                                      </p:cBhvr>
                                      <p:tavLst>
                                        <p:tav tm="0">
                                          <p:val>
                                            <p:clrVal>
                                              <a:schemeClr val="accent2"/>
                                            </p:clrVal>
                                          </p:val>
                                        </p:tav>
                                        <p:tav tm="50000">
                                          <p:val>
                                            <p:clrVal>
                                              <a:schemeClr val="hlink"/>
                                            </p:clrVal>
                                          </p:val>
                                        </p:tav>
                                      </p:tavLst>
                                    </p:anim>
                                    <p:set>
                                      <p:cBhvr>
                                        <p:cTn id="9" dur="80"/>
                                        <p:tgtEl>
                                          <p:spTgt spid="972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7290"/>
                                        </p:tgtEl>
                                        <p:attrNameLst>
                                          <p:attrName>style.visibility</p:attrName>
                                        </p:attrNameLst>
                                      </p:cBhvr>
                                      <p:to>
                                        <p:strVal val="visible"/>
                                      </p:to>
                                    </p:set>
                                    <p:anim calcmode="discrete" valueType="clr">
                                      <p:cBhvr override="childStyle">
                                        <p:cTn id="14" dur="80"/>
                                        <p:tgtEl>
                                          <p:spTgt spid="9729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7290"/>
                                        </p:tgtEl>
                                        <p:attrNameLst>
                                          <p:attrName>fillcolor</p:attrName>
                                        </p:attrNameLst>
                                      </p:cBhvr>
                                      <p:tavLst>
                                        <p:tav tm="0">
                                          <p:val>
                                            <p:clrVal>
                                              <a:schemeClr val="accent2"/>
                                            </p:clrVal>
                                          </p:val>
                                        </p:tav>
                                        <p:tav tm="50000">
                                          <p:val>
                                            <p:clrVal>
                                              <a:schemeClr val="hlink"/>
                                            </p:clrVal>
                                          </p:val>
                                        </p:tav>
                                      </p:tavLst>
                                    </p:anim>
                                    <p:set>
                                      <p:cBhvr>
                                        <p:cTn id="16" dur="80"/>
                                        <p:tgtEl>
                                          <p:spTgt spid="972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P spid="972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OA\Khung nen bieu tuong\Khung nen bieu tuong\[Muare.asia]-FramesChildrenVol34\muare.asia - babyvol34 - 4.png"/>
          <p:cNvPicPr>
            <a:picLocks noChangeAspect="1"/>
          </p:cNvPicPr>
          <p:nvPr/>
        </p:nvPicPr>
        <p:blipFill>
          <a:blip r:embed="rId2"/>
          <a:stretch>
            <a:fillRect/>
          </a:stretch>
        </p:blipFill>
        <p:spPr>
          <a:xfrm>
            <a:off x="0" y="23813"/>
            <a:ext cx="9221788" cy="6834187"/>
          </a:xfrm>
          <a:prstGeom prst="rect">
            <a:avLst/>
          </a:prstGeom>
          <a:noFill/>
          <a:ln w="9525">
            <a:noFill/>
          </a:ln>
        </p:spPr>
      </p:pic>
      <p:sp>
        <p:nvSpPr>
          <p:cNvPr id="25603" name="WordArt 7"/>
          <p:cNvSpPr>
            <a:spLocks noTextEdit="1"/>
          </p:cNvSpPr>
          <p:nvPr/>
        </p:nvSpPr>
        <p:spPr>
          <a:xfrm>
            <a:off x="2971800" y="2667000"/>
            <a:ext cx="5562600" cy="1524000"/>
          </a:xfrm>
          <a:prstGeom prst="rect">
            <a:avLst/>
          </a:prstGeom>
        </p:spPr>
        <p:txBody>
          <a:bodyPr wrap="none" fromWordArt="1">
            <a:prstTxWarp prst="textPlain">
              <a:avLst>
                <a:gd name="adj" fmla="val 50000"/>
              </a:avLst>
            </a:prstTxWarp>
            <a:normAutofit/>
          </a:bodyPr>
          <a:lstStyle/>
          <a:p>
            <a:pPr algn="ctr"/>
            <a:r>
              <a:rPr lang="en-US" sz="5400" b="1">
                <a:ln w="9525" cap="flat" cmpd="sng">
                  <a:solidFill>
                    <a:srgbClr val="FFFF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mj-lt"/>
                <a:ea typeface="+mj-lt"/>
              </a:rPr>
              <a:t>VẬN DỤNG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AutoShape 2"/>
          <p:cNvSpPr>
            <a:spLocks noChangeArrowheads="1"/>
          </p:cNvSpPr>
          <p:nvPr/>
        </p:nvSpPr>
        <p:spPr bwMode="ltGray">
          <a:xfrm rot="5400000">
            <a:off x="-1703387"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chemeClr val="bg1">
                  <a:gamma/>
                  <a:tint val="45490"/>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7" name="AutoShape 3"/>
          <p:cNvSpPr/>
          <p:nvPr/>
        </p:nvSpPr>
        <p:spPr>
          <a:xfrm rot="5400000" flipH="1">
            <a:off x="-1536700" y="1765300"/>
            <a:ext cx="4032250" cy="4464050"/>
          </a:xfrm>
          <a:custGeom>
            <a:avLst/>
            <a:gdLst>
              <a:gd name="txL" fmla="*/ 0 w 21600"/>
              <a:gd name="txT" fmla="*/ 0 h 21600"/>
              <a:gd name="txR" fmla="*/ 21600 w 21600"/>
              <a:gd name="txB" fmla="*/ 7713 h 21600"/>
            </a:gdLst>
            <a:ahLst/>
            <a:cxnLst>
              <a:cxn ang="0">
                <a:pos x="2016125" y="0"/>
              </a:cxn>
              <a:cxn ang="0">
                <a:pos x="1002836" y="2232025"/>
              </a:cxn>
              <a:cxn ang="0">
                <a:pos x="2016125" y="2220452"/>
              </a:cxn>
              <a:cxn ang="0">
                <a:pos x="3029414" y="2232025"/>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FFFFFF">
                  <a:alpha val="100000"/>
                </a:srgbClr>
              </a:gs>
              <a:gs pos="100000">
                <a:schemeClr val="bg1">
                  <a:alpha val="0"/>
                </a:schemeClr>
              </a:gs>
            </a:gsLst>
            <a:lin ang="0" scaled="1"/>
            <a:tileRect/>
          </a:gradFill>
          <a:ln w="9525">
            <a:noFill/>
          </a:ln>
        </p:spPr>
        <p:txBody>
          <a:bodyPr/>
          <a:lstStyle/>
          <a:p>
            <a:endParaRPr lang="en-US"/>
          </a:p>
        </p:txBody>
      </p:sp>
      <p:sp>
        <p:nvSpPr>
          <p:cNvPr id="431150" name="Text Box 46"/>
          <p:cNvSpPr txBox="1">
            <a:spLocks noChangeArrowheads="1"/>
          </p:cNvSpPr>
          <p:nvPr/>
        </p:nvSpPr>
        <p:spPr bwMode="auto">
          <a:xfrm>
            <a:off x="228600" y="2038350"/>
            <a:ext cx="1693863" cy="4246563"/>
          </a:xfrm>
          <a:prstGeom prst="rect">
            <a:avLst/>
          </a:prstGeom>
          <a:noFill/>
          <a:ln>
            <a:noFill/>
          </a:ln>
          <a:effectLst/>
        </p:spPr>
        <p:txBody>
          <a:bodyPr anchor="ctr">
            <a:spAutoFit/>
          </a:bodyPr>
          <a:lstStyle/>
          <a:p>
            <a:pPr marR="0" algn="ctr" defTabSz="914400" eaLnBrk="1" hangingPunct="1">
              <a:buClrTx/>
              <a:buSzTx/>
              <a:buFontTx/>
              <a:buNone/>
              <a:defRPr/>
            </a:pP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Trong</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các</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câu</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thơ</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bên</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câu</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thơ</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nào</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không</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dùng</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hình</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ảnh</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nhân</a:t>
            </a:r>
            <a:r>
              <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rPr>
              <a:t> </a:t>
            </a:r>
            <a:r>
              <a:rPr kumimoji="0" lang="en-US" sz="2600" b="1" kern="1200" cap="none" spc="0" normalizeH="0" baseline="0" noProof="0" dirty="0" err="1">
                <a:solidFill>
                  <a:srgbClr val="C00000"/>
                </a:solidFill>
                <a:effectLst>
                  <a:outerShdw blurRad="38100" dist="38100" dir="2700000" algn="tl">
                    <a:srgbClr val="000000"/>
                  </a:outerShdw>
                </a:effectLst>
                <a:latin typeface="Arial" panose="020B0604020202020204" pitchFamily="34" charset="0"/>
                <a:ea typeface="+mn-ea"/>
                <a:cs typeface="+mn-cs"/>
              </a:rPr>
              <a:t>hóa</a:t>
            </a:r>
            <a:endParaRPr kumimoji="0" lang="en-US" sz="2600" b="1" kern="1200" cap="none" spc="0" normalizeH="0" baseline="0" noProof="0" dirty="0">
              <a:solidFill>
                <a:srgbClr val="C00000"/>
              </a:solidFill>
              <a:effectLst>
                <a:outerShdw blurRad="38100" dist="38100" dir="2700000" algn="tl">
                  <a:srgbClr val="000000"/>
                </a:outerShdw>
              </a:effectLst>
              <a:latin typeface="Arial" panose="020B0604020202020204" pitchFamily="34" charset="0"/>
              <a:ea typeface="+mn-ea"/>
              <a:cs typeface="+mn-cs"/>
            </a:endParaRPr>
          </a:p>
          <a:p>
            <a:pPr marR="0" defTabSz="914400" eaLnBrk="1" hangingPunct="1">
              <a:spcBef>
                <a:spcPct val="50000"/>
              </a:spcBef>
              <a:buClrTx/>
              <a:buSzTx/>
              <a:buFontTx/>
              <a:buNone/>
              <a:defRPr/>
            </a:pPr>
            <a:endParaRPr kumimoji="0" lang="en-US" sz="2400" b="1" kern="1200" cap="none" spc="0" normalizeH="0" baseline="0" noProof="0" dirty="0">
              <a:solidFill>
                <a:srgbClr val="FF0000"/>
              </a:solidFill>
              <a:effectLst>
                <a:outerShdw blurRad="38100" dist="38100" dir="2700000" algn="tl">
                  <a:srgbClr val="000000"/>
                </a:outerShdw>
              </a:effectLst>
              <a:latin typeface="Arial" panose="020B0604020202020204" pitchFamily="34" charset="0"/>
              <a:ea typeface="+mn-ea"/>
              <a:cs typeface="+mn-cs"/>
            </a:endParaRPr>
          </a:p>
        </p:txBody>
      </p:sp>
      <p:grpSp>
        <p:nvGrpSpPr>
          <p:cNvPr id="3" name="Group 80"/>
          <p:cNvGrpSpPr/>
          <p:nvPr/>
        </p:nvGrpSpPr>
        <p:grpSpPr>
          <a:xfrm>
            <a:off x="2057400" y="1905000"/>
            <a:ext cx="5791200" cy="1001713"/>
            <a:chOff x="1296" y="1200"/>
            <a:chExt cx="3648" cy="631"/>
          </a:xfrm>
        </p:grpSpPr>
        <p:sp>
          <p:nvSpPr>
            <p:cNvPr id="431113" name="AutoShape 9"/>
            <p:cNvSpPr>
              <a:spLocks noChangeArrowheads="1"/>
            </p:cNvSpPr>
            <p:nvPr/>
          </p:nvSpPr>
          <p:spPr bwMode="gray">
            <a:xfrm>
              <a:off x="1872" y="1392"/>
              <a:ext cx="307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Trăng</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nằm</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ngủ</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giữa</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trời</a:t>
              </a:r>
              <a:r>
                <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200" b="1" i="1" u="none" strike="noStrike" kern="1200" cap="none" spc="0" normalizeH="0" baseline="0" noProof="0" dirty="0" err="1">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mây</a:t>
              </a:r>
              <a:endParaRPr kumimoji="0" lang="en-US" sz="2200" b="1" i="1" u="none" strike="noStrike" kern="1200" cap="none" spc="0" normalizeH="0" baseline="0" noProof="0" dirty="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endParaRPr>
            </a:p>
          </p:txBody>
        </p:sp>
        <p:grpSp>
          <p:nvGrpSpPr>
            <p:cNvPr id="26664" name="Group 75"/>
            <p:cNvGrpSpPr/>
            <p:nvPr/>
          </p:nvGrpSpPr>
          <p:grpSpPr>
            <a:xfrm>
              <a:off x="1296" y="1200"/>
              <a:ext cx="692" cy="631"/>
              <a:chOff x="1392" y="1200"/>
              <a:chExt cx="692" cy="631"/>
            </a:xfrm>
          </p:grpSpPr>
          <p:grpSp>
            <p:nvGrpSpPr>
              <p:cNvPr id="26665" name="Group 55"/>
              <p:cNvGrpSpPr/>
              <p:nvPr/>
            </p:nvGrpSpPr>
            <p:grpSpPr>
              <a:xfrm rot="-1583905">
                <a:off x="1392" y="1200"/>
                <a:ext cx="692" cy="631"/>
                <a:chOff x="2016" y="1920"/>
                <a:chExt cx="1680" cy="1680"/>
              </a:xfrm>
            </p:grpSpPr>
            <p:sp>
              <p:nvSpPr>
                <p:cNvPr id="26667" name="Oval 56"/>
                <p:cNvSpPr/>
                <p:nvPr/>
              </p:nvSpPr>
              <p:spPr>
                <a:xfrm>
                  <a:off x="2016" y="1920"/>
                  <a:ext cx="1680" cy="1680"/>
                </a:xfrm>
                <a:prstGeom prst="ellipse">
                  <a:avLst/>
                </a:prstGeom>
                <a:gradFill rotWithShape="1">
                  <a:gsLst>
                    <a:gs pos="0">
                      <a:srgbClr val="FF9900"/>
                    </a:gs>
                    <a:gs pos="100000">
                      <a:srgbClr val="643C00"/>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68" name="Freeform 5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FF9900">
                        <a:alpha val="100000"/>
                      </a:srgbClr>
                    </a:gs>
                  </a:gsLst>
                  <a:lin ang="5400000" scaled="1"/>
                  <a:tileRect/>
                </a:gradFill>
                <a:ln w="0">
                  <a:noFill/>
                </a:ln>
              </p:spPr>
              <p:txBody>
                <a:bodyPr/>
                <a:lstStyle/>
                <a:p>
                  <a:endParaRPr lang="en-US"/>
                </a:p>
              </p:txBody>
            </p:sp>
          </p:grpSp>
          <p:sp>
            <p:nvSpPr>
              <p:cNvPr id="431162" name="Text Box 58"/>
              <p:cNvSpPr txBox="1">
                <a:spLocks noChangeArrowheads="1"/>
              </p:cNvSpPr>
              <p:nvPr/>
            </p:nvSpPr>
            <p:spPr bwMode="gray">
              <a:xfrm>
                <a:off x="1615" y="1269"/>
                <a:ext cx="264"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A</a:t>
                </a:r>
              </a:p>
            </p:txBody>
          </p:sp>
        </p:grpSp>
      </p:grpSp>
      <p:grpSp>
        <p:nvGrpSpPr>
          <p:cNvPr id="6" name="Group 81"/>
          <p:cNvGrpSpPr/>
          <p:nvPr/>
        </p:nvGrpSpPr>
        <p:grpSpPr>
          <a:xfrm>
            <a:off x="2259013" y="3048000"/>
            <a:ext cx="6427787" cy="1006475"/>
            <a:chOff x="1632" y="1920"/>
            <a:chExt cx="4128" cy="634"/>
          </a:xfrm>
        </p:grpSpPr>
        <p:sp>
          <p:nvSpPr>
            <p:cNvPr id="431112" name="AutoShape 8"/>
            <p:cNvSpPr>
              <a:spLocks noChangeArrowheads="1"/>
            </p:cNvSpPr>
            <p:nvPr/>
          </p:nvSpPr>
          <p:spPr bwMode="gray">
            <a:xfrm>
              <a:off x="2208" y="2128"/>
              <a:ext cx="355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Gió tinh nghịch cuốn trăng bay giữa trời</a:t>
              </a:r>
            </a:p>
          </p:txBody>
        </p:sp>
        <p:grpSp>
          <p:nvGrpSpPr>
            <p:cNvPr id="26658" name="Group 59"/>
            <p:cNvGrpSpPr/>
            <p:nvPr/>
          </p:nvGrpSpPr>
          <p:grpSpPr>
            <a:xfrm>
              <a:off x="1632" y="1920"/>
              <a:ext cx="685" cy="634"/>
              <a:chOff x="3938" y="1968"/>
              <a:chExt cx="430" cy="437"/>
            </a:xfrm>
          </p:grpSpPr>
          <p:grpSp>
            <p:nvGrpSpPr>
              <p:cNvPr id="26659" name="Group 60"/>
              <p:cNvGrpSpPr/>
              <p:nvPr/>
            </p:nvGrpSpPr>
            <p:grpSpPr>
              <a:xfrm>
                <a:off x="3938" y="1968"/>
                <a:ext cx="430" cy="437"/>
                <a:chOff x="2016" y="1920"/>
                <a:chExt cx="1680" cy="1680"/>
              </a:xfrm>
            </p:grpSpPr>
            <p:sp>
              <p:nvSpPr>
                <p:cNvPr id="26661" name="Oval 61"/>
                <p:cNvSpPr/>
                <p:nvPr/>
              </p:nvSpPr>
              <p:spPr>
                <a:xfrm>
                  <a:off x="2016" y="1920"/>
                  <a:ext cx="1680" cy="1680"/>
                </a:xfrm>
                <a:prstGeom prst="ellipse">
                  <a:avLst/>
                </a:prstGeom>
                <a:gradFill rotWithShape="1">
                  <a:gsLst>
                    <a:gs pos="0">
                      <a:srgbClr val="4996E3"/>
                    </a:gs>
                    <a:gs pos="100000">
                      <a:srgbClr val="162D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62" name="Freeform 62"/>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66A7E8">
                        <a:alpha val="100000"/>
                      </a:srgbClr>
                    </a:gs>
                  </a:gsLst>
                  <a:lin ang="5400000" scaled="1"/>
                  <a:tileRect/>
                </a:gradFill>
                <a:ln w="0">
                  <a:noFill/>
                </a:ln>
              </p:spPr>
              <p:txBody>
                <a:bodyPr/>
                <a:lstStyle/>
                <a:p>
                  <a:endParaRPr lang="en-US"/>
                </a:p>
              </p:txBody>
            </p:sp>
          </p:grpSp>
          <p:sp>
            <p:nvSpPr>
              <p:cNvPr id="431167" name="Text Box 63"/>
              <p:cNvSpPr txBox="1">
                <a:spLocks noChangeArrowheads="1"/>
              </p:cNvSpPr>
              <p:nvPr/>
            </p:nvSpPr>
            <p:spPr bwMode="gray">
              <a:xfrm>
                <a:off x="4067" y="2028"/>
                <a:ext cx="164" cy="19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B</a:t>
                </a:r>
              </a:p>
            </p:txBody>
          </p:sp>
        </p:grpSp>
      </p:grpSp>
      <p:grpSp>
        <p:nvGrpSpPr>
          <p:cNvPr id="9" name="Group 82"/>
          <p:cNvGrpSpPr/>
          <p:nvPr/>
        </p:nvGrpSpPr>
        <p:grpSpPr>
          <a:xfrm>
            <a:off x="2259013" y="4191000"/>
            <a:ext cx="6656387" cy="1012825"/>
            <a:chOff x="1584" y="2640"/>
            <a:chExt cx="4032" cy="638"/>
          </a:xfrm>
        </p:grpSpPr>
        <p:sp>
          <p:nvSpPr>
            <p:cNvPr id="431111" name="AutoShape 7"/>
            <p:cNvSpPr>
              <a:spLocks noChangeArrowheads="1"/>
            </p:cNvSpPr>
            <p:nvPr/>
          </p:nvSpPr>
          <p:spPr bwMode="gray">
            <a:xfrm>
              <a:off x="2160" y="2832"/>
              <a:ext cx="3456"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Trăng còn say với giấc mơ</a:t>
              </a:r>
            </a:p>
          </p:txBody>
        </p:sp>
        <p:grpSp>
          <p:nvGrpSpPr>
            <p:cNvPr id="26652" name="Group 73"/>
            <p:cNvGrpSpPr/>
            <p:nvPr/>
          </p:nvGrpSpPr>
          <p:grpSpPr>
            <a:xfrm>
              <a:off x="1584" y="2640"/>
              <a:ext cx="692" cy="638"/>
              <a:chOff x="1776" y="2530"/>
              <a:chExt cx="692" cy="638"/>
            </a:xfrm>
          </p:grpSpPr>
          <p:grpSp>
            <p:nvGrpSpPr>
              <p:cNvPr id="26653" name="Group 65"/>
              <p:cNvGrpSpPr/>
              <p:nvPr/>
            </p:nvGrpSpPr>
            <p:grpSpPr>
              <a:xfrm>
                <a:off x="1776" y="2530"/>
                <a:ext cx="692" cy="638"/>
                <a:chOff x="2016" y="1920"/>
                <a:chExt cx="1680" cy="1680"/>
              </a:xfrm>
            </p:grpSpPr>
            <p:sp>
              <p:nvSpPr>
                <p:cNvPr id="26655" name="Oval 66"/>
                <p:cNvSpPr/>
                <p:nvPr/>
              </p:nvSpPr>
              <p:spPr>
                <a:xfrm>
                  <a:off x="2016" y="1920"/>
                  <a:ext cx="1680" cy="1680"/>
                </a:xfrm>
                <a:prstGeom prst="ellipse">
                  <a:avLst/>
                </a:prstGeom>
                <a:gradFill rotWithShape="1">
                  <a:gsLst>
                    <a:gs pos="0">
                      <a:srgbClr val="9966FF"/>
                    </a:gs>
                    <a:gs pos="100000">
                      <a:srgbClr val="25193E"/>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56" name="Freeform 6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66FF">
                        <a:alpha val="100000"/>
                      </a:srgbClr>
                    </a:gs>
                  </a:gsLst>
                  <a:lin ang="5400000" scaled="1"/>
                  <a:tileRect/>
                </a:gradFill>
                <a:ln w="0">
                  <a:noFill/>
                </a:ln>
              </p:spPr>
              <p:txBody>
                <a:bodyPr/>
                <a:lstStyle/>
                <a:p>
                  <a:endParaRPr lang="en-US"/>
                </a:p>
              </p:txBody>
            </p:sp>
          </p:grpSp>
          <p:sp>
            <p:nvSpPr>
              <p:cNvPr id="431172" name="Text Box 68"/>
              <p:cNvSpPr txBox="1">
                <a:spLocks noChangeArrowheads="1"/>
              </p:cNvSpPr>
              <p:nvPr/>
            </p:nvSpPr>
            <p:spPr bwMode="gray">
              <a:xfrm>
                <a:off x="2016" y="2640"/>
                <a:ext cx="256"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C</a:t>
                </a:r>
              </a:p>
            </p:txBody>
          </p:sp>
        </p:grpSp>
      </p:grpSp>
      <p:grpSp>
        <p:nvGrpSpPr>
          <p:cNvPr id="12" name="Group 83"/>
          <p:cNvGrpSpPr/>
          <p:nvPr/>
        </p:nvGrpSpPr>
        <p:grpSpPr>
          <a:xfrm>
            <a:off x="2133600" y="5257800"/>
            <a:ext cx="6216650" cy="1019175"/>
            <a:chOff x="1344" y="3312"/>
            <a:chExt cx="3916" cy="642"/>
          </a:xfrm>
        </p:grpSpPr>
        <p:sp>
          <p:nvSpPr>
            <p:cNvPr id="431110" name="AutoShape 6"/>
            <p:cNvSpPr>
              <a:spLocks noChangeArrowheads="1"/>
            </p:cNvSpPr>
            <p:nvPr/>
          </p:nvSpPr>
          <p:spPr bwMode="gray">
            <a:xfrm>
              <a:off x="1920" y="3560"/>
              <a:ext cx="3340" cy="328"/>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200" b="1" i="1" u="none" strike="noStrike" kern="1200" cap="none" spc="0" normalizeH="0" baseline="0" noProof="0">
                  <a:ln>
                    <a:noFill/>
                  </a:ln>
                  <a:solidFill>
                    <a:srgbClr val="000099"/>
                  </a:solidFill>
                  <a:effectLst>
                    <a:outerShdw blurRad="38100" dist="38100" dir="2700000" algn="tl">
                      <a:srgbClr val="C0C0C0"/>
                    </a:outerShdw>
                  </a:effectLst>
                  <a:uLnTx/>
                  <a:uFillTx/>
                  <a:latin typeface="Arial" panose="020B0604020202020204" pitchFamily="34" charset="0"/>
                  <a:ea typeface="+mn-ea"/>
                  <a:cs typeface="+mn-cs"/>
                </a:rPr>
                <a:t>Gió nhè nhẹ thổi đôi bờ bóng mây</a:t>
              </a:r>
            </a:p>
          </p:txBody>
        </p:sp>
        <p:grpSp>
          <p:nvGrpSpPr>
            <p:cNvPr id="26646" name="Group 74"/>
            <p:cNvGrpSpPr/>
            <p:nvPr/>
          </p:nvGrpSpPr>
          <p:grpSpPr>
            <a:xfrm>
              <a:off x="1344" y="3312"/>
              <a:ext cx="695" cy="642"/>
              <a:chOff x="2208" y="3216"/>
              <a:chExt cx="695" cy="642"/>
            </a:xfrm>
          </p:grpSpPr>
          <p:grpSp>
            <p:nvGrpSpPr>
              <p:cNvPr id="26647" name="Group 69"/>
              <p:cNvGrpSpPr/>
              <p:nvPr/>
            </p:nvGrpSpPr>
            <p:grpSpPr>
              <a:xfrm>
                <a:off x="2208" y="3216"/>
                <a:ext cx="695" cy="642"/>
                <a:chOff x="2016" y="1920"/>
                <a:chExt cx="1680" cy="1680"/>
              </a:xfrm>
            </p:grpSpPr>
            <p:sp>
              <p:nvSpPr>
                <p:cNvPr id="26649" name="Oval 70"/>
                <p:cNvSpPr/>
                <p:nvPr/>
              </p:nvSpPr>
              <p:spPr>
                <a:xfrm>
                  <a:off x="2016" y="1920"/>
                  <a:ext cx="1680" cy="1680"/>
                </a:xfrm>
                <a:prstGeom prst="ellipse">
                  <a:avLst/>
                </a:prstGeom>
                <a:gradFill rotWithShape="1">
                  <a:gsLst>
                    <a:gs pos="0">
                      <a:srgbClr val="33CCCC"/>
                    </a:gs>
                    <a:gs pos="100000">
                      <a:srgbClr val="0C3232"/>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6650" name="Freeform 71"/>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33CCCC">
                        <a:alpha val="100000"/>
                      </a:srgbClr>
                    </a:gs>
                  </a:gsLst>
                  <a:lin ang="5400000" scaled="1"/>
                  <a:tileRect/>
                </a:gradFill>
                <a:ln w="0">
                  <a:noFill/>
                </a:ln>
              </p:spPr>
              <p:txBody>
                <a:bodyPr/>
                <a:lstStyle/>
                <a:p>
                  <a:endParaRPr lang="en-US"/>
                </a:p>
              </p:txBody>
            </p:sp>
          </p:grpSp>
          <p:sp>
            <p:nvSpPr>
              <p:cNvPr id="431176" name="Text Box 72"/>
              <p:cNvSpPr txBox="1">
                <a:spLocks noChangeArrowheads="1"/>
              </p:cNvSpPr>
              <p:nvPr/>
            </p:nvSpPr>
            <p:spPr bwMode="gray">
              <a:xfrm>
                <a:off x="2413" y="3312"/>
                <a:ext cx="275"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FFFFFF"/>
                      </a:outerShdw>
                    </a:effectLst>
                    <a:latin typeface="Verdana" panose="020B0604030504040204" pitchFamily="34" charset="0"/>
                    <a:ea typeface="+mn-ea"/>
                    <a:cs typeface="+mn-cs"/>
                  </a:rPr>
                  <a:t>D</a:t>
                </a:r>
              </a:p>
            </p:txBody>
          </p:sp>
        </p:grpSp>
      </p:grpSp>
      <p:sp>
        <p:nvSpPr>
          <p:cNvPr id="281633" name="Oval 33"/>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dirty="0">
                <a:solidFill>
                  <a:srgbClr val="FFFF00"/>
                </a:solidFill>
                <a:latin typeface="Times New Roman" panose="02020603050405020304" pitchFamily="18" charset="0"/>
              </a:rPr>
              <a:t>Hết giờ</a:t>
            </a:r>
          </a:p>
        </p:txBody>
      </p:sp>
      <p:sp>
        <p:nvSpPr>
          <p:cNvPr id="281634" name="Oval 34"/>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a:t>
            </a:r>
          </a:p>
        </p:txBody>
      </p:sp>
      <p:sp>
        <p:nvSpPr>
          <p:cNvPr id="281635" name="Oval 35"/>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2</a:t>
            </a:r>
          </a:p>
        </p:txBody>
      </p:sp>
      <p:sp>
        <p:nvSpPr>
          <p:cNvPr id="281636" name="Oval 36"/>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3</a:t>
            </a:r>
          </a:p>
        </p:txBody>
      </p:sp>
      <p:sp>
        <p:nvSpPr>
          <p:cNvPr id="281637" name="Oval 37"/>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4</a:t>
            </a:r>
          </a:p>
        </p:txBody>
      </p:sp>
      <p:sp>
        <p:nvSpPr>
          <p:cNvPr id="281638" name="Oval 38"/>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281639" name="Oval 39"/>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6</a:t>
            </a:r>
          </a:p>
        </p:txBody>
      </p:sp>
      <p:sp>
        <p:nvSpPr>
          <p:cNvPr id="281640" name="Oval 40"/>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7</a:t>
            </a:r>
          </a:p>
        </p:txBody>
      </p:sp>
      <p:sp>
        <p:nvSpPr>
          <p:cNvPr id="281641" name="Oval 41"/>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8</a:t>
            </a:r>
          </a:p>
        </p:txBody>
      </p:sp>
      <p:sp>
        <p:nvSpPr>
          <p:cNvPr id="281642" name="Oval 42"/>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9</a:t>
            </a:r>
          </a:p>
        </p:txBody>
      </p:sp>
      <p:sp>
        <p:nvSpPr>
          <p:cNvPr id="2" name="Oval 42"/>
          <p:cNvSpPr/>
          <p:nvPr/>
        </p:nvSpPr>
        <p:spPr>
          <a:xfrm>
            <a:off x="7772400" y="15240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10</a:t>
            </a:r>
          </a:p>
        </p:txBody>
      </p:sp>
      <p:sp>
        <p:nvSpPr>
          <p:cNvPr id="26644" name="WordArt 46"/>
          <p:cNvSpPr>
            <a:spLocks noTextEdit="1"/>
          </p:cNvSpPr>
          <p:nvPr/>
        </p:nvSpPr>
        <p:spPr>
          <a:xfrm>
            <a:off x="1524000" y="304800"/>
            <a:ext cx="4429125" cy="10668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AI NHANH AI ĐÚNG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2000"/>
                                        <p:tgtEl>
                                          <p:spTgt spid="6"/>
                                        </p:tgtEl>
                                      </p:cBhvr>
                                    </p:animEffect>
                                  </p:childTnLst>
                                </p:cTn>
                              </p:par>
                            </p:childTnLst>
                          </p:cTn>
                        </p:par>
                        <p:par>
                          <p:cTn id="12" fill="hold">
                            <p:stCondLst>
                              <p:cond delay="4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2000"/>
                                        <p:tgtEl>
                                          <p:spTgt spid="9"/>
                                        </p:tgtEl>
                                      </p:cBhvr>
                                    </p:animEffect>
                                  </p:childTnLst>
                                </p:cTn>
                              </p:par>
                            </p:childTnLst>
                          </p:cTn>
                        </p:par>
                        <p:par>
                          <p:cTn id="16" fill="hold">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1639"/>
                                        </p:tgtEl>
                                        <p:attrNameLst>
                                          <p:attrName>style.visibility</p:attrName>
                                        </p:attrNameLst>
                                      </p:cBhvr>
                                      <p:to>
                                        <p:strVal val="visible"/>
                                      </p:to>
                                    </p:set>
                                    <p:animEffect transition="in" filter="slide(fromBottom)">
                                      <p:cBhvr>
                                        <p:cTn id="42" dur="500"/>
                                        <p:tgtEl>
                                          <p:spTgt spid="2816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1640"/>
                                        </p:tgtEl>
                                        <p:attrNameLst>
                                          <p:attrName>style.visibility</p:attrName>
                                        </p:attrNameLst>
                                      </p:cBhvr>
                                      <p:to>
                                        <p:strVal val="visible"/>
                                      </p:to>
                                    </p:set>
                                    <p:animEffect transition="in" filter="slide(fromBottom)">
                                      <p:cBhvr>
                                        <p:cTn id="45" dur="500"/>
                                        <p:tgtEl>
                                          <p:spTgt spid="28164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1641"/>
                                        </p:tgtEl>
                                        <p:attrNameLst>
                                          <p:attrName>style.visibility</p:attrName>
                                        </p:attrNameLst>
                                      </p:cBhvr>
                                      <p:to>
                                        <p:strVal val="visible"/>
                                      </p:to>
                                    </p:set>
                                    <p:animEffect transition="in" filter="slide(fromBottom)">
                                      <p:cBhvr>
                                        <p:cTn id="48" dur="500"/>
                                        <p:tgtEl>
                                          <p:spTgt spid="2816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1642"/>
                                        </p:tgtEl>
                                        <p:attrNameLst>
                                          <p:attrName>style.visibility</p:attrName>
                                        </p:attrNameLst>
                                      </p:cBhvr>
                                      <p:to>
                                        <p:strVal val="visible"/>
                                      </p:to>
                                    </p:set>
                                    <p:animEffect transition="in" filter="slide(fromBottom)">
                                      <p:cBhvr>
                                        <p:cTn id="51" dur="500"/>
                                        <p:tgtEl>
                                          <p:spTgt spid="28164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Bottom)">
                                      <p:cBhvr>
                                        <p:cTn id="54" dur="500"/>
                                        <p:tgtEl>
                                          <p:spTgt spid="2"/>
                                        </p:tgtEl>
                                      </p:cBhvr>
                                    </p:animEffect>
                                  </p:childTnLst>
                                </p:cTn>
                              </p:par>
                            </p:childTnLst>
                          </p:cTn>
                        </p:par>
                        <p:par>
                          <p:cTn id="55" fill="hold">
                            <p:stCondLst>
                              <p:cond delay="500"/>
                            </p:stCondLst>
                            <p:childTnLst>
                              <p:par>
                                <p:cTn id="56" presetID="1" presetClass="exit" presetSubtype="0" fill="hold" grpId="1" nodeType="afterEffect">
                                  <p:stCondLst>
                                    <p:cond delay="0"/>
                                  </p:stCondLst>
                                  <p:childTnLst>
                                    <p:set>
                                      <p:cBhvr>
                                        <p:cTn id="57" dur="1" fill="hold">
                                          <p:stCondLst>
                                            <p:cond delay="0"/>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1" presetClass="exit" presetSubtype="0" fill="hold" grpId="1" nodeType="afterEffect">
                                  <p:stCondLst>
                                    <p:cond delay="1500"/>
                                  </p:stCondLst>
                                  <p:childTnLst>
                                    <p:set>
                                      <p:cBhvr>
                                        <p:cTn id="60" dur="1" fill="hold">
                                          <p:stCondLst>
                                            <p:cond delay="0"/>
                                          </p:stCondLst>
                                        </p:cTn>
                                        <p:tgtEl>
                                          <p:spTgt spid="2816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2000"/>
                            </p:stCondLst>
                            <p:childTnLst>
                              <p:par>
                                <p:cTn id="62" presetID="1" presetClass="exit" presetSubtype="0" fill="hold" grpId="1" nodeType="afterEffect">
                                  <p:stCondLst>
                                    <p:cond delay="1500"/>
                                  </p:stCondLst>
                                  <p:childTnLst>
                                    <p:set>
                                      <p:cBhvr>
                                        <p:cTn id="63" dur="1" fill="hold">
                                          <p:stCondLst>
                                            <p:cond delay="0"/>
                                          </p:stCondLst>
                                        </p:cTn>
                                        <p:tgtEl>
                                          <p:spTgt spid="28164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3500"/>
                            </p:stCondLst>
                            <p:childTnLst>
                              <p:par>
                                <p:cTn id="65" presetID="1" presetClass="exit" presetSubtype="0" fill="hold" grpId="1" nodeType="afterEffect">
                                  <p:stCondLst>
                                    <p:cond delay="1500"/>
                                  </p:stCondLst>
                                  <p:childTnLst>
                                    <p:set>
                                      <p:cBhvr>
                                        <p:cTn id="66" dur="1" fill="hold">
                                          <p:stCondLst>
                                            <p:cond delay="0"/>
                                          </p:stCondLst>
                                        </p:cTn>
                                        <p:tgtEl>
                                          <p:spTgt spid="2816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5000"/>
                            </p:stCondLst>
                            <p:childTnLst>
                              <p:par>
                                <p:cTn id="68" presetID="1" presetClass="exit" presetSubtype="0" fill="hold" grpId="1" nodeType="afterEffect">
                                  <p:stCondLst>
                                    <p:cond delay="1500"/>
                                  </p:stCondLst>
                                  <p:childTnLst>
                                    <p:set>
                                      <p:cBhvr>
                                        <p:cTn id="69" dur="1" fill="hold">
                                          <p:stCondLst>
                                            <p:cond delay="0"/>
                                          </p:stCondLst>
                                        </p:cTn>
                                        <p:tgtEl>
                                          <p:spTgt spid="28163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6500"/>
                            </p:stCondLst>
                            <p:childTnLst>
                              <p:par>
                                <p:cTn id="71" presetID="1" presetClass="exit" presetSubtype="0" fill="hold" grpId="1" nodeType="afterEffect">
                                  <p:stCondLst>
                                    <p:cond delay="1500"/>
                                  </p:stCondLst>
                                  <p:childTnLst>
                                    <p:set>
                                      <p:cBhvr>
                                        <p:cTn id="7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8000"/>
                            </p:stCondLst>
                            <p:childTnLst>
                              <p:par>
                                <p:cTn id="74" presetID="1" presetClass="exit" presetSubtype="0" fill="hold" grpId="1" nodeType="afterEffect">
                                  <p:stCondLst>
                                    <p:cond delay="1500"/>
                                  </p:stCondLst>
                                  <p:childTnLst>
                                    <p:set>
                                      <p:cBhvr>
                                        <p:cTn id="7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9500"/>
                            </p:stCondLst>
                            <p:childTnLst>
                              <p:par>
                                <p:cTn id="77" presetID="1" presetClass="exit" presetSubtype="0" fill="hold" grpId="1" nodeType="afterEffect">
                                  <p:stCondLst>
                                    <p:cond delay="1500"/>
                                  </p:stCondLst>
                                  <p:childTnLst>
                                    <p:set>
                                      <p:cBhvr>
                                        <p:cTn id="7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1000"/>
                            </p:stCondLst>
                            <p:childTnLst>
                              <p:par>
                                <p:cTn id="80" presetID="1" presetClass="exit" presetSubtype="0" fill="hold" grpId="0" nodeType="afterEffect">
                                  <p:stCondLst>
                                    <p:cond delay="1500"/>
                                  </p:stCondLst>
                                  <p:childTnLst>
                                    <p:set>
                                      <p:cBhvr>
                                        <p:cTn id="8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12500"/>
                            </p:stCondLst>
                            <p:childTnLst>
                              <p:par>
                                <p:cTn id="83" presetID="1" presetClass="exit" presetSubtype="0" fill="hold" nodeType="afterEffect">
                                  <p:stCondLst>
                                    <p:cond delay="1500"/>
                                  </p:stCondLst>
                                  <p:childTnLst>
                                    <p:set>
                                      <p:cBhvr>
                                        <p:cTn id="8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14000"/>
                            </p:stCondLst>
                            <p:childTnLst>
                              <p:par>
                                <p:cTn id="86" presetID="1" presetClass="exit" presetSubtype="0" fill="hold" grpId="1" nodeType="afterEffect">
                                  <p:stCondLst>
                                    <p:cond delay="1500"/>
                                  </p:stCondLst>
                                  <p:childTnLst>
                                    <p:set>
                                      <p:cBhvr>
                                        <p:cTn id="8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26" presetClass="emph" presetSubtype="0" repeatCount="2000" fill="hold" nodeType="clickEffect">
                                  <p:stCondLst>
                                    <p:cond delay="0"/>
                                  </p:stCondLst>
                                  <p:childTnLst>
                                    <p:animEffect transition="out" filter="fade">
                                      <p:cBhvr>
                                        <p:cTn id="91" dur="2000" tmFilter="0, 0; .2, .5; .8, .5; 1, 0"/>
                                        <p:tgtEl>
                                          <p:spTgt spid="12"/>
                                        </p:tgtEl>
                                      </p:cBhvr>
                                    </p:animEffect>
                                    <p:animScale>
                                      <p:cBhvr>
                                        <p:cTn id="92"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81639" grpId="0" animBg="1"/>
      <p:bldP spid="281639" grpId="1" animBg="1"/>
      <p:bldP spid="281640" grpId="0" animBg="1"/>
      <p:bldP spid="281640" grpId="1" animBg="1"/>
      <p:bldP spid="281641" grpId="0" animBg="1"/>
      <p:bldP spid="281641" grpId="1" animBg="1"/>
      <p:bldP spid="281642" grpId="0" animBg="1"/>
      <p:bldP spid="281642" grpId="1"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A\Khung nen bieu tuong\Khung nen bieu tuong\[Muare.asia]-FramesChildrenVol34\muare.asia - babyvol34 - 4.png"/>
          <p:cNvPicPr>
            <a:picLocks noChangeAspect="1"/>
          </p:cNvPicPr>
          <p:nvPr/>
        </p:nvPicPr>
        <p:blipFill>
          <a:blip r:embed="rId2"/>
          <a:stretch>
            <a:fillRect/>
          </a:stretch>
        </p:blipFill>
        <p:spPr>
          <a:xfrm>
            <a:off x="0" y="-18288"/>
            <a:ext cx="9144000" cy="6834187"/>
          </a:xfrm>
          <a:prstGeom prst="rect">
            <a:avLst/>
          </a:prstGeom>
          <a:noFill/>
          <a:ln w="9525">
            <a:noFill/>
          </a:ln>
        </p:spPr>
      </p:pic>
      <p:sp>
        <p:nvSpPr>
          <p:cNvPr id="2" name="TextBox 1"/>
          <p:cNvSpPr txBox="1"/>
          <p:nvPr/>
        </p:nvSpPr>
        <p:spPr>
          <a:xfrm>
            <a:off x="2751161" y="1446656"/>
            <a:ext cx="5257800" cy="830997"/>
          </a:xfrm>
          <a:prstGeom prst="rect">
            <a:avLst/>
          </a:prstGeom>
          <a:noFill/>
        </p:spPr>
        <p:txBody>
          <a:bodyPr wrap="square" rtlCol="0">
            <a:spAutoFit/>
          </a:bodyPr>
          <a:lstStyle/>
          <a:p>
            <a:pPr algn="ctr"/>
            <a:r>
              <a:rPr lang="en-US" sz="4800" b="1" u="sng" dirty="0" err="1">
                <a:solidFill>
                  <a:srgbClr val="FF0000"/>
                </a:solidFill>
                <a:latin typeface="Times New Roman" panose="02020603050405020304" pitchFamily="18" charset="0"/>
                <a:cs typeface="Times New Roman" panose="02020603050405020304" pitchFamily="18" charset="0"/>
              </a:rPr>
              <a:t>Luyện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từ</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v</a:t>
            </a:r>
            <a:r>
              <a:rPr lang="en-US" sz="4800" b="1" u="sng" dirty="0" err="1">
                <a:solidFill>
                  <a:srgbClr val="FF0000"/>
                </a:solidFill>
                <a:latin typeface="Times New Roman" panose="02020603050405020304" pitchFamily="18" charset="0"/>
                <a:ea typeface="Times New Roman" panose="02020603050405020304" pitchFamily="18" charset="0"/>
              </a:rPr>
              <a:t>à</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smtClean="0">
                <a:solidFill>
                  <a:srgbClr val="FF0000"/>
                </a:solidFill>
                <a:latin typeface="Times New Roman" panose="02020603050405020304" pitchFamily="18" charset="0"/>
                <a:cs typeface="Times New Roman" panose="02020603050405020304" pitchFamily="18" charset="0"/>
              </a:rPr>
              <a:t>câu</a:t>
            </a:r>
            <a:endParaRPr lang="en-US" sz="4800" b="1" u="sng"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1219200" y="304800"/>
            <a:ext cx="6781800" cy="646331"/>
          </a:xfrm>
          <a:prstGeom prst="rect">
            <a:avLst/>
          </a:prstGeom>
          <a:noFill/>
        </p:spPr>
        <p:txBody>
          <a:bodyPr wrap="square" rtlCol="0">
            <a:spAutoFit/>
          </a:bodyPr>
          <a:lstStyle/>
          <a:p>
            <a:r>
              <a:rPr lang="en-US" sz="3600" dirty="0" err="1" smtClean="0">
                <a:solidFill>
                  <a:srgbClr val="000099"/>
                </a:solidFill>
                <a:latin typeface="Times New Roman" pitchFamily="18" charset="0"/>
                <a:cs typeface="Times New Roman" pitchFamily="18" charset="0"/>
              </a:rPr>
              <a:t>Thứ</a:t>
            </a:r>
            <a:r>
              <a:rPr lang="en-US" sz="3600" dirty="0" smtClean="0">
                <a:solidFill>
                  <a:srgbClr val="000099"/>
                </a:solidFill>
                <a:latin typeface="Times New Roman" pitchFamily="18" charset="0"/>
                <a:cs typeface="Times New Roman" pitchFamily="18" charset="0"/>
              </a:rPr>
              <a:t> </a:t>
            </a:r>
            <a:r>
              <a:rPr lang="en-US" sz="3600" dirty="0" err="1" smtClean="0">
                <a:solidFill>
                  <a:srgbClr val="000099"/>
                </a:solidFill>
                <a:latin typeface="Times New Roman" pitchFamily="18" charset="0"/>
                <a:cs typeface="Times New Roman" pitchFamily="18" charset="0"/>
              </a:rPr>
              <a:t>năm</a:t>
            </a:r>
            <a:r>
              <a:rPr lang="en-US" sz="3600" dirty="0" smtClean="0">
                <a:solidFill>
                  <a:srgbClr val="000099"/>
                </a:solidFill>
                <a:latin typeface="Times New Roman" pitchFamily="18" charset="0"/>
                <a:cs typeface="Times New Roman" pitchFamily="18" charset="0"/>
              </a:rPr>
              <a:t> ngày10 </a:t>
            </a:r>
            <a:r>
              <a:rPr lang="en-US" sz="3600" dirty="0" err="1" smtClean="0">
                <a:solidFill>
                  <a:srgbClr val="000099"/>
                </a:solidFill>
                <a:latin typeface="Times New Roman" pitchFamily="18" charset="0"/>
                <a:cs typeface="Times New Roman" pitchFamily="18" charset="0"/>
              </a:rPr>
              <a:t>tháng</a:t>
            </a:r>
            <a:r>
              <a:rPr lang="en-US" sz="3600" dirty="0" smtClean="0">
                <a:solidFill>
                  <a:srgbClr val="000099"/>
                </a:solidFill>
                <a:latin typeface="Times New Roman" pitchFamily="18" charset="0"/>
                <a:cs typeface="Times New Roman" pitchFamily="18" charset="0"/>
              </a:rPr>
              <a:t> 3 năm2022</a:t>
            </a:r>
            <a:endParaRPr lang="en-US" sz="3600" dirty="0">
              <a:solidFill>
                <a:srgbClr val="000099"/>
              </a:solidFill>
              <a:latin typeface="Times New Roman" pitchFamily="18" charset="0"/>
              <a:cs typeface="Times New Roman" pitchFamily="18" charset="0"/>
            </a:endParaRPr>
          </a:p>
        </p:txBody>
      </p:sp>
      <p:sp>
        <p:nvSpPr>
          <p:cNvPr id="6" name="Text Box 90"/>
          <p:cNvSpPr txBox="1"/>
          <p:nvPr/>
        </p:nvSpPr>
        <p:spPr>
          <a:xfrm>
            <a:off x="1112861" y="2514600"/>
            <a:ext cx="8534400"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FF0000"/>
                </a:solidFill>
                <a:latin typeface="+mj-lt"/>
                <a:cs typeface="HP001 4 hang 1 ô ly" panose="020B0603050302020204" charset="0"/>
              </a:rPr>
              <a:t>Nhân </a:t>
            </a:r>
            <a:r>
              <a:rPr lang="vi-VN" altLang="en-US" b="1" dirty="0" smtClean="0">
                <a:solidFill>
                  <a:srgbClr val="FF0000"/>
                </a:solidFill>
                <a:latin typeface="+mj-lt"/>
                <a:cs typeface="HP001 4 hang 1 ô ly" panose="020B0603050302020204" charset="0"/>
              </a:rPr>
              <a:t>hóa </a:t>
            </a:r>
            <a:endParaRPr lang="en-US" altLang="en-US" b="1" dirty="0" smtClean="0">
              <a:solidFill>
                <a:srgbClr val="FF0000"/>
              </a:solidFill>
              <a:latin typeface="+mj-lt"/>
              <a:cs typeface="HP001 4 hang 1 ô ly" panose="020B0603050302020204" charset="0"/>
            </a:endParaRPr>
          </a:p>
          <a:p>
            <a:pPr marL="0" lvl="0" indent="0" algn="ctr" eaLnBrk="1" hangingPunct="1">
              <a:spcBef>
                <a:spcPct val="0"/>
              </a:spcBef>
              <a:buFontTx/>
              <a:buNone/>
            </a:pPr>
            <a:r>
              <a:rPr lang="vi-VN" altLang="en-US" b="1" dirty="0" smtClean="0">
                <a:solidFill>
                  <a:srgbClr val="FF0000"/>
                </a:solidFill>
                <a:latin typeface="+mj-lt"/>
                <a:cs typeface="HP001 4 hang 1 ô ly" panose="020B0603050302020204" charset="0"/>
              </a:rPr>
              <a:t>Ôn </a:t>
            </a:r>
            <a:r>
              <a:rPr lang="vi-VN" altLang="en-US" b="1" dirty="0">
                <a:solidFill>
                  <a:srgbClr val="FF0000"/>
                </a:solidFill>
                <a:latin typeface="+mj-lt"/>
                <a:cs typeface="HP001 4 hang 1 ô ly" panose="020B0603050302020204" charset="0"/>
              </a:rPr>
              <a:t>tập cách đặt và trả lời câu hỏi V</a:t>
            </a:r>
            <a:r>
              <a:rPr lang="vi-VN" altLang="en-US" b="1" dirty="0" smtClean="0">
                <a:solidFill>
                  <a:srgbClr val="FF0000"/>
                </a:solidFill>
                <a:latin typeface="+mj-lt"/>
                <a:cs typeface="HP001 4 hang 1 ô ly" panose="020B0603050302020204" charset="0"/>
              </a:rPr>
              <a:t>ì</a:t>
            </a:r>
            <a:r>
              <a:rPr lang="en-US" altLang="en-US" b="1" dirty="0" smtClean="0">
                <a:solidFill>
                  <a:srgbClr val="FF0000"/>
                </a:solidFill>
                <a:latin typeface="+mj-lt"/>
                <a:cs typeface="HP001 4 hang 1 ô ly" panose="020B0603050302020204" charset="0"/>
              </a:rPr>
              <a:t> </a:t>
            </a:r>
            <a:r>
              <a:rPr lang="vi-VN" altLang="en-US" b="1" dirty="0" smtClean="0">
                <a:solidFill>
                  <a:srgbClr val="FF0000"/>
                </a:solidFill>
                <a:latin typeface="+mj-lt"/>
                <a:cs typeface="HP001 4 hang 1 ô ly" panose="020B0603050302020204" charset="0"/>
              </a:rPr>
              <a:t>sao</a:t>
            </a:r>
            <a:r>
              <a:rPr lang="vi-VN" altLang="en-US" b="1" dirty="0">
                <a:solidFill>
                  <a:srgbClr val="FF0000"/>
                </a:solidFill>
                <a:latin typeface="+mj-lt"/>
                <a:cs typeface="HP001 4 hang 1 ô ly" panose="020B0603050302020204"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344488" y="2362200"/>
            <a:ext cx="5822950" cy="1001713"/>
            <a:chOff x="0" y="1056"/>
            <a:chExt cx="3668" cy="631"/>
          </a:xfrm>
        </p:grpSpPr>
        <p:sp>
          <p:nvSpPr>
            <p:cNvPr id="27689" name="Rectangle 3"/>
            <p:cNvSpPr/>
            <p:nvPr/>
          </p:nvSpPr>
          <p:spPr>
            <a:xfrm>
              <a:off x="0" y="1152"/>
              <a:ext cx="3216" cy="453"/>
            </a:xfrm>
            <a:prstGeom prst="rect">
              <a:avLst/>
            </a:prstGeom>
            <a:gradFill rotWithShape="1">
              <a:gsLst>
                <a:gs pos="0">
                  <a:schemeClr val="bg1"/>
                </a:gs>
                <a:gs pos="100000">
                  <a:srgbClr val="E98931"/>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90" name="Group 34"/>
            <p:cNvGrpSpPr/>
            <p:nvPr/>
          </p:nvGrpSpPr>
          <p:grpSpPr>
            <a:xfrm>
              <a:off x="0" y="1056"/>
              <a:ext cx="3668" cy="631"/>
              <a:chOff x="0" y="1056"/>
              <a:chExt cx="3668" cy="631"/>
            </a:xfrm>
          </p:grpSpPr>
          <p:grpSp>
            <p:nvGrpSpPr>
              <p:cNvPr id="27691" name="Group 4"/>
              <p:cNvGrpSpPr/>
              <p:nvPr/>
            </p:nvGrpSpPr>
            <p:grpSpPr>
              <a:xfrm>
                <a:off x="2976" y="1056"/>
                <a:ext cx="692" cy="631"/>
                <a:chOff x="1488" y="1968"/>
                <a:chExt cx="432" cy="432"/>
              </a:xfrm>
            </p:grpSpPr>
            <p:grpSp>
              <p:nvGrpSpPr>
                <p:cNvPr id="27693" name="Group 5"/>
                <p:cNvGrpSpPr/>
                <p:nvPr/>
              </p:nvGrpSpPr>
              <p:grpSpPr>
                <a:xfrm>
                  <a:off x="1488" y="1968"/>
                  <a:ext cx="432" cy="432"/>
                  <a:chOff x="2016" y="1920"/>
                  <a:chExt cx="1680" cy="1680"/>
                </a:xfrm>
              </p:grpSpPr>
              <p:sp>
                <p:nvSpPr>
                  <p:cNvPr id="27695" name="Oval 6"/>
                  <p:cNvSpPr/>
                  <p:nvPr/>
                </p:nvSpPr>
                <p:spPr>
                  <a:xfrm>
                    <a:off x="2016" y="1920"/>
                    <a:ext cx="1680" cy="1680"/>
                  </a:xfrm>
                  <a:prstGeom prst="ellipse">
                    <a:avLst/>
                  </a:prstGeom>
                  <a:gradFill rotWithShape="1">
                    <a:gsLst>
                      <a:gs pos="0">
                        <a:srgbClr val="FF9900"/>
                      </a:gs>
                      <a:gs pos="100000">
                        <a:srgbClr val="643C00"/>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96" name="Freeform 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FF9900">
                          <a:alpha val="100000"/>
                        </a:srgbClr>
                      </a:gs>
                    </a:gsLst>
                    <a:lin ang="5400000" scaled="1"/>
                    <a:tileRect/>
                  </a:gradFill>
                  <a:ln w="0">
                    <a:noFill/>
                  </a:ln>
                </p:spPr>
                <p:txBody>
                  <a:bodyPr/>
                  <a:lstStyle/>
                  <a:p>
                    <a:endParaRPr lang="en-US"/>
                  </a:p>
                </p:txBody>
              </p:sp>
            </p:grpSp>
            <p:sp>
              <p:nvSpPr>
                <p:cNvPr id="428040" name="Text Box 8"/>
                <p:cNvSpPr txBox="1">
                  <a:spLocks noChangeArrowheads="1"/>
                </p:cNvSpPr>
                <p:nvPr/>
              </p:nvSpPr>
              <p:spPr bwMode="gray">
                <a:xfrm>
                  <a:off x="1631" y="2016"/>
                  <a:ext cx="165" cy="197"/>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A</a:t>
                  </a:r>
                </a:p>
              </p:txBody>
            </p:sp>
          </p:grpSp>
          <p:sp>
            <p:nvSpPr>
              <p:cNvPr id="428041" name="Text Box 9"/>
              <p:cNvSpPr txBox="1">
                <a:spLocks noChangeArrowheads="1"/>
              </p:cNvSpPr>
              <p:nvPr/>
            </p:nvSpPr>
            <p:spPr bwMode="black">
              <a:xfrm>
                <a:off x="0" y="1248"/>
                <a:ext cx="2880" cy="308"/>
              </a:xfrm>
              <a:prstGeom prst="rect">
                <a:avLst/>
              </a:prstGeom>
              <a:noFill/>
              <a:ln>
                <a:noFill/>
              </a:ln>
              <a:effectLst/>
            </p:spPr>
            <p:txBody>
              <a:bodyPr>
                <a:spAutoFit/>
              </a:bodyPr>
              <a:lstStyle/>
              <a:p>
                <a:pPr marR="0" algn="ctr" defTabSz="914400">
                  <a:buClrTx/>
                  <a:buSzTx/>
                  <a:buFontTx/>
                  <a:buNone/>
                  <a:defRPr/>
                </a:pPr>
                <a:r>
                  <a:rPr kumimoji="0" lang="en-US" sz="2600" b="1" i="1" kern="1200" cap="none" spc="0" normalizeH="0" baseline="0" noProof="0">
                    <a:effectLst>
                      <a:outerShdw blurRad="38100" dist="38100" dir="2700000" algn="tl">
                        <a:srgbClr val="C0C0C0"/>
                      </a:outerShdw>
                    </a:effectLst>
                    <a:latin typeface="Arial" panose="020B0604020202020204" pitchFamily="34" charset="0"/>
                    <a:ea typeface="+mn-ea"/>
                    <a:cs typeface="+mn-cs"/>
                  </a:rPr>
                  <a:t>Trăng tròn như cái đĩa</a:t>
                </a:r>
              </a:p>
            </p:txBody>
          </p:sp>
        </p:grpSp>
      </p:grpSp>
      <p:grpSp>
        <p:nvGrpSpPr>
          <p:cNvPr id="7" name="Group 39"/>
          <p:cNvGrpSpPr/>
          <p:nvPr/>
        </p:nvGrpSpPr>
        <p:grpSpPr>
          <a:xfrm>
            <a:off x="344488" y="3429000"/>
            <a:ext cx="5964237" cy="1006475"/>
            <a:chOff x="0" y="1728"/>
            <a:chExt cx="3757" cy="634"/>
          </a:xfrm>
        </p:grpSpPr>
        <p:sp>
          <p:nvSpPr>
            <p:cNvPr id="27681" name="Rectangle 10"/>
            <p:cNvSpPr/>
            <p:nvPr/>
          </p:nvSpPr>
          <p:spPr>
            <a:xfrm>
              <a:off x="0" y="1872"/>
              <a:ext cx="3264" cy="453"/>
            </a:xfrm>
            <a:prstGeom prst="rect">
              <a:avLst/>
            </a:prstGeom>
            <a:gradFill rotWithShape="1">
              <a:gsLst>
                <a:gs pos="0">
                  <a:schemeClr val="bg1"/>
                </a:gs>
                <a:gs pos="100000">
                  <a:srgbClr val="418AEB"/>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82" name="Group 35"/>
            <p:cNvGrpSpPr/>
            <p:nvPr/>
          </p:nvGrpSpPr>
          <p:grpSpPr>
            <a:xfrm>
              <a:off x="0" y="1728"/>
              <a:ext cx="3757" cy="634"/>
              <a:chOff x="0" y="1728"/>
              <a:chExt cx="3757" cy="634"/>
            </a:xfrm>
          </p:grpSpPr>
          <p:grpSp>
            <p:nvGrpSpPr>
              <p:cNvPr id="27683" name="Group 11"/>
              <p:cNvGrpSpPr/>
              <p:nvPr/>
            </p:nvGrpSpPr>
            <p:grpSpPr>
              <a:xfrm>
                <a:off x="3072" y="1728"/>
                <a:ext cx="685" cy="634"/>
                <a:chOff x="3938" y="1968"/>
                <a:chExt cx="430" cy="437"/>
              </a:xfrm>
            </p:grpSpPr>
            <p:grpSp>
              <p:nvGrpSpPr>
                <p:cNvPr id="27685" name="Group 12"/>
                <p:cNvGrpSpPr/>
                <p:nvPr/>
              </p:nvGrpSpPr>
              <p:grpSpPr>
                <a:xfrm>
                  <a:off x="3938" y="1968"/>
                  <a:ext cx="430" cy="437"/>
                  <a:chOff x="2016" y="1920"/>
                  <a:chExt cx="1680" cy="1680"/>
                </a:xfrm>
              </p:grpSpPr>
              <p:sp>
                <p:nvSpPr>
                  <p:cNvPr id="27687" name="Oval 13"/>
                  <p:cNvSpPr/>
                  <p:nvPr/>
                </p:nvSpPr>
                <p:spPr>
                  <a:xfrm>
                    <a:off x="2016" y="1920"/>
                    <a:ext cx="1680" cy="1680"/>
                  </a:xfrm>
                  <a:prstGeom prst="ellipse">
                    <a:avLst/>
                  </a:prstGeom>
                  <a:gradFill rotWithShape="1">
                    <a:gsLst>
                      <a:gs pos="0">
                        <a:srgbClr val="4996E3"/>
                      </a:gs>
                      <a:gs pos="100000">
                        <a:srgbClr val="162D45"/>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88" name="Freeform 14"/>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66A7E8">
                          <a:alpha val="100000"/>
                        </a:srgbClr>
                      </a:gs>
                    </a:gsLst>
                    <a:lin ang="5400000" scaled="1"/>
                    <a:tileRect/>
                  </a:gradFill>
                  <a:ln w="0">
                    <a:noFill/>
                  </a:ln>
                </p:spPr>
                <p:txBody>
                  <a:bodyPr/>
                  <a:lstStyle/>
                  <a:p>
                    <a:endParaRPr lang="en-US"/>
                  </a:p>
                </p:txBody>
              </p:sp>
            </p:grpSp>
            <p:sp>
              <p:nvSpPr>
                <p:cNvPr id="428047" name="Text Box 15"/>
                <p:cNvSpPr txBox="1">
                  <a:spLocks noChangeArrowheads="1"/>
                </p:cNvSpPr>
                <p:nvPr/>
              </p:nvSpPr>
              <p:spPr bwMode="gray">
                <a:xfrm>
                  <a:off x="4067" y="2028"/>
                  <a:ext cx="164" cy="19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B</a:t>
                  </a:r>
                </a:p>
              </p:txBody>
            </p:sp>
          </p:grpSp>
          <p:sp>
            <p:nvSpPr>
              <p:cNvPr id="27684" name="Text Box 16"/>
              <p:cNvSpPr txBox="1"/>
              <p:nvPr/>
            </p:nvSpPr>
            <p:spPr>
              <a:xfrm>
                <a:off x="0" y="1948"/>
                <a:ext cx="3072" cy="30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600" b="1" i="1" dirty="0">
                    <a:solidFill>
                      <a:srgbClr val="000000"/>
                    </a:solidFill>
                    <a:latin typeface="Arial" panose="020B0604020202020204" pitchFamily="34" charset="0"/>
                  </a:rPr>
                  <a:t>Ông trăng như cái mâm vàng.</a:t>
                </a:r>
              </a:p>
            </p:txBody>
          </p:sp>
        </p:grpSp>
      </p:grpSp>
      <p:grpSp>
        <p:nvGrpSpPr>
          <p:cNvPr id="11" name="Group 40"/>
          <p:cNvGrpSpPr/>
          <p:nvPr/>
        </p:nvGrpSpPr>
        <p:grpSpPr>
          <a:xfrm>
            <a:off x="344488" y="4572000"/>
            <a:ext cx="6127750" cy="1012825"/>
            <a:chOff x="0" y="2448"/>
            <a:chExt cx="3860" cy="638"/>
          </a:xfrm>
        </p:grpSpPr>
        <p:sp>
          <p:nvSpPr>
            <p:cNvPr id="27673" name="Rectangle 17"/>
            <p:cNvSpPr/>
            <p:nvPr/>
          </p:nvSpPr>
          <p:spPr>
            <a:xfrm>
              <a:off x="0" y="2592"/>
              <a:ext cx="3582" cy="454"/>
            </a:xfrm>
            <a:prstGeom prst="rect">
              <a:avLst/>
            </a:prstGeom>
            <a:gradFill rotWithShape="1">
              <a:gsLst>
                <a:gs pos="0">
                  <a:schemeClr val="bg1"/>
                </a:gs>
                <a:gs pos="100000">
                  <a:srgbClr val="9942E0"/>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74" name="Group 36"/>
            <p:cNvGrpSpPr/>
            <p:nvPr/>
          </p:nvGrpSpPr>
          <p:grpSpPr>
            <a:xfrm>
              <a:off x="0" y="2448"/>
              <a:ext cx="3860" cy="638"/>
              <a:chOff x="0" y="2448"/>
              <a:chExt cx="3860" cy="638"/>
            </a:xfrm>
          </p:grpSpPr>
          <p:grpSp>
            <p:nvGrpSpPr>
              <p:cNvPr id="27675" name="Group 18"/>
              <p:cNvGrpSpPr/>
              <p:nvPr/>
            </p:nvGrpSpPr>
            <p:grpSpPr>
              <a:xfrm>
                <a:off x="3168" y="2448"/>
                <a:ext cx="692" cy="638"/>
                <a:chOff x="3552" y="3339"/>
                <a:chExt cx="412" cy="392"/>
              </a:xfrm>
            </p:grpSpPr>
            <p:grpSp>
              <p:nvGrpSpPr>
                <p:cNvPr id="27677" name="Group 19"/>
                <p:cNvGrpSpPr/>
                <p:nvPr/>
              </p:nvGrpSpPr>
              <p:grpSpPr>
                <a:xfrm>
                  <a:off x="3552" y="3339"/>
                  <a:ext cx="412" cy="392"/>
                  <a:chOff x="2016" y="1920"/>
                  <a:chExt cx="1680" cy="1680"/>
                </a:xfrm>
              </p:grpSpPr>
              <p:sp>
                <p:nvSpPr>
                  <p:cNvPr id="27679" name="Oval 20"/>
                  <p:cNvSpPr/>
                  <p:nvPr/>
                </p:nvSpPr>
                <p:spPr>
                  <a:xfrm>
                    <a:off x="2016" y="1920"/>
                    <a:ext cx="1680" cy="1680"/>
                  </a:xfrm>
                  <a:prstGeom prst="ellipse">
                    <a:avLst/>
                  </a:prstGeom>
                  <a:gradFill rotWithShape="1">
                    <a:gsLst>
                      <a:gs pos="0">
                        <a:srgbClr val="9966FF"/>
                      </a:gs>
                      <a:gs pos="100000">
                        <a:srgbClr val="25193E"/>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80" name="Freeform 21"/>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66FF">
                          <a:alpha val="100000"/>
                        </a:srgbClr>
                      </a:gs>
                    </a:gsLst>
                    <a:lin ang="5400000" scaled="1"/>
                    <a:tileRect/>
                  </a:gradFill>
                  <a:ln w="0">
                    <a:noFill/>
                  </a:ln>
                </p:spPr>
                <p:txBody>
                  <a:bodyPr/>
                  <a:lstStyle/>
                  <a:p>
                    <a:endParaRPr lang="en-US"/>
                  </a:p>
                </p:txBody>
              </p:sp>
            </p:grpSp>
            <p:sp>
              <p:nvSpPr>
                <p:cNvPr id="428054" name="Text Box 22"/>
                <p:cNvSpPr txBox="1">
                  <a:spLocks noChangeArrowheads="1"/>
                </p:cNvSpPr>
                <p:nvPr/>
              </p:nvSpPr>
              <p:spPr bwMode="gray">
                <a:xfrm>
                  <a:off x="3704" y="3360"/>
                  <a:ext cx="152" cy="177"/>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C</a:t>
                  </a:r>
                </a:p>
              </p:txBody>
            </p:sp>
          </p:grpSp>
          <p:sp>
            <p:nvSpPr>
              <p:cNvPr id="27676" name="Text Box 23"/>
              <p:cNvSpPr txBox="1"/>
              <p:nvPr/>
            </p:nvSpPr>
            <p:spPr>
              <a:xfrm>
                <a:off x="0" y="2702"/>
                <a:ext cx="3072" cy="30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600" b="1" i="1" dirty="0">
                    <a:solidFill>
                      <a:srgbClr val="000000"/>
                    </a:solidFill>
                    <a:latin typeface="Arial" panose="020B0604020202020204" pitchFamily="34" charset="0"/>
                  </a:rPr>
                  <a:t>Hoa lựu như lửa lập lòe.</a:t>
                </a:r>
              </a:p>
            </p:txBody>
          </p:sp>
        </p:grpSp>
      </p:grpSp>
      <p:grpSp>
        <p:nvGrpSpPr>
          <p:cNvPr id="15" name="Group 41"/>
          <p:cNvGrpSpPr/>
          <p:nvPr/>
        </p:nvGrpSpPr>
        <p:grpSpPr>
          <a:xfrm>
            <a:off x="344488" y="5605463"/>
            <a:ext cx="6818312" cy="1019175"/>
            <a:chOff x="0" y="3099"/>
            <a:chExt cx="4295" cy="642"/>
          </a:xfrm>
        </p:grpSpPr>
        <p:sp>
          <p:nvSpPr>
            <p:cNvPr id="27667" name="Rectangle 24"/>
            <p:cNvSpPr/>
            <p:nvPr/>
          </p:nvSpPr>
          <p:spPr>
            <a:xfrm>
              <a:off x="0" y="3264"/>
              <a:ext cx="4027" cy="453"/>
            </a:xfrm>
            <a:prstGeom prst="rect">
              <a:avLst/>
            </a:prstGeom>
            <a:gradFill rotWithShape="1">
              <a:gsLst>
                <a:gs pos="0">
                  <a:schemeClr val="bg1"/>
                </a:gs>
                <a:gs pos="100000">
                  <a:srgbClr val="33AD8A"/>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nvGrpSpPr>
            <p:cNvPr id="27668" name="Group 25"/>
            <p:cNvGrpSpPr/>
            <p:nvPr/>
          </p:nvGrpSpPr>
          <p:grpSpPr>
            <a:xfrm>
              <a:off x="3600" y="3099"/>
              <a:ext cx="695" cy="642"/>
              <a:chOff x="2016" y="1920"/>
              <a:chExt cx="1680" cy="1680"/>
            </a:xfrm>
          </p:grpSpPr>
          <p:sp>
            <p:nvSpPr>
              <p:cNvPr id="27671" name="Oval 26"/>
              <p:cNvSpPr/>
              <p:nvPr/>
            </p:nvSpPr>
            <p:spPr>
              <a:xfrm>
                <a:off x="2016" y="1920"/>
                <a:ext cx="1680" cy="1680"/>
              </a:xfrm>
              <a:prstGeom prst="ellipse">
                <a:avLst/>
              </a:prstGeom>
              <a:gradFill rotWithShape="1">
                <a:gsLst>
                  <a:gs pos="0">
                    <a:srgbClr val="33CCCC"/>
                  </a:gs>
                  <a:gs pos="100000">
                    <a:srgbClr val="0C3232"/>
                  </a:gs>
                </a:gsLst>
                <a:lin ang="5400000" scaled="1"/>
                <a:tileRect/>
              </a:gra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7672" name="Freeform 27"/>
              <p:cNvSpPr/>
              <p:nvPr/>
            </p:nvSpPr>
            <p:spPr>
              <a:xfrm>
                <a:off x="2208" y="1948"/>
                <a:ext cx="1296" cy="634"/>
              </a:xfrm>
              <a:custGeom>
                <a:avLst/>
                <a:gdLst>
                  <a:gd name="txL" fmla="*/ 0 w 1321"/>
                  <a:gd name="txT" fmla="*/ 0 h 712"/>
                  <a:gd name="txR" fmla="*/ 1321 w 1321"/>
                  <a:gd name="txB" fmla="*/ 712 h 712"/>
                </a:gdLst>
                <a:ahLst/>
                <a:cxnLst>
                  <a:cxn ang="0">
                    <a:pos x="976" y="70"/>
                  </a:cxn>
                  <a:cxn ang="0">
                    <a:pos x="989" y="77"/>
                  </a:cxn>
                  <a:cxn ang="0">
                    <a:pos x="992" y="84"/>
                  </a:cxn>
                  <a:cxn ang="0">
                    <a:pos x="987" y="91"/>
                  </a:cxn>
                  <a:cxn ang="0">
                    <a:pos x="974" y="95"/>
                  </a:cxn>
                  <a:cxn ang="0">
                    <a:pos x="955" y="102"/>
                  </a:cxn>
                  <a:cxn ang="0">
                    <a:pos x="930" y="106"/>
                  </a:cxn>
                  <a:cxn ang="0">
                    <a:pos x="898" y="110"/>
                  </a:cxn>
                  <a:cxn ang="0">
                    <a:pos x="861" y="114"/>
                  </a:cxn>
                  <a:cxn ang="0">
                    <a:pos x="820" y="118"/>
                  </a:cxn>
                  <a:cxn ang="0">
                    <a:pos x="774" y="119"/>
                  </a:cxn>
                  <a:cxn ang="0">
                    <a:pos x="726" y="120"/>
                  </a:cxn>
                  <a:cxn ang="0">
                    <a:pos x="673" y="124"/>
                  </a:cxn>
                  <a:cxn ang="0">
                    <a:pos x="619" y="125"/>
                  </a:cxn>
                  <a:cxn ang="0">
                    <a:pos x="597" y="126"/>
                  </a:cxn>
                  <a:cxn ang="0">
                    <a:pos x="358" y="126"/>
                  </a:cxn>
                  <a:cxn ang="0">
                    <a:pos x="354" y="126"/>
                  </a:cxn>
                  <a:cxn ang="0">
                    <a:pos x="307" y="125"/>
                  </a:cxn>
                  <a:cxn ang="0">
                    <a:pos x="262" y="124"/>
                  </a:cxn>
                  <a:cxn ang="0">
                    <a:pos x="219" y="122"/>
                  </a:cxn>
                  <a:cxn ang="0">
                    <a:pos x="177" y="119"/>
                  </a:cxn>
                  <a:cxn ang="0">
                    <a:pos x="140" y="119"/>
                  </a:cxn>
                  <a:cxn ang="0">
                    <a:pos x="108" y="116"/>
                  </a:cxn>
                  <a:cxn ang="0">
                    <a:pos x="75" y="113"/>
                  </a:cxn>
                  <a:cxn ang="0">
                    <a:pos x="52" y="111"/>
                  </a:cxn>
                  <a:cxn ang="0">
                    <a:pos x="26" y="106"/>
                  </a:cxn>
                  <a:cxn ang="0">
                    <a:pos x="18" y="102"/>
                  </a:cxn>
                  <a:cxn ang="0">
                    <a:pos x="6" y="98"/>
                  </a:cxn>
                  <a:cxn ang="0">
                    <a:pos x="0" y="92"/>
                  </a:cxn>
                  <a:cxn ang="0">
                    <a:pos x="0" y="91"/>
                  </a:cxn>
                  <a:cxn ang="0">
                    <a:pos x="4" y="84"/>
                  </a:cxn>
                  <a:cxn ang="0">
                    <a:pos x="16" y="78"/>
                  </a:cxn>
                  <a:cxn ang="0">
                    <a:pos x="36" y="65"/>
                  </a:cxn>
                  <a:cxn ang="0">
                    <a:pos x="71" y="53"/>
                  </a:cxn>
                  <a:cxn ang="0">
                    <a:pos x="112" y="42"/>
                  </a:cxn>
                  <a:cxn ang="0">
                    <a:pos x="154" y="30"/>
                  </a:cxn>
                  <a:cxn ang="0">
                    <a:pos x="203" y="21"/>
                  </a:cxn>
                  <a:cxn ang="0">
                    <a:pos x="257" y="14"/>
                  </a:cxn>
                  <a:cxn ang="0">
                    <a:pos x="312" y="8"/>
                  </a:cxn>
                  <a:cxn ang="0">
                    <a:pos x="374" y="4"/>
                  </a:cxn>
                  <a:cxn ang="0">
                    <a:pos x="436" y="4"/>
                  </a:cxn>
                  <a:cxn ang="0">
                    <a:pos x="501" y="0"/>
                  </a:cxn>
                  <a:cxn ang="0">
                    <a:pos x="501" y="0"/>
                  </a:cxn>
                  <a:cxn ang="0">
                    <a:pos x="570" y="4"/>
                  </a:cxn>
                  <a:cxn ang="0">
                    <a:pos x="636" y="4"/>
                  </a:cxn>
                  <a:cxn ang="0">
                    <a:pos x="700" y="9"/>
                  </a:cxn>
                  <a:cxn ang="0">
                    <a:pos x="759" y="16"/>
                  </a:cxn>
                  <a:cxn ang="0">
                    <a:pos x="812" y="24"/>
                  </a:cxn>
                  <a:cxn ang="0">
                    <a:pos x="862" y="34"/>
                  </a:cxn>
                  <a:cxn ang="0">
                    <a:pos x="907" y="45"/>
                  </a:cxn>
                  <a:cxn ang="0">
                    <a:pos x="945" y="57"/>
                  </a:cxn>
                  <a:cxn ang="0">
                    <a:pos x="976" y="70"/>
                  </a:cxn>
                  <a:cxn ang="0">
                    <a:pos x="976" y="70"/>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33CCCC">
                      <a:alpha val="100000"/>
                    </a:srgbClr>
                  </a:gs>
                </a:gsLst>
                <a:lin ang="5400000" scaled="1"/>
                <a:tileRect/>
              </a:gradFill>
              <a:ln w="0">
                <a:noFill/>
              </a:ln>
            </p:spPr>
            <p:txBody>
              <a:bodyPr/>
              <a:lstStyle/>
              <a:p>
                <a:endParaRPr lang="en-US"/>
              </a:p>
            </p:txBody>
          </p:sp>
        </p:grpSp>
        <p:sp>
          <p:nvSpPr>
            <p:cNvPr id="428060" name="Text Box 28"/>
            <p:cNvSpPr txBox="1">
              <a:spLocks noChangeArrowheads="1"/>
            </p:cNvSpPr>
            <p:nvPr/>
          </p:nvSpPr>
          <p:spPr bwMode="gray">
            <a:xfrm>
              <a:off x="3840" y="3147"/>
              <a:ext cx="275" cy="288"/>
            </a:xfrm>
            <a:prstGeom prst="rect">
              <a:avLst/>
            </a:prstGeom>
            <a:noFill/>
            <a:ln>
              <a:noFill/>
            </a:ln>
            <a:effectLst/>
          </p:spPr>
          <p:txBody>
            <a:bodyPr wrap="none">
              <a:spAutoFit/>
            </a:bodyPr>
            <a:lstStyle/>
            <a:p>
              <a:pPr marR="0" algn="ctr" defTabSz="914400">
                <a:buClrTx/>
                <a:buSzTx/>
                <a:buFontTx/>
                <a:buNone/>
                <a:defRPr/>
              </a:pPr>
              <a:r>
                <a:rPr kumimoji="0" lang="en-US" sz="2400" b="1" kern="1200" cap="none" spc="0" normalizeH="0" baseline="0" noProof="0">
                  <a:solidFill>
                    <a:srgbClr val="000000"/>
                  </a:solidFill>
                  <a:effectLst>
                    <a:outerShdw blurRad="38100" dist="38100" dir="2700000" algn="tl">
                      <a:srgbClr val="C0C0C0"/>
                    </a:outerShdw>
                  </a:effectLst>
                  <a:latin typeface="Verdana" panose="020B0604030504040204" pitchFamily="34" charset="0"/>
                  <a:ea typeface="+mn-ea"/>
                  <a:cs typeface="+mn-cs"/>
                </a:rPr>
                <a:t>D</a:t>
              </a:r>
            </a:p>
          </p:txBody>
        </p:sp>
        <p:sp>
          <p:nvSpPr>
            <p:cNvPr id="27670" name="Text Box 29"/>
            <p:cNvSpPr txBox="1"/>
            <p:nvPr/>
          </p:nvSpPr>
          <p:spPr>
            <a:xfrm>
              <a:off x="0" y="3339"/>
              <a:ext cx="3456" cy="30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600" b="1" i="1" dirty="0">
                  <a:solidFill>
                    <a:srgbClr val="000000"/>
                  </a:solidFill>
                  <a:latin typeface="Arial" panose="020B0604020202020204" pitchFamily="34" charset="0"/>
                </a:rPr>
                <a:t>Làn sương lam mỏng lung linh</a:t>
              </a:r>
            </a:p>
          </p:txBody>
        </p:sp>
      </p:grpSp>
      <p:sp>
        <p:nvSpPr>
          <p:cNvPr id="428062" name="AutoShape 30"/>
          <p:cNvSpPr>
            <a:spLocks noChangeArrowheads="1"/>
          </p:cNvSpPr>
          <p:nvPr/>
        </p:nvSpPr>
        <p:spPr bwMode="auto">
          <a:xfrm>
            <a:off x="7172325" y="2362200"/>
            <a:ext cx="1743075" cy="4267200"/>
          </a:xfrm>
          <a:prstGeom prst="wedgeRoundRectCallout">
            <a:avLst>
              <a:gd name="adj1" fmla="val -19083"/>
              <a:gd name="adj2" fmla="val 42597"/>
              <a:gd name="adj3" fmla="val 16667"/>
            </a:avLst>
          </a:prstGeom>
          <a:solidFill>
            <a:schemeClr val="bg1"/>
          </a:solidFill>
          <a:ln w="38100" algn="ctr">
            <a:solidFill>
              <a:srgbClr val="FF0000"/>
            </a:solidFill>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Trong</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các</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câu</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bên</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câu</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nào</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có</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hình</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ảnh</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nhân</a:t>
            </a:r>
            <a:r>
              <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 </a:t>
            </a:r>
            <a:r>
              <a:rPr kumimoji="0" lang="en-US" sz="2800" b="1" i="0" u="none" strike="noStrike" kern="1200" cap="none" spc="0" normalizeH="0" baseline="0" noProof="0" dirty="0" err="1">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rPr>
              <a:t>hóa</a:t>
            </a:r>
            <a:endParaRPr kumimoji="0" lang="en-US" sz="2800" b="1"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281633" name="Oval 33"/>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dirty="0">
                <a:solidFill>
                  <a:srgbClr val="FFFF00"/>
                </a:solidFill>
                <a:latin typeface="Times New Roman" panose="02020603050405020304" pitchFamily="18" charset="0"/>
              </a:rPr>
              <a:t>Hết giờ</a:t>
            </a:r>
          </a:p>
        </p:txBody>
      </p:sp>
      <p:sp>
        <p:nvSpPr>
          <p:cNvPr id="281634" name="Oval 34"/>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a:t>
            </a:r>
          </a:p>
        </p:txBody>
      </p:sp>
      <p:sp>
        <p:nvSpPr>
          <p:cNvPr id="281635" name="Oval 35"/>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2</a:t>
            </a:r>
          </a:p>
        </p:txBody>
      </p:sp>
      <p:sp>
        <p:nvSpPr>
          <p:cNvPr id="281636" name="Oval 36"/>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3</a:t>
            </a:r>
          </a:p>
        </p:txBody>
      </p:sp>
      <p:sp>
        <p:nvSpPr>
          <p:cNvPr id="281637" name="Oval 37"/>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4</a:t>
            </a:r>
          </a:p>
        </p:txBody>
      </p:sp>
      <p:sp>
        <p:nvSpPr>
          <p:cNvPr id="281638" name="Oval 38"/>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281639" name="Oval 39"/>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6</a:t>
            </a:r>
          </a:p>
        </p:txBody>
      </p:sp>
      <p:sp>
        <p:nvSpPr>
          <p:cNvPr id="281640" name="Oval 40"/>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7</a:t>
            </a:r>
          </a:p>
        </p:txBody>
      </p:sp>
      <p:sp>
        <p:nvSpPr>
          <p:cNvPr id="281641" name="Oval 41"/>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8</a:t>
            </a:r>
          </a:p>
        </p:txBody>
      </p:sp>
      <p:sp>
        <p:nvSpPr>
          <p:cNvPr id="281642" name="Oval 42"/>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9</a:t>
            </a:r>
          </a:p>
        </p:txBody>
      </p:sp>
      <p:sp>
        <p:nvSpPr>
          <p:cNvPr id="2" name="Oval 42"/>
          <p:cNvSpPr/>
          <p:nvPr/>
        </p:nvSpPr>
        <p:spPr>
          <a:xfrm>
            <a:off x="6019800" y="16002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10</a:t>
            </a:r>
          </a:p>
        </p:txBody>
      </p:sp>
      <p:sp>
        <p:nvSpPr>
          <p:cNvPr id="27666" name="WordArt 50"/>
          <p:cNvSpPr>
            <a:spLocks noTextEdit="1"/>
          </p:cNvSpPr>
          <p:nvPr/>
        </p:nvSpPr>
        <p:spPr>
          <a:xfrm>
            <a:off x="1524000" y="457200"/>
            <a:ext cx="4429125" cy="10668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AI NHANH AI ĐÚNG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2000"/>
                                        <p:tgtEl>
                                          <p:spTgt spid="7"/>
                                        </p:tgtEl>
                                      </p:cBhvr>
                                    </p:animEffect>
                                  </p:childTnLst>
                                </p:cTn>
                              </p:par>
                            </p:childTnLst>
                          </p:cTn>
                        </p:par>
                        <p:par>
                          <p:cTn id="12" fill="hold">
                            <p:stCondLst>
                              <p:cond delay="4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2000"/>
                                        <p:tgtEl>
                                          <p:spTgt spid="11"/>
                                        </p:tgtEl>
                                      </p:cBhvr>
                                    </p:animEffect>
                                  </p:childTnLst>
                                </p:cTn>
                              </p:par>
                            </p:childTnLst>
                          </p:cTn>
                        </p:par>
                        <p:par>
                          <p:cTn id="16" fill="hold">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1639"/>
                                        </p:tgtEl>
                                        <p:attrNameLst>
                                          <p:attrName>style.visibility</p:attrName>
                                        </p:attrNameLst>
                                      </p:cBhvr>
                                      <p:to>
                                        <p:strVal val="visible"/>
                                      </p:to>
                                    </p:set>
                                    <p:animEffect transition="in" filter="slide(fromBottom)">
                                      <p:cBhvr>
                                        <p:cTn id="42" dur="500"/>
                                        <p:tgtEl>
                                          <p:spTgt spid="2816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1640"/>
                                        </p:tgtEl>
                                        <p:attrNameLst>
                                          <p:attrName>style.visibility</p:attrName>
                                        </p:attrNameLst>
                                      </p:cBhvr>
                                      <p:to>
                                        <p:strVal val="visible"/>
                                      </p:to>
                                    </p:set>
                                    <p:animEffect transition="in" filter="slide(fromBottom)">
                                      <p:cBhvr>
                                        <p:cTn id="45" dur="500"/>
                                        <p:tgtEl>
                                          <p:spTgt spid="28164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1641"/>
                                        </p:tgtEl>
                                        <p:attrNameLst>
                                          <p:attrName>style.visibility</p:attrName>
                                        </p:attrNameLst>
                                      </p:cBhvr>
                                      <p:to>
                                        <p:strVal val="visible"/>
                                      </p:to>
                                    </p:set>
                                    <p:animEffect transition="in" filter="slide(fromBottom)">
                                      <p:cBhvr>
                                        <p:cTn id="48" dur="500"/>
                                        <p:tgtEl>
                                          <p:spTgt spid="2816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1642"/>
                                        </p:tgtEl>
                                        <p:attrNameLst>
                                          <p:attrName>style.visibility</p:attrName>
                                        </p:attrNameLst>
                                      </p:cBhvr>
                                      <p:to>
                                        <p:strVal val="visible"/>
                                      </p:to>
                                    </p:set>
                                    <p:animEffect transition="in" filter="slide(fromBottom)">
                                      <p:cBhvr>
                                        <p:cTn id="51" dur="500"/>
                                        <p:tgtEl>
                                          <p:spTgt spid="28164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Bottom)">
                                      <p:cBhvr>
                                        <p:cTn id="54" dur="500"/>
                                        <p:tgtEl>
                                          <p:spTgt spid="2"/>
                                        </p:tgtEl>
                                      </p:cBhvr>
                                    </p:animEffect>
                                  </p:childTnLst>
                                </p:cTn>
                              </p:par>
                            </p:childTnLst>
                          </p:cTn>
                        </p:par>
                        <p:par>
                          <p:cTn id="55" fill="hold">
                            <p:stCondLst>
                              <p:cond delay="500"/>
                            </p:stCondLst>
                            <p:childTnLst>
                              <p:par>
                                <p:cTn id="56" presetID="1" presetClass="exit" presetSubtype="0" fill="hold" grpId="1" nodeType="afterEffect">
                                  <p:stCondLst>
                                    <p:cond delay="0"/>
                                  </p:stCondLst>
                                  <p:childTnLst>
                                    <p:set>
                                      <p:cBhvr>
                                        <p:cTn id="57" dur="1" fill="hold">
                                          <p:stCondLst>
                                            <p:cond delay="0"/>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1" presetClass="exit" presetSubtype="0" fill="hold" grpId="1" nodeType="afterEffect">
                                  <p:stCondLst>
                                    <p:cond delay="1500"/>
                                  </p:stCondLst>
                                  <p:childTnLst>
                                    <p:set>
                                      <p:cBhvr>
                                        <p:cTn id="60" dur="1" fill="hold">
                                          <p:stCondLst>
                                            <p:cond delay="0"/>
                                          </p:stCondLst>
                                        </p:cTn>
                                        <p:tgtEl>
                                          <p:spTgt spid="2816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2000"/>
                            </p:stCondLst>
                            <p:childTnLst>
                              <p:par>
                                <p:cTn id="62" presetID="1" presetClass="exit" presetSubtype="0" fill="hold" grpId="1" nodeType="afterEffect">
                                  <p:stCondLst>
                                    <p:cond delay="1500"/>
                                  </p:stCondLst>
                                  <p:childTnLst>
                                    <p:set>
                                      <p:cBhvr>
                                        <p:cTn id="63" dur="1" fill="hold">
                                          <p:stCondLst>
                                            <p:cond delay="0"/>
                                          </p:stCondLst>
                                        </p:cTn>
                                        <p:tgtEl>
                                          <p:spTgt spid="28164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3500"/>
                            </p:stCondLst>
                            <p:childTnLst>
                              <p:par>
                                <p:cTn id="65" presetID="1" presetClass="exit" presetSubtype="0" fill="hold" grpId="1" nodeType="afterEffect">
                                  <p:stCondLst>
                                    <p:cond delay="1500"/>
                                  </p:stCondLst>
                                  <p:childTnLst>
                                    <p:set>
                                      <p:cBhvr>
                                        <p:cTn id="66" dur="1" fill="hold">
                                          <p:stCondLst>
                                            <p:cond delay="0"/>
                                          </p:stCondLst>
                                        </p:cTn>
                                        <p:tgtEl>
                                          <p:spTgt spid="2816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5000"/>
                            </p:stCondLst>
                            <p:childTnLst>
                              <p:par>
                                <p:cTn id="68" presetID="1" presetClass="exit" presetSubtype="0" fill="hold" grpId="1" nodeType="afterEffect">
                                  <p:stCondLst>
                                    <p:cond delay="1500"/>
                                  </p:stCondLst>
                                  <p:childTnLst>
                                    <p:set>
                                      <p:cBhvr>
                                        <p:cTn id="69" dur="1" fill="hold">
                                          <p:stCondLst>
                                            <p:cond delay="0"/>
                                          </p:stCondLst>
                                        </p:cTn>
                                        <p:tgtEl>
                                          <p:spTgt spid="28163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6500"/>
                            </p:stCondLst>
                            <p:childTnLst>
                              <p:par>
                                <p:cTn id="71" presetID="1" presetClass="exit" presetSubtype="0" fill="hold" grpId="1" nodeType="afterEffect">
                                  <p:stCondLst>
                                    <p:cond delay="1500"/>
                                  </p:stCondLst>
                                  <p:childTnLst>
                                    <p:set>
                                      <p:cBhvr>
                                        <p:cTn id="7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8000"/>
                            </p:stCondLst>
                            <p:childTnLst>
                              <p:par>
                                <p:cTn id="74" presetID="1" presetClass="exit" presetSubtype="0" fill="hold" grpId="1" nodeType="afterEffect">
                                  <p:stCondLst>
                                    <p:cond delay="1500"/>
                                  </p:stCondLst>
                                  <p:childTnLst>
                                    <p:set>
                                      <p:cBhvr>
                                        <p:cTn id="7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9500"/>
                            </p:stCondLst>
                            <p:childTnLst>
                              <p:par>
                                <p:cTn id="77" presetID="1" presetClass="exit" presetSubtype="0" fill="hold" grpId="1" nodeType="afterEffect">
                                  <p:stCondLst>
                                    <p:cond delay="1500"/>
                                  </p:stCondLst>
                                  <p:childTnLst>
                                    <p:set>
                                      <p:cBhvr>
                                        <p:cTn id="7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1000"/>
                            </p:stCondLst>
                            <p:childTnLst>
                              <p:par>
                                <p:cTn id="80" presetID="1" presetClass="exit" presetSubtype="0" fill="hold" grpId="0" nodeType="afterEffect">
                                  <p:stCondLst>
                                    <p:cond delay="1500"/>
                                  </p:stCondLst>
                                  <p:childTnLst>
                                    <p:set>
                                      <p:cBhvr>
                                        <p:cTn id="8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12500"/>
                            </p:stCondLst>
                            <p:childTnLst>
                              <p:par>
                                <p:cTn id="83" presetID="1" presetClass="exit" presetSubtype="0" fill="hold" nodeType="afterEffect">
                                  <p:stCondLst>
                                    <p:cond delay="1500"/>
                                  </p:stCondLst>
                                  <p:childTnLst>
                                    <p:set>
                                      <p:cBhvr>
                                        <p:cTn id="8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14000"/>
                            </p:stCondLst>
                            <p:childTnLst>
                              <p:par>
                                <p:cTn id="86" presetID="1" presetClass="exit" presetSubtype="0" fill="hold" grpId="1" nodeType="afterEffect">
                                  <p:stCondLst>
                                    <p:cond delay="1500"/>
                                  </p:stCondLst>
                                  <p:childTnLst>
                                    <p:set>
                                      <p:cBhvr>
                                        <p:cTn id="8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32" presetClass="emph" presetSubtype="0" repeatCount="3000" fill="hold" nodeType="clickEffect">
                                  <p:stCondLst>
                                    <p:cond delay="0"/>
                                  </p:stCondLst>
                                  <p:childTnLst>
                                    <p:animClr clrSpc="rgb" dir="cw">
                                      <p:cBhvr override="childStyle">
                                        <p:cTn id="91" dur="200" fill="hold"/>
                                        <p:tgtEl>
                                          <p:spTgt spid="7"/>
                                        </p:tgtEl>
                                        <p:attrNameLst>
                                          <p:attrName>style.color</p:attrName>
                                        </p:attrNameLst>
                                      </p:cBhvr>
                                      <p:to>
                                        <a:srgbClr val="FA3A06"/>
                                      </p:to>
                                    </p:animClr>
                                    <p:animClr clrSpc="rgb" dir="cw">
                                      <p:cBhvr>
                                        <p:cTn id="92" dur="200" fill="hold"/>
                                        <p:tgtEl>
                                          <p:spTgt spid="7"/>
                                        </p:tgtEl>
                                        <p:attrNameLst>
                                          <p:attrName>fillcolor</p:attrName>
                                        </p:attrNameLst>
                                      </p:cBhvr>
                                      <p:to>
                                        <a:srgbClr val="FA3A06"/>
                                      </p:to>
                                    </p:animClr>
                                    <p:set>
                                      <p:cBhvr>
                                        <p:cTn id="93" dur="200" fill="hold"/>
                                        <p:tgtEl>
                                          <p:spTgt spid="7"/>
                                        </p:tgtEl>
                                        <p:attrNameLst>
                                          <p:attrName>fill.type</p:attrName>
                                        </p:attrNameLst>
                                      </p:cBhvr>
                                      <p:to>
                                        <p:strVal val="solid"/>
                                      </p:to>
                                    </p:set>
                                    <p:set>
                                      <p:cBhvr>
                                        <p:cTn id="94" dur="200" fill="hold"/>
                                        <p:tgtEl>
                                          <p:spTgt spid="7"/>
                                        </p:tgtEl>
                                        <p:attrNameLst>
                                          <p:attrName>fill.on</p:attrName>
                                        </p:attrNameLst>
                                      </p:cBhvr>
                                      <p:to>
                                        <p:strVal val="true"/>
                                      </p:to>
                                    </p:set>
                                    <p:animRot by="120000">
                                      <p:cBhvr>
                                        <p:cTn id="95" dur="200" fill="hold">
                                          <p:stCondLst>
                                            <p:cond delay="0"/>
                                          </p:stCondLst>
                                        </p:cTn>
                                        <p:tgtEl>
                                          <p:spTgt spid="7"/>
                                        </p:tgtEl>
                                        <p:attrNameLst>
                                          <p:attrName>r</p:attrName>
                                        </p:attrNameLst>
                                      </p:cBhvr>
                                    </p:animRot>
                                    <p:animRot by="-240000">
                                      <p:cBhvr>
                                        <p:cTn id="96" dur="400" fill="hold">
                                          <p:stCondLst>
                                            <p:cond delay="400"/>
                                          </p:stCondLst>
                                        </p:cTn>
                                        <p:tgtEl>
                                          <p:spTgt spid="7"/>
                                        </p:tgtEl>
                                        <p:attrNameLst>
                                          <p:attrName>r</p:attrName>
                                        </p:attrNameLst>
                                      </p:cBhvr>
                                    </p:animRot>
                                    <p:animRot by="240000">
                                      <p:cBhvr>
                                        <p:cTn id="97" dur="400" fill="hold">
                                          <p:stCondLst>
                                            <p:cond delay="800"/>
                                          </p:stCondLst>
                                        </p:cTn>
                                        <p:tgtEl>
                                          <p:spTgt spid="7"/>
                                        </p:tgtEl>
                                        <p:attrNameLst>
                                          <p:attrName>r</p:attrName>
                                        </p:attrNameLst>
                                      </p:cBhvr>
                                    </p:animRot>
                                    <p:animRot by="-240000">
                                      <p:cBhvr>
                                        <p:cTn id="98" dur="400" fill="hold">
                                          <p:stCondLst>
                                            <p:cond delay="1200"/>
                                          </p:stCondLst>
                                        </p:cTn>
                                        <p:tgtEl>
                                          <p:spTgt spid="7"/>
                                        </p:tgtEl>
                                        <p:attrNameLst>
                                          <p:attrName>r</p:attrName>
                                        </p:attrNameLst>
                                      </p:cBhvr>
                                    </p:animRot>
                                    <p:animRot by="120000">
                                      <p:cBhvr>
                                        <p:cTn id="99"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81639" grpId="0" animBg="1"/>
      <p:bldP spid="281639" grpId="1" animBg="1"/>
      <p:bldP spid="281640" grpId="0" animBg="1"/>
      <p:bldP spid="281640" grpId="1" animBg="1"/>
      <p:bldP spid="281641" grpId="0" animBg="1"/>
      <p:bldP spid="281641" grpId="1" animBg="1"/>
      <p:bldP spid="281642" grpId="0" animBg="1"/>
      <p:bldP spid="281642" grpId="1" animBg="1"/>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9"/>
          <p:cNvGrpSpPr/>
          <p:nvPr/>
        </p:nvGrpSpPr>
        <p:grpSpPr>
          <a:xfrm>
            <a:off x="762000" y="3511550"/>
            <a:ext cx="7696200" cy="831850"/>
            <a:chOff x="480" y="2208"/>
            <a:chExt cx="4848" cy="524"/>
          </a:xfrm>
        </p:grpSpPr>
        <p:sp>
          <p:nvSpPr>
            <p:cNvPr id="28731" name="Line 14"/>
            <p:cNvSpPr/>
            <p:nvPr/>
          </p:nvSpPr>
          <p:spPr>
            <a:xfrm>
              <a:off x="945" y="2695"/>
              <a:ext cx="4383" cy="1"/>
            </a:xfrm>
            <a:prstGeom prst="line">
              <a:avLst/>
            </a:prstGeom>
            <a:ln w="25400" cap="flat" cmpd="sng">
              <a:solidFill>
                <a:schemeClr val="tx2"/>
              </a:solidFill>
              <a:prstDash val="sysDot"/>
              <a:headEnd type="none" w="med" len="med"/>
              <a:tailEnd type="oval" w="med" len="med"/>
            </a:ln>
          </p:spPr>
        </p:sp>
        <p:sp>
          <p:nvSpPr>
            <p:cNvPr id="427013" name="Oval 5"/>
            <p:cNvSpPr>
              <a:spLocks noChangeArrowheads="1"/>
            </p:cNvSpPr>
            <p:nvPr/>
          </p:nvSpPr>
          <p:spPr bwMode="gray">
            <a:xfrm>
              <a:off x="480" y="2208"/>
              <a:ext cx="557" cy="52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14" name="Oval 6"/>
            <p:cNvSpPr>
              <a:spLocks noChangeArrowheads="1"/>
            </p:cNvSpPr>
            <p:nvPr/>
          </p:nvSpPr>
          <p:spPr bwMode="gray">
            <a:xfrm>
              <a:off x="480" y="2208"/>
              <a:ext cx="557" cy="52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15" name="Oval 7"/>
            <p:cNvSpPr>
              <a:spLocks noChangeArrowheads="1"/>
            </p:cNvSpPr>
            <p:nvPr/>
          </p:nvSpPr>
          <p:spPr bwMode="gray">
            <a:xfrm>
              <a:off x="516" y="2242"/>
              <a:ext cx="485" cy="45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16" name="Oval 8"/>
            <p:cNvSpPr>
              <a:spLocks noChangeArrowheads="1"/>
            </p:cNvSpPr>
            <p:nvPr/>
          </p:nvSpPr>
          <p:spPr bwMode="gray">
            <a:xfrm>
              <a:off x="553" y="2276"/>
              <a:ext cx="484" cy="45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736" name="Oval 9"/>
            <p:cNvSpPr/>
            <p:nvPr/>
          </p:nvSpPr>
          <p:spPr>
            <a:xfrm>
              <a:off x="542" y="2265"/>
              <a:ext cx="436" cy="41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37" name="Oval 10"/>
            <p:cNvSpPr/>
            <p:nvPr/>
          </p:nvSpPr>
          <p:spPr>
            <a:xfrm>
              <a:off x="550" y="2272"/>
              <a:ext cx="422" cy="39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38" name="Oval 11"/>
            <p:cNvSpPr/>
            <p:nvPr/>
          </p:nvSpPr>
          <p:spPr>
            <a:xfrm>
              <a:off x="555" y="2275"/>
              <a:ext cx="411" cy="38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39" name="Oval 12"/>
            <p:cNvSpPr/>
            <p:nvPr/>
          </p:nvSpPr>
          <p:spPr>
            <a:xfrm>
              <a:off x="560" y="2278"/>
              <a:ext cx="391" cy="361"/>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40" name="Oval 13"/>
            <p:cNvSpPr/>
            <p:nvPr/>
          </p:nvSpPr>
          <p:spPr>
            <a:xfrm>
              <a:off x="582" y="2289"/>
              <a:ext cx="348" cy="29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41" name="Text Box 15"/>
            <p:cNvSpPr txBox="1"/>
            <p:nvPr/>
          </p:nvSpPr>
          <p:spPr>
            <a:xfrm>
              <a:off x="1154" y="2372"/>
              <a:ext cx="3965" cy="2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Phương là học sinh rất chăm chỉ</a:t>
              </a:r>
              <a:r>
                <a:rPr lang="en-US" altLang="vi-VN" sz="2300" dirty="0">
                  <a:solidFill>
                    <a:schemeClr val="tx2"/>
                  </a:solidFill>
                  <a:latin typeface="Arial" panose="020B0604020202020204" pitchFamily="34" charset="0"/>
                </a:rPr>
                <a:t>.</a:t>
              </a:r>
            </a:p>
          </p:txBody>
        </p:sp>
        <p:sp>
          <p:nvSpPr>
            <p:cNvPr id="28742" name="Text Box 16"/>
            <p:cNvSpPr txBox="1"/>
            <p:nvPr/>
          </p:nvSpPr>
          <p:spPr>
            <a:xfrm>
              <a:off x="624" y="2304"/>
              <a:ext cx="255"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B</a:t>
              </a:r>
            </a:p>
          </p:txBody>
        </p:sp>
      </p:grpSp>
      <p:grpSp>
        <p:nvGrpSpPr>
          <p:cNvPr id="4" name="Group 77"/>
          <p:cNvGrpSpPr/>
          <p:nvPr/>
        </p:nvGrpSpPr>
        <p:grpSpPr>
          <a:xfrm>
            <a:off x="838200" y="5334000"/>
            <a:ext cx="7856538" cy="831850"/>
            <a:chOff x="507" y="3316"/>
            <a:chExt cx="4949" cy="524"/>
          </a:xfrm>
        </p:grpSpPr>
        <p:sp>
          <p:nvSpPr>
            <p:cNvPr id="427027" name="Oval 19"/>
            <p:cNvSpPr>
              <a:spLocks noChangeArrowheads="1"/>
            </p:cNvSpPr>
            <p:nvPr/>
          </p:nvSpPr>
          <p:spPr bwMode="gray">
            <a:xfrm>
              <a:off x="507" y="3316"/>
              <a:ext cx="572" cy="52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28" name="Oval 20"/>
            <p:cNvSpPr>
              <a:spLocks noChangeArrowheads="1"/>
            </p:cNvSpPr>
            <p:nvPr/>
          </p:nvSpPr>
          <p:spPr bwMode="gray">
            <a:xfrm>
              <a:off x="507" y="3316"/>
              <a:ext cx="572" cy="52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8720" name="Group 76"/>
            <p:cNvGrpSpPr/>
            <p:nvPr/>
          </p:nvGrpSpPr>
          <p:grpSpPr>
            <a:xfrm>
              <a:off x="528" y="3360"/>
              <a:ext cx="4928" cy="466"/>
              <a:chOff x="544" y="3350"/>
              <a:chExt cx="4928" cy="466"/>
            </a:xfrm>
          </p:grpSpPr>
          <p:sp>
            <p:nvSpPr>
              <p:cNvPr id="427029" name="Oval 21"/>
              <p:cNvSpPr>
                <a:spLocks noChangeArrowheads="1"/>
              </p:cNvSpPr>
              <p:nvPr/>
            </p:nvSpPr>
            <p:spPr bwMode="gray">
              <a:xfrm>
                <a:off x="544" y="3350"/>
                <a:ext cx="498" cy="45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30" name="Oval 22"/>
              <p:cNvSpPr>
                <a:spLocks noChangeArrowheads="1"/>
              </p:cNvSpPr>
              <p:nvPr/>
            </p:nvSpPr>
            <p:spPr bwMode="gray">
              <a:xfrm>
                <a:off x="576" y="3360"/>
                <a:ext cx="498" cy="45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723" name="Oval 23"/>
              <p:cNvSpPr/>
              <p:nvPr/>
            </p:nvSpPr>
            <p:spPr>
              <a:xfrm>
                <a:off x="571" y="3373"/>
                <a:ext cx="447" cy="41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4" name="Oval 24"/>
              <p:cNvSpPr/>
              <p:nvPr/>
            </p:nvSpPr>
            <p:spPr>
              <a:xfrm>
                <a:off x="579" y="3380"/>
                <a:ext cx="433" cy="39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5" name="Oval 25"/>
              <p:cNvSpPr/>
              <p:nvPr/>
            </p:nvSpPr>
            <p:spPr>
              <a:xfrm>
                <a:off x="584" y="3383"/>
                <a:ext cx="422" cy="38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6" name="Oval 26"/>
              <p:cNvSpPr/>
              <p:nvPr/>
            </p:nvSpPr>
            <p:spPr>
              <a:xfrm>
                <a:off x="589" y="3386"/>
                <a:ext cx="402" cy="361"/>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7" name="Oval 27"/>
              <p:cNvSpPr/>
              <p:nvPr/>
            </p:nvSpPr>
            <p:spPr>
              <a:xfrm>
                <a:off x="611" y="3397"/>
                <a:ext cx="358" cy="29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28" name="Line 28"/>
              <p:cNvSpPr/>
              <p:nvPr/>
            </p:nvSpPr>
            <p:spPr>
              <a:xfrm>
                <a:off x="967" y="3805"/>
                <a:ext cx="4505" cy="1"/>
              </a:xfrm>
              <a:prstGeom prst="line">
                <a:avLst/>
              </a:prstGeom>
              <a:ln w="25400" cap="flat" cmpd="sng">
                <a:solidFill>
                  <a:schemeClr val="tx2"/>
                </a:solidFill>
                <a:prstDash val="sysDot"/>
                <a:headEnd type="none" w="med" len="med"/>
                <a:tailEnd type="oval" w="med" len="med"/>
              </a:ln>
            </p:spPr>
          </p:sp>
          <p:sp>
            <p:nvSpPr>
              <p:cNvPr id="28729" name="Text Box 29"/>
              <p:cNvSpPr txBox="1"/>
              <p:nvPr/>
            </p:nvSpPr>
            <p:spPr>
              <a:xfrm>
                <a:off x="1191" y="3435"/>
                <a:ext cx="4279" cy="28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Phương được các bạn yêu quý vì rất chăm chỉ. </a:t>
                </a:r>
              </a:p>
            </p:txBody>
          </p:sp>
          <p:sp>
            <p:nvSpPr>
              <p:cNvPr id="28730" name="Text Box 30"/>
              <p:cNvSpPr txBox="1"/>
              <p:nvPr/>
            </p:nvSpPr>
            <p:spPr>
              <a:xfrm>
                <a:off x="675" y="3375"/>
                <a:ext cx="255" cy="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D</a:t>
                </a:r>
              </a:p>
            </p:txBody>
          </p:sp>
        </p:grpSp>
      </p:grpSp>
      <p:grpSp>
        <p:nvGrpSpPr>
          <p:cNvPr id="6" name="Group 78"/>
          <p:cNvGrpSpPr/>
          <p:nvPr/>
        </p:nvGrpSpPr>
        <p:grpSpPr>
          <a:xfrm>
            <a:off x="762000" y="2590800"/>
            <a:ext cx="7688263" cy="831850"/>
            <a:chOff x="480" y="1632"/>
            <a:chExt cx="4843" cy="524"/>
          </a:xfrm>
        </p:grpSpPr>
        <p:sp>
          <p:nvSpPr>
            <p:cNvPr id="28704" name="Line 32"/>
            <p:cNvSpPr/>
            <p:nvPr/>
          </p:nvSpPr>
          <p:spPr>
            <a:xfrm>
              <a:off x="960" y="2090"/>
              <a:ext cx="4363" cy="2"/>
            </a:xfrm>
            <a:prstGeom prst="line">
              <a:avLst/>
            </a:prstGeom>
            <a:ln w="25400" cap="flat" cmpd="sng">
              <a:solidFill>
                <a:schemeClr val="tx2"/>
              </a:solidFill>
              <a:prstDash val="sysDot"/>
              <a:headEnd type="none" w="med" len="med"/>
              <a:tailEnd type="oval" w="med" len="med"/>
            </a:ln>
          </p:spPr>
        </p:sp>
        <p:sp>
          <p:nvSpPr>
            <p:cNvPr id="28705" name="Text Box 33"/>
            <p:cNvSpPr txBox="1"/>
            <p:nvPr/>
          </p:nvSpPr>
          <p:spPr>
            <a:xfrm>
              <a:off x="1173" y="1754"/>
              <a:ext cx="3947" cy="2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Bố mẹ Phương rất tự hào về con.</a:t>
              </a:r>
            </a:p>
          </p:txBody>
        </p:sp>
        <p:grpSp>
          <p:nvGrpSpPr>
            <p:cNvPr id="28706" name="Group 35"/>
            <p:cNvGrpSpPr/>
            <p:nvPr/>
          </p:nvGrpSpPr>
          <p:grpSpPr>
            <a:xfrm>
              <a:off x="480" y="1632"/>
              <a:ext cx="554" cy="524"/>
              <a:chOff x="2016" y="912"/>
              <a:chExt cx="384" cy="384"/>
            </a:xfrm>
          </p:grpSpPr>
          <p:sp>
            <p:nvSpPr>
              <p:cNvPr id="28708" name="Text Box 36"/>
              <p:cNvSpPr txBox="1"/>
              <p:nvPr/>
            </p:nvSpPr>
            <p:spPr>
              <a:xfrm>
                <a:off x="2128" y="960"/>
                <a:ext cx="155" cy="2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3</a:t>
                </a:r>
              </a:p>
            </p:txBody>
          </p:sp>
          <p:sp>
            <p:nvSpPr>
              <p:cNvPr id="427045" name="Oval 37"/>
              <p:cNvSpPr>
                <a:spLocks noChangeArrowheads="1"/>
              </p:cNvSpPr>
              <p:nvPr/>
            </p:nvSpPr>
            <p:spPr bwMode="gray">
              <a:xfrm>
                <a:off x="2016" y="912"/>
                <a:ext cx="384" cy="384"/>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46" name="Oval 38"/>
              <p:cNvSpPr>
                <a:spLocks noChangeArrowheads="1"/>
              </p:cNvSpPr>
              <p:nvPr/>
            </p:nvSpPr>
            <p:spPr bwMode="gray">
              <a:xfrm>
                <a:off x="2016" y="912"/>
                <a:ext cx="384" cy="38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47" name="Oval 39"/>
              <p:cNvSpPr>
                <a:spLocks noChangeArrowheads="1"/>
              </p:cNvSpPr>
              <p:nvPr/>
            </p:nvSpPr>
            <p:spPr bwMode="gray">
              <a:xfrm>
                <a:off x="2034" y="918"/>
                <a:ext cx="334" cy="33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48" name="Oval 40"/>
              <p:cNvSpPr>
                <a:spLocks noChangeArrowheads="1"/>
              </p:cNvSpPr>
              <p:nvPr/>
            </p:nvSpPr>
            <p:spPr bwMode="gray">
              <a:xfrm>
                <a:off x="2040" y="936"/>
                <a:ext cx="333" cy="33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713" name="Oval 41"/>
              <p:cNvSpPr/>
              <p:nvPr/>
            </p:nvSpPr>
            <p:spPr>
              <a:xfrm>
                <a:off x="2052" y="948"/>
                <a:ext cx="300" cy="30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4" name="Oval 42"/>
              <p:cNvSpPr/>
              <p:nvPr/>
            </p:nvSpPr>
            <p:spPr>
              <a:xfrm>
                <a:off x="2064" y="959"/>
                <a:ext cx="291" cy="291"/>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5" name="Oval 43"/>
              <p:cNvSpPr/>
              <p:nvPr/>
            </p:nvSpPr>
            <p:spPr>
              <a:xfrm>
                <a:off x="2068" y="961"/>
                <a:ext cx="283" cy="283"/>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6" name="Oval 44"/>
              <p:cNvSpPr/>
              <p:nvPr/>
            </p:nvSpPr>
            <p:spPr>
              <a:xfrm>
                <a:off x="2071" y="963"/>
                <a:ext cx="270" cy="26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17" name="Oval 45"/>
              <p:cNvSpPr/>
              <p:nvPr/>
            </p:nvSpPr>
            <p:spPr>
              <a:xfrm>
                <a:off x="2086" y="971"/>
                <a:ext cx="240" cy="215"/>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grpSp>
        <p:sp>
          <p:nvSpPr>
            <p:cNvPr id="28707" name="Text Box 46"/>
            <p:cNvSpPr txBox="1"/>
            <p:nvPr/>
          </p:nvSpPr>
          <p:spPr>
            <a:xfrm>
              <a:off x="624" y="1720"/>
              <a:ext cx="255" cy="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A</a:t>
              </a:r>
            </a:p>
          </p:txBody>
        </p:sp>
      </p:grpSp>
      <p:grpSp>
        <p:nvGrpSpPr>
          <p:cNvPr id="8" name="Group 73"/>
          <p:cNvGrpSpPr/>
          <p:nvPr/>
        </p:nvGrpSpPr>
        <p:grpSpPr>
          <a:xfrm>
            <a:off x="762000" y="4425950"/>
            <a:ext cx="7696200" cy="831850"/>
            <a:chOff x="480" y="2729"/>
            <a:chExt cx="4848" cy="524"/>
          </a:xfrm>
        </p:grpSpPr>
        <p:sp>
          <p:nvSpPr>
            <p:cNvPr id="28691" name="Line 48"/>
            <p:cNvSpPr/>
            <p:nvPr/>
          </p:nvSpPr>
          <p:spPr>
            <a:xfrm>
              <a:off x="960" y="3190"/>
              <a:ext cx="4368" cy="2"/>
            </a:xfrm>
            <a:prstGeom prst="line">
              <a:avLst/>
            </a:prstGeom>
            <a:ln w="25400" cap="flat" cmpd="sng">
              <a:solidFill>
                <a:schemeClr val="tx2"/>
              </a:solidFill>
              <a:prstDash val="sysDot"/>
              <a:headEnd type="none" w="med" len="med"/>
              <a:tailEnd type="oval" w="med" len="med"/>
            </a:ln>
          </p:spPr>
        </p:sp>
        <p:sp>
          <p:nvSpPr>
            <p:cNvPr id="28692" name="Text Box 49"/>
            <p:cNvSpPr txBox="1"/>
            <p:nvPr/>
          </p:nvSpPr>
          <p:spPr>
            <a:xfrm>
              <a:off x="1152" y="2854"/>
              <a:ext cx="3947" cy="27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300" b="1" dirty="0">
                  <a:solidFill>
                    <a:schemeClr val="tx2"/>
                  </a:solidFill>
                  <a:latin typeface="Arial" panose="020B0604020202020204" pitchFamily="34" charset="0"/>
                </a:rPr>
                <a:t>Phương mang chậu cây nhỏ xíu về nhà.</a:t>
              </a:r>
            </a:p>
          </p:txBody>
        </p:sp>
        <p:sp>
          <p:nvSpPr>
            <p:cNvPr id="28693" name="Text Box 52"/>
            <p:cNvSpPr txBox="1"/>
            <p:nvPr/>
          </p:nvSpPr>
          <p:spPr>
            <a:xfrm>
              <a:off x="642" y="2817"/>
              <a:ext cx="223" cy="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3</a:t>
              </a:r>
            </a:p>
          </p:txBody>
        </p:sp>
        <p:sp>
          <p:nvSpPr>
            <p:cNvPr id="427061" name="Oval 53"/>
            <p:cNvSpPr>
              <a:spLocks noChangeArrowheads="1"/>
            </p:cNvSpPr>
            <p:nvPr/>
          </p:nvSpPr>
          <p:spPr bwMode="gray">
            <a:xfrm>
              <a:off x="480" y="2729"/>
              <a:ext cx="554" cy="524"/>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62" name="Oval 54"/>
            <p:cNvSpPr>
              <a:spLocks noChangeArrowheads="1"/>
            </p:cNvSpPr>
            <p:nvPr/>
          </p:nvSpPr>
          <p:spPr bwMode="gray">
            <a:xfrm>
              <a:off x="480" y="2729"/>
              <a:ext cx="554" cy="52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63" name="Oval 55"/>
            <p:cNvSpPr>
              <a:spLocks noChangeArrowheads="1"/>
            </p:cNvSpPr>
            <p:nvPr/>
          </p:nvSpPr>
          <p:spPr bwMode="gray">
            <a:xfrm>
              <a:off x="506" y="2737"/>
              <a:ext cx="482" cy="45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7064" name="Oval 56"/>
            <p:cNvSpPr>
              <a:spLocks noChangeArrowheads="1"/>
            </p:cNvSpPr>
            <p:nvPr/>
          </p:nvSpPr>
          <p:spPr bwMode="gray">
            <a:xfrm>
              <a:off x="515" y="2784"/>
              <a:ext cx="481" cy="456"/>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698" name="Oval 57"/>
            <p:cNvSpPr/>
            <p:nvPr/>
          </p:nvSpPr>
          <p:spPr>
            <a:xfrm>
              <a:off x="532" y="2800"/>
              <a:ext cx="433" cy="410"/>
            </a:xfrm>
            <a:prstGeom prst="ellipse">
              <a:avLst/>
            </a:prstGeom>
            <a:solidFill>
              <a:srgbClr val="333333"/>
            </a:solidFill>
            <a:ln w="38100">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699" name="Oval 58"/>
            <p:cNvSpPr/>
            <p:nvPr/>
          </p:nvSpPr>
          <p:spPr>
            <a:xfrm>
              <a:off x="528" y="2806"/>
              <a:ext cx="420" cy="397"/>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0" name="Oval 59"/>
            <p:cNvSpPr/>
            <p:nvPr/>
          </p:nvSpPr>
          <p:spPr>
            <a:xfrm>
              <a:off x="555" y="2818"/>
              <a:ext cx="408" cy="38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1" name="Oval 60"/>
            <p:cNvSpPr/>
            <p:nvPr/>
          </p:nvSpPr>
          <p:spPr>
            <a:xfrm>
              <a:off x="559" y="2821"/>
              <a:ext cx="390" cy="361"/>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2" name="Oval 61"/>
            <p:cNvSpPr/>
            <p:nvPr/>
          </p:nvSpPr>
          <p:spPr>
            <a:xfrm>
              <a:off x="581" y="2832"/>
              <a:ext cx="346" cy="293"/>
            </a:xfrm>
            <a:prstGeom prst="ellipse">
              <a:avLst/>
            </a:prstGeom>
            <a:gradFill rotWithShape="1">
              <a:gsLst>
                <a:gs pos="0">
                  <a:srgbClr val="FFFFFF"/>
                </a:gs>
                <a:gs pos="100000">
                  <a:srgbClr val="C0C0C0">
                    <a:alpha val="37999"/>
                  </a:srgbClr>
                </a:gs>
              </a:gsLst>
              <a:lin ang="5400000" scaled="1"/>
              <a:tileRect/>
            </a:gradFill>
            <a:ln w="9525">
              <a:noFill/>
            </a:ln>
          </p:spPr>
          <p:txBody>
            <a:bodyPr vert="eaVert"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latin typeface="Arial" panose="020B0604020202020204" pitchFamily="34" charset="0"/>
              </a:endParaRPr>
            </a:p>
          </p:txBody>
        </p:sp>
        <p:sp>
          <p:nvSpPr>
            <p:cNvPr id="28703" name="Text Box 62"/>
            <p:cNvSpPr txBox="1"/>
            <p:nvPr/>
          </p:nvSpPr>
          <p:spPr>
            <a:xfrm>
              <a:off x="626" y="2824"/>
              <a:ext cx="255" cy="2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vi-VN" sz="2400" b="1" dirty="0">
                  <a:solidFill>
                    <a:srgbClr val="000000"/>
                  </a:solidFill>
                  <a:latin typeface="Arial" panose="020B0604020202020204" pitchFamily="34" charset="0"/>
                </a:rPr>
                <a:t>C</a:t>
              </a:r>
            </a:p>
          </p:txBody>
        </p:sp>
      </p:grpSp>
      <p:sp>
        <p:nvSpPr>
          <p:cNvPr id="28678" name="Text Box 66"/>
          <p:cNvSpPr txBox="1"/>
          <p:nvPr/>
        </p:nvSpPr>
        <p:spPr>
          <a:xfrm>
            <a:off x="609600" y="1477963"/>
            <a:ext cx="8247063" cy="8302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2400" b="1" dirty="0">
                <a:solidFill>
                  <a:srgbClr val="C00000"/>
                </a:solidFill>
                <a:latin typeface="Arial" panose="020B0604020202020204" pitchFamily="34" charset="0"/>
              </a:rPr>
              <a:t>Trong các câu sau câu nào là câu trả lời cho câu hỏi vì sao?</a:t>
            </a:r>
          </a:p>
        </p:txBody>
      </p:sp>
      <p:sp>
        <p:nvSpPr>
          <p:cNvPr id="281633" name="Oval 33"/>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800" b="1" dirty="0">
                <a:solidFill>
                  <a:srgbClr val="FFFF00"/>
                </a:solidFill>
                <a:latin typeface="Times New Roman" panose="02020603050405020304" pitchFamily="18" charset="0"/>
              </a:rPr>
              <a:t>Hết giờ</a:t>
            </a:r>
          </a:p>
        </p:txBody>
      </p:sp>
      <p:sp>
        <p:nvSpPr>
          <p:cNvPr id="281634" name="Oval 34"/>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a:t>
            </a:r>
          </a:p>
        </p:txBody>
      </p:sp>
      <p:sp>
        <p:nvSpPr>
          <p:cNvPr id="281635" name="Oval 35"/>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2</a:t>
            </a:r>
          </a:p>
        </p:txBody>
      </p:sp>
      <p:sp>
        <p:nvSpPr>
          <p:cNvPr id="281636" name="Oval 36"/>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3</a:t>
            </a:r>
          </a:p>
        </p:txBody>
      </p:sp>
      <p:sp>
        <p:nvSpPr>
          <p:cNvPr id="281637" name="Oval 37"/>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4</a:t>
            </a:r>
          </a:p>
        </p:txBody>
      </p:sp>
      <p:sp>
        <p:nvSpPr>
          <p:cNvPr id="281638" name="Oval 38"/>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281639" name="Oval 39"/>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6</a:t>
            </a:r>
          </a:p>
        </p:txBody>
      </p:sp>
      <p:sp>
        <p:nvSpPr>
          <p:cNvPr id="281640" name="Oval 40"/>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7</a:t>
            </a:r>
          </a:p>
        </p:txBody>
      </p:sp>
      <p:sp>
        <p:nvSpPr>
          <p:cNvPr id="281641" name="Oval 41"/>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8</a:t>
            </a:r>
          </a:p>
        </p:txBody>
      </p:sp>
      <p:sp>
        <p:nvSpPr>
          <p:cNvPr id="281642" name="Oval 42"/>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9</a:t>
            </a:r>
          </a:p>
        </p:txBody>
      </p:sp>
      <p:sp>
        <p:nvSpPr>
          <p:cNvPr id="2" name="Oval 42"/>
          <p:cNvSpPr/>
          <p:nvPr/>
        </p:nvSpPr>
        <p:spPr>
          <a:xfrm>
            <a:off x="7620000" y="2209800"/>
            <a:ext cx="1236663" cy="914400"/>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3600" b="1" dirty="0">
                <a:solidFill>
                  <a:srgbClr val="FFFF00"/>
                </a:solidFill>
                <a:latin typeface="Arial" panose="020B0604020202020204" pitchFamily="34" charset="0"/>
              </a:rPr>
              <a:t>10</a:t>
            </a:r>
          </a:p>
        </p:txBody>
      </p:sp>
      <p:sp>
        <p:nvSpPr>
          <p:cNvPr id="28690" name="WordArt 72"/>
          <p:cNvSpPr>
            <a:spLocks noTextEdit="1"/>
          </p:cNvSpPr>
          <p:nvPr/>
        </p:nvSpPr>
        <p:spPr>
          <a:xfrm>
            <a:off x="1676400" y="228600"/>
            <a:ext cx="4429125" cy="10668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AI NHANH AI ĐÚNG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2000"/>
                                        <p:tgtEl>
                                          <p:spTgt spid="6"/>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3000"/>
                                        <p:tgtEl>
                                          <p:spTgt spid="3"/>
                                        </p:tgtEl>
                                      </p:cBhvr>
                                    </p:animEffect>
                                  </p:childTnLst>
                                </p:cTn>
                              </p:par>
                            </p:childTnLst>
                          </p:cTn>
                        </p:par>
                        <p:par>
                          <p:cTn id="12" fill="hold">
                            <p:stCondLst>
                              <p:cond delay="5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3000"/>
                                        <p:tgtEl>
                                          <p:spTgt spid="8"/>
                                        </p:tgtEl>
                                      </p:cBhvr>
                                    </p:animEffect>
                                  </p:childTnLst>
                                </p:cTn>
                              </p:par>
                            </p:childTnLst>
                          </p:cTn>
                        </p:par>
                        <p:par>
                          <p:cTn id="16" fill="hold">
                            <p:stCondLst>
                              <p:cond delay="8000"/>
                            </p:stCondLst>
                            <p:childTnLst>
                              <p:par>
                                <p:cTn id="17" presetID="18" presetClass="entr" presetSubtype="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3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81639"/>
                                        </p:tgtEl>
                                        <p:attrNameLst>
                                          <p:attrName>style.visibility</p:attrName>
                                        </p:attrNameLst>
                                      </p:cBhvr>
                                      <p:to>
                                        <p:strVal val="visible"/>
                                      </p:to>
                                    </p:set>
                                    <p:animEffect transition="in" filter="slide(fromBottom)">
                                      <p:cBhvr>
                                        <p:cTn id="42" dur="500"/>
                                        <p:tgtEl>
                                          <p:spTgt spid="28163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81640"/>
                                        </p:tgtEl>
                                        <p:attrNameLst>
                                          <p:attrName>style.visibility</p:attrName>
                                        </p:attrNameLst>
                                      </p:cBhvr>
                                      <p:to>
                                        <p:strVal val="visible"/>
                                      </p:to>
                                    </p:set>
                                    <p:animEffect transition="in" filter="slide(fromBottom)">
                                      <p:cBhvr>
                                        <p:cTn id="45" dur="500"/>
                                        <p:tgtEl>
                                          <p:spTgt spid="28164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1641"/>
                                        </p:tgtEl>
                                        <p:attrNameLst>
                                          <p:attrName>style.visibility</p:attrName>
                                        </p:attrNameLst>
                                      </p:cBhvr>
                                      <p:to>
                                        <p:strVal val="visible"/>
                                      </p:to>
                                    </p:set>
                                    <p:animEffect transition="in" filter="slide(fromBottom)">
                                      <p:cBhvr>
                                        <p:cTn id="48" dur="500"/>
                                        <p:tgtEl>
                                          <p:spTgt spid="2816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1642"/>
                                        </p:tgtEl>
                                        <p:attrNameLst>
                                          <p:attrName>style.visibility</p:attrName>
                                        </p:attrNameLst>
                                      </p:cBhvr>
                                      <p:to>
                                        <p:strVal val="visible"/>
                                      </p:to>
                                    </p:set>
                                    <p:animEffect transition="in" filter="slide(fromBottom)">
                                      <p:cBhvr>
                                        <p:cTn id="51" dur="500"/>
                                        <p:tgtEl>
                                          <p:spTgt spid="28164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slide(fromBottom)">
                                      <p:cBhvr>
                                        <p:cTn id="54" dur="500"/>
                                        <p:tgtEl>
                                          <p:spTgt spid="2"/>
                                        </p:tgtEl>
                                      </p:cBhvr>
                                    </p:animEffect>
                                  </p:childTnLst>
                                </p:cTn>
                              </p:par>
                            </p:childTnLst>
                          </p:cTn>
                        </p:par>
                        <p:par>
                          <p:cTn id="55" fill="hold">
                            <p:stCondLst>
                              <p:cond delay="500"/>
                            </p:stCondLst>
                            <p:childTnLst>
                              <p:par>
                                <p:cTn id="56" presetID="1" presetClass="exit" presetSubtype="0" fill="hold" grpId="1" nodeType="afterEffect">
                                  <p:stCondLst>
                                    <p:cond delay="0"/>
                                  </p:stCondLst>
                                  <p:childTnLst>
                                    <p:set>
                                      <p:cBhvr>
                                        <p:cTn id="57" dur="1" fill="hold">
                                          <p:stCondLst>
                                            <p:cond delay="0"/>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1" presetClass="exit" presetSubtype="0" fill="hold" grpId="1" nodeType="afterEffect">
                                  <p:stCondLst>
                                    <p:cond delay="1500"/>
                                  </p:stCondLst>
                                  <p:childTnLst>
                                    <p:set>
                                      <p:cBhvr>
                                        <p:cTn id="60" dur="1" fill="hold">
                                          <p:stCondLst>
                                            <p:cond delay="0"/>
                                          </p:stCondLst>
                                        </p:cTn>
                                        <p:tgtEl>
                                          <p:spTgt spid="2816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1" fill="hold">
                            <p:stCondLst>
                              <p:cond delay="2000"/>
                            </p:stCondLst>
                            <p:childTnLst>
                              <p:par>
                                <p:cTn id="62" presetID="1" presetClass="exit" presetSubtype="0" fill="hold" grpId="1" nodeType="afterEffect">
                                  <p:stCondLst>
                                    <p:cond delay="1500"/>
                                  </p:stCondLst>
                                  <p:childTnLst>
                                    <p:set>
                                      <p:cBhvr>
                                        <p:cTn id="63" dur="1" fill="hold">
                                          <p:stCondLst>
                                            <p:cond delay="0"/>
                                          </p:stCondLst>
                                        </p:cTn>
                                        <p:tgtEl>
                                          <p:spTgt spid="28164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4" fill="hold">
                            <p:stCondLst>
                              <p:cond delay="3500"/>
                            </p:stCondLst>
                            <p:childTnLst>
                              <p:par>
                                <p:cTn id="65" presetID="1" presetClass="exit" presetSubtype="0" fill="hold" grpId="1" nodeType="afterEffect">
                                  <p:stCondLst>
                                    <p:cond delay="1500"/>
                                  </p:stCondLst>
                                  <p:childTnLst>
                                    <p:set>
                                      <p:cBhvr>
                                        <p:cTn id="66" dur="1" fill="hold">
                                          <p:stCondLst>
                                            <p:cond delay="0"/>
                                          </p:stCondLst>
                                        </p:cTn>
                                        <p:tgtEl>
                                          <p:spTgt spid="28164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5000"/>
                            </p:stCondLst>
                            <p:childTnLst>
                              <p:par>
                                <p:cTn id="68" presetID="1" presetClass="exit" presetSubtype="0" fill="hold" grpId="1" nodeType="afterEffect">
                                  <p:stCondLst>
                                    <p:cond delay="1500"/>
                                  </p:stCondLst>
                                  <p:childTnLst>
                                    <p:set>
                                      <p:cBhvr>
                                        <p:cTn id="69" dur="1" fill="hold">
                                          <p:stCondLst>
                                            <p:cond delay="0"/>
                                          </p:stCondLst>
                                        </p:cTn>
                                        <p:tgtEl>
                                          <p:spTgt spid="281639"/>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6500"/>
                            </p:stCondLst>
                            <p:childTnLst>
                              <p:par>
                                <p:cTn id="71" presetID="1" presetClass="exit" presetSubtype="0" fill="hold" grpId="1" nodeType="afterEffect">
                                  <p:stCondLst>
                                    <p:cond delay="1500"/>
                                  </p:stCondLst>
                                  <p:childTnLst>
                                    <p:set>
                                      <p:cBhvr>
                                        <p:cTn id="7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8000"/>
                            </p:stCondLst>
                            <p:childTnLst>
                              <p:par>
                                <p:cTn id="74" presetID="1" presetClass="exit" presetSubtype="0" fill="hold" grpId="1" nodeType="afterEffect">
                                  <p:stCondLst>
                                    <p:cond delay="1500"/>
                                  </p:stCondLst>
                                  <p:childTnLst>
                                    <p:set>
                                      <p:cBhvr>
                                        <p:cTn id="7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9500"/>
                            </p:stCondLst>
                            <p:childTnLst>
                              <p:par>
                                <p:cTn id="77" presetID="1" presetClass="exit" presetSubtype="0" fill="hold" grpId="1" nodeType="afterEffect">
                                  <p:stCondLst>
                                    <p:cond delay="1500"/>
                                  </p:stCondLst>
                                  <p:childTnLst>
                                    <p:set>
                                      <p:cBhvr>
                                        <p:cTn id="7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11000"/>
                            </p:stCondLst>
                            <p:childTnLst>
                              <p:par>
                                <p:cTn id="80" presetID="1" presetClass="exit" presetSubtype="0" fill="hold" grpId="0" nodeType="afterEffect">
                                  <p:stCondLst>
                                    <p:cond delay="1500"/>
                                  </p:stCondLst>
                                  <p:childTnLst>
                                    <p:set>
                                      <p:cBhvr>
                                        <p:cTn id="8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12500"/>
                            </p:stCondLst>
                            <p:childTnLst>
                              <p:par>
                                <p:cTn id="83" presetID="1" presetClass="exit" presetSubtype="0" fill="hold" nodeType="afterEffect">
                                  <p:stCondLst>
                                    <p:cond delay="1500"/>
                                  </p:stCondLst>
                                  <p:childTnLst>
                                    <p:set>
                                      <p:cBhvr>
                                        <p:cTn id="8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14000"/>
                            </p:stCondLst>
                            <p:childTnLst>
                              <p:par>
                                <p:cTn id="86" presetID="1" presetClass="exit" presetSubtype="0" fill="hold" grpId="1" nodeType="afterEffect">
                                  <p:stCondLst>
                                    <p:cond delay="1500"/>
                                  </p:stCondLst>
                                  <p:childTnLst>
                                    <p:set>
                                      <p:cBhvr>
                                        <p:cTn id="8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ringin.wav"/>
                                        </p:tgtEl>
                                      </p:cMediaNode>
                                    </p:audio>
                                  </p:subTnLst>
                                </p:cTn>
                              </p:par>
                            </p:childTnLst>
                          </p:cTn>
                        </p:par>
                      </p:childTnLst>
                    </p:cTn>
                  </p:par>
                  <p:par>
                    <p:cTn id="88" fill="hold">
                      <p:stCondLst>
                        <p:cond delay="indefinite"/>
                      </p:stCondLst>
                      <p:childTnLst>
                        <p:par>
                          <p:cTn id="89" fill="hold">
                            <p:stCondLst>
                              <p:cond delay="0"/>
                            </p:stCondLst>
                            <p:childTnLst>
                              <p:par>
                                <p:cTn id="90" presetID="26" presetClass="emph" presetSubtype="0" repeatCount="2000" fill="hold" nodeType="clickEffect">
                                  <p:stCondLst>
                                    <p:cond delay="0"/>
                                  </p:stCondLst>
                                  <p:childTnLst>
                                    <p:animEffect transition="out" filter="fade">
                                      <p:cBhvr>
                                        <p:cTn id="91" dur="1000" tmFilter="0, 0; .2, .5; .8, .5; 1, 0"/>
                                        <p:tgtEl>
                                          <p:spTgt spid="4"/>
                                        </p:tgtEl>
                                      </p:cBhvr>
                                    </p:animEffect>
                                    <p:animScale>
                                      <p:cBhvr>
                                        <p:cTn id="92" dur="500" autoRev="1" fill="hold"/>
                                        <p:tgtEl>
                                          <p:spTgt spid="4"/>
                                        </p:tgtEl>
                                      </p:cBhvr>
                                      <p:by x="105000" y="105000"/>
                                    </p:animScale>
                                  </p:childTnLst>
                                  <p:subTnLst>
                                    <p:animClr clrSpc="rgb" dir="cw">
                                      <p:cBhvr override="childStyle">
                                        <p:cTn dur="1" fill="hold" display="0" masterRel="nextClick" afterEffect="1"/>
                                        <p:tgtEl>
                                          <p:spTgt spid="4"/>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P spid="281639" grpId="0" animBg="1"/>
      <p:bldP spid="281639" grpId="1" animBg="1"/>
      <p:bldP spid="281640" grpId="0" animBg="1"/>
      <p:bldP spid="281640" grpId="1" animBg="1"/>
      <p:bldP spid="281641" grpId="0" animBg="1"/>
      <p:bldP spid="281641" grpId="1" animBg="1"/>
      <p:bldP spid="281642" grpId="0" animBg="1"/>
      <p:bldP spid="281642" grpId="1" animBg="1"/>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p:nvPr/>
        </p:nvSpPr>
        <p:spPr>
          <a:xfrm>
            <a:off x="4800600" y="1752600"/>
            <a:ext cx="2514600" cy="2514600"/>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vi-VN" altLang="vi-VN" dirty="0">
              <a:solidFill>
                <a:schemeClr val="bg1"/>
              </a:solidFill>
              <a:latin typeface=".VnTime" pitchFamily="34" charset="0"/>
            </a:endParaRPr>
          </a:p>
        </p:txBody>
      </p:sp>
      <p:pic>
        <p:nvPicPr>
          <p:cNvPr id="152595" name="Chuyện CTLN.wm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772400" y="5562600"/>
            <a:ext cx="76200" cy="76200"/>
          </a:xfrm>
          <a:prstGeom prst="rect">
            <a:avLst/>
          </a:prstGeom>
          <a:noFill/>
          <a:ln w="9525">
            <a:noFill/>
          </a:ln>
        </p:spPr>
      </p:pic>
      <p:sp>
        <p:nvSpPr>
          <p:cNvPr id="30724" name="WordArt 21"/>
          <p:cNvSpPr>
            <a:spLocks noTextEdit="1"/>
          </p:cNvSpPr>
          <p:nvPr/>
        </p:nvSpPr>
        <p:spPr>
          <a:xfrm>
            <a:off x="685800" y="1447800"/>
            <a:ext cx="7543800" cy="39624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Hoạt</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động</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tiếp</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nối</a:t>
            </a:r>
            <a:endPar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endParaRPr>
          </a:p>
          <a:p>
            <a:pPr algn="ct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Chuẩn</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bị</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bài</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học</a:t>
            </a:r>
            <a:r>
              <a:rPr lang="en-US" sz="3600" b="1" dirty="0"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 </a:t>
            </a:r>
            <a:r>
              <a:rPr lang="en-US" sz="3600" b="1" dirty="0" err="1" smtClean="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rPr>
              <a:t>sau</a:t>
            </a:r>
            <a:endParaRPr lang="en-US" sz="3600" b="1" dirty="0">
              <a:gradFill rotWithShape="1">
                <a:gsLst>
                  <a:gs pos="0">
                    <a:srgbClr val="FFE701"/>
                  </a:gs>
                  <a:gs pos="100000">
                    <a:srgbClr val="FE3E02"/>
                  </a:gs>
                </a:gsLst>
                <a:lin ang="5400000" scaled="1"/>
                <a:tileRect/>
              </a:gradFill>
              <a:latin typeface="Algerian" panose="04020705040A02060702" charset="0"/>
              <a:ea typeface=".VnTime" pitchFamily="34" charset="0"/>
              <a:cs typeface="Algerian" panose="04020705040A02060702" charset="0"/>
            </a:endParaRPr>
          </a:p>
        </p:txBody>
      </p:sp>
      <p:pic>
        <p:nvPicPr>
          <p:cNvPr id="30725" name="Picture 87" descr="Picture15">
            <a:hlinkClick r:id="" action="ppaction://noaction"/>
          </p:cNvPr>
          <p:cNvPicPr>
            <a:picLocks noChangeAspect="1"/>
          </p:cNvPicPr>
          <p:nvPr/>
        </p:nvPicPr>
        <p:blipFill>
          <a:blip r:embed="rId5"/>
          <a:stretch>
            <a:fillRect/>
          </a:stretch>
        </p:blipFill>
        <p:spPr>
          <a:xfrm>
            <a:off x="0" y="0"/>
            <a:ext cx="990600" cy="892175"/>
          </a:xfrm>
          <a:prstGeom prst="rect">
            <a:avLst/>
          </a:prstGeom>
          <a:noFill/>
          <a:ln w="9525">
            <a:noFill/>
          </a:ln>
        </p:spPr>
      </p:pic>
      <p:pic>
        <p:nvPicPr>
          <p:cNvPr id="30726" name="Picture 87" descr="Picture15">
            <a:hlinkClick r:id="" action="ppaction://noaction"/>
          </p:cNvPr>
          <p:cNvPicPr>
            <a:picLocks noChangeAspect="1"/>
          </p:cNvPicPr>
          <p:nvPr/>
        </p:nvPicPr>
        <p:blipFill>
          <a:blip r:embed="rId5"/>
          <a:stretch>
            <a:fillRect/>
          </a:stretch>
        </p:blipFill>
        <p:spPr>
          <a:xfrm>
            <a:off x="0" y="5965825"/>
            <a:ext cx="990600" cy="892175"/>
          </a:xfrm>
          <a:prstGeom prst="rect">
            <a:avLst/>
          </a:prstGeom>
          <a:noFill/>
          <a:ln w="9525">
            <a:noFill/>
          </a:ln>
        </p:spPr>
      </p:pic>
      <p:pic>
        <p:nvPicPr>
          <p:cNvPr id="30727" name="Picture 87" descr="Picture15">
            <a:hlinkClick r:id="" action="ppaction://noaction"/>
          </p:cNvPr>
          <p:cNvPicPr>
            <a:picLocks noChangeAspect="1"/>
          </p:cNvPicPr>
          <p:nvPr/>
        </p:nvPicPr>
        <p:blipFill>
          <a:blip r:embed="rId5"/>
          <a:stretch>
            <a:fillRect/>
          </a:stretch>
        </p:blipFill>
        <p:spPr>
          <a:xfrm>
            <a:off x="7924800" y="5791200"/>
            <a:ext cx="990600" cy="892175"/>
          </a:xfrm>
          <a:prstGeom prst="rect">
            <a:avLst/>
          </a:prstGeom>
          <a:noFill/>
          <a:ln w="9525">
            <a:noFill/>
          </a:ln>
        </p:spPr>
      </p:pic>
      <p:pic>
        <p:nvPicPr>
          <p:cNvPr id="30728" name="Picture 87" descr="Picture15">
            <a:hlinkClick r:id="" action="ppaction://noaction"/>
          </p:cNvPr>
          <p:cNvPicPr>
            <a:picLocks noChangeAspect="1"/>
          </p:cNvPicPr>
          <p:nvPr/>
        </p:nvPicPr>
        <p:blipFill>
          <a:blip r:embed="rId5"/>
          <a:stretch>
            <a:fillRect/>
          </a:stretch>
        </p:blipFill>
        <p:spPr>
          <a:xfrm>
            <a:off x="8153400" y="0"/>
            <a:ext cx="990600" cy="892175"/>
          </a:xfrm>
          <a:prstGeom prst="rect">
            <a:avLst/>
          </a:prstGeom>
          <a:noFill/>
          <a:ln w="9525">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59" y="856320"/>
            <a:ext cx="6860083" cy="514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
          <p:cNvSpPr txBox="1"/>
          <p:nvPr/>
        </p:nvSpPr>
        <p:spPr>
          <a:xfrm>
            <a:off x="2628052" y="1033746"/>
            <a:ext cx="3611636" cy="459700"/>
          </a:xfrm>
          <a:prstGeom prst="roundRect">
            <a:avLst/>
          </a:prstGeom>
          <a:solidFill>
            <a:srgbClr val="257A14"/>
          </a:solidFill>
          <a:effectLst>
            <a:outerShdw blurRad="76200" dir="18900000" sy="23000" kx="-1200000" algn="bl" rotWithShape="0">
              <a:prstClr val="black">
                <a:alpha val="20000"/>
              </a:prstClr>
            </a:outerShdw>
          </a:effectLst>
        </p:spPr>
        <p:txBody>
          <a:bodyPr>
            <a:spAutoFit/>
          </a:bodyPr>
          <a:lstStyle>
            <a:lvl1pPr defTabSz="685800">
              <a:defRPr>
                <a:solidFill>
                  <a:schemeClr val="tx1"/>
                </a:solidFill>
                <a:latin typeface="等线" charset="0"/>
                <a:ea typeface="等线" charset="0"/>
                <a:cs typeface="等线" charset="0"/>
              </a:defRPr>
            </a:lvl1pPr>
            <a:lvl2pPr marL="742950" indent="-285750" defTabSz="685800">
              <a:defRPr>
                <a:solidFill>
                  <a:schemeClr val="tx1"/>
                </a:solidFill>
                <a:latin typeface="等线" charset="0"/>
                <a:ea typeface="等线" charset="0"/>
                <a:cs typeface="等线" charset="0"/>
              </a:defRPr>
            </a:lvl2pPr>
            <a:lvl3pPr marL="1143000" indent="-228600" defTabSz="685800">
              <a:defRPr>
                <a:solidFill>
                  <a:schemeClr val="tx1"/>
                </a:solidFill>
                <a:latin typeface="等线" charset="0"/>
                <a:ea typeface="等线" charset="0"/>
                <a:cs typeface="等线" charset="0"/>
              </a:defRPr>
            </a:lvl3pPr>
            <a:lvl4pPr marL="1600200" indent="-228600" defTabSz="685800">
              <a:defRPr>
                <a:solidFill>
                  <a:schemeClr val="tx1"/>
                </a:solidFill>
                <a:latin typeface="等线" charset="0"/>
                <a:ea typeface="等线" charset="0"/>
                <a:cs typeface="等线" charset="0"/>
              </a:defRPr>
            </a:lvl4pPr>
            <a:lvl5pPr marL="2057400" indent="-228600" defTabSz="685800">
              <a:defRPr>
                <a:solidFill>
                  <a:schemeClr val="tx1"/>
                </a:solidFill>
                <a:latin typeface="等线" charset="0"/>
                <a:ea typeface="等线" charset="0"/>
                <a:cs typeface="等线" charset="0"/>
              </a:defRPr>
            </a:lvl5pPr>
            <a:lvl6pPr marL="2514600" indent="-228600" defTabSz="685800" eaLnBrk="0" fontAlgn="base" hangingPunct="0">
              <a:spcBef>
                <a:spcPct val="0"/>
              </a:spcBef>
              <a:spcAft>
                <a:spcPct val="0"/>
              </a:spcAft>
              <a:defRPr>
                <a:solidFill>
                  <a:schemeClr val="tx1"/>
                </a:solidFill>
                <a:latin typeface="等线" charset="0"/>
                <a:ea typeface="等线" charset="0"/>
                <a:cs typeface="等线" charset="0"/>
              </a:defRPr>
            </a:lvl6pPr>
            <a:lvl7pPr marL="2971800" indent="-228600" defTabSz="685800" eaLnBrk="0" fontAlgn="base" hangingPunct="0">
              <a:spcBef>
                <a:spcPct val="0"/>
              </a:spcBef>
              <a:spcAft>
                <a:spcPct val="0"/>
              </a:spcAft>
              <a:defRPr>
                <a:solidFill>
                  <a:schemeClr val="tx1"/>
                </a:solidFill>
                <a:latin typeface="等线" charset="0"/>
                <a:ea typeface="等线" charset="0"/>
                <a:cs typeface="等线" charset="0"/>
              </a:defRPr>
            </a:lvl7pPr>
            <a:lvl8pPr marL="3429000" indent="-228600" defTabSz="685800" eaLnBrk="0" fontAlgn="base" hangingPunct="0">
              <a:spcBef>
                <a:spcPct val="0"/>
              </a:spcBef>
              <a:spcAft>
                <a:spcPct val="0"/>
              </a:spcAft>
              <a:defRPr>
                <a:solidFill>
                  <a:schemeClr val="tx1"/>
                </a:solidFill>
                <a:latin typeface="等线" charset="0"/>
                <a:ea typeface="等线" charset="0"/>
                <a:cs typeface="等线" charset="0"/>
              </a:defRPr>
            </a:lvl8pPr>
            <a:lvl9pPr marL="3886200" indent="-228600" defTabSz="685800" eaLnBrk="0" fontAlgn="base" hangingPunct="0">
              <a:spcBef>
                <a:spcPct val="0"/>
              </a:spcBef>
              <a:spcAft>
                <a:spcPct val="0"/>
              </a:spcAft>
              <a:defRPr>
                <a:solidFill>
                  <a:schemeClr val="tx1"/>
                </a:solidFill>
                <a:latin typeface="等线" charset="0"/>
                <a:ea typeface="等线" charset="0"/>
                <a:cs typeface="等线" charset="0"/>
              </a:defRPr>
            </a:lvl9pPr>
          </a:lstStyle>
          <a:p>
            <a:pPr algn="ctr" eaLnBrk="1" hangingPunct="1">
              <a:buFont typeface="Arial" panose="020B0604020202020204" pitchFamily="34" charset="0"/>
              <a:buNone/>
              <a:defRPr/>
            </a:pPr>
            <a:r>
              <a:rPr lang="en-US" altLang="zh-CN" sz="2100" b="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Yêu cầu cần đạt</a:t>
            </a:r>
            <a:endParaRPr lang="zh-CN" altLang="en-US" sz="2100" b="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pic>
        <p:nvPicPr>
          <p:cNvPr id="614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400" y="3818981"/>
            <a:ext cx="777579" cy="7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312" y="2478162"/>
            <a:ext cx="759718" cy="77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p:cNvSpPr/>
          <p:nvPr/>
        </p:nvSpPr>
        <p:spPr>
          <a:xfrm>
            <a:off x="2442290" y="2471017"/>
            <a:ext cx="5291827" cy="79544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defRPr/>
            </a:pPr>
            <a:r>
              <a:rPr lang="en-US" altLang="zh-CN" sz="1800" b="1" dirty="0" err="1">
                <a:solidFill>
                  <a:srgbClr val="000000"/>
                </a:solidFill>
                <a:sym typeface="+mn-ea"/>
              </a:rPr>
              <a:t>Học</a:t>
            </a:r>
            <a:r>
              <a:rPr lang="en-US" altLang="zh-CN" sz="1800" b="1" dirty="0">
                <a:solidFill>
                  <a:srgbClr val="000000"/>
                </a:solidFill>
                <a:sym typeface="+mn-ea"/>
              </a:rPr>
              <a:t> </a:t>
            </a:r>
            <a:r>
              <a:rPr lang="en-US" altLang="zh-CN" sz="1800" b="1" dirty="0" err="1">
                <a:solidFill>
                  <a:srgbClr val="000000"/>
                </a:solidFill>
                <a:sym typeface="+mn-ea"/>
              </a:rPr>
              <a:t>sinh</a:t>
            </a:r>
            <a:r>
              <a:rPr lang="en-US" altLang="zh-CN" sz="1800" b="1" dirty="0">
                <a:solidFill>
                  <a:srgbClr val="000000"/>
                </a:solidFill>
                <a:sym typeface="+mn-ea"/>
              </a:rPr>
              <a:t> </a:t>
            </a:r>
            <a:r>
              <a:rPr lang="en-US" altLang="zh-CN" sz="1800" b="1" dirty="0" err="1">
                <a:solidFill>
                  <a:srgbClr val="000000"/>
                </a:solidFill>
                <a:sym typeface="+mn-ea"/>
              </a:rPr>
              <a:t>biết</a:t>
            </a:r>
            <a:r>
              <a:rPr lang="en-US" altLang="zh-CN" sz="1800" b="1" dirty="0">
                <a:solidFill>
                  <a:srgbClr val="000000"/>
                </a:solidFill>
                <a:sym typeface="+mn-ea"/>
              </a:rPr>
              <a:t> </a:t>
            </a:r>
            <a:r>
              <a:rPr lang="en-US" altLang="zh-CN" sz="1800" b="1" dirty="0" err="1" smtClean="0">
                <a:solidFill>
                  <a:srgbClr val="000000"/>
                </a:solidFill>
                <a:sym typeface="+mn-ea"/>
              </a:rPr>
              <a:t>xác</a:t>
            </a:r>
            <a:r>
              <a:rPr lang="en-US" altLang="zh-CN" sz="1800" b="1" dirty="0" smtClean="0">
                <a:solidFill>
                  <a:srgbClr val="000000"/>
                </a:solidFill>
                <a:sym typeface="+mn-ea"/>
              </a:rPr>
              <a:t> </a:t>
            </a:r>
            <a:r>
              <a:rPr lang="en-US" altLang="zh-CN" sz="1800" b="1" dirty="0" err="1" smtClean="0">
                <a:solidFill>
                  <a:srgbClr val="000000"/>
                </a:solidFill>
                <a:sym typeface="+mn-ea"/>
              </a:rPr>
              <a:t>định</a:t>
            </a:r>
            <a:r>
              <a:rPr lang="en-US" altLang="zh-CN" sz="1800" b="1" dirty="0" smtClean="0">
                <a:solidFill>
                  <a:srgbClr val="000000"/>
                </a:solidFill>
                <a:sym typeface="+mn-ea"/>
              </a:rPr>
              <a:t> </a:t>
            </a:r>
            <a:r>
              <a:rPr lang="en-US" altLang="zh-CN" sz="1800" b="1" dirty="0" err="1" smtClean="0">
                <a:solidFill>
                  <a:srgbClr val="000000"/>
                </a:solidFill>
                <a:sym typeface="+mn-ea"/>
              </a:rPr>
              <a:t>các</a:t>
            </a:r>
            <a:r>
              <a:rPr lang="en-US" altLang="zh-CN" sz="1800" b="1" dirty="0" smtClean="0">
                <a:solidFill>
                  <a:srgbClr val="000000"/>
                </a:solidFill>
                <a:sym typeface="+mn-ea"/>
              </a:rPr>
              <a:t> </a:t>
            </a:r>
            <a:r>
              <a:rPr lang="en-US" altLang="zh-CN" sz="1800" b="1" dirty="0" err="1" smtClean="0">
                <a:solidFill>
                  <a:srgbClr val="000000"/>
                </a:solidFill>
                <a:sym typeface="+mn-ea"/>
              </a:rPr>
              <a:t>cách</a:t>
            </a:r>
            <a:r>
              <a:rPr lang="en-US" altLang="zh-CN" sz="1800" b="1" dirty="0" smtClean="0">
                <a:solidFill>
                  <a:srgbClr val="000000"/>
                </a:solidFill>
                <a:sym typeface="+mn-ea"/>
              </a:rPr>
              <a:t> </a:t>
            </a:r>
            <a:r>
              <a:rPr lang="en-US" altLang="zh-CN" sz="1800" b="1" dirty="0" err="1" smtClean="0">
                <a:solidFill>
                  <a:srgbClr val="000000"/>
                </a:solidFill>
                <a:sym typeface="+mn-ea"/>
              </a:rPr>
              <a:t>nhân</a:t>
            </a:r>
            <a:r>
              <a:rPr lang="en-US" altLang="zh-CN" sz="1800" b="1" dirty="0" smtClean="0">
                <a:solidFill>
                  <a:srgbClr val="000000"/>
                </a:solidFill>
                <a:sym typeface="+mn-ea"/>
              </a:rPr>
              <a:t> </a:t>
            </a:r>
            <a:r>
              <a:rPr lang="en-US" altLang="zh-CN" sz="1800" b="1" dirty="0" err="1" smtClean="0">
                <a:solidFill>
                  <a:srgbClr val="000000"/>
                </a:solidFill>
                <a:sym typeface="+mn-ea"/>
              </a:rPr>
              <a:t>hóa</a:t>
            </a:r>
            <a:r>
              <a:rPr lang="en-US" altLang="zh-CN" sz="1800" b="1" dirty="0" smtClean="0">
                <a:solidFill>
                  <a:srgbClr val="000000"/>
                </a:solidFill>
                <a:sym typeface="+mn-ea"/>
              </a:rPr>
              <a:t>.</a:t>
            </a:r>
            <a:endParaRPr lang="zh-CN" altLang="en-US" sz="1800" b="1" dirty="0">
              <a:solidFill>
                <a:srgbClr val="000000"/>
              </a:solidFill>
              <a:sym typeface="+mn-ea"/>
            </a:endParaRPr>
          </a:p>
        </p:txBody>
      </p:sp>
      <p:sp>
        <p:nvSpPr>
          <p:cNvPr id="12" name="Rectangle: Rounded Corners 29"/>
          <p:cNvSpPr/>
          <p:nvPr/>
        </p:nvSpPr>
        <p:spPr>
          <a:xfrm>
            <a:off x="1713533" y="3859467"/>
            <a:ext cx="5037000" cy="79544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buFont typeface="Arial" panose="020B0604020202020204" pitchFamily="34" charset="0"/>
              <a:buNone/>
              <a:defRPr/>
            </a:pPr>
            <a:r>
              <a:rPr lang="en-US" altLang="zh-CN" sz="1800" b="1" dirty="0" err="1" smtClean="0">
                <a:solidFill>
                  <a:srgbClr val="000000"/>
                </a:solidFill>
                <a:sym typeface="+mn-ea"/>
              </a:rPr>
              <a:t>Biết</a:t>
            </a:r>
            <a:r>
              <a:rPr lang="en-US" altLang="zh-CN" sz="1800" b="1" dirty="0" smtClean="0">
                <a:solidFill>
                  <a:srgbClr val="000000"/>
                </a:solidFill>
                <a:sym typeface="+mn-ea"/>
              </a:rPr>
              <a:t> </a:t>
            </a:r>
            <a:r>
              <a:rPr lang="en-US" altLang="zh-CN" sz="1800" b="1" dirty="0" err="1" smtClean="0">
                <a:solidFill>
                  <a:srgbClr val="000000"/>
                </a:solidFill>
                <a:sym typeface="+mn-ea"/>
              </a:rPr>
              <a:t>đặt</a:t>
            </a:r>
            <a:r>
              <a:rPr lang="en-US" altLang="zh-CN" sz="1800" b="1" dirty="0" smtClean="0">
                <a:solidFill>
                  <a:srgbClr val="000000"/>
                </a:solidFill>
                <a:sym typeface="+mn-ea"/>
              </a:rPr>
              <a:t> </a:t>
            </a:r>
            <a:r>
              <a:rPr lang="en-US" altLang="zh-CN" sz="1800" b="1" dirty="0" err="1" smtClean="0">
                <a:solidFill>
                  <a:srgbClr val="000000"/>
                </a:solidFill>
                <a:sym typeface="+mn-ea"/>
              </a:rPr>
              <a:t>và</a:t>
            </a:r>
            <a:r>
              <a:rPr lang="en-US" altLang="zh-CN" sz="1800" b="1" dirty="0" smtClean="0">
                <a:solidFill>
                  <a:srgbClr val="000000"/>
                </a:solidFill>
                <a:sym typeface="+mn-ea"/>
              </a:rPr>
              <a:t> </a:t>
            </a:r>
            <a:r>
              <a:rPr lang="en-US" altLang="zh-CN" sz="1800" b="1" dirty="0" err="1" smtClean="0">
                <a:solidFill>
                  <a:srgbClr val="000000"/>
                </a:solidFill>
                <a:sym typeface="+mn-ea"/>
              </a:rPr>
              <a:t>trả</a:t>
            </a:r>
            <a:r>
              <a:rPr lang="en-US" altLang="zh-CN" sz="1800" b="1" dirty="0" smtClean="0">
                <a:solidFill>
                  <a:srgbClr val="000000"/>
                </a:solidFill>
                <a:sym typeface="+mn-ea"/>
              </a:rPr>
              <a:t> </a:t>
            </a:r>
            <a:r>
              <a:rPr lang="en-US" altLang="zh-CN" sz="1800" b="1" dirty="0" err="1" smtClean="0">
                <a:solidFill>
                  <a:srgbClr val="000000"/>
                </a:solidFill>
                <a:sym typeface="+mn-ea"/>
              </a:rPr>
              <a:t>lời</a:t>
            </a:r>
            <a:r>
              <a:rPr lang="en-US" altLang="zh-CN" sz="1800" b="1" dirty="0" smtClean="0">
                <a:solidFill>
                  <a:srgbClr val="000000"/>
                </a:solidFill>
                <a:sym typeface="+mn-ea"/>
              </a:rPr>
              <a:t> </a:t>
            </a:r>
            <a:r>
              <a:rPr lang="en-US" altLang="zh-CN" sz="1800" b="1" dirty="0" err="1" smtClean="0">
                <a:solidFill>
                  <a:srgbClr val="000000"/>
                </a:solidFill>
                <a:sym typeface="+mn-ea"/>
              </a:rPr>
              <a:t>câu</a:t>
            </a:r>
            <a:r>
              <a:rPr lang="en-US" altLang="zh-CN" sz="1800" b="1" dirty="0" smtClean="0">
                <a:solidFill>
                  <a:srgbClr val="000000"/>
                </a:solidFill>
                <a:sym typeface="+mn-ea"/>
              </a:rPr>
              <a:t> </a:t>
            </a:r>
            <a:r>
              <a:rPr lang="en-US" altLang="zh-CN" sz="1800" b="1" dirty="0" err="1" smtClean="0">
                <a:solidFill>
                  <a:srgbClr val="000000"/>
                </a:solidFill>
                <a:sym typeface="+mn-ea"/>
              </a:rPr>
              <a:t>hỏi</a:t>
            </a:r>
            <a:r>
              <a:rPr lang="en-US" altLang="zh-CN" sz="1800" b="1" dirty="0" smtClean="0">
                <a:solidFill>
                  <a:srgbClr val="000000"/>
                </a:solidFill>
                <a:sym typeface="+mn-ea"/>
              </a:rPr>
              <a:t> </a:t>
            </a:r>
            <a:r>
              <a:rPr lang="en-US" altLang="zh-CN" sz="1800" b="1" dirty="0" err="1" smtClean="0">
                <a:solidFill>
                  <a:srgbClr val="000000"/>
                </a:solidFill>
                <a:sym typeface="+mn-ea"/>
              </a:rPr>
              <a:t>Vì</a:t>
            </a:r>
            <a:r>
              <a:rPr lang="en-US" altLang="zh-CN" sz="1800" b="1" dirty="0" smtClean="0">
                <a:solidFill>
                  <a:srgbClr val="000000"/>
                </a:solidFill>
                <a:sym typeface="+mn-ea"/>
              </a:rPr>
              <a:t> </a:t>
            </a:r>
            <a:r>
              <a:rPr lang="en-US" altLang="zh-CN" sz="1800" b="1" dirty="0" err="1" smtClean="0">
                <a:solidFill>
                  <a:srgbClr val="000000"/>
                </a:solidFill>
                <a:sym typeface="+mn-ea"/>
              </a:rPr>
              <a:t>sao</a:t>
            </a:r>
            <a:r>
              <a:rPr lang="en-US" altLang="zh-CN" sz="1800" b="1" dirty="0" smtClean="0">
                <a:solidFill>
                  <a:srgbClr val="000000"/>
                </a:solidFill>
                <a:sym typeface="+mn-ea"/>
              </a:rPr>
              <a:t>?.</a:t>
            </a:r>
            <a:endParaRPr lang="zh-CN" altLang="en-US" sz="1800" b="1" dirty="0">
              <a:solidFill>
                <a:srgbClr val="000000"/>
              </a:solidFill>
              <a:sym typeface="+mn-ea"/>
            </a:endParaRPr>
          </a:p>
        </p:txBody>
      </p:sp>
      <p:pic>
        <p:nvPicPr>
          <p:cNvPr id="43016" name="图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691" y="4077380"/>
            <a:ext cx="1044314" cy="177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图片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0291" y="4735881"/>
            <a:ext cx="2198180" cy="127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0533" y="1033746"/>
            <a:ext cx="1108616" cy="10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41301410"/>
      </p:ext>
    </p:extLst>
  </p:cSld>
  <p:clrMapOvr>
    <a:masterClrMapping/>
  </p:clrMapOvr>
  <p:transition spd="slow" advTm="19342">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 calcmode="lin" valueType="num">
                                      <p:cBhvr additive="base">
                                        <p:cTn id="22" dur="500" fill="hold"/>
                                        <p:tgtEl>
                                          <p:spTgt spid="6149"/>
                                        </p:tgtEl>
                                        <p:attrNameLst>
                                          <p:attrName>ppt_x</p:attrName>
                                        </p:attrNameLst>
                                      </p:cBhvr>
                                      <p:tavLst>
                                        <p:tav tm="0">
                                          <p:val>
                                            <p:strVal val="#ppt_x"/>
                                          </p:val>
                                        </p:tav>
                                        <p:tav tm="100000">
                                          <p:val>
                                            <p:strVal val="#ppt_x"/>
                                          </p:val>
                                        </p:tav>
                                      </p:tavLst>
                                    </p:anim>
                                    <p:anim calcmode="lin" valueType="num">
                                      <p:cBhvr additive="base">
                                        <p:cTn id="23" dur="500" fill="hold"/>
                                        <p:tgtEl>
                                          <p:spTgt spid="6149"/>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p:nvPr/>
        </p:nvSpPr>
        <p:spPr>
          <a:xfrm>
            <a:off x="4556125" y="4495800"/>
            <a:ext cx="152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vi-VN" sz="1800" dirty="0">
                <a:latin typeface="Arial" panose="020B0604020202020204" pitchFamily="34" charset="0"/>
              </a:rPr>
              <a:t> </a:t>
            </a:r>
            <a:endParaRPr lang="en-US" altLang="vi-VN" sz="2800" dirty="0">
              <a:solidFill>
                <a:srgbClr val="0000FF"/>
              </a:solidFill>
              <a:latin typeface="Arial" panose="020B0604020202020204" pitchFamily="34" charset="0"/>
            </a:endParaRPr>
          </a:p>
        </p:txBody>
      </p:sp>
      <p:sp>
        <p:nvSpPr>
          <p:cNvPr id="89095" name="Text Box 7"/>
          <p:cNvSpPr txBox="1"/>
          <p:nvPr/>
        </p:nvSpPr>
        <p:spPr>
          <a:xfrm>
            <a:off x="221974" y="843915"/>
            <a:ext cx="8534400" cy="13220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4000" b="1" dirty="0">
                <a:solidFill>
                  <a:srgbClr val="0000CC"/>
                </a:solidFill>
                <a:latin typeface="Times New Roman" panose="02020603050405020304" pitchFamily="18" charset="0"/>
                <a:cs typeface="Times New Roman" panose="02020603050405020304" pitchFamily="18" charset="0"/>
              </a:rPr>
              <a:t>*  </a:t>
            </a:r>
            <a:r>
              <a:rPr lang="vi-VN" altLang="en-US" sz="4000" b="1" dirty="0">
                <a:solidFill>
                  <a:srgbClr val="0000CC"/>
                </a:solidFill>
                <a:latin typeface="Times New Roman" panose="02020603050405020304" pitchFamily="18" charset="0"/>
                <a:cs typeface="Times New Roman" panose="02020603050405020304" pitchFamily="18" charset="0"/>
              </a:rPr>
              <a:t>Em hãy nêu các cách nhân hóa mà em đã được học?</a:t>
            </a:r>
            <a:endParaRPr lang="en-US" altLang="vi-VN" sz="4000" b="1" dirty="0">
              <a:solidFill>
                <a:srgbClr val="0000CC"/>
              </a:solidFill>
              <a:latin typeface="Times New Roman" panose="02020603050405020304" pitchFamily="18" charset="0"/>
              <a:cs typeface="Times New Roman" panose="02020603050405020304" pitchFamily="18" charset="0"/>
            </a:endParaRPr>
          </a:p>
        </p:txBody>
      </p:sp>
      <p:sp>
        <p:nvSpPr>
          <p:cNvPr id="89096" name="Text Box 8"/>
          <p:cNvSpPr txBox="1"/>
          <p:nvPr/>
        </p:nvSpPr>
        <p:spPr>
          <a:xfrm>
            <a:off x="265043" y="2286000"/>
            <a:ext cx="8915400" cy="286131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Có 3 cách nhân hóa:</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a:solidFill>
                  <a:srgbClr val="FF0000"/>
                </a:solidFill>
                <a:latin typeface=".VnTime" pitchFamily="34" charset="0"/>
              </a:rPr>
              <a:t>                  </a:t>
            </a:r>
            <a:endParaRPr lang="en-US" altLang="vi-VN" sz="36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Char char="-"/>
            </a:pPr>
            <a:r>
              <a:rPr lang="en-US" altLang="vi-VN"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Gọi sự vật bằng từ dùng để gọi con người</a:t>
            </a:r>
            <a:r>
              <a:rPr lang="en-US" altLang="vi-VN" sz="3600" b="1" dirty="0">
                <a:solidFill>
                  <a:srgbClr val="FF0000"/>
                </a:solidFill>
                <a:latin typeface="Times New Roman" panose="02020603050405020304" pitchFamily="18" charset="0"/>
                <a:cs typeface="Times New Roman" panose="02020603050405020304" pitchFamily="18" charset="0"/>
              </a:rPr>
              <a:t>.</a:t>
            </a:r>
          </a:p>
          <a:p>
            <a:pPr marL="0" lvl="0" indent="0" eaLnBrk="1" hangingPunct="1">
              <a:spcBef>
                <a:spcPct val="0"/>
              </a:spcBef>
              <a:buFontTx/>
              <a:buChar char="-"/>
            </a:pPr>
            <a:r>
              <a:rPr lang="en-US" altLang="vi-VN"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Tả sự vật bằng những từ dùng để tả người</a:t>
            </a:r>
            <a:r>
              <a:rPr lang="en-US" altLang="vi-VN" sz="3600" b="1" dirty="0">
                <a:solidFill>
                  <a:srgbClr val="FF0000"/>
                </a:solidFill>
                <a:latin typeface="Times New Roman" panose="02020603050405020304" pitchFamily="18" charset="0"/>
                <a:cs typeface="Times New Roman" panose="02020603050405020304" pitchFamily="18" charset="0"/>
              </a:rPr>
              <a:t>.</a:t>
            </a:r>
          </a:p>
          <a:p>
            <a:pPr marL="0" lvl="0" indent="0" eaLnBrk="1" hangingPunct="1">
              <a:spcBef>
                <a:spcPct val="0"/>
              </a:spcBef>
              <a:buFontTx/>
              <a:buChar char="-"/>
            </a:pPr>
            <a:r>
              <a:rPr lang="en-US" altLang="vi-VN"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Nói với sự vật thân mật như nói với con người.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 calcmode="lin" valueType="num">
                                      <p:cBhvr additive="base">
                                        <p:cTn id="7" dur="500" fill="hold"/>
                                        <p:tgtEl>
                                          <p:spTgt spid="89095"/>
                                        </p:tgtEl>
                                        <p:attrNameLst>
                                          <p:attrName>ppt_x</p:attrName>
                                        </p:attrNameLst>
                                      </p:cBhvr>
                                      <p:tavLst>
                                        <p:tav tm="0">
                                          <p:val>
                                            <p:strVal val="#ppt_x"/>
                                          </p:val>
                                        </p:tav>
                                        <p:tav tm="100000">
                                          <p:val>
                                            <p:strVal val="#ppt_x"/>
                                          </p:val>
                                        </p:tav>
                                      </p:tavLst>
                                    </p:anim>
                                    <p:anim calcmode="lin" valueType="num">
                                      <p:cBhvr additive="base">
                                        <p:cTn id="8"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lt">
                                    <p:tmPct val="0"/>
                                  </p:iterate>
                                  <p:childTnLst>
                                    <p:set>
                                      <p:cBhvr>
                                        <p:cTn id="12" dur="1" fill="hold">
                                          <p:stCondLst>
                                            <p:cond delay="0"/>
                                          </p:stCondLst>
                                        </p:cTn>
                                        <p:tgtEl>
                                          <p:spTgt spid="89096">
                                            <p:txEl>
                                              <p:pRg st="0" end="0"/>
                                            </p:txEl>
                                          </p:spTgt>
                                        </p:tgtEl>
                                        <p:attrNameLst>
                                          <p:attrName>style.visibility</p:attrName>
                                        </p:attrNameLst>
                                      </p:cBhvr>
                                      <p:to>
                                        <p:strVal val="visible"/>
                                      </p:to>
                                    </p:set>
                                    <p:animEffect transition="in" filter="circle(in)">
                                      <p:cBhvr>
                                        <p:cTn id="13" dur="2000"/>
                                        <p:tgtEl>
                                          <p:spTgt spid="89096">
                                            <p:txEl>
                                              <p:pRg st="0" end="0"/>
                                            </p:txEl>
                                          </p:spTgt>
                                        </p:tgtEl>
                                      </p:cBhvr>
                                    </p:animEffect>
                                  </p:childTnLst>
                                </p:cTn>
                              </p:par>
                              <p:par>
                                <p:cTn id="14" presetID="6" presetClass="entr" presetSubtype="16" fill="hold" grpId="0" nodeType="withEffect">
                                  <p:stCondLst>
                                    <p:cond delay="0"/>
                                  </p:stCondLst>
                                  <p:iterate type="lt">
                                    <p:tmPct val="0"/>
                                  </p:iterate>
                                  <p:childTnLst>
                                    <p:set>
                                      <p:cBhvr>
                                        <p:cTn id="15" dur="1" fill="hold">
                                          <p:stCondLst>
                                            <p:cond delay="0"/>
                                          </p:stCondLst>
                                        </p:cTn>
                                        <p:tgtEl>
                                          <p:spTgt spid="89096">
                                            <p:txEl>
                                              <p:pRg st="1" end="1"/>
                                            </p:txEl>
                                          </p:spTgt>
                                        </p:tgtEl>
                                        <p:attrNameLst>
                                          <p:attrName>style.visibility</p:attrName>
                                        </p:attrNameLst>
                                      </p:cBhvr>
                                      <p:to>
                                        <p:strVal val="visible"/>
                                      </p:to>
                                    </p:set>
                                    <p:animEffect transition="in" filter="circle(in)">
                                      <p:cBhvr>
                                        <p:cTn id="16" dur="2000"/>
                                        <p:tgtEl>
                                          <p:spTgt spid="89096">
                                            <p:txEl>
                                              <p:pRg st="1" end="1"/>
                                            </p:txEl>
                                          </p:spTgt>
                                        </p:tgtEl>
                                      </p:cBhvr>
                                    </p:animEffect>
                                  </p:childTnLst>
                                </p:cTn>
                              </p:par>
                              <p:par>
                                <p:cTn id="17" presetID="6" presetClass="entr" presetSubtype="16" fill="hold" grpId="0" nodeType="withEffect">
                                  <p:stCondLst>
                                    <p:cond delay="0"/>
                                  </p:stCondLst>
                                  <p:iterate type="lt">
                                    <p:tmPct val="0"/>
                                  </p:iterate>
                                  <p:childTnLst>
                                    <p:set>
                                      <p:cBhvr>
                                        <p:cTn id="18" dur="1" fill="hold">
                                          <p:stCondLst>
                                            <p:cond delay="0"/>
                                          </p:stCondLst>
                                        </p:cTn>
                                        <p:tgtEl>
                                          <p:spTgt spid="89096">
                                            <p:txEl>
                                              <p:pRg st="2" end="2"/>
                                            </p:txEl>
                                          </p:spTgt>
                                        </p:tgtEl>
                                        <p:attrNameLst>
                                          <p:attrName>style.visibility</p:attrName>
                                        </p:attrNameLst>
                                      </p:cBhvr>
                                      <p:to>
                                        <p:strVal val="visible"/>
                                      </p:to>
                                    </p:set>
                                    <p:animEffect transition="in" filter="circle(in)">
                                      <p:cBhvr>
                                        <p:cTn id="19" dur="2000"/>
                                        <p:tgtEl>
                                          <p:spTgt spid="89096">
                                            <p:txEl>
                                              <p:pRg st="2" end="2"/>
                                            </p:txEl>
                                          </p:spTgt>
                                        </p:tgtEl>
                                      </p:cBhvr>
                                    </p:animEffect>
                                  </p:childTnLst>
                                </p:cTn>
                              </p:par>
                              <p:par>
                                <p:cTn id="20" presetID="6" presetClass="entr" presetSubtype="16" fill="hold" grpId="0" nodeType="withEffect">
                                  <p:stCondLst>
                                    <p:cond delay="0"/>
                                  </p:stCondLst>
                                  <p:iterate type="lt">
                                    <p:tmPct val="0"/>
                                  </p:iterate>
                                  <p:childTnLst>
                                    <p:set>
                                      <p:cBhvr>
                                        <p:cTn id="21" dur="1" fill="hold">
                                          <p:stCondLst>
                                            <p:cond delay="0"/>
                                          </p:stCondLst>
                                        </p:cTn>
                                        <p:tgtEl>
                                          <p:spTgt spid="89096">
                                            <p:txEl>
                                              <p:pRg st="3" end="3"/>
                                            </p:txEl>
                                          </p:spTgt>
                                        </p:tgtEl>
                                        <p:attrNameLst>
                                          <p:attrName>style.visibility</p:attrName>
                                        </p:attrNameLst>
                                      </p:cBhvr>
                                      <p:to>
                                        <p:strVal val="visible"/>
                                      </p:to>
                                    </p:set>
                                    <p:animEffect transition="in" filter="circle(in)">
                                      <p:cBhvr>
                                        <p:cTn id="22" dur="2000"/>
                                        <p:tgtEl>
                                          <p:spTgt spid="890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89096">
                                            <p:txEl>
                                              <p:pRg st="0" end="0"/>
                                            </p:txEl>
                                          </p:spTgt>
                                        </p:tgtEl>
                                        <p:attrNameLst>
                                          <p:attrName>style.visibility</p:attrName>
                                        </p:attrNameLst>
                                      </p:cBhvr>
                                      <p:to>
                                        <p:strVal val="visible"/>
                                      </p:to>
                                    </p:set>
                                    <p:anim calcmode="discrete" valueType="clr">
                                      <p:cBhvr override="childStyle">
                                        <p:cTn id="27" dur="80"/>
                                        <p:tgtEl>
                                          <p:spTgt spid="890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9096">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890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P spid="8909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sz="half" idx="1"/>
          </p:nvPr>
        </p:nvSpPr>
        <p:spPr/>
        <p:txBody>
          <a:bodyPr vert="horz" wrap="square" lIns="91440" tIns="45720" rIns="91440" bIns="45720" anchor="t" anchorCtr="0"/>
          <a:lstStyle/>
          <a:p>
            <a:pPr eaLnBrk="1" hangingPunct="1">
              <a:spcBef>
                <a:spcPct val="0"/>
              </a:spcBef>
              <a:buClrTx/>
              <a:buSzTx/>
              <a:buFontTx/>
              <a:buNone/>
            </a:pPr>
            <a:r>
              <a:rPr lang="en-US" altLang="vi-VN" sz="2800" b="1" u="sng" dirty="0">
                <a:solidFill>
                  <a:srgbClr val="FF3300"/>
                </a:solidFill>
              </a:rPr>
              <a:t/>
            </a:r>
            <a:br>
              <a:rPr lang="en-US" altLang="vi-VN" sz="2800" b="1" u="sng" dirty="0">
                <a:solidFill>
                  <a:srgbClr val="FF3300"/>
                </a:solidFill>
              </a:rPr>
            </a:br>
            <a:endParaRPr lang="en-US" altLang="vi-VN" sz="2800" dirty="0">
              <a:latin typeface=".VnTime" pitchFamily="34" charset="0"/>
            </a:endParaRPr>
          </a:p>
        </p:txBody>
      </p:sp>
      <p:sp>
        <p:nvSpPr>
          <p:cNvPr id="10243" name="Text Box 4"/>
          <p:cNvSpPr txBox="1"/>
          <p:nvPr/>
        </p:nvSpPr>
        <p:spPr>
          <a:xfrm>
            <a:off x="2057400" y="1163638"/>
            <a:ext cx="56388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4" name="Text Box 5"/>
          <p:cNvSpPr txBox="1"/>
          <p:nvPr/>
        </p:nvSpPr>
        <p:spPr>
          <a:xfrm>
            <a:off x="1295400" y="1524000"/>
            <a:ext cx="6400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5" name="Text Box 7"/>
          <p:cNvSpPr txBox="1"/>
          <p:nvPr/>
        </p:nvSpPr>
        <p:spPr>
          <a:xfrm flipV="1">
            <a:off x="914400" y="4257675"/>
            <a:ext cx="990600" cy="579438"/>
          </a:xfrm>
          <a:prstGeom prst="rect">
            <a:avLst/>
          </a:prstGeom>
          <a:noFill/>
          <a:ln w="9525">
            <a:noFill/>
          </a:ln>
        </p:spPr>
        <p:txBody>
          <a:bodyPr rot="108000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6" name="Text Box 67"/>
          <p:cNvSpPr txBox="1"/>
          <p:nvPr/>
        </p:nvSpPr>
        <p:spPr>
          <a:xfrm>
            <a:off x="914400" y="2459038"/>
            <a:ext cx="72390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7" name="Text Box 68"/>
          <p:cNvSpPr txBox="1"/>
          <p:nvPr/>
        </p:nvSpPr>
        <p:spPr>
          <a:xfrm>
            <a:off x="762000" y="2133600"/>
            <a:ext cx="6934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48" name="Text Box 82"/>
          <p:cNvSpPr txBox="1"/>
          <p:nvPr/>
        </p:nvSpPr>
        <p:spPr>
          <a:xfrm>
            <a:off x="0" y="1925638"/>
            <a:ext cx="9144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2800" dirty="0">
              <a:solidFill>
                <a:srgbClr val="0000FF"/>
              </a:solidFill>
              <a:latin typeface=".VnTime" pitchFamily="34" charset="0"/>
            </a:endParaRPr>
          </a:p>
        </p:txBody>
      </p:sp>
      <p:sp>
        <p:nvSpPr>
          <p:cNvPr id="10249" name="Text Box 84"/>
          <p:cNvSpPr txBox="1"/>
          <p:nvPr/>
        </p:nvSpPr>
        <p:spPr>
          <a:xfrm>
            <a:off x="2286000" y="4516438"/>
            <a:ext cx="1295400" cy="57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dirty="0">
              <a:latin typeface=".VnTime" pitchFamily="34" charset="0"/>
            </a:endParaRPr>
          </a:p>
        </p:txBody>
      </p:sp>
      <p:sp>
        <p:nvSpPr>
          <p:cNvPr id="10250" name="Text Box 90"/>
          <p:cNvSpPr txBox="1"/>
          <p:nvPr/>
        </p:nvSpPr>
        <p:spPr>
          <a:xfrm>
            <a:off x="381000" y="651195"/>
            <a:ext cx="8534400"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FF0000"/>
                </a:solidFill>
                <a:latin typeface="+mj-lt"/>
                <a:cs typeface="HP001 4 hang 1 ô ly" panose="020B0603050302020204" charset="0"/>
              </a:rPr>
              <a:t>Nhân </a:t>
            </a:r>
            <a:r>
              <a:rPr lang="vi-VN" altLang="en-US" b="1" dirty="0" smtClean="0">
                <a:solidFill>
                  <a:srgbClr val="FF0000"/>
                </a:solidFill>
                <a:latin typeface="+mj-lt"/>
                <a:cs typeface="HP001 4 hang 1 ô ly" panose="020B0603050302020204" charset="0"/>
              </a:rPr>
              <a:t>hóa </a:t>
            </a:r>
            <a:endParaRPr lang="en-US" altLang="en-US" b="1" dirty="0" smtClean="0">
              <a:solidFill>
                <a:srgbClr val="FF0000"/>
              </a:solidFill>
              <a:latin typeface="+mj-lt"/>
              <a:cs typeface="HP001 4 hang 1 ô ly" panose="020B0603050302020204" charset="0"/>
            </a:endParaRPr>
          </a:p>
          <a:p>
            <a:pPr marL="0" lvl="0" indent="0" algn="ctr" eaLnBrk="1" hangingPunct="1">
              <a:spcBef>
                <a:spcPct val="0"/>
              </a:spcBef>
              <a:buFontTx/>
              <a:buNone/>
            </a:pPr>
            <a:r>
              <a:rPr lang="vi-VN" altLang="en-US" b="1" dirty="0" smtClean="0">
                <a:solidFill>
                  <a:srgbClr val="FF0000"/>
                </a:solidFill>
                <a:latin typeface="+mj-lt"/>
                <a:cs typeface="HP001 4 hang 1 ô ly" panose="020B0603050302020204" charset="0"/>
              </a:rPr>
              <a:t>Ôn </a:t>
            </a:r>
            <a:r>
              <a:rPr lang="vi-VN" altLang="en-US" b="1" dirty="0">
                <a:solidFill>
                  <a:srgbClr val="FF0000"/>
                </a:solidFill>
                <a:latin typeface="+mj-lt"/>
                <a:cs typeface="HP001 4 hang 1 ô ly" panose="020B0603050302020204" charset="0"/>
              </a:rPr>
              <a:t>tập cách đặt và trả lời câu hỏi </a:t>
            </a:r>
            <a:r>
              <a:rPr lang="vi-VN" altLang="en-US" b="1" dirty="0" smtClean="0">
                <a:solidFill>
                  <a:srgbClr val="FF0000"/>
                </a:solidFill>
                <a:latin typeface="+mj-lt"/>
                <a:cs typeface="HP001 4 hang 1 ô ly" panose="020B0603050302020204" charset="0"/>
              </a:rPr>
              <a:t>vì</a:t>
            </a:r>
            <a:r>
              <a:rPr lang="en-US" altLang="en-US" b="1" dirty="0" smtClean="0">
                <a:solidFill>
                  <a:srgbClr val="FF0000"/>
                </a:solidFill>
                <a:latin typeface="+mj-lt"/>
                <a:cs typeface="HP001 4 hang 1 ô ly" panose="020B0603050302020204" charset="0"/>
              </a:rPr>
              <a:t> </a:t>
            </a:r>
            <a:r>
              <a:rPr lang="vi-VN" altLang="en-US" b="1" dirty="0" smtClean="0">
                <a:solidFill>
                  <a:srgbClr val="FF0000"/>
                </a:solidFill>
                <a:latin typeface="+mj-lt"/>
                <a:cs typeface="HP001 4 hang 1 ô ly" panose="020B0603050302020204" charset="0"/>
              </a:rPr>
              <a:t>sao</a:t>
            </a:r>
            <a:r>
              <a:rPr lang="vi-VN" altLang="en-US" b="1" dirty="0">
                <a:solidFill>
                  <a:srgbClr val="FF0000"/>
                </a:solidFill>
                <a:latin typeface="+mj-lt"/>
                <a:cs typeface="HP001 4 hang 1 ô ly" panose="020B0603050302020204" charset="0"/>
              </a:rPr>
              <a:t>?</a:t>
            </a:r>
          </a:p>
        </p:txBody>
      </p:sp>
      <p:sp>
        <p:nvSpPr>
          <p:cNvPr id="10251" name="Text Box 93"/>
          <p:cNvSpPr txBox="1"/>
          <p:nvPr/>
        </p:nvSpPr>
        <p:spPr>
          <a:xfrm>
            <a:off x="0" y="2364740"/>
            <a:ext cx="9144000" cy="396938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VnTime" pitchFamily="34" charset="0"/>
              </a:rPr>
              <a:t>    </a:t>
            </a: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Bà</a:t>
            </a:r>
            <a:r>
              <a:rPr lang="en-US" altLang="vi-VN" sz="2800" b="1" dirty="0">
                <a:solidFill>
                  <a:srgbClr val="0000CC"/>
                </a:solidFill>
                <a:latin typeface="Times New Roman" panose="02020603050405020304" pitchFamily="18" charset="0"/>
                <a:cs typeface="Times New Roman" panose="02020603050405020304" pitchFamily="18" charset="0"/>
              </a:rPr>
              <a:t>i 1</a:t>
            </a:r>
            <a:r>
              <a:rPr lang="en-US" altLang="vi-VN" sz="2800" b="1" dirty="0">
                <a:solidFill>
                  <a:srgbClr val="0000CC"/>
                </a:solidFill>
                <a:latin typeface=".VnTime" pitchFamily="34" charset="0"/>
              </a:rPr>
              <a:t>: </a:t>
            </a:r>
            <a:r>
              <a:rPr lang="en-US" altLang="vi-VN" sz="2800" b="1" dirty="0">
                <a:solidFill>
                  <a:srgbClr val="0000CC"/>
                </a:solidFill>
                <a:latin typeface="Times New Roman" panose="02020603050405020304" pitchFamily="18" charset="0"/>
                <a:cs typeface="Times New Roman" panose="02020603050405020304" pitchFamily="18" charset="0"/>
              </a:rPr>
              <a:t>Đoạn thơ dưới đây tả những sự vật, con vật n</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o?     Cách gọi v</a:t>
            </a:r>
            <a:r>
              <a:rPr lang="en-US" altLang="vi-VN" sz="2800" b="1" dirty="0">
                <a:solidFill>
                  <a:srgbClr val="0000CC"/>
                </a:solidFill>
                <a:latin typeface="Times New Roman" panose="02020603050405020304" pitchFamily="18" charset="0"/>
                <a:ea typeface="Times New Roman" panose="02020603050405020304" pitchFamily="18" charset="0"/>
              </a:rPr>
              <a:t>à</a:t>
            </a:r>
            <a:r>
              <a:rPr lang="en-US" altLang="vi-VN" sz="2800" b="1" dirty="0">
                <a:solidFill>
                  <a:srgbClr val="0000CC"/>
                </a:solidFill>
                <a:latin typeface="Times New Roman" panose="02020603050405020304" pitchFamily="18" charset="0"/>
                <a:cs typeface="Times New Roman" panose="02020603050405020304" pitchFamily="18" charset="0"/>
              </a:rPr>
              <a:t> tả chúng có gì hay?</a:t>
            </a:r>
          </a:p>
          <a:p>
            <a:pPr marL="0" lvl="0" indent="0" eaLnBrk="1" hangingPunct="1">
              <a:spcBef>
                <a:spcPct val="0"/>
              </a:spcBef>
              <a:buFontTx/>
              <a:buNone/>
            </a:pPr>
            <a:r>
              <a:rPr lang="en-US" altLang="vi-VN" sz="2800" b="1" dirty="0">
                <a:solidFill>
                  <a:srgbClr val="0000CC"/>
                </a:solidFill>
                <a:latin typeface=".VnTime" pitchFamily="34" charset="0"/>
              </a:rPr>
              <a:t>	</a:t>
            </a:r>
            <a:r>
              <a:rPr lang="vi-VN" altLang="en-US" sz="2800" b="1" dirty="0">
                <a:solidFill>
                  <a:srgbClr val="0000CC"/>
                </a:solidFill>
                <a:latin typeface="Times New Roman" panose="02020603050405020304" pitchFamily="18" charset="0"/>
                <a:cs typeface="Times New Roman" panose="02020603050405020304" pitchFamily="18" charset="0"/>
              </a:rPr>
              <a:t>Những chị lúa phất phơ bím tóc.</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Những cậu tre bá vai nhau thì thầm đứng học</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Đàn cò áo trắng</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khiêng nắng</a:t>
            </a:r>
            <a:endParaRPr lang="en-US" altLang="vi-VN" sz="2800" b="1" dirty="0">
              <a:solidFill>
                <a:srgbClr val="0000CC"/>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Qua sông</a:t>
            </a:r>
            <a:endParaRPr lang="en-US" altLang="vi-VN" sz="2800" b="1" dirty="0">
              <a:solidFill>
                <a:srgbClr val="0000CC"/>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Cô gió chăn mây trên đồng</a:t>
            </a:r>
          </a:p>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Bác mặt trời đạp xe qua ngọn núi</a:t>
            </a:r>
          </a:p>
        </p:txBody>
      </p:sp>
      <p:sp>
        <p:nvSpPr>
          <p:cNvPr id="10252" name="Text Box 5"/>
          <p:cNvSpPr txBox="1"/>
          <p:nvPr/>
        </p:nvSpPr>
        <p:spPr>
          <a:xfrm>
            <a:off x="76200" y="70168"/>
            <a:ext cx="9144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sz="2800" b="1" u="sng" dirty="0">
                <a:solidFill>
                  <a:srgbClr val="0000FF"/>
                </a:solidFill>
                <a:latin typeface="Times New Roman" panose="02020603050405020304" pitchFamily="18" charset="0"/>
                <a:cs typeface="Times New Roman" panose="02020603050405020304" pitchFamily="18" charset="0"/>
              </a:rPr>
              <a:t>Luyện từ v</a:t>
            </a:r>
            <a:r>
              <a:rPr lang="en-US" altLang="vi-VN" sz="2800" b="1" u="sng" dirty="0">
                <a:solidFill>
                  <a:srgbClr val="0000FF"/>
                </a:solidFill>
                <a:latin typeface="Times New Roman" panose="02020603050405020304" pitchFamily="18" charset="0"/>
                <a:ea typeface="Times New Roman" panose="02020603050405020304" pitchFamily="18" charset="0"/>
              </a:rPr>
              <a:t>à</a:t>
            </a:r>
            <a:r>
              <a:rPr lang="en-US" altLang="vi-VN" sz="2800" b="1" u="sng" dirty="0">
                <a:solidFill>
                  <a:srgbClr val="0000FF"/>
                </a:solidFill>
                <a:latin typeface="Times New Roman" panose="02020603050405020304" pitchFamily="18" charset="0"/>
                <a:cs typeface="Times New Roman" panose="02020603050405020304" pitchFamily="18" charset="0"/>
              </a:rPr>
              <a:t> câu</a:t>
            </a:r>
            <a:endParaRPr lang="en-US" altLang="vi-VN" sz="2800" b="1"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arn(inVertical)">
                                      <p:cBhvr>
                                        <p:cTn id="7" dur="500"/>
                                        <p:tgtEl>
                                          <p:spTgt spid="102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barn(inVertical)">
                                      <p:cBhvr>
                                        <p:cTn id="12" dur="500"/>
                                        <p:tgtEl>
                                          <p:spTgt spid="102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animEffect transition="in" filter="barn(inVertical)">
                                      <p:cBhvr>
                                        <p:cTn id="17"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1" grpId="0"/>
      <p:bldP spid="102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73" name="Group 213"/>
          <p:cNvGraphicFramePr>
            <a:graphicFrameLocks noGrp="1"/>
          </p:cNvGraphicFramePr>
          <p:nvPr>
            <p:ph idx="1"/>
            <p:extLst>
              <p:ext uri="{D42A27DB-BD31-4B8C-83A1-F6EECF244321}">
                <p14:modId xmlns:p14="http://schemas.microsoft.com/office/powerpoint/2010/main" val="649071123"/>
              </p:ext>
            </p:extLst>
          </p:nvPr>
        </p:nvGraphicFramePr>
        <p:xfrm>
          <a:off x="0" y="2167890"/>
          <a:ext cx="9144000" cy="4729866"/>
        </p:xfrm>
        <a:graphic>
          <a:graphicData uri="http://schemas.openxmlformats.org/drawingml/2006/table">
            <a:tbl>
              <a:tblPr/>
              <a:tblGrid>
                <a:gridCol w="1537487">
                  <a:extLst>
                    <a:ext uri="{9D8B030D-6E8A-4147-A177-3AD203B41FA5}">
                      <a16:colId xmlns="" xmlns:a16="http://schemas.microsoft.com/office/drawing/2014/main" val="20000"/>
                    </a:ext>
                  </a:extLst>
                </a:gridCol>
                <a:gridCol w="2501113">
                  <a:extLst>
                    <a:ext uri="{9D8B030D-6E8A-4147-A177-3AD203B41FA5}">
                      <a16:colId xmlns="" xmlns:a16="http://schemas.microsoft.com/office/drawing/2014/main" val="20001"/>
                    </a:ext>
                  </a:extLst>
                </a:gridCol>
                <a:gridCol w="5105400">
                  <a:extLst>
                    <a:ext uri="{9D8B030D-6E8A-4147-A177-3AD203B41FA5}">
                      <a16:colId xmlns="" xmlns:a16="http://schemas.microsoft.com/office/drawing/2014/main" val="20002"/>
                    </a:ext>
                  </a:extLst>
                </a:gridCol>
              </a:tblGrid>
              <a:tr h="788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88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88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88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88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8831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92369" name="Text Box 209"/>
          <p:cNvSpPr txBox="1"/>
          <p:nvPr/>
        </p:nvSpPr>
        <p:spPr>
          <a:xfrm>
            <a:off x="0" y="2141854"/>
            <a:ext cx="2209800" cy="8366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FontTx/>
              <a:buNone/>
            </a:pPr>
            <a:r>
              <a:rPr lang="en-US" altLang="vi-VN" sz="2200" b="1" dirty="0">
                <a:solidFill>
                  <a:srgbClr val="0000CC"/>
                </a:solidFill>
                <a:latin typeface="Times New Roman" panose="02020603050405020304" pitchFamily="18" charset="0"/>
                <a:cs typeface="Times New Roman" panose="02020603050405020304" pitchFamily="18" charset="0"/>
              </a:rPr>
              <a:t>Tên các sự </a:t>
            </a:r>
          </a:p>
          <a:p>
            <a:pPr marL="0" lvl="0" indent="0" eaLnBrk="1" hangingPunct="1">
              <a:buFontTx/>
              <a:buNone/>
            </a:pPr>
            <a:r>
              <a:rPr lang="en-US" altLang="vi-VN" sz="2200" b="1" dirty="0">
                <a:solidFill>
                  <a:srgbClr val="0000CC"/>
                </a:solidFill>
                <a:latin typeface="Times New Roman" panose="02020603050405020304" pitchFamily="18" charset="0"/>
                <a:cs typeface="Times New Roman" panose="02020603050405020304" pitchFamily="18" charset="0"/>
              </a:rPr>
              <a:t>v</a:t>
            </a:r>
            <a:r>
              <a:rPr lang="en-US" altLang="vi-VN" sz="2200" b="1">
                <a:solidFill>
                  <a:srgbClr val="0000CC"/>
                </a:solidFill>
                <a:latin typeface="Times New Roman" panose="02020603050405020304" pitchFamily="18" charset="0"/>
                <a:cs typeface="Times New Roman" panose="02020603050405020304" pitchFamily="18" charset="0"/>
              </a:rPr>
              <a:t>ật</a:t>
            </a:r>
            <a:r>
              <a:rPr lang="en-US" altLang="vi-VN" sz="2200" b="1" dirty="0">
                <a:solidFill>
                  <a:srgbClr val="0000CC"/>
                </a:solidFill>
                <a:latin typeface="Times New Roman" panose="02020603050405020304" pitchFamily="18" charset="0"/>
                <a:cs typeface="Times New Roman" panose="02020603050405020304" pitchFamily="18" charset="0"/>
              </a:rPr>
              <a:t>, con vật</a:t>
            </a:r>
            <a:endParaRPr lang="en-US" altLang="vi-VN" sz="2200" dirty="0">
              <a:solidFill>
                <a:srgbClr val="0000CC"/>
              </a:solidFill>
              <a:latin typeface="Times New Roman" panose="02020603050405020304" pitchFamily="18" charset="0"/>
              <a:ea typeface="Times New Roman" panose="02020603050405020304" pitchFamily="18" charset="0"/>
            </a:endParaRPr>
          </a:p>
        </p:txBody>
      </p:sp>
      <p:sp>
        <p:nvSpPr>
          <p:cNvPr id="92370" name="Text Box 210"/>
          <p:cNvSpPr txBox="1"/>
          <p:nvPr/>
        </p:nvSpPr>
        <p:spPr>
          <a:xfrm>
            <a:off x="1845365" y="2193925"/>
            <a:ext cx="2209800" cy="7683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200" b="1" dirty="0">
                <a:solidFill>
                  <a:srgbClr val="0000CC"/>
                </a:solidFill>
                <a:latin typeface="Times New Roman" panose="02020603050405020304" pitchFamily="18" charset="0"/>
                <a:cs typeface="Times New Roman" panose="02020603050405020304" pitchFamily="18" charset="0"/>
              </a:rPr>
              <a:t>Các sự vật, con vật được gọi</a:t>
            </a:r>
          </a:p>
        </p:txBody>
      </p:sp>
      <p:sp>
        <p:nvSpPr>
          <p:cNvPr id="92371" name="Text Box 211"/>
          <p:cNvSpPr txBox="1"/>
          <p:nvPr/>
        </p:nvSpPr>
        <p:spPr>
          <a:xfrm>
            <a:off x="4227443" y="2299970"/>
            <a:ext cx="49530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400" b="1" dirty="0">
                <a:solidFill>
                  <a:srgbClr val="0000CC"/>
                </a:solidFill>
                <a:latin typeface="Times New Roman" panose="02020603050405020304" pitchFamily="18" charset="0"/>
                <a:cs typeface="Times New Roman" panose="02020603050405020304" pitchFamily="18" charset="0"/>
              </a:rPr>
              <a:t>Các sự vật, con vật được tả</a:t>
            </a:r>
          </a:p>
        </p:txBody>
      </p:sp>
      <p:sp>
        <p:nvSpPr>
          <p:cNvPr id="92374" name="Text Box 214"/>
          <p:cNvSpPr txBox="1"/>
          <p:nvPr/>
        </p:nvSpPr>
        <p:spPr>
          <a:xfrm>
            <a:off x="0" y="3140710"/>
            <a:ext cx="1447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VnTime" pitchFamily="34" charset="0"/>
              </a:rPr>
              <a:t>  </a:t>
            </a:r>
            <a:r>
              <a:rPr lang="en-US" altLang="vi-VN" sz="2800" b="1" dirty="0">
                <a:latin typeface="Times New Roman" panose="02020603050405020304" pitchFamily="18" charset="0"/>
                <a:cs typeface="Times New Roman" panose="02020603050405020304" pitchFamily="18" charset="0"/>
              </a:rPr>
              <a:t>  </a:t>
            </a:r>
            <a:r>
              <a:rPr lang="en-US" altLang="vi-VN" sz="2800" b="1" dirty="0">
                <a:solidFill>
                  <a:srgbClr val="FF00FF"/>
                </a:solidFill>
                <a:latin typeface="Times New Roman" panose="02020603050405020304" pitchFamily="18" charset="0"/>
                <a:cs typeface="Times New Roman" panose="02020603050405020304" pitchFamily="18" charset="0"/>
              </a:rPr>
              <a:t>L</a:t>
            </a:r>
            <a:r>
              <a:rPr lang="vi-VN" altLang="en-US" sz="2800" b="1" dirty="0">
                <a:solidFill>
                  <a:srgbClr val="FF00FF"/>
                </a:solidFill>
                <a:latin typeface="Times New Roman" panose="02020603050405020304" pitchFamily="18" charset="0"/>
                <a:cs typeface="Times New Roman" panose="02020603050405020304" pitchFamily="18" charset="0"/>
              </a:rPr>
              <a:t>ú</a:t>
            </a:r>
            <a:r>
              <a:rPr lang="en-US" altLang="vi-VN" sz="2800" b="1" dirty="0">
                <a:solidFill>
                  <a:srgbClr val="FF00FF"/>
                </a:solidFill>
                <a:latin typeface="Times New Roman" panose="02020603050405020304" pitchFamily="18" charset="0"/>
                <a:cs typeface="Times New Roman" panose="02020603050405020304" pitchFamily="18" charset="0"/>
              </a:rPr>
              <a:t>a</a:t>
            </a:r>
          </a:p>
        </p:txBody>
      </p:sp>
      <p:sp>
        <p:nvSpPr>
          <p:cNvPr id="92375" name="Text Box 215"/>
          <p:cNvSpPr txBox="1"/>
          <p:nvPr/>
        </p:nvSpPr>
        <p:spPr>
          <a:xfrm>
            <a:off x="0" y="3962400"/>
            <a:ext cx="12954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VnTime" pitchFamily="34" charset="0"/>
              </a:rPr>
              <a:t> </a:t>
            </a:r>
            <a:r>
              <a:rPr lang="en-US" altLang="vi-VN" sz="2800" b="1" dirty="0">
                <a:latin typeface="Times New Roman" panose="02020603050405020304" pitchFamily="18" charset="0"/>
                <a:cs typeface="Times New Roman" panose="02020603050405020304" pitchFamily="18" charset="0"/>
              </a:rPr>
              <a:t> </a:t>
            </a:r>
            <a:r>
              <a:rPr lang="en-US" altLang="vi-VN" sz="2800" b="1" dirty="0">
                <a:solidFill>
                  <a:srgbClr val="FF00FF"/>
                </a:solidFill>
                <a:latin typeface="Times New Roman" panose="02020603050405020304" pitchFamily="18" charset="0"/>
                <a:cs typeface="Times New Roman" panose="02020603050405020304" pitchFamily="18" charset="0"/>
              </a:rPr>
              <a:t>Tre</a:t>
            </a:r>
          </a:p>
        </p:txBody>
      </p:sp>
      <p:sp>
        <p:nvSpPr>
          <p:cNvPr id="92376" name="Text Box 216"/>
          <p:cNvSpPr txBox="1"/>
          <p:nvPr/>
        </p:nvSpPr>
        <p:spPr>
          <a:xfrm>
            <a:off x="-36443" y="4657248"/>
            <a:ext cx="1828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VnTime" pitchFamily="34" charset="0"/>
              </a:rPr>
              <a:t>  </a:t>
            </a:r>
            <a:r>
              <a:rPr lang="vi-VN" altLang="en-US" sz="2800" b="1" dirty="0">
                <a:latin typeface="Times New Roman" panose="02020603050405020304" pitchFamily="18" charset="0"/>
                <a:cs typeface="Times New Roman" panose="02020603050405020304" pitchFamily="18" charset="0"/>
              </a:rPr>
              <a:t>Đàn cò</a:t>
            </a:r>
            <a:endParaRPr lang="vi-VN" altLang="en-US" sz="2800" b="1" dirty="0">
              <a:solidFill>
                <a:srgbClr val="FF00FF"/>
              </a:solidFill>
              <a:latin typeface="Times New Roman" panose="02020603050405020304" pitchFamily="18" charset="0"/>
              <a:cs typeface="Times New Roman" panose="02020603050405020304" pitchFamily="18" charset="0"/>
            </a:endParaRPr>
          </a:p>
        </p:txBody>
      </p:sp>
      <p:sp>
        <p:nvSpPr>
          <p:cNvPr id="92377" name="Text Box 217"/>
          <p:cNvSpPr txBox="1"/>
          <p:nvPr/>
        </p:nvSpPr>
        <p:spPr>
          <a:xfrm>
            <a:off x="228600" y="5486400"/>
            <a:ext cx="12192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Gió</a:t>
            </a:r>
            <a:endParaRPr lang="vi-VN" altLang="en-US" sz="2800" b="1" dirty="0">
              <a:solidFill>
                <a:srgbClr val="FF33CC"/>
              </a:solidFill>
              <a:latin typeface="Times New Roman" panose="02020603050405020304" pitchFamily="18" charset="0"/>
              <a:cs typeface="Times New Roman" panose="02020603050405020304" pitchFamily="18" charset="0"/>
            </a:endParaRPr>
          </a:p>
        </p:txBody>
      </p:sp>
      <p:sp>
        <p:nvSpPr>
          <p:cNvPr id="92378" name="Text Box 218"/>
          <p:cNvSpPr txBox="1"/>
          <p:nvPr/>
        </p:nvSpPr>
        <p:spPr>
          <a:xfrm>
            <a:off x="0" y="6164263"/>
            <a:ext cx="16002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Mặt trời</a:t>
            </a:r>
            <a:endParaRPr lang="vi-VN" altLang="en-US" sz="2800" b="1" dirty="0">
              <a:solidFill>
                <a:srgbClr val="FF33CC"/>
              </a:solidFill>
              <a:latin typeface="Times New Roman" panose="02020603050405020304" pitchFamily="18" charset="0"/>
              <a:cs typeface="Times New Roman" panose="02020603050405020304" pitchFamily="18" charset="0"/>
            </a:endParaRPr>
          </a:p>
        </p:txBody>
      </p:sp>
      <p:sp>
        <p:nvSpPr>
          <p:cNvPr id="92379" name="Text Box 219"/>
          <p:cNvSpPr txBox="1"/>
          <p:nvPr/>
        </p:nvSpPr>
        <p:spPr>
          <a:xfrm>
            <a:off x="2133600" y="3140710"/>
            <a:ext cx="12192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ch</a:t>
            </a:r>
            <a:r>
              <a:rPr lang="vi-VN" altLang="en-US" sz="2800" b="1" dirty="0">
                <a:latin typeface="Times New Roman" panose="02020603050405020304" pitchFamily="18" charset="0"/>
                <a:cs typeface="Times New Roman" panose="02020603050405020304" pitchFamily="18" charset="0"/>
              </a:rPr>
              <a:t>ị</a:t>
            </a:r>
          </a:p>
        </p:txBody>
      </p:sp>
      <p:sp>
        <p:nvSpPr>
          <p:cNvPr id="92380" name="Text Box 220"/>
          <p:cNvSpPr txBox="1"/>
          <p:nvPr/>
        </p:nvSpPr>
        <p:spPr>
          <a:xfrm>
            <a:off x="2133600" y="4042728"/>
            <a:ext cx="12192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Cậu</a:t>
            </a:r>
          </a:p>
        </p:txBody>
      </p:sp>
      <p:sp>
        <p:nvSpPr>
          <p:cNvPr id="92381" name="Text Box 221"/>
          <p:cNvSpPr txBox="1"/>
          <p:nvPr/>
        </p:nvSpPr>
        <p:spPr>
          <a:xfrm>
            <a:off x="2286000" y="5562600"/>
            <a:ext cx="1066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cô</a:t>
            </a:r>
          </a:p>
        </p:txBody>
      </p:sp>
      <p:sp>
        <p:nvSpPr>
          <p:cNvPr id="92382" name="Text Box 222"/>
          <p:cNvSpPr txBox="1"/>
          <p:nvPr/>
        </p:nvSpPr>
        <p:spPr>
          <a:xfrm>
            <a:off x="2171700" y="6171883"/>
            <a:ext cx="1371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bác</a:t>
            </a:r>
          </a:p>
        </p:txBody>
      </p:sp>
      <p:sp>
        <p:nvSpPr>
          <p:cNvPr id="92383" name="Text Box 223"/>
          <p:cNvSpPr txBox="1"/>
          <p:nvPr/>
        </p:nvSpPr>
        <p:spPr>
          <a:xfrm>
            <a:off x="4038600" y="3140710"/>
            <a:ext cx="47244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phất phơ bím tóc</a:t>
            </a:r>
          </a:p>
        </p:txBody>
      </p:sp>
      <p:sp>
        <p:nvSpPr>
          <p:cNvPr id="92384" name="Text Box 224"/>
          <p:cNvSpPr txBox="1"/>
          <p:nvPr/>
        </p:nvSpPr>
        <p:spPr>
          <a:xfrm>
            <a:off x="4038600" y="4059238"/>
            <a:ext cx="48768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600" b="1" dirty="0">
                <a:solidFill>
                  <a:srgbClr val="0000FF"/>
                </a:solidFill>
                <a:latin typeface="Times New Roman" panose="02020603050405020304" pitchFamily="18" charset="0"/>
                <a:cs typeface="Times New Roman" panose="02020603050405020304" pitchFamily="18" charset="0"/>
              </a:rPr>
              <a:t>bá vai nhau thì thầm đứng học</a:t>
            </a:r>
          </a:p>
        </p:txBody>
      </p:sp>
      <p:sp>
        <p:nvSpPr>
          <p:cNvPr id="92385" name="Text Box 225"/>
          <p:cNvSpPr txBox="1"/>
          <p:nvPr/>
        </p:nvSpPr>
        <p:spPr>
          <a:xfrm>
            <a:off x="4038600" y="4800600"/>
            <a:ext cx="49530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600" b="1" dirty="0">
                <a:solidFill>
                  <a:srgbClr val="0000FF"/>
                </a:solidFill>
                <a:latin typeface=".VnTime" pitchFamily="34" charset="0"/>
              </a:rPr>
              <a:t> </a:t>
            </a:r>
            <a:r>
              <a:rPr lang="vi-VN" altLang="en-US" sz="2600" b="1" dirty="0">
                <a:solidFill>
                  <a:srgbClr val="0000FF"/>
                </a:solidFill>
                <a:latin typeface="Times New Roman" panose="02020603050405020304" pitchFamily="18" charset="0"/>
                <a:cs typeface="Times New Roman" panose="02020603050405020304" pitchFamily="18" charset="0"/>
              </a:rPr>
              <a:t>áo trắng, khiêng nắng, qua sông</a:t>
            </a:r>
          </a:p>
        </p:txBody>
      </p:sp>
      <p:sp>
        <p:nvSpPr>
          <p:cNvPr id="92386" name="Text Box 226"/>
          <p:cNvSpPr txBox="1"/>
          <p:nvPr/>
        </p:nvSpPr>
        <p:spPr>
          <a:xfrm>
            <a:off x="4114800" y="5486400"/>
            <a:ext cx="4800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chăn mây trên đồng</a:t>
            </a:r>
          </a:p>
        </p:txBody>
      </p:sp>
      <p:sp>
        <p:nvSpPr>
          <p:cNvPr id="92387" name="Text Box 227"/>
          <p:cNvSpPr txBox="1"/>
          <p:nvPr/>
        </p:nvSpPr>
        <p:spPr>
          <a:xfrm>
            <a:off x="4114800" y="6172200"/>
            <a:ext cx="4495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đạp xe qua ngọn núi</a:t>
            </a:r>
          </a:p>
        </p:txBody>
      </p:sp>
      <p:sp>
        <p:nvSpPr>
          <p:cNvPr id="92388" name="Text Box 228"/>
          <p:cNvSpPr txBox="1"/>
          <p:nvPr/>
        </p:nvSpPr>
        <p:spPr>
          <a:xfrm>
            <a:off x="0" y="1314450"/>
            <a:ext cx="8991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Tìm </a:t>
            </a:r>
            <a:r>
              <a:rPr lang="vi-VN" altLang="en-US" sz="2800" b="1">
                <a:solidFill>
                  <a:srgbClr val="0000CC"/>
                </a:solidFill>
                <a:latin typeface="Times New Roman" panose="02020603050405020304" pitchFamily="18" charset="0"/>
                <a:cs typeface="Times New Roman" panose="02020603050405020304" pitchFamily="18" charset="0"/>
              </a:rPr>
              <a:t>những </a:t>
            </a:r>
            <a:r>
              <a:rPr lang="en-US" altLang="en-US" sz="2800" b="1">
                <a:solidFill>
                  <a:srgbClr val="0000CC"/>
                </a:solidFill>
                <a:latin typeface="Times New Roman" panose="02020603050405020304" pitchFamily="18" charset="0"/>
                <a:cs typeface="Times New Roman" panose="02020603050405020304" pitchFamily="18" charset="0"/>
              </a:rPr>
              <a:t>s</a:t>
            </a:r>
            <a:r>
              <a:rPr lang="vi-VN" altLang="en-US" sz="2800" b="1">
                <a:solidFill>
                  <a:srgbClr val="0000CC"/>
                </a:solidFill>
                <a:latin typeface="Times New Roman" panose="02020603050405020304" pitchFamily="18" charset="0"/>
                <a:cs typeface="Times New Roman" panose="02020603050405020304" pitchFamily="18" charset="0"/>
              </a:rPr>
              <a:t>ự </a:t>
            </a:r>
            <a:r>
              <a:rPr lang="vi-VN" altLang="en-US" sz="2800" b="1" dirty="0">
                <a:solidFill>
                  <a:srgbClr val="0000CC"/>
                </a:solidFill>
                <a:latin typeface="Times New Roman" panose="02020603050405020304" pitchFamily="18" charset="0"/>
                <a:cs typeface="Times New Roman" panose="02020603050405020304" pitchFamily="18" charset="0"/>
              </a:rPr>
              <a:t>vật và con vật được tả trong đoạn thơ?</a:t>
            </a:r>
            <a:endParaRPr lang="en-US" altLang="vi-VN" sz="2800" dirty="0">
              <a:latin typeface="Times New Roman" panose="02020603050405020304" pitchFamily="18" charset="0"/>
              <a:cs typeface="Times New Roman" panose="02020603050405020304" pitchFamily="18" charset="0"/>
            </a:endParaRPr>
          </a:p>
        </p:txBody>
      </p:sp>
      <p:sp>
        <p:nvSpPr>
          <p:cNvPr id="92392" name="Text Box 232"/>
          <p:cNvSpPr txBox="1"/>
          <p:nvPr/>
        </p:nvSpPr>
        <p:spPr>
          <a:xfrm>
            <a:off x="0" y="433705"/>
            <a:ext cx="91440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vi-VN" altLang="en-US" sz="2800" b="1" dirty="0">
                <a:solidFill>
                  <a:srgbClr val="0000CC"/>
                </a:solidFill>
                <a:latin typeface="Times New Roman" panose="02020603050405020304" pitchFamily="18" charset="0"/>
                <a:cs typeface="Times New Roman" panose="02020603050405020304" pitchFamily="18" charset="0"/>
              </a:rPr>
              <a:t>Các sự vật, con vật được gọi và tả bằng những từ ngữ nào?</a:t>
            </a:r>
          </a:p>
        </p:txBody>
      </p:sp>
      <p:sp>
        <p:nvSpPr>
          <p:cNvPr id="92394" name="Text Box 234"/>
          <p:cNvSpPr txBox="1"/>
          <p:nvPr/>
        </p:nvSpPr>
        <p:spPr>
          <a:xfrm>
            <a:off x="0" y="457200"/>
            <a:ext cx="89154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FF0066"/>
                </a:solidFill>
                <a:latin typeface=".VnTime" pitchFamily="34" charset="0"/>
              </a:rPr>
              <a:t>*</a:t>
            </a:r>
            <a:r>
              <a:rPr lang="en-US" altLang="vi-VN" sz="2400" b="1" dirty="0">
                <a:solidFill>
                  <a:srgbClr val="FF0066"/>
                </a:solidFill>
                <a:latin typeface="Times New Roman" panose="02020603050405020304" pitchFamily="18" charset="0"/>
                <a:cs typeface="Times New Roman" panose="02020603050405020304" pitchFamily="18" charset="0"/>
              </a:rPr>
              <a:t> </a:t>
            </a:r>
            <a:r>
              <a:rPr lang="vi-VN" altLang="en-US" sz="2400" b="1" dirty="0">
                <a:solidFill>
                  <a:srgbClr val="FF0066"/>
                </a:solidFill>
                <a:latin typeface="Times New Roman" panose="02020603050405020304" pitchFamily="18" charset="0"/>
                <a:cs typeface="Times New Roman" panose="02020603050405020304" pitchFamily="18" charset="0"/>
              </a:rPr>
              <a:t>Cách tả và goi sự vật, con vật như vậy làm cho các sự vật, con vật trở lên sinh động hơn, gần gũi với con người hơn, đáng yêu hơn.</a:t>
            </a:r>
            <a:endParaRPr lang="en-US" altLang="vi-VN" sz="2400" b="1"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373"/>
                                        </p:tgtEl>
                                        <p:attrNameLst>
                                          <p:attrName>style.visibility</p:attrName>
                                        </p:attrNameLst>
                                      </p:cBhvr>
                                      <p:to>
                                        <p:strVal val="visible"/>
                                      </p:to>
                                    </p:set>
                                    <p:anim calcmode="lin" valueType="num">
                                      <p:cBhvr additive="base">
                                        <p:cTn id="7" dur="500" fill="hold"/>
                                        <p:tgtEl>
                                          <p:spTgt spid="92373"/>
                                        </p:tgtEl>
                                        <p:attrNameLst>
                                          <p:attrName>ppt_x</p:attrName>
                                        </p:attrNameLst>
                                      </p:cBhvr>
                                      <p:tavLst>
                                        <p:tav tm="0">
                                          <p:val>
                                            <p:strVal val="#ppt_x"/>
                                          </p:val>
                                        </p:tav>
                                        <p:tav tm="100000">
                                          <p:val>
                                            <p:strVal val="#ppt_x"/>
                                          </p:val>
                                        </p:tav>
                                      </p:tavLst>
                                    </p:anim>
                                    <p:anim calcmode="lin" valueType="num">
                                      <p:cBhvr additive="base">
                                        <p:cTn id="8" dur="500" fill="hold"/>
                                        <p:tgtEl>
                                          <p:spTgt spid="923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369"/>
                                        </p:tgtEl>
                                        <p:attrNameLst>
                                          <p:attrName>style.visibility</p:attrName>
                                        </p:attrNameLst>
                                      </p:cBhvr>
                                      <p:to>
                                        <p:strVal val="visible"/>
                                      </p:to>
                                    </p:set>
                                    <p:anim calcmode="lin" valueType="num">
                                      <p:cBhvr additive="base">
                                        <p:cTn id="11" dur="500" fill="hold"/>
                                        <p:tgtEl>
                                          <p:spTgt spid="92369"/>
                                        </p:tgtEl>
                                        <p:attrNameLst>
                                          <p:attrName>ppt_x</p:attrName>
                                        </p:attrNameLst>
                                      </p:cBhvr>
                                      <p:tavLst>
                                        <p:tav tm="0">
                                          <p:val>
                                            <p:strVal val="#ppt_x"/>
                                          </p:val>
                                        </p:tav>
                                        <p:tav tm="100000">
                                          <p:val>
                                            <p:strVal val="#ppt_x"/>
                                          </p:val>
                                        </p:tav>
                                      </p:tavLst>
                                    </p:anim>
                                    <p:anim calcmode="lin" valueType="num">
                                      <p:cBhvr additive="base">
                                        <p:cTn id="12" dur="500" fill="hold"/>
                                        <p:tgtEl>
                                          <p:spTgt spid="923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374"/>
                                        </p:tgtEl>
                                        <p:attrNameLst>
                                          <p:attrName>style.visibility</p:attrName>
                                        </p:attrNameLst>
                                      </p:cBhvr>
                                      <p:to>
                                        <p:strVal val="visible"/>
                                      </p:to>
                                    </p:set>
                                    <p:anim calcmode="discrete" valueType="clr">
                                      <p:cBhvr override="childStyle">
                                        <p:cTn id="17" dur="80"/>
                                        <p:tgtEl>
                                          <p:spTgt spid="9237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374"/>
                                        </p:tgtEl>
                                        <p:attrNameLst>
                                          <p:attrName>fillcolor</p:attrName>
                                        </p:attrNameLst>
                                      </p:cBhvr>
                                      <p:tavLst>
                                        <p:tav tm="0">
                                          <p:val>
                                            <p:clrVal>
                                              <a:schemeClr val="accent2"/>
                                            </p:clrVal>
                                          </p:val>
                                        </p:tav>
                                        <p:tav tm="50000">
                                          <p:val>
                                            <p:clrVal>
                                              <a:schemeClr val="hlink"/>
                                            </p:clrVal>
                                          </p:val>
                                        </p:tav>
                                      </p:tavLst>
                                    </p:anim>
                                    <p:set>
                                      <p:cBhvr>
                                        <p:cTn id="19" dur="80"/>
                                        <p:tgtEl>
                                          <p:spTgt spid="92374"/>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375"/>
                                        </p:tgtEl>
                                        <p:attrNameLst>
                                          <p:attrName>style.visibility</p:attrName>
                                        </p:attrNameLst>
                                      </p:cBhvr>
                                      <p:to>
                                        <p:strVal val="visible"/>
                                      </p:to>
                                    </p:set>
                                    <p:anim calcmode="lin" valueType="num">
                                      <p:cBhvr additive="base">
                                        <p:cTn id="24" dur="500" fill="hold"/>
                                        <p:tgtEl>
                                          <p:spTgt spid="92375"/>
                                        </p:tgtEl>
                                        <p:attrNameLst>
                                          <p:attrName>ppt_x</p:attrName>
                                        </p:attrNameLst>
                                      </p:cBhvr>
                                      <p:tavLst>
                                        <p:tav tm="0">
                                          <p:val>
                                            <p:strVal val="#ppt_x"/>
                                          </p:val>
                                        </p:tav>
                                        <p:tav tm="100000">
                                          <p:val>
                                            <p:strVal val="#ppt_x"/>
                                          </p:val>
                                        </p:tav>
                                      </p:tavLst>
                                    </p:anim>
                                    <p:anim calcmode="lin" valueType="num">
                                      <p:cBhvr additive="base">
                                        <p:cTn id="25" dur="500" fill="hold"/>
                                        <p:tgtEl>
                                          <p:spTgt spid="923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376"/>
                                        </p:tgtEl>
                                        <p:attrNameLst>
                                          <p:attrName>style.visibility</p:attrName>
                                        </p:attrNameLst>
                                      </p:cBhvr>
                                      <p:to>
                                        <p:strVal val="visible"/>
                                      </p:to>
                                    </p:set>
                                    <p:anim calcmode="lin" valueType="num">
                                      <p:cBhvr additive="base">
                                        <p:cTn id="30" dur="500" fill="hold"/>
                                        <p:tgtEl>
                                          <p:spTgt spid="92376"/>
                                        </p:tgtEl>
                                        <p:attrNameLst>
                                          <p:attrName>ppt_x</p:attrName>
                                        </p:attrNameLst>
                                      </p:cBhvr>
                                      <p:tavLst>
                                        <p:tav tm="0">
                                          <p:val>
                                            <p:strVal val="#ppt_x"/>
                                          </p:val>
                                        </p:tav>
                                        <p:tav tm="100000">
                                          <p:val>
                                            <p:strVal val="#ppt_x"/>
                                          </p:val>
                                        </p:tav>
                                      </p:tavLst>
                                    </p:anim>
                                    <p:anim calcmode="lin" valueType="num">
                                      <p:cBhvr additive="base">
                                        <p:cTn id="31" dur="500" fill="hold"/>
                                        <p:tgtEl>
                                          <p:spTgt spid="9237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377"/>
                                        </p:tgtEl>
                                        <p:attrNameLst>
                                          <p:attrName>style.visibility</p:attrName>
                                        </p:attrNameLst>
                                      </p:cBhvr>
                                      <p:to>
                                        <p:strVal val="visible"/>
                                      </p:to>
                                    </p:set>
                                    <p:anim calcmode="lin" valueType="num">
                                      <p:cBhvr additive="base">
                                        <p:cTn id="36" dur="500" fill="hold"/>
                                        <p:tgtEl>
                                          <p:spTgt spid="92377"/>
                                        </p:tgtEl>
                                        <p:attrNameLst>
                                          <p:attrName>ppt_x</p:attrName>
                                        </p:attrNameLst>
                                      </p:cBhvr>
                                      <p:tavLst>
                                        <p:tav tm="0">
                                          <p:val>
                                            <p:strVal val="#ppt_x"/>
                                          </p:val>
                                        </p:tav>
                                        <p:tav tm="100000">
                                          <p:val>
                                            <p:strVal val="#ppt_x"/>
                                          </p:val>
                                        </p:tav>
                                      </p:tavLst>
                                    </p:anim>
                                    <p:anim calcmode="lin" valueType="num">
                                      <p:cBhvr additive="base">
                                        <p:cTn id="37" dur="500" fill="hold"/>
                                        <p:tgtEl>
                                          <p:spTgt spid="9237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378"/>
                                        </p:tgtEl>
                                        <p:attrNameLst>
                                          <p:attrName>style.visibility</p:attrName>
                                        </p:attrNameLst>
                                      </p:cBhvr>
                                      <p:to>
                                        <p:strVal val="visible"/>
                                      </p:to>
                                    </p:set>
                                    <p:anim calcmode="lin" valueType="num">
                                      <p:cBhvr additive="base">
                                        <p:cTn id="42" dur="500" fill="hold"/>
                                        <p:tgtEl>
                                          <p:spTgt spid="92378"/>
                                        </p:tgtEl>
                                        <p:attrNameLst>
                                          <p:attrName>ppt_x</p:attrName>
                                        </p:attrNameLst>
                                      </p:cBhvr>
                                      <p:tavLst>
                                        <p:tav tm="0">
                                          <p:val>
                                            <p:strVal val="#ppt_x"/>
                                          </p:val>
                                        </p:tav>
                                        <p:tav tm="100000">
                                          <p:val>
                                            <p:strVal val="#ppt_x"/>
                                          </p:val>
                                        </p:tav>
                                      </p:tavLst>
                                    </p:anim>
                                    <p:anim calcmode="lin" valueType="num">
                                      <p:cBhvr additive="base">
                                        <p:cTn id="43" dur="500" fill="hold"/>
                                        <p:tgtEl>
                                          <p:spTgt spid="9237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92388"/>
                                        </p:tgtEl>
                                        <p:attrNameLst>
                                          <p:attrName>ppt_x</p:attrName>
                                        </p:attrNameLst>
                                      </p:cBhvr>
                                      <p:tavLst>
                                        <p:tav tm="0">
                                          <p:val>
                                            <p:strVal val="ppt_x"/>
                                          </p:val>
                                        </p:tav>
                                        <p:tav tm="100000">
                                          <p:val>
                                            <p:strVal val="ppt_x"/>
                                          </p:val>
                                        </p:tav>
                                      </p:tavLst>
                                    </p:anim>
                                    <p:anim calcmode="lin" valueType="num">
                                      <p:cBhvr additive="base">
                                        <p:cTn id="48" dur="500"/>
                                        <p:tgtEl>
                                          <p:spTgt spid="92388"/>
                                        </p:tgtEl>
                                        <p:attrNameLst>
                                          <p:attrName>ppt_y</p:attrName>
                                        </p:attrNameLst>
                                      </p:cBhvr>
                                      <p:tavLst>
                                        <p:tav tm="0">
                                          <p:val>
                                            <p:strVal val="ppt_y"/>
                                          </p:val>
                                        </p:tav>
                                        <p:tav tm="100000">
                                          <p:val>
                                            <p:strVal val="1+ppt_h/2"/>
                                          </p:val>
                                        </p:tav>
                                      </p:tavLst>
                                    </p:anim>
                                    <p:set>
                                      <p:cBhvr>
                                        <p:cTn id="49" dur="1" fill="hold">
                                          <p:stCondLst>
                                            <p:cond delay="499"/>
                                          </p:stCondLst>
                                        </p:cTn>
                                        <p:tgtEl>
                                          <p:spTgt spid="92388"/>
                                        </p:tgtEl>
                                        <p:attrNameLst>
                                          <p:attrName>style.visibility</p:attrName>
                                        </p:attrNameLst>
                                      </p:cBhvr>
                                      <p:to>
                                        <p:strVal val="hidden"/>
                                      </p:to>
                                    </p:set>
                                  </p:childTnLst>
                                </p:cTn>
                              </p:par>
                            </p:childTnLst>
                          </p:cTn>
                        </p:par>
                        <p:par>
                          <p:cTn id="50" fill="hold">
                            <p:stCondLst>
                              <p:cond delay="5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92392"/>
                                        </p:tgtEl>
                                        <p:attrNameLst>
                                          <p:attrName>style.visibility</p:attrName>
                                        </p:attrNameLst>
                                      </p:cBhvr>
                                      <p:to>
                                        <p:strVal val="visible"/>
                                      </p:to>
                                    </p:set>
                                    <p:anim calcmode="discrete" valueType="clr">
                                      <p:cBhvr override="childStyle">
                                        <p:cTn id="53" dur="80"/>
                                        <p:tgtEl>
                                          <p:spTgt spid="9239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2392"/>
                                        </p:tgtEl>
                                        <p:attrNameLst>
                                          <p:attrName>fillcolor</p:attrName>
                                        </p:attrNameLst>
                                      </p:cBhvr>
                                      <p:tavLst>
                                        <p:tav tm="0">
                                          <p:val>
                                            <p:clrVal>
                                              <a:schemeClr val="accent2"/>
                                            </p:clrVal>
                                          </p:val>
                                        </p:tav>
                                        <p:tav tm="50000">
                                          <p:val>
                                            <p:clrVal>
                                              <a:schemeClr val="hlink"/>
                                            </p:clrVal>
                                          </p:val>
                                        </p:tav>
                                      </p:tavLst>
                                    </p:anim>
                                    <p:set>
                                      <p:cBhvr>
                                        <p:cTn id="55" dur="80"/>
                                        <p:tgtEl>
                                          <p:spTgt spid="92392"/>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2370"/>
                                        </p:tgtEl>
                                        <p:attrNameLst>
                                          <p:attrName>style.visibility</p:attrName>
                                        </p:attrNameLst>
                                      </p:cBhvr>
                                      <p:to>
                                        <p:strVal val="visible"/>
                                      </p:to>
                                    </p:set>
                                    <p:anim calcmode="lin" valueType="num">
                                      <p:cBhvr additive="base">
                                        <p:cTn id="60" dur="500" fill="hold"/>
                                        <p:tgtEl>
                                          <p:spTgt spid="92370"/>
                                        </p:tgtEl>
                                        <p:attrNameLst>
                                          <p:attrName>ppt_x</p:attrName>
                                        </p:attrNameLst>
                                      </p:cBhvr>
                                      <p:tavLst>
                                        <p:tav tm="0">
                                          <p:val>
                                            <p:strVal val="#ppt_x"/>
                                          </p:val>
                                        </p:tav>
                                        <p:tav tm="100000">
                                          <p:val>
                                            <p:strVal val="#ppt_x"/>
                                          </p:val>
                                        </p:tav>
                                      </p:tavLst>
                                    </p:anim>
                                    <p:anim calcmode="lin" valueType="num">
                                      <p:cBhvr additive="base">
                                        <p:cTn id="61" dur="500" fill="hold"/>
                                        <p:tgtEl>
                                          <p:spTgt spid="9237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2371"/>
                                        </p:tgtEl>
                                        <p:attrNameLst>
                                          <p:attrName>style.visibility</p:attrName>
                                        </p:attrNameLst>
                                      </p:cBhvr>
                                      <p:to>
                                        <p:strVal val="visible"/>
                                      </p:to>
                                    </p:set>
                                    <p:anim calcmode="lin" valueType="num">
                                      <p:cBhvr additive="base">
                                        <p:cTn id="64" dur="500" fill="hold"/>
                                        <p:tgtEl>
                                          <p:spTgt spid="92371"/>
                                        </p:tgtEl>
                                        <p:attrNameLst>
                                          <p:attrName>ppt_x</p:attrName>
                                        </p:attrNameLst>
                                      </p:cBhvr>
                                      <p:tavLst>
                                        <p:tav tm="0">
                                          <p:val>
                                            <p:strVal val="#ppt_x"/>
                                          </p:val>
                                        </p:tav>
                                        <p:tav tm="100000">
                                          <p:val>
                                            <p:strVal val="#ppt_x"/>
                                          </p:val>
                                        </p:tav>
                                      </p:tavLst>
                                    </p:anim>
                                    <p:anim calcmode="lin" valueType="num">
                                      <p:cBhvr additive="base">
                                        <p:cTn id="65" dur="500" fill="hold"/>
                                        <p:tgtEl>
                                          <p:spTgt spid="9237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92379"/>
                                        </p:tgtEl>
                                        <p:attrNameLst>
                                          <p:attrName>style.visibility</p:attrName>
                                        </p:attrNameLst>
                                      </p:cBhvr>
                                      <p:to>
                                        <p:strVal val="visible"/>
                                      </p:to>
                                    </p:set>
                                    <p:anim calcmode="discrete" valueType="clr">
                                      <p:cBhvr override="childStyle">
                                        <p:cTn id="70" dur="80"/>
                                        <p:tgtEl>
                                          <p:spTgt spid="9237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2379"/>
                                        </p:tgtEl>
                                        <p:attrNameLst>
                                          <p:attrName>fillcolor</p:attrName>
                                        </p:attrNameLst>
                                      </p:cBhvr>
                                      <p:tavLst>
                                        <p:tav tm="0">
                                          <p:val>
                                            <p:clrVal>
                                              <a:schemeClr val="accent2"/>
                                            </p:clrVal>
                                          </p:val>
                                        </p:tav>
                                        <p:tav tm="50000">
                                          <p:val>
                                            <p:clrVal>
                                              <a:schemeClr val="hlink"/>
                                            </p:clrVal>
                                          </p:val>
                                        </p:tav>
                                      </p:tavLst>
                                    </p:anim>
                                    <p:set>
                                      <p:cBhvr>
                                        <p:cTn id="72" dur="80"/>
                                        <p:tgtEl>
                                          <p:spTgt spid="92379"/>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92383"/>
                                        </p:tgtEl>
                                        <p:attrNameLst>
                                          <p:attrName>style.visibility</p:attrName>
                                        </p:attrNameLst>
                                      </p:cBhvr>
                                      <p:to>
                                        <p:strVal val="visible"/>
                                      </p:to>
                                    </p:set>
                                    <p:anim calcmode="discrete" valueType="clr">
                                      <p:cBhvr override="childStyle">
                                        <p:cTn id="77" dur="80"/>
                                        <p:tgtEl>
                                          <p:spTgt spid="92383"/>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2383"/>
                                        </p:tgtEl>
                                        <p:attrNameLst>
                                          <p:attrName>fillcolor</p:attrName>
                                        </p:attrNameLst>
                                      </p:cBhvr>
                                      <p:tavLst>
                                        <p:tav tm="0">
                                          <p:val>
                                            <p:clrVal>
                                              <a:schemeClr val="accent2"/>
                                            </p:clrVal>
                                          </p:val>
                                        </p:tav>
                                        <p:tav tm="50000">
                                          <p:val>
                                            <p:clrVal>
                                              <a:schemeClr val="hlink"/>
                                            </p:clrVal>
                                          </p:val>
                                        </p:tav>
                                      </p:tavLst>
                                    </p:anim>
                                    <p:set>
                                      <p:cBhvr>
                                        <p:cTn id="79" dur="80"/>
                                        <p:tgtEl>
                                          <p:spTgt spid="92383"/>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2380"/>
                                        </p:tgtEl>
                                        <p:attrNameLst>
                                          <p:attrName>style.visibility</p:attrName>
                                        </p:attrNameLst>
                                      </p:cBhvr>
                                      <p:to>
                                        <p:strVal val="visible"/>
                                      </p:to>
                                    </p:set>
                                    <p:anim calcmode="lin" valueType="num">
                                      <p:cBhvr additive="base">
                                        <p:cTn id="84" dur="500" fill="hold"/>
                                        <p:tgtEl>
                                          <p:spTgt spid="92380"/>
                                        </p:tgtEl>
                                        <p:attrNameLst>
                                          <p:attrName>ppt_x</p:attrName>
                                        </p:attrNameLst>
                                      </p:cBhvr>
                                      <p:tavLst>
                                        <p:tav tm="0">
                                          <p:val>
                                            <p:strVal val="#ppt_x"/>
                                          </p:val>
                                        </p:tav>
                                        <p:tav tm="100000">
                                          <p:val>
                                            <p:strVal val="#ppt_x"/>
                                          </p:val>
                                        </p:tav>
                                      </p:tavLst>
                                    </p:anim>
                                    <p:anim calcmode="lin" valueType="num">
                                      <p:cBhvr additive="base">
                                        <p:cTn id="85" dur="500" fill="hold"/>
                                        <p:tgtEl>
                                          <p:spTgt spid="9238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92384"/>
                                        </p:tgtEl>
                                        <p:attrNameLst>
                                          <p:attrName>style.visibility</p:attrName>
                                        </p:attrNameLst>
                                      </p:cBhvr>
                                      <p:to>
                                        <p:strVal val="visible"/>
                                      </p:to>
                                    </p:set>
                                    <p:anim calcmode="discrete" valueType="clr">
                                      <p:cBhvr override="childStyle">
                                        <p:cTn id="90" dur="80"/>
                                        <p:tgtEl>
                                          <p:spTgt spid="92384"/>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92384"/>
                                        </p:tgtEl>
                                        <p:attrNameLst>
                                          <p:attrName>fillcolor</p:attrName>
                                        </p:attrNameLst>
                                      </p:cBhvr>
                                      <p:tavLst>
                                        <p:tav tm="0">
                                          <p:val>
                                            <p:clrVal>
                                              <a:schemeClr val="accent2"/>
                                            </p:clrVal>
                                          </p:val>
                                        </p:tav>
                                        <p:tav tm="50000">
                                          <p:val>
                                            <p:clrVal>
                                              <a:schemeClr val="hlink"/>
                                            </p:clrVal>
                                          </p:val>
                                        </p:tav>
                                      </p:tavLst>
                                    </p:anim>
                                    <p:set>
                                      <p:cBhvr>
                                        <p:cTn id="92" dur="80"/>
                                        <p:tgtEl>
                                          <p:spTgt spid="92384"/>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92385"/>
                                        </p:tgtEl>
                                        <p:attrNameLst>
                                          <p:attrName>style.visibility</p:attrName>
                                        </p:attrNameLst>
                                      </p:cBhvr>
                                      <p:to>
                                        <p:strVal val="visible"/>
                                      </p:to>
                                    </p:set>
                                    <p:anim calcmode="discrete" valueType="clr">
                                      <p:cBhvr override="childStyle">
                                        <p:cTn id="97" dur="80"/>
                                        <p:tgtEl>
                                          <p:spTgt spid="92385"/>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92385"/>
                                        </p:tgtEl>
                                        <p:attrNameLst>
                                          <p:attrName>fillcolor</p:attrName>
                                        </p:attrNameLst>
                                      </p:cBhvr>
                                      <p:tavLst>
                                        <p:tav tm="0">
                                          <p:val>
                                            <p:clrVal>
                                              <a:schemeClr val="accent2"/>
                                            </p:clrVal>
                                          </p:val>
                                        </p:tav>
                                        <p:tav tm="50000">
                                          <p:val>
                                            <p:clrVal>
                                              <a:schemeClr val="hlink"/>
                                            </p:clrVal>
                                          </p:val>
                                        </p:tav>
                                      </p:tavLst>
                                    </p:anim>
                                    <p:set>
                                      <p:cBhvr>
                                        <p:cTn id="99" dur="80"/>
                                        <p:tgtEl>
                                          <p:spTgt spid="92385"/>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92381"/>
                                        </p:tgtEl>
                                        <p:attrNameLst>
                                          <p:attrName>style.visibility</p:attrName>
                                        </p:attrNameLst>
                                      </p:cBhvr>
                                      <p:to>
                                        <p:strVal val="visible"/>
                                      </p:to>
                                    </p:set>
                                    <p:anim calcmode="lin" valueType="num">
                                      <p:cBhvr additive="base">
                                        <p:cTn id="104" dur="500" fill="hold"/>
                                        <p:tgtEl>
                                          <p:spTgt spid="92381"/>
                                        </p:tgtEl>
                                        <p:attrNameLst>
                                          <p:attrName>ppt_x</p:attrName>
                                        </p:attrNameLst>
                                      </p:cBhvr>
                                      <p:tavLst>
                                        <p:tav tm="0">
                                          <p:val>
                                            <p:strVal val="#ppt_x"/>
                                          </p:val>
                                        </p:tav>
                                        <p:tav tm="100000">
                                          <p:val>
                                            <p:strVal val="#ppt_x"/>
                                          </p:val>
                                        </p:tav>
                                      </p:tavLst>
                                    </p:anim>
                                    <p:anim calcmode="lin" valueType="num">
                                      <p:cBhvr additive="base">
                                        <p:cTn id="105" dur="500" fill="hold"/>
                                        <p:tgtEl>
                                          <p:spTgt spid="92381"/>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92386"/>
                                        </p:tgtEl>
                                        <p:attrNameLst>
                                          <p:attrName>style.visibility</p:attrName>
                                        </p:attrNameLst>
                                      </p:cBhvr>
                                      <p:to>
                                        <p:strVal val="visible"/>
                                      </p:to>
                                    </p:set>
                                    <p:anim calcmode="discrete" valueType="clr">
                                      <p:cBhvr override="childStyle">
                                        <p:cTn id="110" dur="80"/>
                                        <p:tgtEl>
                                          <p:spTgt spid="92386"/>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92386"/>
                                        </p:tgtEl>
                                        <p:attrNameLst>
                                          <p:attrName>fillcolor</p:attrName>
                                        </p:attrNameLst>
                                      </p:cBhvr>
                                      <p:tavLst>
                                        <p:tav tm="0">
                                          <p:val>
                                            <p:clrVal>
                                              <a:schemeClr val="accent2"/>
                                            </p:clrVal>
                                          </p:val>
                                        </p:tav>
                                        <p:tav tm="50000">
                                          <p:val>
                                            <p:clrVal>
                                              <a:schemeClr val="hlink"/>
                                            </p:clrVal>
                                          </p:val>
                                        </p:tav>
                                      </p:tavLst>
                                    </p:anim>
                                    <p:set>
                                      <p:cBhvr>
                                        <p:cTn id="112" dur="80"/>
                                        <p:tgtEl>
                                          <p:spTgt spid="92386"/>
                                        </p:tgtEl>
                                        <p:attrNameLst>
                                          <p:attrName>fill.type</p:attrName>
                                        </p:attrNameLst>
                                      </p:cBhvr>
                                      <p:to>
                                        <p:strVal val="solid"/>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92382"/>
                                        </p:tgtEl>
                                        <p:attrNameLst>
                                          <p:attrName>style.visibility</p:attrName>
                                        </p:attrNameLst>
                                      </p:cBhvr>
                                      <p:to>
                                        <p:strVal val="visible"/>
                                      </p:to>
                                    </p:set>
                                    <p:anim calcmode="lin" valueType="num">
                                      <p:cBhvr additive="base">
                                        <p:cTn id="117" dur="500" fill="hold"/>
                                        <p:tgtEl>
                                          <p:spTgt spid="92382"/>
                                        </p:tgtEl>
                                        <p:attrNameLst>
                                          <p:attrName>ppt_x</p:attrName>
                                        </p:attrNameLst>
                                      </p:cBhvr>
                                      <p:tavLst>
                                        <p:tav tm="0">
                                          <p:val>
                                            <p:strVal val="#ppt_x"/>
                                          </p:val>
                                        </p:tav>
                                        <p:tav tm="100000">
                                          <p:val>
                                            <p:strVal val="#ppt_x"/>
                                          </p:val>
                                        </p:tav>
                                      </p:tavLst>
                                    </p:anim>
                                    <p:anim calcmode="lin" valueType="num">
                                      <p:cBhvr additive="base">
                                        <p:cTn id="118" dur="500" fill="hold"/>
                                        <p:tgtEl>
                                          <p:spTgt spid="92382"/>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7" presetClass="entr" presetSubtype="0" fill="hold" grpId="0" nodeType="clickEffect">
                                  <p:stCondLst>
                                    <p:cond delay="0"/>
                                  </p:stCondLst>
                                  <p:iterate type="lt">
                                    <p:tmPct val="50000"/>
                                  </p:iterate>
                                  <p:childTnLst>
                                    <p:set>
                                      <p:cBhvr>
                                        <p:cTn id="122" dur="1" fill="hold">
                                          <p:stCondLst>
                                            <p:cond delay="0"/>
                                          </p:stCondLst>
                                        </p:cTn>
                                        <p:tgtEl>
                                          <p:spTgt spid="92387"/>
                                        </p:tgtEl>
                                        <p:attrNameLst>
                                          <p:attrName>style.visibility</p:attrName>
                                        </p:attrNameLst>
                                      </p:cBhvr>
                                      <p:to>
                                        <p:strVal val="visible"/>
                                      </p:to>
                                    </p:set>
                                    <p:anim calcmode="discrete" valueType="clr">
                                      <p:cBhvr override="childStyle">
                                        <p:cTn id="123" dur="80"/>
                                        <p:tgtEl>
                                          <p:spTgt spid="92387"/>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92387"/>
                                        </p:tgtEl>
                                        <p:attrNameLst>
                                          <p:attrName>fillcolor</p:attrName>
                                        </p:attrNameLst>
                                      </p:cBhvr>
                                      <p:tavLst>
                                        <p:tav tm="0">
                                          <p:val>
                                            <p:clrVal>
                                              <a:schemeClr val="accent2"/>
                                            </p:clrVal>
                                          </p:val>
                                        </p:tav>
                                        <p:tav tm="50000">
                                          <p:val>
                                            <p:clrVal>
                                              <a:schemeClr val="hlink"/>
                                            </p:clrVal>
                                          </p:val>
                                        </p:tav>
                                      </p:tavLst>
                                    </p:anim>
                                    <p:set>
                                      <p:cBhvr>
                                        <p:cTn id="125" dur="80"/>
                                        <p:tgtEl>
                                          <p:spTgt spid="92387"/>
                                        </p:tgtEl>
                                        <p:attrNameLst>
                                          <p:attrName>fill.type</p:attrName>
                                        </p:attrNameLst>
                                      </p:cBhvr>
                                      <p:to>
                                        <p:strVal val="solid"/>
                                      </p:to>
                                    </p:set>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1" nodeType="clickEffect">
                                  <p:stCondLst>
                                    <p:cond delay="0"/>
                                  </p:stCondLst>
                                  <p:iterate type="lt">
                                    <p:tmPct val="0"/>
                                  </p:iterate>
                                  <p:childTnLst>
                                    <p:anim calcmode="lin" valueType="num">
                                      <p:cBhvr additive="base">
                                        <p:cTn id="129" dur="500"/>
                                        <p:tgtEl>
                                          <p:spTgt spid="92392"/>
                                        </p:tgtEl>
                                        <p:attrNameLst>
                                          <p:attrName>ppt_x</p:attrName>
                                        </p:attrNameLst>
                                      </p:cBhvr>
                                      <p:tavLst>
                                        <p:tav tm="0">
                                          <p:val>
                                            <p:strVal val="ppt_x"/>
                                          </p:val>
                                        </p:tav>
                                        <p:tav tm="100000">
                                          <p:val>
                                            <p:strVal val="ppt_x"/>
                                          </p:val>
                                        </p:tav>
                                      </p:tavLst>
                                    </p:anim>
                                    <p:anim calcmode="lin" valueType="num">
                                      <p:cBhvr additive="base">
                                        <p:cTn id="130" dur="500"/>
                                        <p:tgtEl>
                                          <p:spTgt spid="92392"/>
                                        </p:tgtEl>
                                        <p:attrNameLst>
                                          <p:attrName>ppt_y</p:attrName>
                                        </p:attrNameLst>
                                      </p:cBhvr>
                                      <p:tavLst>
                                        <p:tav tm="0">
                                          <p:val>
                                            <p:strVal val="ppt_y"/>
                                          </p:val>
                                        </p:tav>
                                        <p:tav tm="100000">
                                          <p:val>
                                            <p:strVal val="1+ppt_h/2"/>
                                          </p:val>
                                        </p:tav>
                                      </p:tavLst>
                                    </p:anim>
                                    <p:set>
                                      <p:cBhvr>
                                        <p:cTn id="131" dur="1" fill="hold">
                                          <p:stCondLst>
                                            <p:cond delay="499"/>
                                          </p:stCondLst>
                                        </p:cTn>
                                        <p:tgtEl>
                                          <p:spTgt spid="92392"/>
                                        </p:tgtEl>
                                        <p:attrNameLst>
                                          <p:attrName>style.visibility</p:attrName>
                                        </p:attrNameLst>
                                      </p:cBhvr>
                                      <p:to>
                                        <p:strVal val="hidden"/>
                                      </p:to>
                                    </p:set>
                                  </p:childTnLst>
                                </p:cTn>
                              </p:par>
                            </p:childTnLst>
                          </p:cTn>
                        </p:par>
                        <p:par>
                          <p:cTn id="132" fill="hold">
                            <p:stCondLst>
                              <p:cond delay="500"/>
                            </p:stCondLst>
                            <p:childTnLst>
                              <p:par>
                                <p:cTn id="133" presetID="5" presetClass="entr" presetSubtype="10" fill="hold" grpId="0" nodeType="afterEffect">
                                  <p:stCondLst>
                                    <p:cond delay="0"/>
                                  </p:stCondLst>
                                  <p:childTnLst>
                                    <p:set>
                                      <p:cBhvr>
                                        <p:cTn id="134" dur="1" fill="hold">
                                          <p:stCondLst>
                                            <p:cond delay="0"/>
                                          </p:stCondLst>
                                        </p:cTn>
                                        <p:tgtEl>
                                          <p:spTgt spid="92394"/>
                                        </p:tgtEl>
                                        <p:attrNameLst>
                                          <p:attrName>style.visibility</p:attrName>
                                        </p:attrNameLst>
                                      </p:cBhvr>
                                      <p:to>
                                        <p:strVal val="visible"/>
                                      </p:to>
                                    </p:set>
                                    <p:animEffect transition="in" filter="checkerboard(across)">
                                      <p:cBhvr>
                                        <p:cTn id="135" dur="500"/>
                                        <p:tgtEl>
                                          <p:spTgt spid="92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9" grpId="0"/>
      <p:bldP spid="92370" grpId="0"/>
      <p:bldP spid="92371" grpId="0"/>
      <p:bldP spid="92374" grpId="0"/>
      <p:bldP spid="92375" grpId="0"/>
      <p:bldP spid="92376" grpId="0"/>
      <p:bldP spid="92377" grpId="0"/>
      <p:bldP spid="92378" grpId="0"/>
      <p:bldP spid="92379" grpId="0"/>
      <p:bldP spid="92380" grpId="0"/>
      <p:bldP spid="92381" grpId="0"/>
      <p:bldP spid="92382" grpId="0"/>
      <p:bldP spid="92383" grpId="0"/>
      <p:bldP spid="92384" grpId="0"/>
      <p:bldP spid="92385" grpId="0"/>
      <p:bldP spid="92386" grpId="0"/>
      <p:bldP spid="92387" grpId="0"/>
      <p:bldP spid="92388" grpId="0"/>
      <p:bldP spid="92392" grpId="0"/>
      <p:bldP spid="92392" grpId="1"/>
      <p:bldP spid="923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gb"/>
          <p:cNvPicPr>
            <a:picLocks noChangeAspect="1"/>
          </p:cNvPicPr>
          <p:nvPr/>
        </p:nvPicPr>
        <p:blipFill>
          <a:blip r:embed="rId2"/>
          <a:stretch>
            <a:fillRect/>
          </a:stretch>
        </p:blipFill>
        <p:spPr>
          <a:xfrm>
            <a:off x="0" y="0"/>
            <a:ext cx="9144000" cy="6019800"/>
          </a:xfrm>
          <a:prstGeom prst="rect">
            <a:avLst/>
          </a:prstGeom>
          <a:noFill/>
          <a:ln w="9525">
            <a:noFill/>
          </a:ln>
        </p:spPr>
      </p:pic>
      <p:sp>
        <p:nvSpPr>
          <p:cNvPr id="12291" name="Text Box 9"/>
          <p:cNvSpPr txBox="1"/>
          <p:nvPr/>
        </p:nvSpPr>
        <p:spPr>
          <a:xfrm>
            <a:off x="990600" y="6137275"/>
            <a:ext cx="6781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400" b="1" dirty="0">
                <a:solidFill>
                  <a:srgbClr val="0000CC"/>
                </a:solidFill>
                <a:latin typeface="Times New Roman" panose="02020603050405020304" pitchFamily="18" charset="0"/>
              </a:rPr>
              <a:t>Những chị lúa phất phơ bím tóc</a:t>
            </a: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235573396_nv"/>
          <p:cNvPicPr>
            <a:picLocks noChangeAspect="1"/>
          </p:cNvPicPr>
          <p:nvPr/>
        </p:nvPicPr>
        <p:blipFill>
          <a:blip r:embed="rId2"/>
          <a:stretch>
            <a:fillRect/>
          </a:stretch>
        </p:blipFill>
        <p:spPr>
          <a:xfrm>
            <a:off x="0" y="0"/>
            <a:ext cx="9144000" cy="6096000"/>
          </a:xfrm>
          <a:prstGeom prst="rect">
            <a:avLst/>
          </a:prstGeom>
          <a:noFill/>
          <a:ln w="9525">
            <a:noFill/>
          </a:ln>
        </p:spPr>
      </p:pic>
      <p:sp>
        <p:nvSpPr>
          <p:cNvPr id="13315" name="Rectangle 5"/>
          <p:cNvSpPr/>
          <p:nvPr/>
        </p:nvSpPr>
        <p:spPr>
          <a:xfrm>
            <a:off x="914400" y="6019800"/>
            <a:ext cx="7467600" cy="838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2400" b="1" dirty="0">
                <a:solidFill>
                  <a:srgbClr val="0000CC"/>
                </a:solidFill>
                <a:latin typeface="Arial" panose="020B0604020202020204" pitchFamily="34" charset="0"/>
              </a:rPr>
              <a:t>Những cậu tre bá vai nhau thì thầm đứng học</a:t>
            </a: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an-co"/>
          <p:cNvPicPr>
            <a:picLocks noChangeAspect="1"/>
          </p:cNvPicPr>
          <p:nvPr/>
        </p:nvPicPr>
        <p:blipFill>
          <a:blip r:embed="rId2"/>
          <a:stretch>
            <a:fillRect/>
          </a:stretch>
        </p:blipFill>
        <p:spPr>
          <a:xfrm>
            <a:off x="0" y="0"/>
            <a:ext cx="9144000" cy="6096000"/>
          </a:xfrm>
          <a:prstGeom prst="rect">
            <a:avLst/>
          </a:prstGeom>
          <a:noFill/>
          <a:ln w="9525">
            <a:noFill/>
          </a:ln>
        </p:spPr>
      </p:pic>
      <p:sp>
        <p:nvSpPr>
          <p:cNvPr id="14339" name="Rectangle 8"/>
          <p:cNvSpPr/>
          <p:nvPr/>
        </p:nvSpPr>
        <p:spPr>
          <a:xfrm>
            <a:off x="914400" y="6172200"/>
            <a:ext cx="7162800" cy="609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vi-VN" sz="2400" b="1" dirty="0">
                <a:solidFill>
                  <a:srgbClr val="0000CC"/>
                </a:solidFill>
                <a:latin typeface="Arial" panose="020B0604020202020204" pitchFamily="34" charset="0"/>
              </a:rPr>
              <a:t>Đàn cò áo trắng  - Khiêng nắng qua sông</a:t>
            </a:r>
          </a:p>
        </p:txBody>
      </p:sp>
    </p:spTree>
  </p:cSld>
  <p:clrMapOvr>
    <a:masterClrMapping/>
  </p:clrMapOvr>
  <p:transition>
    <p:wheel spokes="8"/>
  </p:transition>
</p:sld>
</file>

<file path=ppt/tags/tag1.xml><?xml version="1.0" encoding="utf-8"?>
<p:tagLst xmlns:a="http://schemas.openxmlformats.org/drawingml/2006/main" xmlns:r="http://schemas.openxmlformats.org/officeDocument/2006/relationships" xmlns:p="http://schemas.openxmlformats.org/presentationml/2006/main">
  <p:tag name="TIMING" val="|9.3|5.7"/>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995</Words>
  <Application>Microsoft Office PowerPoint</Application>
  <PresentationFormat>On-screen Show (4:3)</PresentationFormat>
  <Paragraphs>148</Paragraphs>
  <Slides>22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SimSun</vt:lpstr>
      <vt:lpstr>SimSun</vt:lpstr>
      <vt:lpstr>.VnTime</vt:lpstr>
      <vt:lpstr>Algerian</vt:lpstr>
      <vt:lpstr>Arial</vt:lpstr>
      <vt:lpstr>Calibri</vt:lpstr>
      <vt:lpstr>HP001 4 hang 1 ô ly</vt:lpstr>
      <vt:lpstr>Times New Roman</vt:lpstr>
      <vt:lpstr>Verdana</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Hung-Huyen</dc:creator>
  <cp:lastModifiedBy>Microsoft account</cp:lastModifiedBy>
  <cp:revision>140</cp:revision>
  <dcterms:created xsi:type="dcterms:W3CDTF">2007-12-31T11:47:00Z</dcterms:created>
  <dcterms:modified xsi:type="dcterms:W3CDTF">2022-03-04T02:43:53Z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E61D97B96E6A432ABB7A3808A5741907</vt:lpwstr>
  </property>
  <property fmtid="{D5CDD505-2E9C-101B-9397-08002B2CF9AE}" pid="3" name="KSOProductBuildVer">
    <vt:lpwstr>1033-11.2.0.10443</vt:lpwstr>
  </property>
</Properties>
</file>