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4" r:id="rId1"/>
    <p:sldMasterId id="2147484454" r:id="rId2"/>
    <p:sldMasterId id="2147484516" r:id="rId3"/>
    <p:sldMasterId id="2147484566" r:id="rId4"/>
    <p:sldMasterId id="2147484578" r:id="rId5"/>
    <p:sldMasterId id="2147484590" r:id="rId6"/>
    <p:sldMasterId id="2147484658" r:id="rId7"/>
    <p:sldMasterId id="2147484726" r:id="rId8"/>
    <p:sldMasterId id="2147484794" r:id="rId9"/>
    <p:sldMasterId id="2147484874" r:id="rId10"/>
    <p:sldMasterId id="2147484887" r:id="rId11"/>
    <p:sldMasterId id="2147484926" r:id="rId12"/>
    <p:sldMasterId id="2147484938" r:id="rId13"/>
    <p:sldMasterId id="2147484967" r:id="rId14"/>
    <p:sldMasterId id="2147484979" r:id="rId15"/>
  </p:sldMasterIdLst>
  <p:notesMasterIdLst>
    <p:notesMasterId r:id="rId35"/>
  </p:notesMasterIdLst>
  <p:sldIdLst>
    <p:sldId id="256" r:id="rId16"/>
    <p:sldId id="324" r:id="rId17"/>
    <p:sldId id="325" r:id="rId18"/>
    <p:sldId id="327" r:id="rId19"/>
    <p:sldId id="328" r:id="rId20"/>
    <p:sldId id="300" r:id="rId21"/>
    <p:sldId id="312" r:id="rId22"/>
    <p:sldId id="313" r:id="rId23"/>
    <p:sldId id="310" r:id="rId24"/>
    <p:sldId id="311" r:id="rId25"/>
    <p:sldId id="305" r:id="rId26"/>
    <p:sldId id="282" r:id="rId27"/>
    <p:sldId id="315" r:id="rId28"/>
    <p:sldId id="314" r:id="rId29"/>
    <p:sldId id="317" r:id="rId30"/>
    <p:sldId id="318" r:id="rId31"/>
    <p:sldId id="322" r:id="rId32"/>
    <p:sldId id="321" r:id="rId33"/>
    <p:sldId id="259" r:id="rId34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Franklin Gothic Book" panose="020B0503020102020204" pitchFamily="34" charset="0"/>
      <p:regular r:id="rId43"/>
      <p:italic r:id="rId44"/>
    </p:embeddedFont>
    <p:embeddedFont>
      <p:font typeface="Franklin Gothic Medium" panose="020B0603020102020204" pitchFamily="34" charset="0"/>
      <p:regular r:id="rId45"/>
      <p:italic r:id="rId46"/>
    </p:embeddedFont>
    <p:embeddedFont>
      <p:font typeface="HP001 4 hàng" panose="020B0603050302020204" pitchFamily="34" charset="0"/>
      <p:regular r:id="rId47"/>
      <p:bold r:id="rId48"/>
    </p:embeddedFont>
    <p:embeddedFont>
      <p:font typeface="HP001 5 hàng" panose="020B0603050302020204" pitchFamily="34" charset="0"/>
      <p:regular r:id="rId49"/>
      <p:bold r:id="rId50"/>
    </p:embeddedFont>
    <p:embeddedFont>
      <p:font typeface="Wingdings 2" panose="05020102010507070707" pitchFamily="18" charset="2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xp sp2 Full" initials="o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B2A873-EC16-4F63-A499-DC4B1AE1F653}">
  <a:tblStyle styleId="{9BB2A873-EC16-4F63-A499-DC4B1AE1F6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 snapToGrid="0">
      <p:cViewPr varScale="1">
        <p:scale>
          <a:sx n="112" d="100"/>
          <a:sy n="112" d="100"/>
        </p:scale>
        <p:origin x="7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font" Target="fonts/font4.fntdata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5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807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5714" indent="0" algn="ctr">
              <a:buNone/>
              <a:defRPr/>
            </a:lvl2pPr>
            <a:lvl3pPr marL="911610" indent="0" algn="ctr">
              <a:buNone/>
              <a:defRPr/>
            </a:lvl3pPr>
            <a:lvl4pPr marL="1367384" indent="0" algn="ctr">
              <a:buNone/>
              <a:defRPr/>
            </a:lvl4pPr>
            <a:lvl5pPr marL="1823219" indent="0" algn="ctr">
              <a:buNone/>
              <a:defRPr/>
            </a:lvl5pPr>
            <a:lvl6pPr marL="2278932" indent="0" algn="ctr">
              <a:buNone/>
              <a:defRPr/>
            </a:lvl6pPr>
            <a:lvl7pPr marL="2734651" indent="0" algn="ctr">
              <a:buNone/>
              <a:defRPr/>
            </a:lvl7pPr>
            <a:lvl8pPr marL="3190508" indent="0" algn="ctr">
              <a:buNone/>
              <a:defRPr/>
            </a:lvl8pPr>
            <a:lvl9pPr marL="3646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A2936-990E-4D67-BCCC-7839FB097B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9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70D1-8ACF-4A2C-BDFB-073F5A5974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22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5BE79-1BC6-4F83-8213-32E21EC406B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591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A5E95-B409-4444-ACE6-1C1F809A7C4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221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D594B-C4F1-4715-AF3D-A8E885BFC49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845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FA162-A786-4526-A8B2-A47ADA27F0B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543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8D408-C3B5-43FE-9AC1-DAD4E413B7B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570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85362-7467-4D46-AAB9-56EDDB8725B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513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55D7D-999D-40C7-A5C6-142081CC472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065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29C09-D3F5-4113-A8A5-5031F3211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2576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56BC9-D168-48CF-85E4-B03B940DC5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44276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336B-9C4E-451A-B4B8-4D00D3EFC4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069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6CFF5-454A-41FF-8D10-8767B2B2EE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20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010B6-A652-4D05-A82D-0119D7C760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75245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6E80A-60BB-45D6-BA6D-A5D0C1E87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9184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C8907-FB9D-4208-A403-7A6B6E40DE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46772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C8D3-7B4D-47BC-80ED-AA5B3617501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40723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9F57-CC52-4B91-8F80-89E891D438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75452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97E4-9A23-4CD0-AA78-F4BCDBD05F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5818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DBEE4-5797-45CF-890A-E58271B856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52059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D2EA8-F1AF-444F-8C36-CBEB414B10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5128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>
                <a:solidFill>
                  <a:srgbClr val="D38E27"/>
                </a:solidFill>
              </a:defRPr>
            </a:lvl1pPr>
          </a:lstStyle>
          <a:p>
            <a:fld id="{FE94DABE-46D2-4D7F-9B32-4E9D18E02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1742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29C09-D3F5-4113-A8A5-5031F3211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83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138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138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FFE0F-7D16-4121-8E86-4217CF2052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174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56BC9-D168-48CF-85E4-B03B940DC5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9328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336B-9C4E-451A-B4B8-4D00D3EFC4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886528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010B6-A652-4D05-A82D-0119D7C760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73052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6E80A-60BB-45D6-BA6D-A5D0C1E87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6040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C8907-FB9D-4208-A403-7A6B6E40DE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44145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C8D3-7B4D-47BC-80ED-AA5B3617501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39591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9F57-CC52-4B91-8F80-89E891D438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32455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97E4-9A23-4CD0-AA78-F4BCDBD05F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44322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DBEE4-5797-45CF-890A-E58271B856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94494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D2EA8-F1AF-444F-8C36-CBEB414B10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868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59B1-B202-4E65-A95B-6E634B01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57031-F230-4391-B3D6-DB45C7612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51" indent="0" algn="ctr">
              <a:buNone/>
              <a:defRPr sz="1500"/>
            </a:lvl2pPr>
            <a:lvl3pPr marL="685137" indent="0" algn="ctr">
              <a:buNone/>
              <a:defRPr sz="1400"/>
            </a:lvl3pPr>
            <a:lvl4pPr marL="1027706" indent="0" algn="ctr">
              <a:buNone/>
              <a:defRPr sz="1200"/>
            </a:lvl4pPr>
            <a:lvl5pPr marL="1370274" indent="0" algn="ctr">
              <a:buNone/>
              <a:defRPr sz="1200"/>
            </a:lvl5pPr>
            <a:lvl6pPr marL="1712861" indent="0" algn="ctr">
              <a:buNone/>
              <a:defRPr sz="1200"/>
            </a:lvl6pPr>
            <a:lvl7pPr marL="2055410" indent="0" algn="ctr">
              <a:buNone/>
              <a:defRPr sz="1200"/>
            </a:lvl7pPr>
            <a:lvl8pPr marL="2397960" indent="0" algn="ctr">
              <a:buNone/>
              <a:defRPr sz="1200"/>
            </a:lvl8pPr>
            <a:lvl9pPr marL="274051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8EBE3-1208-4BFB-94A9-3EFD392C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C05D0-8CAE-44C3-82EE-4F4EBE9D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7C4D6-43FA-443C-970C-DB368DE9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167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>
                <a:solidFill>
                  <a:srgbClr val="D38E27"/>
                </a:solidFill>
              </a:defRPr>
            </a:lvl1pPr>
          </a:lstStyle>
          <a:p>
            <a:fld id="{FE94DABE-46D2-4D7F-9B32-4E9D18E02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7986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C342F-C760-450B-9E22-CB663A75B2C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8501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1D588-35D5-4654-B200-D52F55100D2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81006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FD6F1-856F-4150-8607-6194F4211B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31947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31A25-4255-4531-947C-4330E198F8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69905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19D0D-E49D-4F6E-B51F-8A9F26FBA2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71001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1126D-C222-4E25-B92F-755D00F1A06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62062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57090-AE71-4CBC-BF31-FF5EE19F55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00330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9E57B-C3D0-4C28-866A-949B5025BC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17170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B44C9-4561-4144-8F21-27481E84E48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088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FE7A-F165-4ABD-A3E6-B2F40388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A6CD4-3B17-4AED-B20A-BE8B2D28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0966-3487-4D75-85AF-2A2F0B76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7B113-035E-4ED9-BDAD-8C81842D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F719-EEBC-477C-87FD-411CCBB2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728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BF840-7145-4A64-A19C-116948E4EA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15051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69BB3-6998-4736-B15D-79E3790289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181209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401242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71"/>
            <a:ext cx="8458200" cy="916781"/>
          </a:xfrm>
        </p:spPr>
        <p:txBody>
          <a:bodyPr anchor="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25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55523906-7DA6-464A-A076-F8E30A744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082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25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02FE1364-9AAE-49DD-A5F2-6478B1DD4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4446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25836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whit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26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65CC8-613E-4967-806A-CAD45A7EC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62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9630-146A-4252-987E-48B0FE782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6616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451484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1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1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fld id="{36CA66C9-10CA-49E1-A4D2-C4F8C613F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303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6F136-BA4E-4F0B-9667-F61FF93D1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0919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EB9D2-03A2-4DE1-8D48-07AE7CED8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9333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438684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2"/>
            <a:ext cx="8458200" cy="390525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07675-0917-4FB0-B555-483A9BC8A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704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1857-5865-4FA6-9902-2E2D7D84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4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2C8AE-E9DF-4B0B-B5D7-AF65E6EBD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14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2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8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4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097E7-23AE-4005-A59A-23B4A9AC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9B774-5E41-460C-813D-BC9C0CDA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4CF9-BFDC-45E8-852F-E5F933EB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143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25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280B0-99A9-4F11-A1FE-9D3CE5273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50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6DC5C-232A-45A6-A564-094B9FE61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0376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514AB-2469-4873-AC51-61763A6B7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279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6C63A502-89C6-4603-905A-53AD9B0F1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5700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4"/>
            <a:ext cx="4038600" cy="164068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4"/>
            <a:ext cx="4038600" cy="164068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8A007C9-F645-4142-A5F6-F29625090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11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0703-707E-4C08-8708-59B1E98552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1A6F-3701-4D9A-8DDD-E3B02765C6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624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5310-0B64-4FAE-A6BB-C261D24846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7741-4D0B-471D-A33E-915E72B84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176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7142-6DD9-49D7-ABF5-438C4BF0C5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4706-A58D-4CBA-8FAC-0A97D4561B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234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31C6-F038-49B0-8C89-AAE6B19BC1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9184-6429-4E71-AE4A-7E949F4096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790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1BDC-0F1F-4528-A303-FBCC36AC35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76E6-66E6-4A55-8589-06D8B10E81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45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8A70-49EC-4B30-9222-060725CD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103F5-B238-40A2-A678-14210051B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D1830-826A-4207-85D3-EAB6A5E44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75A0C-4B0B-4336-8702-D442F194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99DEF-9C7F-4E3C-8809-FF6D01CA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1293E-C90F-442D-B699-A4200369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529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D0E0-A537-4460-821E-CB783C969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A873-0CD5-4CEE-9A38-7107841D1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453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107C-EE1C-46C2-B5F2-2C74341165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9FD9-EF72-40F8-9755-C81F471067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914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475F-55D4-4329-9CC0-C9A215F72B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46B0-97A8-4EFD-BDC9-3AA159BD8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40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9116-CD34-4D27-A8F7-DC1A55214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951-FFAE-4E76-84A3-F80EBF4269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100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67DF4-EABD-4F70-A183-9238B0EBE7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A6A4-F3FD-422F-8522-3132B87F7A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8630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1CF2-2E21-4F78-874C-D867EAA3EF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6892-85D2-4C3D-A0A9-E4653CC0C6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917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7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A25042D-C583-4222-BBDA-D98E5122A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45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11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1F4B5C5-5243-4E41-875C-2E14D4299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939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9462135-BCB6-4E28-99A6-FC5838549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3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B24E-0A82-4E12-903F-39F1CC54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49FC6-E56A-4C31-A7B0-BA413CD9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51" indent="0">
              <a:buNone/>
              <a:defRPr sz="1500" b="1"/>
            </a:lvl2pPr>
            <a:lvl3pPr marL="685137" indent="0">
              <a:buNone/>
              <a:defRPr sz="1400" b="1"/>
            </a:lvl3pPr>
            <a:lvl4pPr marL="1027706" indent="0">
              <a:buNone/>
              <a:defRPr sz="1200" b="1"/>
            </a:lvl4pPr>
            <a:lvl5pPr marL="1370274" indent="0">
              <a:buNone/>
              <a:defRPr sz="1200" b="1"/>
            </a:lvl5pPr>
            <a:lvl6pPr marL="1712861" indent="0">
              <a:buNone/>
              <a:defRPr sz="1200" b="1"/>
            </a:lvl6pPr>
            <a:lvl7pPr marL="2055410" indent="0">
              <a:buNone/>
              <a:defRPr sz="1200" b="1"/>
            </a:lvl7pPr>
            <a:lvl8pPr marL="2397960" indent="0">
              <a:buNone/>
              <a:defRPr sz="1200" b="1"/>
            </a:lvl8pPr>
            <a:lvl9pPr marL="27405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359EE-0B23-4EE7-BD8B-1D8284106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6ABE9-15DF-46A0-8404-6D7A4DBD1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51" indent="0">
              <a:buNone/>
              <a:defRPr sz="1500" b="1"/>
            </a:lvl2pPr>
            <a:lvl3pPr marL="685137" indent="0">
              <a:buNone/>
              <a:defRPr sz="1400" b="1"/>
            </a:lvl3pPr>
            <a:lvl4pPr marL="1027706" indent="0">
              <a:buNone/>
              <a:defRPr sz="1200" b="1"/>
            </a:lvl4pPr>
            <a:lvl5pPr marL="1370274" indent="0">
              <a:buNone/>
              <a:defRPr sz="1200" b="1"/>
            </a:lvl5pPr>
            <a:lvl6pPr marL="1712861" indent="0">
              <a:buNone/>
              <a:defRPr sz="1200" b="1"/>
            </a:lvl6pPr>
            <a:lvl7pPr marL="2055410" indent="0">
              <a:buNone/>
              <a:defRPr sz="1200" b="1"/>
            </a:lvl7pPr>
            <a:lvl8pPr marL="2397960" indent="0">
              <a:buNone/>
              <a:defRPr sz="1200" b="1"/>
            </a:lvl8pPr>
            <a:lvl9pPr marL="274051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C5D15-8299-444E-9079-8196418C7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BA5E3-8E03-41D7-972F-3FB134C1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8494E-5730-4600-BF59-64927EB3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999C6-7E42-4979-BAE2-0C6BBCE0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111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CB934B2-2862-4089-B8D4-CE4BC17FC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163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39B0238-D881-4B11-ABA8-758A45A4A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729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454ECA-A5CD-4375-BA52-EC81A2D3A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3827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AF2452-3125-4956-A6D5-B444393C1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317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903FED-801A-4294-A5B9-0F4CBB693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25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FB6DB2-8F5F-4450-9340-3AE81C02A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131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CAA732-A345-416F-86DA-5C8F516E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14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17CE-0064-4A13-91A6-AE4BFE62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41614-1525-4906-814B-4BBEB3D4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4EA65-DF6B-4024-82B4-5A7D9906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32CA2-7B4B-4985-8315-93EAA7D3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06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02444-8733-4DA2-89B3-68BD1E54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8AC09-AE50-4BA5-A4F3-B58AE12A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0BB90-647B-402D-9A6C-604787C0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C6BA8-2D59-4BF2-8B45-F227CE5CF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44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E6A5-F687-4020-BB62-88476D36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A0FC-951B-471E-8228-21EFE789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F55FA-D370-43F9-B3ED-E74D3AD6B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51" indent="0">
              <a:buNone/>
              <a:defRPr sz="1100"/>
            </a:lvl2pPr>
            <a:lvl3pPr marL="685137" indent="0">
              <a:buNone/>
              <a:defRPr sz="900"/>
            </a:lvl3pPr>
            <a:lvl4pPr marL="1027706" indent="0">
              <a:buNone/>
              <a:defRPr sz="800"/>
            </a:lvl4pPr>
            <a:lvl5pPr marL="1370274" indent="0">
              <a:buNone/>
              <a:defRPr sz="800"/>
            </a:lvl5pPr>
            <a:lvl6pPr marL="1712861" indent="0">
              <a:buNone/>
              <a:defRPr sz="800"/>
            </a:lvl6pPr>
            <a:lvl7pPr marL="2055410" indent="0">
              <a:buNone/>
              <a:defRPr sz="800"/>
            </a:lvl7pPr>
            <a:lvl8pPr marL="2397960" indent="0">
              <a:buNone/>
              <a:defRPr sz="800"/>
            </a:lvl8pPr>
            <a:lvl9pPr marL="27405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3F636-010F-4D00-B4EC-90EBF986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10AAE-335B-4578-8E97-A99BAA78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CBFAB-0097-402C-A63C-38260515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8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DD97-18F8-455B-99BB-1B9D99AB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3BF9C-B7B7-4A90-8BE3-6D75E1FFF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51" indent="0">
              <a:buNone/>
              <a:defRPr sz="2100"/>
            </a:lvl2pPr>
            <a:lvl3pPr marL="685137" indent="0">
              <a:buNone/>
              <a:defRPr sz="1800"/>
            </a:lvl3pPr>
            <a:lvl4pPr marL="1027706" indent="0">
              <a:buNone/>
              <a:defRPr sz="1500"/>
            </a:lvl4pPr>
            <a:lvl5pPr marL="1370274" indent="0">
              <a:buNone/>
              <a:defRPr sz="1500"/>
            </a:lvl5pPr>
            <a:lvl6pPr marL="1712861" indent="0">
              <a:buNone/>
              <a:defRPr sz="1500"/>
            </a:lvl6pPr>
            <a:lvl7pPr marL="2055410" indent="0">
              <a:buNone/>
              <a:defRPr sz="1500"/>
            </a:lvl7pPr>
            <a:lvl8pPr marL="2397960" indent="0">
              <a:buNone/>
              <a:defRPr sz="1500"/>
            </a:lvl8pPr>
            <a:lvl9pPr marL="274051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998F4-D20D-432A-890C-245F5B120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51" indent="0">
              <a:buNone/>
              <a:defRPr sz="1100"/>
            </a:lvl2pPr>
            <a:lvl3pPr marL="685137" indent="0">
              <a:buNone/>
              <a:defRPr sz="900"/>
            </a:lvl3pPr>
            <a:lvl4pPr marL="1027706" indent="0">
              <a:buNone/>
              <a:defRPr sz="800"/>
            </a:lvl4pPr>
            <a:lvl5pPr marL="1370274" indent="0">
              <a:buNone/>
              <a:defRPr sz="800"/>
            </a:lvl5pPr>
            <a:lvl6pPr marL="1712861" indent="0">
              <a:buNone/>
              <a:defRPr sz="800"/>
            </a:lvl6pPr>
            <a:lvl7pPr marL="2055410" indent="0">
              <a:buNone/>
              <a:defRPr sz="800"/>
            </a:lvl7pPr>
            <a:lvl8pPr marL="2397960" indent="0">
              <a:buNone/>
              <a:defRPr sz="800"/>
            </a:lvl8pPr>
            <a:lvl9pPr marL="274051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66A2C-ADE0-4846-A3A0-31D365F2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49908-0C19-4132-9B4C-62748D3C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85183-A5F9-41FE-B066-5A552A16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41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C352A-5E3C-4B14-A7DB-CBD34FA5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F30C2-60B7-42A6-A120-D20C844E5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6401F-E3B7-48D9-A0BB-8D2005D5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4EE4B-3C42-4035-8FEC-6FD7CB1B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BEA0F-78D0-4055-B696-3F5F744F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33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31C95-DA8E-4475-98FF-0A05A575E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92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A5829-92CD-4648-BEA6-DE062FB84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4" y="27392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8368F-BFCC-4E08-A491-959501C5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CA034-3444-42A4-AFAA-A50CE2FD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E230A-5557-47F5-A81F-2F8C6D69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3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1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5714" indent="0" algn="ctr">
              <a:buNone/>
              <a:defRPr/>
            </a:lvl2pPr>
            <a:lvl3pPr marL="911610" indent="0" algn="ctr">
              <a:buNone/>
              <a:defRPr/>
            </a:lvl3pPr>
            <a:lvl4pPr marL="1367384" indent="0" algn="ctr">
              <a:buNone/>
              <a:defRPr/>
            </a:lvl4pPr>
            <a:lvl5pPr marL="1823219" indent="0" algn="ctr">
              <a:buNone/>
              <a:defRPr/>
            </a:lvl5pPr>
            <a:lvl6pPr marL="2278932" indent="0" algn="ctr">
              <a:buNone/>
              <a:defRPr/>
            </a:lvl6pPr>
            <a:lvl7pPr marL="2734651" indent="0" algn="ctr">
              <a:buNone/>
              <a:defRPr/>
            </a:lvl7pPr>
            <a:lvl8pPr marL="3190508" indent="0" algn="ctr">
              <a:buNone/>
              <a:defRPr/>
            </a:lvl8pPr>
            <a:lvl9pPr marL="3646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6562-F02F-4688-8D38-CF527D59A2E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7408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B5772-4275-4C67-8735-1DA7799E0F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4382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714" indent="0">
              <a:buNone/>
              <a:defRPr sz="1800"/>
            </a:lvl2pPr>
            <a:lvl3pPr marL="911610" indent="0">
              <a:buNone/>
              <a:defRPr sz="1600"/>
            </a:lvl3pPr>
            <a:lvl4pPr marL="1367384" indent="0">
              <a:buNone/>
              <a:defRPr sz="1400"/>
            </a:lvl4pPr>
            <a:lvl5pPr marL="1823219" indent="0">
              <a:buNone/>
              <a:defRPr sz="1400"/>
            </a:lvl5pPr>
            <a:lvl6pPr marL="2278932" indent="0">
              <a:buNone/>
              <a:defRPr sz="1400"/>
            </a:lvl6pPr>
            <a:lvl7pPr marL="2734651" indent="0">
              <a:buNone/>
              <a:defRPr sz="1400"/>
            </a:lvl7pPr>
            <a:lvl8pPr marL="3190508" indent="0">
              <a:buNone/>
              <a:defRPr sz="1400"/>
            </a:lvl8pPr>
            <a:lvl9pPr marL="364630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2293-37FE-40DB-AB7D-00021D305B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8766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C8661-C526-4301-A572-ABD638C49D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043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4" indent="0">
              <a:buNone/>
              <a:defRPr sz="2000" b="1"/>
            </a:lvl2pPr>
            <a:lvl3pPr marL="911610" indent="0">
              <a:buNone/>
              <a:defRPr sz="1800" b="1"/>
            </a:lvl3pPr>
            <a:lvl4pPr marL="1367384" indent="0">
              <a:buNone/>
              <a:defRPr sz="1600" b="1"/>
            </a:lvl4pPr>
            <a:lvl5pPr marL="1823219" indent="0">
              <a:buNone/>
              <a:defRPr sz="1600" b="1"/>
            </a:lvl5pPr>
            <a:lvl6pPr marL="2278932" indent="0">
              <a:buNone/>
              <a:defRPr sz="1600" b="1"/>
            </a:lvl6pPr>
            <a:lvl7pPr marL="2734651" indent="0">
              <a:buNone/>
              <a:defRPr sz="1600" b="1"/>
            </a:lvl7pPr>
            <a:lvl8pPr marL="3190508" indent="0">
              <a:buNone/>
              <a:defRPr sz="1600" b="1"/>
            </a:lvl8pPr>
            <a:lvl9pPr marL="36463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4" indent="0">
              <a:buNone/>
              <a:defRPr sz="2000" b="1"/>
            </a:lvl2pPr>
            <a:lvl3pPr marL="911610" indent="0">
              <a:buNone/>
              <a:defRPr sz="1800" b="1"/>
            </a:lvl3pPr>
            <a:lvl4pPr marL="1367384" indent="0">
              <a:buNone/>
              <a:defRPr sz="1600" b="1"/>
            </a:lvl4pPr>
            <a:lvl5pPr marL="1823219" indent="0">
              <a:buNone/>
              <a:defRPr sz="1600" b="1"/>
            </a:lvl5pPr>
            <a:lvl6pPr marL="2278932" indent="0">
              <a:buNone/>
              <a:defRPr sz="1600" b="1"/>
            </a:lvl6pPr>
            <a:lvl7pPr marL="2734651" indent="0">
              <a:buNone/>
              <a:defRPr sz="1600" b="1"/>
            </a:lvl7pPr>
            <a:lvl8pPr marL="3190508" indent="0">
              <a:buNone/>
              <a:defRPr sz="1600" b="1"/>
            </a:lvl8pPr>
            <a:lvl9pPr marL="36463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1365-5E43-47BF-831A-C73F661098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9592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279D-F1D1-457D-8C30-D58D835AB77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86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714" indent="0">
              <a:buNone/>
              <a:defRPr sz="1800"/>
            </a:lvl2pPr>
            <a:lvl3pPr marL="911610" indent="0">
              <a:buNone/>
              <a:defRPr sz="1600"/>
            </a:lvl3pPr>
            <a:lvl4pPr marL="1367384" indent="0">
              <a:buNone/>
              <a:defRPr sz="1400"/>
            </a:lvl4pPr>
            <a:lvl5pPr marL="1823219" indent="0">
              <a:buNone/>
              <a:defRPr sz="1400"/>
            </a:lvl5pPr>
            <a:lvl6pPr marL="2278932" indent="0">
              <a:buNone/>
              <a:defRPr sz="1400"/>
            </a:lvl6pPr>
            <a:lvl7pPr marL="2734651" indent="0">
              <a:buNone/>
              <a:defRPr sz="1400"/>
            </a:lvl7pPr>
            <a:lvl8pPr marL="3190508" indent="0">
              <a:buNone/>
              <a:defRPr sz="1400"/>
            </a:lvl8pPr>
            <a:lvl9pPr marL="364630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FD6E-069E-4CD9-9A59-91D8E5F49F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90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E5B7-21F8-4E55-9755-C99DC05BBB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7600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8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714" indent="0">
              <a:buNone/>
              <a:defRPr sz="1200"/>
            </a:lvl2pPr>
            <a:lvl3pPr marL="911610" indent="0">
              <a:buNone/>
              <a:defRPr sz="1000"/>
            </a:lvl3pPr>
            <a:lvl4pPr marL="1367384" indent="0">
              <a:buNone/>
              <a:defRPr sz="900"/>
            </a:lvl4pPr>
            <a:lvl5pPr marL="1823219" indent="0">
              <a:buNone/>
              <a:defRPr sz="900"/>
            </a:lvl5pPr>
            <a:lvl6pPr marL="2278932" indent="0">
              <a:buNone/>
              <a:defRPr sz="900"/>
            </a:lvl6pPr>
            <a:lvl7pPr marL="2734651" indent="0">
              <a:buNone/>
              <a:defRPr sz="900"/>
            </a:lvl7pPr>
            <a:lvl8pPr marL="3190508" indent="0">
              <a:buNone/>
              <a:defRPr sz="900"/>
            </a:lvl8pPr>
            <a:lvl9pPr marL="36463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C39E-3C78-4749-9320-4EDD9A42F7F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2477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714" indent="0">
              <a:buNone/>
              <a:defRPr sz="2800"/>
            </a:lvl2pPr>
            <a:lvl3pPr marL="911610" indent="0">
              <a:buNone/>
              <a:defRPr sz="2400"/>
            </a:lvl3pPr>
            <a:lvl4pPr marL="1367384" indent="0">
              <a:buNone/>
              <a:defRPr sz="2000"/>
            </a:lvl4pPr>
            <a:lvl5pPr marL="1823219" indent="0">
              <a:buNone/>
              <a:defRPr sz="2000"/>
            </a:lvl5pPr>
            <a:lvl6pPr marL="2278932" indent="0">
              <a:buNone/>
              <a:defRPr sz="2000"/>
            </a:lvl6pPr>
            <a:lvl7pPr marL="2734651" indent="0">
              <a:buNone/>
              <a:defRPr sz="2000"/>
            </a:lvl7pPr>
            <a:lvl8pPr marL="3190508" indent="0">
              <a:buNone/>
              <a:defRPr sz="2000"/>
            </a:lvl8pPr>
            <a:lvl9pPr marL="364630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0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714" indent="0">
              <a:buNone/>
              <a:defRPr sz="1200"/>
            </a:lvl2pPr>
            <a:lvl3pPr marL="911610" indent="0">
              <a:buNone/>
              <a:defRPr sz="1000"/>
            </a:lvl3pPr>
            <a:lvl4pPr marL="1367384" indent="0">
              <a:buNone/>
              <a:defRPr sz="900"/>
            </a:lvl4pPr>
            <a:lvl5pPr marL="1823219" indent="0">
              <a:buNone/>
              <a:defRPr sz="900"/>
            </a:lvl5pPr>
            <a:lvl6pPr marL="2278932" indent="0">
              <a:buNone/>
              <a:defRPr sz="900"/>
            </a:lvl6pPr>
            <a:lvl7pPr marL="2734651" indent="0">
              <a:buNone/>
              <a:defRPr sz="900"/>
            </a:lvl7pPr>
            <a:lvl8pPr marL="3190508" indent="0">
              <a:buNone/>
              <a:defRPr sz="900"/>
            </a:lvl8pPr>
            <a:lvl9pPr marL="36463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EA2D-04A3-4710-ADE8-D7DE42F6D6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5241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AECC8-6ED2-4847-9238-99989BFD45B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6625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72B2-44B4-44FA-8108-E1E557A979F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2126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C8D7-878A-4366-956C-AEA68084F1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0407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140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C3AC-C31E-4D5E-ADDA-97C11001B27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46031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EF08-96A5-4998-A062-208020290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A0F84-961D-408E-A3A1-12B39A990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40" indent="0" algn="ctr">
              <a:buNone/>
              <a:defRPr sz="1500"/>
            </a:lvl2pPr>
            <a:lvl3pPr marL="685494" indent="0" algn="ctr">
              <a:buNone/>
              <a:defRPr sz="1400"/>
            </a:lvl3pPr>
            <a:lvl4pPr marL="1028241" indent="0" algn="ctr">
              <a:buNone/>
              <a:defRPr sz="1200"/>
            </a:lvl4pPr>
            <a:lvl5pPr marL="1370988" indent="0" algn="ctr">
              <a:buNone/>
              <a:defRPr sz="1200"/>
            </a:lvl5pPr>
            <a:lvl6pPr marL="1713743" indent="0" algn="ctr">
              <a:buNone/>
              <a:defRPr sz="1200"/>
            </a:lvl6pPr>
            <a:lvl7pPr marL="2056481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16A97-88F0-4250-AF59-68D4BBED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A9B09-EEEE-4BC5-9BB4-0E0B93D5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D5970-E81A-4EEF-B99D-26843507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18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2934-BD9C-45CE-8CC8-53352468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228A-CD55-420F-9B83-9CFB78A2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4262F-E605-4749-8F56-7179A56E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22A8B-C9F2-4C56-BF9F-BE03A84B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9A49B-1AA4-4CE0-AF96-F3B03740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81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9327-1E6D-4C1B-AF5A-ADB94D57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6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21D8C-5A9A-4241-AAD4-50DAA0E01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D7765-D175-466A-B95D-A31CEE71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E557C-6D95-477E-BEFE-024337AE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22E24-52B4-4510-A397-9012848A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3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42F66-2951-4281-AE71-487A5C9144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33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9184-D3C4-4725-92CA-25E63FC0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6A50-0F45-4A4E-9A26-9CAB5D60A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4B4D3-E748-4C1C-BA80-5162F3922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C75A6-9603-424E-BDB7-98C4FBA2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52FAD-8FC6-4453-9ABB-93D3D306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9C74-E3B0-4A5E-9D49-2B3D32D0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72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A32C-CBAE-4E73-9D4A-B09C1129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F133C-2CB7-4965-A810-82C5A0221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0" indent="0">
              <a:buNone/>
              <a:defRPr sz="1500" b="1"/>
            </a:lvl2pPr>
            <a:lvl3pPr marL="685494" indent="0">
              <a:buNone/>
              <a:defRPr sz="1400" b="1"/>
            </a:lvl3pPr>
            <a:lvl4pPr marL="1028241" indent="0">
              <a:buNone/>
              <a:defRPr sz="1200" b="1"/>
            </a:lvl4pPr>
            <a:lvl5pPr marL="1370988" indent="0">
              <a:buNone/>
              <a:defRPr sz="1200" b="1"/>
            </a:lvl5pPr>
            <a:lvl6pPr marL="1713743" indent="0">
              <a:buNone/>
              <a:defRPr sz="1200" b="1"/>
            </a:lvl6pPr>
            <a:lvl7pPr marL="2056481" indent="0">
              <a:buNone/>
              <a:defRPr sz="1200" b="1"/>
            </a:lvl7pPr>
            <a:lvl8pPr marL="2399220" indent="0">
              <a:buNone/>
              <a:defRPr sz="1200" b="1"/>
            </a:lvl8pPr>
            <a:lvl9pPr marL="274196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866C1-0457-43B1-B394-DED2675AD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7F213-7E5F-4F2D-9DBE-91F13F002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0" indent="0">
              <a:buNone/>
              <a:defRPr sz="1500" b="1"/>
            </a:lvl2pPr>
            <a:lvl3pPr marL="685494" indent="0">
              <a:buNone/>
              <a:defRPr sz="1400" b="1"/>
            </a:lvl3pPr>
            <a:lvl4pPr marL="1028241" indent="0">
              <a:buNone/>
              <a:defRPr sz="1200" b="1"/>
            </a:lvl4pPr>
            <a:lvl5pPr marL="1370988" indent="0">
              <a:buNone/>
              <a:defRPr sz="1200" b="1"/>
            </a:lvl5pPr>
            <a:lvl6pPr marL="1713743" indent="0">
              <a:buNone/>
              <a:defRPr sz="1200" b="1"/>
            </a:lvl6pPr>
            <a:lvl7pPr marL="2056481" indent="0">
              <a:buNone/>
              <a:defRPr sz="1200" b="1"/>
            </a:lvl7pPr>
            <a:lvl8pPr marL="2399220" indent="0">
              <a:buNone/>
              <a:defRPr sz="1200" b="1"/>
            </a:lvl8pPr>
            <a:lvl9pPr marL="274196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B6860-33FA-4DE1-8973-AC81C649D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2BD7D-A096-4C4D-886F-751711BA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D1A22-0C77-4857-BD8D-7AB672E7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7374E-B7AC-485F-A494-C4EF92F4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49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7134-521D-469B-B247-C8341BA2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64173-970E-4B06-A5A1-28FF55EC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14453-4CD0-41B4-A9C9-136E1AE9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EE808-9216-44E6-BE4B-22601A22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7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B1FDB-2206-4DE3-AB41-C693A40C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8662D-7F26-450F-B321-8FCD2CC0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6A472-08B6-45C3-9084-59778E86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61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E270-911F-4362-97AE-15536555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8327-E2DD-4EC5-A1F7-D52CF750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2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5D38F-B4E3-4B99-9933-D915A6AC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0" indent="0">
              <a:buNone/>
              <a:defRPr sz="1100"/>
            </a:lvl2pPr>
            <a:lvl3pPr marL="685494" indent="0">
              <a:buNone/>
              <a:defRPr sz="900"/>
            </a:lvl3pPr>
            <a:lvl4pPr marL="1028241" indent="0">
              <a:buNone/>
              <a:defRPr sz="800"/>
            </a:lvl4pPr>
            <a:lvl5pPr marL="1370988" indent="0">
              <a:buNone/>
              <a:defRPr sz="800"/>
            </a:lvl5pPr>
            <a:lvl6pPr marL="1713743" indent="0">
              <a:buNone/>
              <a:defRPr sz="800"/>
            </a:lvl6pPr>
            <a:lvl7pPr marL="2056481" indent="0">
              <a:buNone/>
              <a:defRPr sz="800"/>
            </a:lvl7pPr>
            <a:lvl8pPr marL="2399220" indent="0">
              <a:buNone/>
              <a:defRPr sz="800"/>
            </a:lvl8pPr>
            <a:lvl9pPr marL="274196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05C56-DB6C-475F-8D56-0FC97B5B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DA584-7596-4B94-943F-256E3135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65173-05AB-4FBA-9A7B-2412E6E9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49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87FE-8FBB-4459-AD08-886C1052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CF6DD-E1A9-4CA1-BB49-B50CCE1C2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2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40" indent="0">
              <a:buNone/>
              <a:defRPr sz="2100"/>
            </a:lvl2pPr>
            <a:lvl3pPr marL="685494" indent="0">
              <a:buNone/>
              <a:defRPr sz="1800"/>
            </a:lvl3pPr>
            <a:lvl4pPr marL="1028241" indent="0">
              <a:buNone/>
              <a:defRPr sz="1500"/>
            </a:lvl4pPr>
            <a:lvl5pPr marL="1370988" indent="0">
              <a:buNone/>
              <a:defRPr sz="1500"/>
            </a:lvl5pPr>
            <a:lvl6pPr marL="1713743" indent="0">
              <a:buNone/>
              <a:defRPr sz="1500"/>
            </a:lvl6pPr>
            <a:lvl7pPr marL="2056481" indent="0">
              <a:buNone/>
              <a:defRPr sz="1500"/>
            </a:lvl7pPr>
            <a:lvl8pPr marL="2399220" indent="0">
              <a:buNone/>
              <a:defRPr sz="1500"/>
            </a:lvl8pPr>
            <a:lvl9pPr marL="274196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89F73-8F07-4BD2-A21B-B372CC122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0" indent="0">
              <a:buNone/>
              <a:defRPr sz="1100"/>
            </a:lvl2pPr>
            <a:lvl3pPr marL="685494" indent="0">
              <a:buNone/>
              <a:defRPr sz="900"/>
            </a:lvl3pPr>
            <a:lvl4pPr marL="1028241" indent="0">
              <a:buNone/>
              <a:defRPr sz="800"/>
            </a:lvl4pPr>
            <a:lvl5pPr marL="1370988" indent="0">
              <a:buNone/>
              <a:defRPr sz="800"/>
            </a:lvl5pPr>
            <a:lvl6pPr marL="1713743" indent="0">
              <a:buNone/>
              <a:defRPr sz="800"/>
            </a:lvl6pPr>
            <a:lvl7pPr marL="2056481" indent="0">
              <a:buNone/>
              <a:defRPr sz="800"/>
            </a:lvl7pPr>
            <a:lvl8pPr marL="2399220" indent="0">
              <a:buNone/>
              <a:defRPr sz="800"/>
            </a:lvl8pPr>
            <a:lvl9pPr marL="274196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A9493-4C78-4DE7-83C0-9E47B32B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92127-D97A-4D6F-A1A6-CE4409D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E2351-38EC-4D84-9279-0E11DA00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91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653-7170-4ACD-B366-1D828718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1F1C7-1A76-4D7E-A8E6-4B8882FC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D7589-5EB0-429F-A198-14CBE51F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5B29D-0323-43F0-A4DD-523BD6D1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AB015-0544-4F32-A449-AD141C3C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08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56FAF-FA33-463C-A068-91670D467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9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55650-E512-4264-9A6D-341B6838F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4" y="27389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05D4F-EF83-4FB1-8AAB-CA7656D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918F2-CB69-4D3F-BE24-8465EF36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83EFA-238F-4B70-B4EC-304189FB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19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EF08-96A5-4998-A062-208020290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A0F84-961D-408E-A3A1-12B39A990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40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16A97-88F0-4250-AF59-68D4BBED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A9B09-EEEE-4BC5-9BB4-0E0B93D5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D5970-E81A-4EEF-B99D-26843507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2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2934-BD9C-45CE-8CC8-53352468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9228A-CD55-420F-9B83-9CFB78A2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4262F-E605-4749-8F56-7179A56E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22A8B-C9F2-4C56-BF9F-BE03A84B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9A49B-1AA4-4CE0-AF96-F3B03740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6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4" indent="0">
              <a:buNone/>
              <a:defRPr sz="2000" b="1"/>
            </a:lvl2pPr>
            <a:lvl3pPr marL="911610" indent="0">
              <a:buNone/>
              <a:defRPr sz="1800" b="1"/>
            </a:lvl3pPr>
            <a:lvl4pPr marL="1367384" indent="0">
              <a:buNone/>
              <a:defRPr sz="1600" b="1"/>
            </a:lvl4pPr>
            <a:lvl5pPr marL="1823219" indent="0">
              <a:buNone/>
              <a:defRPr sz="1600" b="1"/>
            </a:lvl5pPr>
            <a:lvl6pPr marL="2278932" indent="0">
              <a:buNone/>
              <a:defRPr sz="1600" b="1"/>
            </a:lvl6pPr>
            <a:lvl7pPr marL="2734651" indent="0">
              <a:buNone/>
              <a:defRPr sz="1600" b="1"/>
            </a:lvl7pPr>
            <a:lvl8pPr marL="3190508" indent="0">
              <a:buNone/>
              <a:defRPr sz="1600" b="1"/>
            </a:lvl8pPr>
            <a:lvl9pPr marL="36463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4" indent="0">
              <a:buNone/>
              <a:defRPr sz="2000" b="1"/>
            </a:lvl2pPr>
            <a:lvl3pPr marL="911610" indent="0">
              <a:buNone/>
              <a:defRPr sz="1800" b="1"/>
            </a:lvl3pPr>
            <a:lvl4pPr marL="1367384" indent="0">
              <a:buNone/>
              <a:defRPr sz="1600" b="1"/>
            </a:lvl4pPr>
            <a:lvl5pPr marL="1823219" indent="0">
              <a:buNone/>
              <a:defRPr sz="1600" b="1"/>
            </a:lvl5pPr>
            <a:lvl6pPr marL="2278932" indent="0">
              <a:buNone/>
              <a:defRPr sz="1600" b="1"/>
            </a:lvl6pPr>
            <a:lvl7pPr marL="2734651" indent="0">
              <a:buNone/>
              <a:defRPr sz="1600" b="1"/>
            </a:lvl7pPr>
            <a:lvl8pPr marL="3190508" indent="0">
              <a:buNone/>
              <a:defRPr sz="1600" b="1"/>
            </a:lvl8pPr>
            <a:lvl9pPr marL="36463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A35EA-4AA2-4D9E-9329-C4E3FB6CD6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05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9327-1E6D-4C1B-AF5A-ADB94D57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5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21D8C-5A9A-4241-AAD4-50DAA0E01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D7765-D175-466A-B95D-A31CEE71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E557C-6D95-477E-BEFE-024337AE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22E24-52B4-4510-A397-9012848A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81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9184-D3C4-4725-92CA-25E63FC0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6A50-0F45-4A4E-9A26-9CAB5D60A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4B4D3-E748-4C1C-BA80-5162F3922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C75A6-9603-424E-BDB7-98C4FBA2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52FAD-8FC6-4453-9ABB-93D3D306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9C74-E3B0-4A5E-9D49-2B3D32D0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8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A32C-CBAE-4E73-9D4A-B09C1129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F133C-2CB7-4965-A810-82C5A0221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866C1-0457-43B1-B394-DED2675AD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7F213-7E5F-4F2D-9DBE-91F13F002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B6860-33FA-4DE1-8973-AC81C649D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2BD7D-A096-4C4D-886F-751711BA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D1A22-0C77-4857-BD8D-7AB672E7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7374E-B7AC-485F-A494-C4EF92F4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49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7134-521D-469B-B247-C8341BA2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64173-970E-4B06-A5A1-28FF55EC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14453-4CD0-41B4-A9C9-136E1AE9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EE808-9216-44E6-BE4B-22601A22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057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B1FDB-2206-4DE3-AB41-C693A40C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8662D-7F26-450F-B321-8FCD2CC0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6A472-08B6-45C3-9084-59778E86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52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E270-911F-4362-97AE-15536555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8327-E2DD-4EC5-A1F7-D52CF750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2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5D38F-B4E3-4B99-9933-D915A6AC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05C56-DB6C-475F-8D56-0FC97B5B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DA584-7596-4B94-943F-256E3135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65173-05AB-4FBA-9A7B-2412E6E9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24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87FE-8FBB-4459-AD08-886C1052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CF6DD-E1A9-4CA1-BB49-B50CCE1C2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2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89F73-8F07-4BD2-A21B-B372CC122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A9493-4C78-4DE7-83C0-9E47B32B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92127-D97A-4D6F-A1A6-CE4409D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E2351-38EC-4D84-9279-0E11DA00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455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1653-7170-4ACD-B366-1D828718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1F1C7-1A76-4D7E-A8E6-4B8882FC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D7589-5EB0-429F-A198-14CBE51F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5B29D-0323-43F0-A4DD-523BD6D1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AB015-0544-4F32-A449-AD141C3C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31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56FAF-FA33-463C-A068-91670D467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8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55650-E512-4264-9A6D-341B6838F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4" y="27388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05D4F-EF83-4FB1-8AAB-CA7656D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918F2-CB69-4D3F-BE24-8465EF36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83EFA-238F-4B70-B4EC-304189FB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634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21" indent="0" algn="ctr">
              <a:buNone/>
              <a:defRPr/>
            </a:lvl2pPr>
            <a:lvl3pPr marL="685647" indent="0" algn="ctr">
              <a:buNone/>
              <a:defRPr/>
            </a:lvl3pPr>
            <a:lvl4pPr marL="1028471" indent="0" algn="ctr">
              <a:buNone/>
              <a:defRPr/>
            </a:lvl4pPr>
            <a:lvl5pPr marL="1371294" indent="0" algn="ctr">
              <a:buNone/>
              <a:defRPr/>
            </a:lvl5pPr>
            <a:lvl6pPr marL="1714121" indent="0" algn="ctr">
              <a:buNone/>
              <a:defRPr/>
            </a:lvl6pPr>
            <a:lvl7pPr marL="2056940" indent="0" algn="ctr">
              <a:buNone/>
              <a:defRPr/>
            </a:lvl7pPr>
            <a:lvl8pPr marL="2399760" indent="0" algn="ctr">
              <a:buNone/>
              <a:defRPr/>
            </a:lvl8pPr>
            <a:lvl9pPr marL="27425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5C4CF-EFD4-4F1C-82A9-1CBA8DC6156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7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ACD-E17B-4399-B798-3AF6FA2B7C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75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EE49D-FC60-41F8-BD27-CF0C6E720E3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56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21" indent="0">
              <a:buNone/>
              <a:defRPr sz="1400"/>
            </a:lvl2pPr>
            <a:lvl3pPr marL="685647" indent="0">
              <a:buNone/>
              <a:defRPr sz="1200"/>
            </a:lvl3pPr>
            <a:lvl4pPr marL="1028471" indent="0">
              <a:buNone/>
              <a:defRPr sz="1100"/>
            </a:lvl4pPr>
            <a:lvl5pPr marL="1371294" indent="0">
              <a:buNone/>
              <a:defRPr sz="1100"/>
            </a:lvl5pPr>
            <a:lvl6pPr marL="1714121" indent="0">
              <a:buNone/>
              <a:defRPr sz="1100"/>
            </a:lvl6pPr>
            <a:lvl7pPr marL="2056940" indent="0">
              <a:buNone/>
              <a:defRPr sz="1100"/>
            </a:lvl7pPr>
            <a:lvl8pPr marL="2399760" indent="0">
              <a:buNone/>
              <a:defRPr sz="1100"/>
            </a:lvl8pPr>
            <a:lvl9pPr marL="274258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18E95-4F99-465C-9772-A56226F7352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64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1F1DD-51A7-402C-830A-BCF27A07A5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11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25574-D7B8-45A2-A935-8D5DD753E6E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853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5BE79-1BC6-4F83-8213-32E21EC406B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7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A5E95-B409-4444-ACE6-1C1F809A7C4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73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21" indent="0">
              <a:buNone/>
              <a:defRPr sz="900"/>
            </a:lvl2pPr>
            <a:lvl3pPr marL="685647" indent="0">
              <a:buNone/>
              <a:defRPr sz="800"/>
            </a:lvl3pPr>
            <a:lvl4pPr marL="1028471" indent="0">
              <a:buNone/>
              <a:defRPr sz="700"/>
            </a:lvl4pPr>
            <a:lvl5pPr marL="1371294" indent="0">
              <a:buNone/>
              <a:defRPr sz="700"/>
            </a:lvl5pPr>
            <a:lvl6pPr marL="1714121" indent="0">
              <a:buNone/>
              <a:defRPr sz="700"/>
            </a:lvl6pPr>
            <a:lvl7pPr marL="2056940" indent="0">
              <a:buNone/>
              <a:defRPr sz="700"/>
            </a:lvl7pPr>
            <a:lvl8pPr marL="2399760" indent="0">
              <a:buNone/>
              <a:defRPr sz="700"/>
            </a:lvl8pPr>
            <a:lvl9pPr marL="274258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D594B-C4F1-4715-AF3D-A8E885BFC49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686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21" indent="0">
              <a:buNone/>
              <a:defRPr sz="900"/>
            </a:lvl2pPr>
            <a:lvl3pPr marL="685647" indent="0">
              <a:buNone/>
              <a:defRPr sz="800"/>
            </a:lvl3pPr>
            <a:lvl4pPr marL="1028471" indent="0">
              <a:buNone/>
              <a:defRPr sz="700"/>
            </a:lvl4pPr>
            <a:lvl5pPr marL="1371294" indent="0">
              <a:buNone/>
              <a:defRPr sz="700"/>
            </a:lvl5pPr>
            <a:lvl6pPr marL="1714121" indent="0">
              <a:buNone/>
              <a:defRPr sz="700"/>
            </a:lvl6pPr>
            <a:lvl7pPr marL="2056940" indent="0">
              <a:buNone/>
              <a:defRPr sz="700"/>
            </a:lvl7pPr>
            <a:lvl8pPr marL="2399760" indent="0">
              <a:buNone/>
              <a:defRPr sz="700"/>
            </a:lvl8pPr>
            <a:lvl9pPr marL="2742581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FA162-A786-4526-A8B2-A47ADA27F0B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50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8D408-C3B5-43FE-9AC1-DAD4E413B7B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27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85362-7467-4D46-AAB9-56EDDB8725B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CCF65-A62A-4ACC-B878-177317F5E8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856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55D7D-999D-40C7-A5C6-142081CC472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64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2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31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5C4CF-EFD4-4F1C-82A9-1CBA8DC6156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61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EE49D-FC60-41F8-BD27-CF0C6E720E3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176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31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18E95-4F99-465C-9772-A56226F7352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64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1F1DD-51A7-402C-830A-BCF27A07A5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16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25574-D7B8-45A2-A935-8D5DD753E6E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192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5BE79-1BC6-4F83-8213-32E21EC406B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72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A5E95-B409-4444-ACE6-1C1F809A7C4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33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D594B-C4F1-4715-AF3D-A8E885BFC49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685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FA162-A786-4526-A8B2-A47ADA27F0B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8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714" indent="0">
              <a:buNone/>
              <a:defRPr sz="1200"/>
            </a:lvl2pPr>
            <a:lvl3pPr marL="911610" indent="0">
              <a:buNone/>
              <a:defRPr sz="1000"/>
            </a:lvl3pPr>
            <a:lvl4pPr marL="1367384" indent="0">
              <a:buNone/>
              <a:defRPr sz="900"/>
            </a:lvl4pPr>
            <a:lvl5pPr marL="1823219" indent="0">
              <a:buNone/>
              <a:defRPr sz="900"/>
            </a:lvl5pPr>
            <a:lvl6pPr marL="2278932" indent="0">
              <a:buNone/>
              <a:defRPr sz="900"/>
            </a:lvl6pPr>
            <a:lvl7pPr marL="2734651" indent="0">
              <a:buNone/>
              <a:defRPr sz="900"/>
            </a:lvl7pPr>
            <a:lvl8pPr marL="3190508" indent="0">
              <a:buNone/>
              <a:defRPr sz="900"/>
            </a:lvl8pPr>
            <a:lvl9pPr marL="36463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B5C12-4082-445F-A4CF-D6F75CE7E5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666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8D408-C3B5-43FE-9AC1-DAD4E413B7B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120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85362-7467-4D46-AAB9-56EDDB8725B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534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55D7D-999D-40C7-A5C6-142081CC472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037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5C4CF-EFD4-4F1C-82A9-1CBA8DC6156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56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EE49D-FC60-41F8-BD27-CF0C6E720E3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71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18E95-4F99-465C-9772-A56226F7352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840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1F1DD-51A7-402C-830A-BCF27A07A5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891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25574-D7B8-45A2-A935-8D5DD753E6E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97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5BE79-1BC6-4F83-8213-32E21EC406B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598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A5E95-B409-4444-ACE6-1C1F809A7C4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714" indent="0">
              <a:buNone/>
              <a:defRPr sz="2800"/>
            </a:lvl2pPr>
            <a:lvl3pPr marL="911610" indent="0">
              <a:buNone/>
              <a:defRPr sz="2400"/>
            </a:lvl3pPr>
            <a:lvl4pPr marL="1367384" indent="0">
              <a:buNone/>
              <a:defRPr sz="2000"/>
            </a:lvl4pPr>
            <a:lvl5pPr marL="1823219" indent="0">
              <a:buNone/>
              <a:defRPr sz="2000"/>
            </a:lvl5pPr>
            <a:lvl6pPr marL="2278932" indent="0">
              <a:buNone/>
              <a:defRPr sz="2000"/>
            </a:lvl6pPr>
            <a:lvl7pPr marL="2734651" indent="0">
              <a:buNone/>
              <a:defRPr sz="2000"/>
            </a:lvl7pPr>
            <a:lvl8pPr marL="3190508" indent="0">
              <a:buNone/>
              <a:defRPr sz="2000"/>
            </a:lvl8pPr>
            <a:lvl9pPr marL="364630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714" indent="0">
              <a:buNone/>
              <a:defRPr sz="1200"/>
            </a:lvl2pPr>
            <a:lvl3pPr marL="911610" indent="0">
              <a:buNone/>
              <a:defRPr sz="1000"/>
            </a:lvl3pPr>
            <a:lvl4pPr marL="1367384" indent="0">
              <a:buNone/>
              <a:defRPr sz="900"/>
            </a:lvl4pPr>
            <a:lvl5pPr marL="1823219" indent="0">
              <a:buNone/>
              <a:defRPr sz="900"/>
            </a:lvl5pPr>
            <a:lvl6pPr marL="2278932" indent="0">
              <a:buNone/>
              <a:defRPr sz="900"/>
            </a:lvl6pPr>
            <a:lvl7pPr marL="2734651" indent="0">
              <a:buNone/>
              <a:defRPr sz="900"/>
            </a:lvl7pPr>
            <a:lvl8pPr marL="3190508" indent="0">
              <a:buNone/>
              <a:defRPr sz="900"/>
            </a:lvl8pPr>
            <a:lvl9pPr marL="36463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18B52-1AD7-466A-9BBB-5648E586FE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717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D594B-C4F1-4715-AF3D-A8E885BFC49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96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FA162-A786-4526-A8B2-A47ADA27F0B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161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8D408-C3B5-43FE-9AC1-DAD4E413B7B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928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85362-7467-4D46-AAB9-56EDDB8725B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16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55D7D-999D-40C7-A5C6-142081CC472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401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5C4CF-EFD4-4F1C-82A9-1CBA8DC6156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5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EE49D-FC60-41F8-BD27-CF0C6E720E3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11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18E95-4F99-465C-9772-A56226F7352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4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1F1DD-51A7-402C-830A-BCF27A07A5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432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25574-D7B8-45A2-A935-8D5DD753E6E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2" tIns="45596" rIns="91192" bIns="455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2" tIns="45596" rIns="91192" bIns="455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2" tIns="45596" rIns="91192" bIns="455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2" tIns="45596" rIns="91192" bIns="4559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2" tIns="45596" rIns="91192" bIns="455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D320A20-2DCC-4672-9E22-D467E08C795D}" type="slidenum">
              <a:rPr lang="en-US" altLang="en-US" kern="1200" smtClean="0"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49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7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1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73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32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786" indent="-3417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717" indent="-28488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467" indent="-22785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240" indent="-22785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075" indent="-22785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6788" indent="-2278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2624" indent="-2278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8399" indent="-2278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4178" indent="-2278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14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10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84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19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32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51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508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302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11141B0-510C-4D89-980B-92C43A8C0C01}" type="slidenum">
              <a:rPr lang="en-US" altLang="vi-VN" kern="1200" smtClean="0"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7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  <p:sldLayoutId id="21474848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11141B0-510C-4D89-980B-92C43A8C0C01}" type="slidenum">
              <a:rPr lang="en-US" altLang="vi-VN" kern="1200" smtClean="0"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49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  <p:sldLayoutId id="2147484893" r:id="rId6"/>
    <p:sldLayoutId id="2147484894" r:id="rId7"/>
    <p:sldLayoutId id="2147484895" r:id="rId8"/>
    <p:sldLayoutId id="2147484896" r:id="rId9"/>
    <p:sldLayoutId id="2147484897" r:id="rId10"/>
    <p:sldLayoutId id="2147484898" r:id="rId11"/>
    <p:sldLayoutId id="21474848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TW" altLang="zh-TW" kern="120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TW" altLang="zh-TW" kern="120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94A2FB0-1140-4765-B53B-030F663B9517}" type="slidenum">
              <a:rPr lang="en-US" altLang="vi-VN" kern="1200" smtClean="0">
                <a:latin typeface="Arial" charset="0"/>
                <a:ea typeface="+mn-ea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80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2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7" name="Text Placeholder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165624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C07D4AF-EF65-4218-971C-8FE04C2300FC}" type="slidenum">
              <a:rPr lang="en-US" altLang="en-US" kern="1200" smtClean="0"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2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46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  <p:sldLayoutId id="214748495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E7B6557-4412-4BB5-8957-97A02E63FC90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2/21/2022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C09E0501-3D3D-481B-A0F3-149D53C46D96}" type="slidenum">
              <a:rPr lang="en-US" kern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5" name="TextBox 1"/>
          <p:cNvSpPr txBox="1">
            <a:spLocks noChangeArrowheads="1"/>
          </p:cNvSpPr>
          <p:nvPr userDrawn="1"/>
        </p:nvSpPr>
        <p:spPr bwMode="auto">
          <a:xfrm>
            <a:off x="174630" y="4914912"/>
            <a:ext cx="1730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400" kern="1200">
                <a:solidFill>
                  <a:prstClr val="black"/>
                </a:solidFill>
                <a:ea typeface="+mn-ea"/>
                <a:cs typeface="+mn-cs"/>
              </a:rPr>
              <a:t>TaiLieu.VN</a:t>
            </a:r>
          </a:p>
        </p:txBody>
      </p:sp>
    </p:spTree>
    <p:extLst>
      <p:ext uri="{BB962C8B-B14F-4D97-AF65-F5344CB8AC3E}">
        <p14:creationId xmlns:p14="http://schemas.microsoft.com/office/powerpoint/2010/main" val="145639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21C01E49-788F-4757-B3CA-F285EE7C6E3F}" type="slidenum">
              <a:rPr lang="en-US" kern="1200"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08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  <p:sldLayoutId id="2147484984" r:id="rId5"/>
    <p:sldLayoutId id="2147484985" r:id="rId6"/>
    <p:sldLayoutId id="2147484986" r:id="rId7"/>
    <p:sldLayoutId id="2147484987" r:id="rId8"/>
    <p:sldLayoutId id="2147484988" r:id="rId9"/>
    <p:sldLayoutId id="2147484989" r:id="rId10"/>
    <p:sldLayoutId id="21474849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BE8B6-12DB-4EA8-9858-1A71ABE9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22" tIns="34289" rIns="6852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E38D6-A727-4259-888B-0E792C5E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2" tIns="34289" rIns="6852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8719-7814-4FAD-B236-EFF200DF4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9"/>
            <a:ext cx="2057400" cy="273844"/>
          </a:xfrm>
          <a:prstGeom prst="rect">
            <a:avLst/>
          </a:prstGeom>
        </p:spPr>
        <p:txBody>
          <a:bodyPr vert="horz" lIns="68522" tIns="34289" rIns="6852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37">
              <a:buClrTx/>
            </a:pPr>
            <a:fld id="{01D21C68-C4B1-4ACD-8923-B0DCDE83A6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137">
                <a:buClrTx/>
              </a:pPr>
              <a:t>2/21/2022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4A072-945F-447C-9AA6-10774C403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9"/>
            <a:ext cx="3086100" cy="273844"/>
          </a:xfrm>
          <a:prstGeom prst="rect">
            <a:avLst/>
          </a:prstGeom>
        </p:spPr>
        <p:txBody>
          <a:bodyPr vert="horz" lIns="68522" tIns="34289" rIns="6852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3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063C8-FCDA-4D40-A5D6-A4B41F362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9"/>
            <a:ext cx="2057400" cy="273844"/>
          </a:xfrm>
          <a:prstGeom prst="rect">
            <a:avLst/>
          </a:prstGeom>
        </p:spPr>
        <p:txBody>
          <a:bodyPr vert="horz" lIns="68522" tIns="34289" rIns="6852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37">
              <a:buClrTx/>
            </a:pPr>
            <a:fld id="{AEC39A31-2B84-4419-A354-D3E0824FFA4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13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08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l" defTabSz="68513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94" indent="-171294" algn="l" defTabSz="68513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81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30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80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531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117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686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254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841" indent="-171294" algn="l" defTabSz="6851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5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37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06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74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86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41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960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511" algn="l" defTabSz="68513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2" tIns="45596" rIns="91192" bIns="455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2" tIns="45596" rIns="91192" bIns="455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92" tIns="45596" rIns="91192" bIns="455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92" tIns="45596" rIns="91192" bIns="4559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92" tIns="45596" rIns="91192" bIns="455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47912FFE-7F80-4C37-865A-B569C30B26D7}" type="slidenum">
              <a:rPr lang="en-US" altLang="vi-VN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64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  <p:sldLayoutId id="2147484528" r:id="rId12"/>
    <p:sldLayoutId id="21474845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7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1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73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32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786" indent="-3417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717" indent="-28488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467" indent="-22785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240" indent="-22785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075" indent="-22785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6788" indent="-2278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2624" indent="-2278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8399" indent="-2278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4178" indent="-2278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14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10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84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19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32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51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508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302" algn="l" defTabSz="911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8D798-83AA-4C52-B7BB-663F781C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53" tIns="34289" rIns="68553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7A459-A951-4614-B1B3-383180F5D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3" tIns="34289" rIns="68553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ABA59-8524-4E8E-B840-7808865FE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>
              <a:buClrTx/>
            </a:pPr>
            <a:fld id="{AF6C8DB1-AD7C-40B0-9354-9DA531F406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494">
                <a:buClrTx/>
              </a:pPr>
              <a:t>2/21/2022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CE780-6E4D-45AA-95E9-3A34B52FC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93272-1091-4896-8EC8-1F11EFA15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>
              <a:buClrTx/>
            </a:pPr>
            <a:fld id="{3B132BF9-C351-4DF0-B63B-FB2D458E10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49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43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l" defTabSz="68549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8" indent="-171378" algn="l" defTabSz="68549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3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71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10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50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04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51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98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53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8D798-83AA-4C52-B7BB-663F781C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7A459-A951-4614-B1B3-383180F5D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ABA59-8524-4E8E-B840-7808865FE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>
              <a:buClrTx/>
            </a:pPr>
            <a:fld id="{AF6C8DB1-AD7C-40B0-9354-9DA531F406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596">
                <a:buClrTx/>
              </a:pPr>
              <a:t>2/21/2022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CE780-6E4D-45AA-95E9-3A34B52FC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93272-1091-4896-8EC8-1F11EFA15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>
              <a:buClrTx/>
            </a:pPr>
            <a:fld id="{3B132BF9-C351-4DF0-B63B-FB2D458E10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59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2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p:txStyles>
    <p:titleStyle>
      <a:lvl1pPr algn="l" defTabSz="6855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6855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7" tIns="34289" rIns="6856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7" tIns="34289" rIns="6856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67" tIns="34289" rIns="68567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67" tIns="34289" rIns="68567" bIns="342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67" tIns="34289" rIns="68567" bIns="342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6471050-B1CA-4A4D-B23E-268098ED9708}" type="slidenum">
              <a:rPr lang="en-US" altLang="en-US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11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  <p:sldLayoutId id="21474846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2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64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47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29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20" indent="-25712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087" indent="-21426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060" indent="-17141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9880" indent="-17141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701" indent="-17141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527" indent="-1714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351" indent="-1714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174" indent="-1714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001" indent="-1714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4" tIns="34289" rIns="68574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6471050-B1CA-4A4D-B23E-268098ED9708}" type="slidenum">
              <a:rPr lang="en-US" altLang="en-US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6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  <p:sldLayoutId id="2147484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0" indent="-17143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62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28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61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6471050-B1CA-4A4D-B23E-268098ED9708}" type="slidenum">
              <a:rPr lang="en-US" altLang="en-US" kern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75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  <p:sldLayoutId id="2147484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6471050-B1CA-4A4D-B23E-268098ED9708}" type="slidenum">
              <a:rPr lang="en-US" altLang="en-US" kern="1200" smtClean="0">
                <a:solidFill>
                  <a:prstClr val="black"/>
                </a:solidFill>
                <a:latin typeface="Arial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>
              <a:solidFill>
                <a:prstClr val="black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9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18.xml"/><Relationship Id="rId1" Type="http://schemas.openxmlformats.org/officeDocument/2006/relationships/audio" Target="../media/audio3.wav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30.xml"/><Relationship Id="rId1" Type="http://schemas.openxmlformats.org/officeDocument/2006/relationships/audio" Target="../media/audio3.wav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53.xml"/><Relationship Id="rId1" Type="http://schemas.openxmlformats.org/officeDocument/2006/relationships/audio" Target="../media/audio3.wav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76" y="-298850"/>
            <a:ext cx="9246476" cy="6184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476" y="-96012"/>
            <a:ext cx="1117854" cy="1117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2393" y="1303385"/>
            <a:ext cx="6837426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)-tr119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8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20CF3-F5C2-49C1-A067-B4EA2BD4AB77}"/>
              </a:ext>
            </a:extLst>
          </p:cNvPr>
          <p:cNvSpPr txBox="1"/>
          <p:nvPr/>
        </p:nvSpPr>
        <p:spPr>
          <a:xfrm>
            <a:off x="2313297" y="317319"/>
            <a:ext cx="5075390" cy="623246"/>
          </a:xfrm>
          <a:prstGeom prst="rect">
            <a:avLst/>
          </a:prstGeom>
          <a:noFill/>
        </p:spPr>
        <p:txBody>
          <a:bodyPr wrap="none" lIns="68561" tIns="34289" rIns="68561" bIns="34289" rtlCol="0">
            <a:spAutoFit/>
          </a:bodyPr>
          <a:lstStyle/>
          <a:p>
            <a:pPr defTabSz="685579">
              <a:buClrTx/>
            </a:pPr>
            <a:r>
              <a:rPr lang="en-US" sz="3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 THỨC CẦN NHỚ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B1106-B19D-4B6E-897D-969FA1AA119A}"/>
              </a:ext>
            </a:extLst>
          </p:cNvPr>
          <p:cNvSpPr txBox="1"/>
          <p:nvPr/>
        </p:nvSpPr>
        <p:spPr>
          <a:xfrm>
            <a:off x="634483" y="1105526"/>
            <a:ext cx="7921688" cy="1177243"/>
          </a:xfrm>
          <a:prstGeom prst="rect">
            <a:avLst/>
          </a:prstGeom>
          <a:noFill/>
        </p:spPr>
        <p:txBody>
          <a:bodyPr wrap="square" lIns="68561" tIns="34289" rIns="68561" bIns="34289" rtlCol="0">
            <a:spAutoFit/>
          </a:bodyPr>
          <a:lstStyle/>
          <a:p>
            <a:pPr defTabSz="685579">
              <a:buClrTx/>
            </a:pP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785" indent="-342785" defTabSz="685579">
              <a:buClrTx/>
              <a:buFontTx/>
              <a:buChar char="-"/>
            </a:pP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785" indent="-342785" defTabSz="685579">
              <a:buClrTx/>
              <a:buFontTx/>
              <a:buChar char="-"/>
            </a:pP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lang="vi-VN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ợt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b</a:t>
            </a:r>
            <a:r>
              <a:rPr lang="vi-VN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chia,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86423" y="2350541"/>
            <a:ext cx="7296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ct val="0"/>
              </a:spcAft>
              <a:buClrTx/>
              <a:defRPr/>
            </a:pP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quá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chia,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hạ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chia.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ở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chia,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0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lang="en-US" altLang="en-US" sz="24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45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310A15-117A-4873-A837-BB8E75EEC7B6}"/>
              </a:ext>
            </a:extLst>
          </p:cNvPr>
          <p:cNvSpPr/>
          <p:nvPr/>
        </p:nvSpPr>
        <p:spPr>
          <a:xfrm>
            <a:off x="1278301" y="1848443"/>
            <a:ext cx="6708723" cy="707684"/>
          </a:xfrm>
          <a:prstGeom prst="rect">
            <a:avLst/>
          </a:prstGeom>
          <a:noFill/>
        </p:spPr>
        <p:txBody>
          <a:bodyPr wrap="square" lIns="91240" tIns="45620" rIns="91240" bIns="45620">
            <a:spAutoFit/>
          </a:bodyPr>
          <a:lstStyle/>
          <a:p>
            <a:pPr algn="ctr" defTabSz="912150">
              <a:buClrTx/>
            </a:pP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</a:rPr>
              <a:t>LUYỆN TẬP - THỰC HÀNH </a:t>
            </a:r>
          </a:p>
        </p:txBody>
      </p:sp>
    </p:spTree>
    <p:extLst>
      <p:ext uri="{BB962C8B-B14F-4D97-AF65-F5344CB8AC3E}">
        <p14:creationId xmlns:p14="http://schemas.microsoft.com/office/powerpoint/2010/main" val="274775474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02641" y="1777759"/>
            <a:ext cx="13716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3224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068333" y="1739270"/>
            <a:ext cx="838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961036" y="1838036"/>
            <a:ext cx="0" cy="1428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989029" y="2192261"/>
            <a:ext cx="737134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444622" y="1750930"/>
            <a:ext cx="952432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1516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430495" y="1693780"/>
            <a:ext cx="31556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341860" y="1834438"/>
            <a:ext cx="0" cy="1428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344861" y="2169612"/>
            <a:ext cx="84459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063344" y="1713607"/>
            <a:ext cx="96146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2819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986299" y="1693780"/>
            <a:ext cx="4191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5903501" y="1793957"/>
            <a:ext cx="0" cy="1428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5901580" y="2123146"/>
            <a:ext cx="760511" cy="714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970369" y="2126002"/>
            <a:ext cx="259664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354278" y="2124007"/>
            <a:ext cx="353224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61268" y="2148652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69679" y="2139322"/>
            <a:ext cx="356111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26755" y="2490199"/>
            <a:ext cx="369497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39265" y="2506642"/>
            <a:ext cx="384951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07819" y="2891689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151265" y="2126002"/>
            <a:ext cx="315205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363503" y="2099173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750872" y="2089318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2595243" y="2088678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2787331" y="2092252"/>
            <a:ext cx="3810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2997886" y="2458213"/>
            <a:ext cx="46452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5906870" y="2055484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6274992" y="2048341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5425624" y="2069146"/>
            <a:ext cx="3810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5600097" y="2446855"/>
            <a:ext cx="40873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5429682" y="2445064"/>
            <a:ext cx="345981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6083716" y="2057929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2801036" y="2453647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3017648" y="2846860"/>
            <a:ext cx="296261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551798" y="2093416"/>
            <a:ext cx="4572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5258607" y="2081761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5602283" y="2784394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6A8CC698-A1E9-4E60-B187-703C1047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42" y="499465"/>
            <a:ext cx="3402135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1" tIns="34289" rIns="68541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358">
              <a:buClrTx/>
            </a:pPr>
            <a:r>
              <a:rPr lang="en-US" altLang="en-US" sz="2400" b="1" u="sng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en-US" sz="2400" b="1" u="sng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en-US" altLang="en-US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24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lang="en-US" altLang="en-US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altLang="en-US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lang="en-US" altLang="en-US" sz="24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tính</a:t>
            </a:r>
            <a:endParaRPr lang="en-US" altLang="en-US" sz="24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1752E0E9-55DE-4C3D-BE96-9F94F214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92" y="1009127"/>
            <a:ext cx="8734440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1" tIns="34289" rIns="68541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358">
              <a:buClrTx/>
            </a:pP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3224 : 4         1516 : 3             b)  2819 : 7         1865 : 6</a:t>
            </a:r>
          </a:p>
        </p:txBody>
      </p:sp>
      <p:sp>
        <p:nvSpPr>
          <p:cNvPr id="2" name="Rectangle 1"/>
          <p:cNvSpPr/>
          <p:nvPr/>
        </p:nvSpPr>
        <p:spPr>
          <a:xfrm>
            <a:off x="7358454" y="1714379"/>
            <a:ext cx="902714" cy="523172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pPr lvl="0">
              <a:spcBef>
                <a:spcPct val="50000"/>
              </a:spcBef>
              <a:buClrTx/>
              <a:defRPr/>
            </a:pPr>
            <a:r>
              <a:rPr lang="en-US" alt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1865</a:t>
            </a: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8269768" y="1702177"/>
            <a:ext cx="381000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defTabSz="913860">
              <a:spcBef>
                <a:spcPct val="50000"/>
              </a:spcBef>
              <a:buClrTx/>
            </a:pPr>
            <a:r>
              <a:rPr lang="en-US" alt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8202031" y="1787730"/>
            <a:ext cx="0" cy="1428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8218828" y="2135551"/>
            <a:ext cx="760511" cy="714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96971" y="2050295"/>
            <a:ext cx="364105" cy="523172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dirty="0"/>
          </a:p>
        </p:txBody>
      </p:sp>
      <p:sp>
        <p:nvSpPr>
          <p:cNvPr id="69" name="Text Box 34"/>
          <p:cNvSpPr txBox="1">
            <a:spLocks noChangeArrowheads="1"/>
          </p:cNvSpPr>
          <p:nvPr/>
        </p:nvSpPr>
        <p:spPr bwMode="auto">
          <a:xfrm>
            <a:off x="7519813" y="2094196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7718868" y="2087968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358744" y="2053400"/>
            <a:ext cx="364105" cy="523172"/>
          </a:xfrm>
          <a:prstGeom prst="rect">
            <a:avLst/>
          </a:prstGeom>
        </p:spPr>
        <p:txBody>
          <a:bodyPr wrap="none" lIns="91392" tIns="45696" rIns="91392" bIns="45696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7728254" y="2457499"/>
            <a:ext cx="224555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 Box 49"/>
          <p:cNvSpPr txBox="1">
            <a:spLocks noChangeArrowheads="1"/>
          </p:cNvSpPr>
          <p:nvPr/>
        </p:nvSpPr>
        <p:spPr bwMode="auto">
          <a:xfrm>
            <a:off x="7908630" y="2451271"/>
            <a:ext cx="224555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8544652" y="2050348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7903917" y="2790600"/>
            <a:ext cx="304800" cy="522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192" tIns="45596" rIns="91192" bIns="4559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53634" y="3385476"/>
            <a:ext cx="8289206" cy="917316"/>
          </a:xfrm>
          <a:solidFill>
            <a:srgbClr val="FFCC66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chia ở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0. Ta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1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8" grpId="0"/>
      <p:bldP spid="29709" grpId="0"/>
      <p:bldP spid="29712" grpId="0"/>
      <p:bldP spid="29713" grpId="0"/>
      <p:bldP spid="29716" grpId="0"/>
      <p:bldP spid="29717" grpId="0"/>
      <p:bldP spid="29720" grpId="0"/>
      <p:bldP spid="29722" grpId="0"/>
      <p:bldP spid="29723" grpId="0"/>
      <p:bldP spid="29725" grpId="0"/>
      <p:bldP spid="29726" grpId="0"/>
      <p:bldP spid="29727" grpId="0"/>
      <p:bldP spid="29728" grpId="0"/>
      <p:bldP spid="29731" grpId="0"/>
      <p:bldP spid="29733" grpId="0"/>
      <p:bldP spid="29738" grpId="0"/>
      <p:bldP spid="29739" grpId="0"/>
      <p:bldP spid="29742" grpId="0"/>
      <p:bldP spid="29744" grpId="0"/>
      <p:bldP spid="29745" grpId="0"/>
      <p:bldP spid="29748" grpId="0"/>
      <p:bldP spid="53" grpId="0"/>
      <p:bldP spid="2" grpId="0"/>
      <p:bldP spid="65" grpId="0"/>
      <p:bldP spid="67" grpId="0" animBg="1"/>
      <p:bldP spid="68" grpId="0" animBg="1"/>
      <p:bldP spid="3" grpId="0"/>
      <p:bldP spid="71" grpId="0"/>
      <p:bldP spid="72" grpId="0"/>
      <p:bldP spid="73" grpId="0"/>
      <p:bldP spid="7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622728" y="2466782"/>
            <a:ext cx="1585913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u="sng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Tóm</a:t>
            </a:r>
            <a:r>
              <a:rPr lang="en-US" altLang="vi-VN" sz="2100" b="1" u="sng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u="sng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tắt</a:t>
            </a:r>
            <a:endParaRPr lang="en-US" altLang="vi-VN" sz="2100" b="1" u="sng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3" y="1010202"/>
            <a:ext cx="9143999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u="sng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vi-VN" sz="2100" b="1" u="sng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dài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1215m,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sữa</a:t>
            </a:r>
            <a:endParaRPr lang="en-US" altLang="vi-VN" sz="2100" b="1" kern="1200" dirty="0">
              <a:solidFill>
                <a:schemeClr val="bg1"/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419" y="1479833"/>
            <a:ext cx="9143999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1/3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còn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bao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mét</a:t>
            </a:r>
            <a:endParaRPr lang="en-US" altLang="vi-VN" sz="2100" b="1" kern="1200" dirty="0">
              <a:solidFill>
                <a:schemeClr val="bg1"/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2401" y="1983730"/>
            <a:ext cx="1835020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?</a:t>
            </a:r>
          </a:p>
        </p:txBody>
      </p: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2155891" y="3629645"/>
            <a:ext cx="4343400" cy="304800"/>
            <a:chOff x="912" y="3600"/>
            <a:chExt cx="2736" cy="192"/>
          </a:xfrm>
        </p:grpSpPr>
        <p:sp>
          <p:nvSpPr>
            <p:cNvPr id="14" name="Line 73"/>
            <p:cNvSpPr>
              <a:spLocks noChangeShapeType="1"/>
            </p:cNvSpPr>
            <p:nvPr/>
          </p:nvSpPr>
          <p:spPr bwMode="auto">
            <a:xfrm>
              <a:off x="1865" y="3600"/>
              <a:ext cx="0" cy="18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roup 74"/>
            <p:cNvGrpSpPr>
              <a:grpSpLocks/>
            </p:cNvGrpSpPr>
            <p:nvPr/>
          </p:nvGrpSpPr>
          <p:grpSpPr bwMode="auto">
            <a:xfrm>
              <a:off x="912" y="3600"/>
              <a:ext cx="2736" cy="192"/>
              <a:chOff x="2688" y="3216"/>
              <a:chExt cx="2736" cy="192"/>
            </a:xfrm>
          </p:grpSpPr>
          <p:sp>
            <p:nvSpPr>
              <p:cNvPr id="16" name="Line 75"/>
              <p:cNvSpPr>
                <a:spLocks noChangeShapeType="1"/>
              </p:cNvSpPr>
              <p:nvPr/>
            </p:nvSpPr>
            <p:spPr bwMode="auto">
              <a:xfrm flipH="1" flipV="1">
                <a:off x="2688" y="3312"/>
                <a:ext cx="27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Line 76"/>
              <p:cNvSpPr>
                <a:spLocks noChangeShapeType="1"/>
              </p:cNvSpPr>
              <p:nvPr/>
            </p:nvSpPr>
            <p:spPr bwMode="auto">
              <a:xfrm>
                <a:off x="4548" y="321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8" name="Line 77"/>
          <p:cNvSpPr>
            <a:spLocks noChangeShapeType="1"/>
          </p:cNvSpPr>
          <p:nvPr/>
        </p:nvSpPr>
        <p:spPr bwMode="auto">
          <a:xfrm>
            <a:off x="2140210" y="3782433"/>
            <a:ext cx="1524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78"/>
          <p:cNvSpPr>
            <a:spLocks noChangeShapeType="1"/>
          </p:cNvSpPr>
          <p:nvPr/>
        </p:nvSpPr>
        <p:spPr bwMode="auto">
          <a:xfrm>
            <a:off x="2148536" y="3610983"/>
            <a:ext cx="0" cy="304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79"/>
          <p:cNvSpPr>
            <a:spLocks noChangeShapeType="1"/>
          </p:cNvSpPr>
          <p:nvPr/>
        </p:nvSpPr>
        <p:spPr bwMode="auto">
          <a:xfrm>
            <a:off x="6510593" y="3629664"/>
            <a:ext cx="0" cy="304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AutoShape 58"/>
          <p:cNvSpPr>
            <a:spLocks/>
          </p:cNvSpPr>
          <p:nvPr/>
        </p:nvSpPr>
        <p:spPr bwMode="auto">
          <a:xfrm rot="5400000">
            <a:off x="4906023" y="2555066"/>
            <a:ext cx="381000" cy="2819400"/>
          </a:xfrm>
          <a:prstGeom prst="rightBrace">
            <a:avLst>
              <a:gd name="adj1" fmla="val 61667"/>
              <a:gd name="adj2" fmla="val 52301"/>
            </a:avLst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AutoShape 52"/>
          <p:cNvSpPr>
            <a:spLocks/>
          </p:cNvSpPr>
          <p:nvPr/>
        </p:nvSpPr>
        <p:spPr bwMode="auto">
          <a:xfrm rot="16200000">
            <a:off x="4141870" y="1438328"/>
            <a:ext cx="360362" cy="4308475"/>
          </a:xfrm>
          <a:prstGeom prst="rightBrace">
            <a:avLst>
              <a:gd name="adj1" fmla="val 99633"/>
              <a:gd name="adj2" fmla="val 52301"/>
            </a:avLst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Picture 53" descr="questionbig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09" y="4239245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5296384" y="4163078"/>
            <a:ext cx="58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m</a:t>
            </a:r>
          </a:p>
        </p:txBody>
      </p: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2181485" y="3859813"/>
            <a:ext cx="1447800" cy="536576"/>
            <a:chOff x="2496" y="3840"/>
            <a:chExt cx="912" cy="338"/>
          </a:xfrm>
        </p:grpSpPr>
        <p:sp>
          <p:nvSpPr>
            <p:cNvPr id="26" name="AutoShape 42"/>
            <p:cNvSpPr>
              <a:spLocks/>
            </p:cNvSpPr>
            <p:nvPr/>
          </p:nvSpPr>
          <p:spPr bwMode="auto">
            <a:xfrm rot="5400000">
              <a:off x="2880" y="3456"/>
              <a:ext cx="144" cy="912"/>
            </a:xfrm>
            <a:prstGeom prst="rightBrace">
              <a:avLst>
                <a:gd name="adj1" fmla="val 52778"/>
                <a:gd name="adj2" fmla="val 52301"/>
              </a:avLst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2640" y="3945"/>
              <a:ext cx="593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Đã</a:t>
              </a:r>
              <a:r>
                <a:rPr kumimoji="0" lang="en-US" alt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vi-VN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sửa</a:t>
              </a:r>
              <a:endParaRPr kumimoji="0" lang="en-US" altLang="vi-V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3958974" y="3038707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1215m</a:t>
            </a:r>
          </a:p>
        </p:txBody>
      </p:sp>
    </p:spTree>
    <p:extLst>
      <p:ext uri="{BB962C8B-B14F-4D97-AF65-F5344CB8AC3E}">
        <p14:creationId xmlns:p14="http://schemas.microsoft.com/office/powerpoint/2010/main" val="21381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340370" y="2473510"/>
            <a:ext cx="1585913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299235" y="3018405"/>
            <a:ext cx="5943600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Đội công nhân đã </a:t>
            </a:r>
            <a:r>
              <a:rPr lang="en-US" altLang="vi-VN" sz="21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mét đường là: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248612" y="3506561"/>
            <a:ext cx="2940844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1215 : 3 = 405 (m)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-416006" y="4025646"/>
            <a:ext cx="8691563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en-US" altLang="vi-VN" sz="21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công </a:t>
            </a:r>
            <a:r>
              <a:rPr lang="en-US" altLang="vi-VN" sz="21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còn</a:t>
            </a: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phải sửa số mét đường là: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2362941" y="4438818"/>
            <a:ext cx="2957513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1215 – 405 = 810 (m)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3508222" y="4748409"/>
            <a:ext cx="2988128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lang="en-US" altLang="vi-VN" sz="21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số: 810 m đường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3" y="1010202"/>
            <a:ext cx="9143999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u="sng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vi-VN" sz="2100" b="1" u="sng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dài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1215m,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sữa</a:t>
            </a:r>
            <a:endParaRPr lang="en-US" altLang="vi-VN" sz="2100" b="1" kern="1200" dirty="0">
              <a:solidFill>
                <a:schemeClr val="bg1"/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419" y="1479833"/>
            <a:ext cx="9143999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1/3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còn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bao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mét</a:t>
            </a:r>
            <a:endParaRPr lang="en-US" altLang="vi-VN" sz="2100" b="1" kern="1200" dirty="0">
              <a:solidFill>
                <a:schemeClr val="bg1"/>
              </a:solidFill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2401" y="1983730"/>
            <a:ext cx="1835020" cy="5055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100" b="1" kern="1200" dirty="0" err="1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lang="en-US" altLang="vi-VN" sz="2100" b="1" kern="1200" dirty="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?</a:t>
            </a:r>
          </a:p>
        </p:txBody>
      </p:sp>
    </p:spTree>
    <p:extLst>
      <p:ext uri="{BB962C8B-B14F-4D97-AF65-F5344CB8AC3E}">
        <p14:creationId xmlns:p14="http://schemas.microsoft.com/office/powerpoint/2010/main" val="33896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  <p:bldP spid="31758" grpId="0"/>
      <p:bldP spid="31759" grpId="0"/>
      <p:bldP spid="31778" grpId="0"/>
      <p:bldP spid="317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1A7AB1BC-84CB-4AE1-871D-BF3BFB02F8BD}" type="slidenum">
              <a:rPr lang="en-US" altLang="en-US"/>
              <a:pPr eaLnBrk="1" hangingPunct="1"/>
              <a:t>15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096000" y="26289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3796" name="WordArt 3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5</a:t>
            </a:r>
          </a:p>
        </p:txBody>
      </p:sp>
      <p:sp>
        <p:nvSpPr>
          <p:cNvPr id="33797" name="WordArt 4"/>
          <p:cNvSpPr>
            <a:spLocks noChangeArrowheads="1" noChangeShapeType="1" noTextEdit="1"/>
          </p:cNvSpPr>
          <p:nvPr/>
        </p:nvSpPr>
        <p:spPr bwMode="auto">
          <a:xfrm>
            <a:off x="8458200" y="857274"/>
            <a:ext cx="381000" cy="307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4</a:t>
            </a:r>
          </a:p>
        </p:txBody>
      </p:sp>
      <p:sp>
        <p:nvSpPr>
          <p:cNvPr id="33798" name="WordArt 5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3</a:t>
            </a:r>
          </a:p>
        </p:txBody>
      </p:sp>
      <p:sp>
        <p:nvSpPr>
          <p:cNvPr id="33799" name="WordArt 6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801" name="WordArt 8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1</a:t>
            </a:r>
          </a:p>
        </p:txBody>
      </p:sp>
      <p:sp>
        <p:nvSpPr>
          <p:cNvPr id="33802" name="WordArt 9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0</a:t>
            </a:r>
          </a:p>
        </p:txBody>
      </p:sp>
      <p:sp>
        <p:nvSpPr>
          <p:cNvPr id="52235" name="WordArt 10"/>
          <p:cNvSpPr>
            <a:spLocks noChangeArrowheads="1" noChangeShapeType="1" noTextEdit="1"/>
          </p:cNvSpPr>
          <p:nvPr/>
        </p:nvSpPr>
        <p:spPr bwMode="auto">
          <a:xfrm>
            <a:off x="10134600" y="342900"/>
            <a:ext cx="381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3</a:t>
            </a:r>
          </a:p>
        </p:txBody>
      </p:sp>
      <p:pic>
        <p:nvPicPr>
          <p:cNvPr id="52236" name="Picture 11" descr="j0336978[2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4857750"/>
            <a:ext cx="38100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73" name="ELPH241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181600" y="3771900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b="1" kern="1200">
              <a:solidFill>
                <a:srgbClr val="FF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667000" y="971550"/>
            <a:ext cx="5715000" cy="25717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8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95805" y="1379947"/>
            <a:ext cx="2380861" cy="2109788"/>
            <a:chOff x="140" y="1561"/>
            <a:chExt cx="1570" cy="1772"/>
          </a:xfrm>
        </p:grpSpPr>
        <p:sp>
          <p:nvSpPr>
            <p:cNvPr id="52242" name="Text Box 26"/>
            <p:cNvSpPr txBox="1">
              <a:spLocks noChangeArrowheads="1"/>
            </p:cNvSpPr>
            <p:nvPr/>
          </p:nvSpPr>
          <p:spPr bwMode="auto">
            <a:xfrm>
              <a:off x="140" y="1601"/>
              <a:ext cx="1056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>
                  <a:solidFill>
                    <a:srgbClr val="FF0000"/>
                  </a:solidFill>
                  <a:latin typeface="Times New Roman" pitchFamily="18" charset="0"/>
                  <a:ea typeface="+mn-ea"/>
                  <a:cs typeface="+mn-cs"/>
                </a:rPr>
                <a:t>    </a:t>
              </a:r>
              <a:r>
                <a:rPr lang="en-US" altLang="en-US" sz="3200" b="1" kern="1200">
                  <a:solidFill>
                    <a:srgbClr val="002060"/>
                  </a:solidFill>
                  <a:latin typeface="Times New Roman" pitchFamily="18" charset="0"/>
                  <a:ea typeface="+mn-ea"/>
                  <a:cs typeface="+mn-cs"/>
                </a:rPr>
                <a:t>2156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      </a:t>
              </a:r>
              <a:r>
                <a:rPr lang="en-US" altLang="en-US" sz="3200" b="1" kern="120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05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       56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         0</a:t>
              </a:r>
              <a:endParaRPr lang="en-US" altLang="en-US" sz="3200" b="1" kern="1200">
                <a:solidFill>
                  <a:srgbClr val="C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52243" name="Group 27"/>
            <p:cNvGrpSpPr>
              <a:grpSpLocks/>
            </p:cNvGrpSpPr>
            <p:nvPr/>
          </p:nvGrpSpPr>
          <p:grpSpPr bwMode="auto">
            <a:xfrm>
              <a:off x="984" y="1680"/>
              <a:ext cx="588" cy="720"/>
              <a:chOff x="984" y="1680"/>
              <a:chExt cx="588" cy="720"/>
            </a:xfrm>
          </p:grpSpPr>
          <p:sp>
            <p:nvSpPr>
              <p:cNvPr id="52244" name="Line 28"/>
              <p:cNvSpPr>
                <a:spLocks noChangeShapeType="1"/>
              </p:cNvSpPr>
              <p:nvPr/>
            </p:nvSpPr>
            <p:spPr bwMode="auto">
              <a:xfrm>
                <a:off x="984" y="1680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245" name="Line 29"/>
              <p:cNvSpPr>
                <a:spLocks noChangeShapeType="1"/>
              </p:cNvSpPr>
              <p:nvPr/>
            </p:nvSpPr>
            <p:spPr bwMode="auto">
              <a:xfrm>
                <a:off x="996" y="1968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246" name="Text Box 30"/>
            <p:cNvSpPr txBox="1">
              <a:spLocks noChangeArrowheads="1"/>
            </p:cNvSpPr>
            <p:nvPr/>
          </p:nvSpPr>
          <p:spPr bwMode="auto">
            <a:xfrm>
              <a:off x="1044" y="1561"/>
              <a:ext cx="24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solidFill>
                    <a:srgbClr val="002060"/>
                  </a:solidFill>
                  <a:latin typeface="Times New Roman" pitchFamily="18" charset="0"/>
                  <a:ea typeface="+mn-ea"/>
                  <a:cs typeface="+mn-cs"/>
                </a:rPr>
                <a:t>7</a:t>
              </a:r>
              <a:endParaRPr lang="en-US" altLang="en-US" sz="3200" b="1" kern="1200">
                <a:solidFill>
                  <a:srgbClr val="00206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2247" name="Text Box 31"/>
            <p:cNvSpPr txBox="1">
              <a:spLocks noChangeArrowheads="1"/>
            </p:cNvSpPr>
            <p:nvPr/>
          </p:nvSpPr>
          <p:spPr bwMode="auto">
            <a:xfrm>
              <a:off x="964" y="1922"/>
              <a:ext cx="74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2060"/>
                  </a:solidFill>
                  <a:latin typeface="Times New Roman" pitchFamily="18" charset="0"/>
                  <a:ea typeface="+mn-ea"/>
                  <a:cs typeface="+mn-cs"/>
                </a:rPr>
                <a:t>308</a:t>
              </a:r>
              <a:endParaRPr lang="en-US" altLang="en-US" sz="3200" b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40994" name="Picture 34" descr="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2"/>
            <a:ext cx="1600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WordArt 38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9</a:t>
            </a:r>
          </a:p>
        </p:txBody>
      </p:sp>
      <p:sp>
        <p:nvSpPr>
          <p:cNvPr id="4" name="WordArt 39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609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10</a:t>
            </a:r>
          </a:p>
        </p:txBody>
      </p:sp>
      <p:sp>
        <p:nvSpPr>
          <p:cNvPr id="5" name="WordArt 40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8</a:t>
            </a:r>
          </a:p>
        </p:txBody>
      </p:sp>
      <p:sp>
        <p:nvSpPr>
          <p:cNvPr id="6" name="WordArt 41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533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6</a:t>
            </a:r>
          </a:p>
        </p:txBody>
      </p:sp>
      <p:sp>
        <p:nvSpPr>
          <p:cNvPr id="33816" name="WordArt 42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7</a:t>
            </a:r>
          </a:p>
        </p:txBody>
      </p:sp>
      <p:sp>
        <p:nvSpPr>
          <p:cNvPr id="52255" name="Text Box 43"/>
          <p:cNvSpPr txBox="1">
            <a:spLocks noChangeArrowheads="1"/>
          </p:cNvSpPr>
          <p:nvPr/>
        </p:nvSpPr>
        <p:spPr bwMode="auto">
          <a:xfrm>
            <a:off x="2133600" y="342900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5181600" y="3714750"/>
            <a:ext cx="838200" cy="578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609600" y="1943100"/>
            <a:ext cx="1905000" cy="1771650"/>
            <a:chOff x="576" y="1824"/>
            <a:chExt cx="768" cy="1152"/>
          </a:xfrm>
        </p:grpSpPr>
        <p:sp>
          <p:nvSpPr>
            <p:cNvPr id="52258" name="AutoShape 49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 kern="120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  <a:t>Hết giờ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kern="120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259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Rectangle 2"/>
          <p:cNvSpPr/>
          <p:nvPr/>
        </p:nvSpPr>
        <p:spPr>
          <a:xfrm>
            <a:off x="373084" y="450622"/>
            <a:ext cx="2650084" cy="523220"/>
          </a:xfrm>
          <a:prstGeom prst="rect">
            <a:avLst/>
          </a:prstGeom>
          <a:noFill/>
          <a:ln>
            <a:solidFill>
              <a:srgbClr val="7CCA36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u="sng" kern="1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Bài</a:t>
            </a:r>
            <a:r>
              <a:rPr lang="en-US" sz="2800" b="1" u="sng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 3</a:t>
            </a:r>
            <a:r>
              <a:rPr lang="en-US" sz="28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: Đ hay S ?</a:t>
            </a:r>
            <a:endParaRPr lang="en-US" sz="2800" b="1" kern="1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7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1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1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501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501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501"/>
                            </p:stCondLst>
                            <p:childTnLst>
                              <p:par>
                                <p:cTn id="8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9307E-6 L 0.18959 4.99307E-6 C 0.27431 4.99307E-6 0.37917 -0.0178 0.37917 -0.03191 L 0.37917 -0.06381 " pathEditMode="relative" rAng="0" ptsTypes="FfFF">
                                      <p:cBhvr>
                                        <p:cTn id="108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90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399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33796" grpId="0" animBg="1"/>
      <p:bldP spid="33796" grpId="1" animBg="1"/>
      <p:bldP spid="33797" grpId="0" animBg="1"/>
      <p:bldP spid="33797" grpId="1" animBg="1"/>
      <p:bldP spid="33798" grpId="0" animBg="1"/>
      <p:bldP spid="33798" grpId="1" animBg="1"/>
      <p:bldP spid="33799" grpId="0" animBg="1"/>
      <p:bldP spid="33799" grpId="1" animBg="1"/>
      <p:bldP spid="40967" grpId="0" animBg="1"/>
      <p:bldP spid="40967" grpId="1" animBg="1"/>
      <p:bldP spid="33801" grpId="0" animBg="1"/>
      <p:bldP spid="33801" grpId="1" animBg="1"/>
      <p:bldP spid="33802" grpId="0" animBg="1"/>
      <p:bldP spid="33802" grpId="1" animBg="1"/>
      <p:bldP spid="40982" grpId="0" animBg="1"/>
      <p:bldP spid="40983" grpId="0" animBg="1"/>
      <p:bldP spid="40997" grpId="0" animBg="1"/>
      <p:bldP spid="40997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33816" grpId="0" animBg="1"/>
      <p:bldP spid="33816" grpId="1" animBg="1"/>
      <p:bldP spid="410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B1687224-94D4-4FCA-BD4B-C1C26FDDD70D}" type="slidenum">
              <a:rPr lang="en-US" altLang="en-US"/>
              <a:pPr eaLnBrk="1" hangingPunct="1"/>
              <a:t>16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6096000" y="26289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4820" name="WordArt 3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5</a:t>
            </a:r>
          </a:p>
        </p:txBody>
      </p:sp>
      <p:sp>
        <p:nvSpPr>
          <p:cNvPr id="34821" name="WordArt 4"/>
          <p:cNvSpPr>
            <a:spLocks noChangeArrowheads="1" noChangeShapeType="1" noTextEdit="1"/>
          </p:cNvSpPr>
          <p:nvPr/>
        </p:nvSpPr>
        <p:spPr bwMode="auto">
          <a:xfrm>
            <a:off x="8458200" y="857273"/>
            <a:ext cx="381000" cy="307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4</a:t>
            </a:r>
          </a:p>
        </p:txBody>
      </p:sp>
      <p:sp>
        <p:nvSpPr>
          <p:cNvPr id="34822" name="WordArt 5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3</a:t>
            </a:r>
          </a:p>
        </p:txBody>
      </p:sp>
      <p:sp>
        <p:nvSpPr>
          <p:cNvPr id="34823" name="WordArt 6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2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825" name="WordArt 8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1</a:t>
            </a:r>
          </a:p>
        </p:txBody>
      </p:sp>
      <p:sp>
        <p:nvSpPr>
          <p:cNvPr id="34826" name="WordArt 9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0</a:t>
            </a:r>
          </a:p>
        </p:txBody>
      </p:sp>
      <p:sp>
        <p:nvSpPr>
          <p:cNvPr id="53259" name="WordArt 10"/>
          <p:cNvSpPr>
            <a:spLocks noChangeArrowheads="1" noChangeShapeType="1" noTextEdit="1"/>
          </p:cNvSpPr>
          <p:nvPr/>
        </p:nvSpPr>
        <p:spPr bwMode="auto">
          <a:xfrm>
            <a:off x="10134600" y="342900"/>
            <a:ext cx="381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3</a:t>
            </a:r>
          </a:p>
        </p:txBody>
      </p:sp>
      <p:pic>
        <p:nvPicPr>
          <p:cNvPr id="53260" name="Picture 11" descr="j0336978[2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4857750"/>
            <a:ext cx="38100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3262" name="ELPH244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64" name="Oval 28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832" name="WordArt 29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9</a:t>
            </a:r>
          </a:p>
        </p:txBody>
      </p:sp>
      <p:sp>
        <p:nvSpPr>
          <p:cNvPr id="34833" name="WordArt 30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609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10</a:t>
            </a:r>
          </a:p>
        </p:txBody>
      </p:sp>
      <p:sp>
        <p:nvSpPr>
          <p:cNvPr id="34834" name="WordArt 31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8</a:t>
            </a:r>
          </a:p>
        </p:txBody>
      </p:sp>
      <p:sp>
        <p:nvSpPr>
          <p:cNvPr id="34835" name="WordArt 32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533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6</a:t>
            </a:r>
          </a:p>
        </p:txBody>
      </p:sp>
      <p:sp>
        <p:nvSpPr>
          <p:cNvPr id="34836" name="WordArt 33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7</a:t>
            </a:r>
          </a:p>
        </p:txBody>
      </p:sp>
      <p:pic>
        <p:nvPicPr>
          <p:cNvPr id="91171" name="Picture 35" descr="kit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371850"/>
            <a:ext cx="1066800" cy="13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75" name="Rectangle 39"/>
          <p:cNvSpPr>
            <a:spLocks noChangeArrowheads="1"/>
          </p:cNvSpPr>
          <p:nvPr/>
        </p:nvSpPr>
        <p:spPr bwMode="auto">
          <a:xfrm>
            <a:off x="5105400" y="3600450"/>
            <a:ext cx="762000" cy="6286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b="1" kern="1200">
              <a:solidFill>
                <a:srgbClr val="FF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1193" name="Oval 57"/>
          <p:cNvSpPr>
            <a:spLocks noChangeArrowheads="1"/>
          </p:cNvSpPr>
          <p:nvPr/>
        </p:nvSpPr>
        <p:spPr bwMode="auto">
          <a:xfrm>
            <a:off x="3110227" y="914400"/>
            <a:ext cx="4708849" cy="25717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8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038600" y="1371622"/>
            <a:ext cx="2190750" cy="1626395"/>
            <a:chOff x="2592" y="1296"/>
            <a:chExt cx="1380" cy="1366"/>
          </a:xfrm>
        </p:grpSpPr>
        <p:sp>
          <p:nvSpPr>
            <p:cNvPr id="53273" name="Text Box 58"/>
            <p:cNvSpPr txBox="1">
              <a:spLocks noChangeArrowheads="1"/>
            </p:cNvSpPr>
            <p:nvPr/>
          </p:nvSpPr>
          <p:spPr bwMode="auto">
            <a:xfrm>
              <a:off x="3600" y="1296"/>
              <a:ext cx="28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latin typeface="Times New Roman" pitchFamily="18" charset="0"/>
                  <a:ea typeface="+mn-ea"/>
                  <a:cs typeface="+mn-cs"/>
                </a:rPr>
                <a:t>4</a:t>
              </a:r>
              <a:endParaRPr lang="en-US" altLang="en-US" sz="3200" b="1" kern="1200" dirty="0"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53274" name="Group 59"/>
            <p:cNvGrpSpPr>
              <a:grpSpLocks/>
            </p:cNvGrpSpPr>
            <p:nvPr/>
          </p:nvGrpSpPr>
          <p:grpSpPr bwMode="auto">
            <a:xfrm>
              <a:off x="2592" y="1344"/>
              <a:ext cx="1380" cy="1318"/>
              <a:chOff x="2592" y="1344"/>
              <a:chExt cx="1380" cy="1318"/>
            </a:xfrm>
          </p:grpSpPr>
          <p:sp>
            <p:nvSpPr>
              <p:cNvPr id="53275" name="Text Box 60"/>
              <p:cNvSpPr txBox="1">
                <a:spLocks noChangeArrowheads="1"/>
              </p:cNvSpPr>
              <p:nvPr/>
            </p:nvSpPr>
            <p:spPr bwMode="auto">
              <a:xfrm>
                <a:off x="2592" y="1344"/>
                <a:ext cx="1104" cy="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3200" b="1" kern="1200">
                    <a:latin typeface="Times New Roman" pitchFamily="18" charset="0"/>
                    <a:ea typeface="+mn-ea"/>
                    <a:cs typeface="+mn-cs"/>
                  </a:rPr>
                  <a:t>     1608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3200" b="1" kern="1200">
                    <a:latin typeface="Times New Roman" pitchFamily="18" charset="0"/>
                    <a:ea typeface="+mn-ea"/>
                    <a:cs typeface="+mn-cs"/>
                  </a:rPr>
                  <a:t>       008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3200" b="1" kern="1200">
                    <a:latin typeface="Times New Roman" pitchFamily="18" charset="0"/>
                    <a:ea typeface="+mn-ea"/>
                    <a:cs typeface="+mn-cs"/>
                  </a:rPr>
                  <a:t>           0</a:t>
                </a:r>
                <a:endParaRPr lang="en-US" altLang="en-US" sz="3200" b="1" kern="1200"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53276" name="Group 61"/>
              <p:cNvGrpSpPr>
                <a:grpSpLocks/>
              </p:cNvGrpSpPr>
              <p:nvPr/>
            </p:nvGrpSpPr>
            <p:grpSpPr bwMode="auto">
              <a:xfrm>
                <a:off x="3528" y="1432"/>
                <a:ext cx="444" cy="720"/>
                <a:chOff x="2856" y="1768"/>
                <a:chExt cx="444" cy="720"/>
              </a:xfrm>
            </p:grpSpPr>
            <p:sp>
              <p:nvSpPr>
                <p:cNvPr id="53277" name="Line 62"/>
                <p:cNvSpPr>
                  <a:spLocks noChangeShapeType="1"/>
                </p:cNvSpPr>
                <p:nvPr/>
              </p:nvSpPr>
              <p:spPr bwMode="auto">
                <a:xfrm>
                  <a:off x="2856" y="1768"/>
                  <a:ext cx="0" cy="7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278" name="Line 63"/>
                <p:cNvSpPr>
                  <a:spLocks noChangeShapeType="1"/>
                </p:cNvSpPr>
                <p:nvPr/>
              </p:nvSpPr>
              <p:spPr bwMode="auto">
                <a:xfrm>
                  <a:off x="2862" y="2056"/>
                  <a:ext cx="4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279" name="Text Box 64"/>
              <p:cNvSpPr txBox="1">
                <a:spLocks noChangeArrowheads="1"/>
              </p:cNvSpPr>
              <p:nvPr/>
            </p:nvSpPr>
            <p:spPr bwMode="auto">
              <a:xfrm>
                <a:off x="3540" y="1632"/>
                <a:ext cx="432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3200" b="1" kern="1200" dirty="0">
                    <a:latin typeface="Times New Roman" pitchFamily="18" charset="0"/>
                    <a:ea typeface="+mn-ea"/>
                    <a:cs typeface="+mn-cs"/>
                  </a:rPr>
                  <a:t>42</a:t>
                </a:r>
                <a:endParaRPr lang="en-US" altLang="en-US" sz="3200" b="1" kern="1200" dirty="0"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57538" y="3215653"/>
            <a:ext cx="2819400" cy="1815703"/>
            <a:chOff x="3984" y="2883"/>
            <a:chExt cx="1776" cy="1525"/>
          </a:xfrm>
        </p:grpSpPr>
        <p:sp>
          <p:nvSpPr>
            <p:cNvPr id="53281" name="Rectangle 73"/>
            <p:cNvSpPr>
              <a:spLocks noChangeArrowheads="1"/>
            </p:cNvSpPr>
            <p:nvPr/>
          </p:nvSpPr>
          <p:spPr bwMode="auto">
            <a:xfrm>
              <a:off x="3984" y="2928"/>
              <a:ext cx="1776" cy="139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 kern="120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53282" name="Group 74"/>
            <p:cNvGrpSpPr>
              <a:grpSpLocks/>
            </p:cNvGrpSpPr>
            <p:nvPr/>
          </p:nvGrpSpPr>
          <p:grpSpPr bwMode="auto">
            <a:xfrm>
              <a:off x="4008" y="2883"/>
              <a:ext cx="1431" cy="1525"/>
              <a:chOff x="4248" y="2824"/>
              <a:chExt cx="1431" cy="1692"/>
            </a:xfrm>
          </p:grpSpPr>
          <p:sp>
            <p:nvSpPr>
              <p:cNvPr id="53283" name="Text Box 75"/>
              <p:cNvSpPr txBox="1">
                <a:spLocks noChangeArrowheads="1"/>
              </p:cNvSpPr>
              <p:nvPr/>
            </p:nvSpPr>
            <p:spPr bwMode="auto">
              <a:xfrm>
                <a:off x="4248" y="2824"/>
                <a:ext cx="1008" cy="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800" b="1" kern="1200" dirty="0">
                    <a:latin typeface="Times New Roman" pitchFamily="18" charset="0"/>
                    <a:ea typeface="+mn-ea"/>
                    <a:cs typeface="+mn-cs"/>
                  </a:rPr>
                  <a:t>     </a:t>
                </a:r>
                <a:r>
                  <a:rPr lang="en-US" altLang="en-US" sz="2800" b="1" kern="1200" dirty="0">
                    <a:solidFill>
                      <a:srgbClr val="003300"/>
                    </a:solidFill>
                    <a:latin typeface="Times New Roman" pitchFamily="18" charset="0"/>
                    <a:ea typeface="+mn-ea"/>
                    <a:cs typeface="+mn-cs"/>
                  </a:rPr>
                  <a:t>1608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800" b="1" kern="1200" dirty="0">
                    <a:solidFill>
                      <a:srgbClr val="003300"/>
                    </a:solidFill>
                    <a:latin typeface="Times New Roman" pitchFamily="18" charset="0"/>
                    <a:ea typeface="+mn-ea"/>
                    <a:cs typeface="+mn-cs"/>
                  </a:rPr>
                  <a:t>       00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800" b="1" kern="1200" dirty="0">
                    <a:solidFill>
                      <a:srgbClr val="003300"/>
                    </a:solidFill>
                    <a:latin typeface="Times New Roman" pitchFamily="18" charset="0"/>
                    <a:ea typeface="+mn-ea"/>
                    <a:cs typeface="+mn-cs"/>
                  </a:rPr>
                  <a:t>         08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800" b="1" kern="1200" dirty="0">
                    <a:solidFill>
                      <a:srgbClr val="003300"/>
                    </a:solidFill>
                    <a:latin typeface="Times New Roman" pitchFamily="18" charset="0"/>
                    <a:ea typeface="+mn-ea"/>
                    <a:cs typeface="+mn-cs"/>
                  </a:rPr>
                  <a:t>            0</a:t>
                </a:r>
                <a:endParaRPr lang="en-US" altLang="en-US" sz="2800" b="1" kern="1200" dirty="0">
                  <a:solidFill>
                    <a:srgbClr val="0033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53284" name="Group 76"/>
              <p:cNvGrpSpPr>
                <a:grpSpLocks/>
              </p:cNvGrpSpPr>
              <p:nvPr/>
            </p:nvGrpSpPr>
            <p:grpSpPr bwMode="auto">
              <a:xfrm>
                <a:off x="5106" y="2928"/>
                <a:ext cx="516" cy="1426"/>
                <a:chOff x="2898" y="1632"/>
                <a:chExt cx="516" cy="1426"/>
              </a:xfrm>
            </p:grpSpPr>
            <p:sp>
              <p:nvSpPr>
                <p:cNvPr id="53285" name="Line 77"/>
                <p:cNvSpPr>
                  <a:spLocks noChangeShapeType="1"/>
                </p:cNvSpPr>
                <p:nvPr/>
              </p:nvSpPr>
              <p:spPr bwMode="auto">
                <a:xfrm>
                  <a:off x="2898" y="1632"/>
                  <a:ext cx="0" cy="14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286" name="Line 78"/>
                <p:cNvSpPr>
                  <a:spLocks noChangeShapeType="1"/>
                </p:cNvSpPr>
                <p:nvPr/>
              </p:nvSpPr>
              <p:spPr bwMode="auto">
                <a:xfrm>
                  <a:off x="2904" y="1968"/>
                  <a:ext cx="51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287" name="Text Box 79"/>
              <p:cNvSpPr txBox="1">
                <a:spLocks noChangeArrowheads="1"/>
              </p:cNvSpPr>
              <p:nvPr/>
            </p:nvSpPr>
            <p:spPr bwMode="auto">
              <a:xfrm>
                <a:off x="5112" y="2824"/>
                <a:ext cx="28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800" b="1" kern="1200" dirty="0">
                    <a:solidFill>
                      <a:srgbClr val="003300"/>
                    </a:solidFill>
                    <a:latin typeface="Times New Roman" pitchFamily="18" charset="0"/>
                    <a:ea typeface="+mn-ea"/>
                    <a:cs typeface="+mn-cs"/>
                  </a:rPr>
                  <a:t>4</a:t>
                </a:r>
                <a:endParaRPr lang="en-US" altLang="en-US" sz="2800" b="1" kern="1200" dirty="0">
                  <a:solidFill>
                    <a:srgbClr val="0033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288" name="Text Box 80"/>
              <p:cNvSpPr txBox="1">
                <a:spLocks noChangeArrowheads="1"/>
              </p:cNvSpPr>
              <p:nvPr/>
            </p:nvSpPr>
            <p:spPr bwMode="auto">
              <a:xfrm>
                <a:off x="5103" y="3206"/>
                <a:ext cx="576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800" b="1" kern="1200" dirty="0">
                    <a:solidFill>
                      <a:srgbClr val="003300"/>
                    </a:solidFill>
                    <a:latin typeface="Times New Roman" pitchFamily="18" charset="0"/>
                    <a:ea typeface="+mn-ea"/>
                    <a:cs typeface="+mn-cs"/>
                  </a:rPr>
                  <a:t>402</a:t>
                </a:r>
                <a:endParaRPr lang="en-US" altLang="en-US" sz="2800" b="1" kern="1200" dirty="0">
                  <a:solidFill>
                    <a:srgbClr val="003300"/>
                  </a:solidFill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91218" name="Rectangle 82"/>
          <p:cNvSpPr>
            <a:spLocks noChangeArrowheads="1"/>
          </p:cNvSpPr>
          <p:nvPr/>
        </p:nvSpPr>
        <p:spPr bwMode="auto">
          <a:xfrm>
            <a:off x="5105400" y="3543300"/>
            <a:ext cx="838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44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495300" y="1323975"/>
            <a:ext cx="1905000" cy="1771650"/>
            <a:chOff x="576" y="1824"/>
            <a:chExt cx="768" cy="1152"/>
          </a:xfrm>
        </p:grpSpPr>
        <p:sp>
          <p:nvSpPr>
            <p:cNvPr id="53291" name="AutoShape 86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 kern="120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  <a:t>Hết giờ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kern="120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292" name="Line 87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2"/>
          <p:cNvSpPr/>
          <p:nvPr/>
        </p:nvSpPr>
        <p:spPr>
          <a:xfrm>
            <a:off x="373084" y="264399"/>
            <a:ext cx="2650084" cy="523220"/>
          </a:xfrm>
          <a:prstGeom prst="rect">
            <a:avLst/>
          </a:prstGeom>
          <a:noFill/>
          <a:ln>
            <a:solidFill>
              <a:srgbClr val="7CCA36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u="sng" kern="1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Bài</a:t>
            </a:r>
            <a:r>
              <a:rPr lang="en-US" sz="2800" b="1" u="sng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 3</a:t>
            </a:r>
            <a:r>
              <a:rPr lang="en-US" sz="28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: Đ hay S ?</a:t>
            </a:r>
            <a:endParaRPr lang="en-US" sz="2800" b="1" kern="1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7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75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225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75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25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675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" fill="hold"/>
                                        <p:tgtEl>
                                          <p:spTgt spid="53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2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62"/>
                </p:tgtEl>
              </p:cMediaNode>
            </p:audio>
          </p:childTnLst>
        </p:cTn>
      </p:par>
    </p:tnLst>
    <p:bldLst>
      <p:bldP spid="34820" grpId="0" animBg="1"/>
      <p:bldP spid="34821" grpId="0" animBg="1"/>
      <p:bldP spid="34822" grpId="0" animBg="1"/>
      <p:bldP spid="34823" grpId="0" animBg="1"/>
      <p:bldP spid="91143" grpId="0" build="p" animBg="1" autoUpdateAnimBg="0" advAuto="0"/>
      <p:bldP spid="34825" grpId="0" animBg="1"/>
      <p:bldP spid="34826" grpId="0" animBg="1"/>
      <p:bldP spid="91164" grpId="0" build="p" animBg="1" autoUpdateAnimBg="0" advAuto="0"/>
      <p:bldP spid="34832" grpId="0" animBg="1"/>
      <p:bldP spid="34833" grpId="0" animBg="1"/>
      <p:bldP spid="34834" grpId="0" animBg="1"/>
      <p:bldP spid="34835" grpId="0" animBg="1"/>
      <p:bldP spid="34836" grpId="0" animBg="1"/>
      <p:bldP spid="91175" grpId="0" build="p" animBg="1" autoUpdateAnimBg="0" advAuto="0"/>
      <p:bldP spid="91193" grpId="0" build="p" animBg="1" autoUpdateAnimBg="0"/>
      <p:bldP spid="91218" grpId="0" build="p" animBg="1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C2458D0-5667-48AE-BCD0-493DC411BFBE}" type="slidenum">
              <a:rPr lang="en-US" altLang="en-US"/>
              <a:pPr/>
              <a:t>17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096000" y="26289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5844" name="WordArt 3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5</a:t>
            </a:r>
          </a:p>
        </p:txBody>
      </p:sp>
      <p:sp>
        <p:nvSpPr>
          <p:cNvPr id="35845" name="WordArt 4"/>
          <p:cNvSpPr>
            <a:spLocks noChangeArrowheads="1" noChangeShapeType="1" noTextEdit="1"/>
          </p:cNvSpPr>
          <p:nvPr/>
        </p:nvSpPr>
        <p:spPr bwMode="auto">
          <a:xfrm>
            <a:off x="8458200" y="857264"/>
            <a:ext cx="381000" cy="307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4</a:t>
            </a:r>
          </a:p>
        </p:txBody>
      </p:sp>
      <p:sp>
        <p:nvSpPr>
          <p:cNvPr id="35846" name="WordArt 5"/>
          <p:cNvSpPr>
            <a:spLocks noChangeArrowheads="1" noChangeShapeType="1" noTextEdit="1"/>
          </p:cNvSpPr>
          <p:nvPr/>
        </p:nvSpPr>
        <p:spPr bwMode="auto">
          <a:xfrm>
            <a:off x="8458200" y="85725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3</a:t>
            </a:r>
          </a:p>
        </p:txBody>
      </p:sp>
      <p:sp>
        <p:nvSpPr>
          <p:cNvPr id="35847" name="WordArt 6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2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849" name="WordArt 8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1</a:t>
            </a:r>
          </a:p>
        </p:txBody>
      </p:sp>
      <p:sp>
        <p:nvSpPr>
          <p:cNvPr id="35850" name="WordArt 9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0</a:t>
            </a:r>
          </a:p>
        </p:txBody>
      </p:sp>
      <p:sp>
        <p:nvSpPr>
          <p:cNvPr id="54283" name="WordArt 10"/>
          <p:cNvSpPr>
            <a:spLocks noChangeArrowheads="1" noChangeShapeType="1" noTextEdit="1"/>
          </p:cNvSpPr>
          <p:nvPr/>
        </p:nvSpPr>
        <p:spPr bwMode="auto">
          <a:xfrm>
            <a:off x="10134600" y="342900"/>
            <a:ext cx="381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3</a:t>
            </a:r>
          </a:p>
        </p:txBody>
      </p:sp>
      <p:pic>
        <p:nvPicPr>
          <p:cNvPr id="54284" name="Picture 11" descr="j0336978[2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4857750"/>
            <a:ext cx="38100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2173" name="ELPH146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5486400" y="3829050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b="1" kern="1200">
              <a:solidFill>
                <a:srgbClr val="FF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2895600" y="1028700"/>
            <a:ext cx="5715000" cy="25717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AAC937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8001000" y="628650"/>
            <a:ext cx="114300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858" name="WordArt 29"/>
          <p:cNvSpPr>
            <a:spLocks noChangeArrowheads="1" noChangeShapeType="1" noTextEdit="1"/>
          </p:cNvSpPr>
          <p:nvPr/>
        </p:nvSpPr>
        <p:spPr bwMode="auto">
          <a:xfrm>
            <a:off x="83820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9</a:t>
            </a:r>
          </a:p>
        </p:txBody>
      </p:sp>
      <p:sp>
        <p:nvSpPr>
          <p:cNvPr id="35859" name="WordArt 30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609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10</a:t>
            </a:r>
          </a:p>
        </p:txBody>
      </p:sp>
      <p:sp>
        <p:nvSpPr>
          <p:cNvPr id="35860" name="WordArt 31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8</a:t>
            </a:r>
          </a:p>
        </p:txBody>
      </p:sp>
      <p:sp>
        <p:nvSpPr>
          <p:cNvPr id="35861" name="WordArt 32"/>
          <p:cNvSpPr>
            <a:spLocks noChangeArrowheads="1" noChangeShapeType="1" noTextEdit="1"/>
          </p:cNvSpPr>
          <p:nvPr/>
        </p:nvSpPr>
        <p:spPr bwMode="auto">
          <a:xfrm>
            <a:off x="8305800" y="800100"/>
            <a:ext cx="533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6</a:t>
            </a:r>
          </a:p>
        </p:txBody>
      </p:sp>
      <p:sp>
        <p:nvSpPr>
          <p:cNvPr id="35862" name="WordArt 33"/>
          <p:cNvSpPr>
            <a:spLocks noChangeArrowheads="1" noChangeShapeType="1" noTextEdit="1"/>
          </p:cNvSpPr>
          <p:nvPr/>
        </p:nvSpPr>
        <p:spPr bwMode="auto">
          <a:xfrm>
            <a:off x="8458200" y="800100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4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  <a:ea typeface="+mn-ea"/>
                <a:cs typeface="+mn-cs"/>
              </a:rPr>
              <a:t>7</a:t>
            </a:r>
          </a:p>
        </p:txBody>
      </p:sp>
      <p:pic>
        <p:nvPicPr>
          <p:cNvPr id="92194" name="Picture 34" descr="bunny_thumping_foot_md_clr"/>
          <p:cNvPicPr>
            <a:picLocks noChangeAspect="1" noChangeArrowheads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523">
            <a:off x="11" y="3600451"/>
            <a:ext cx="9810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652978" y="1666888"/>
            <a:ext cx="2281237" cy="1569245"/>
            <a:chOff x="3795" y="1544"/>
            <a:chExt cx="1437" cy="1318"/>
          </a:xfrm>
        </p:grpSpPr>
        <p:sp>
          <p:nvSpPr>
            <p:cNvPr id="54297" name="Text Box 36"/>
            <p:cNvSpPr txBox="1">
              <a:spLocks noChangeArrowheads="1"/>
            </p:cNvSpPr>
            <p:nvPr/>
          </p:nvSpPr>
          <p:spPr bwMode="auto">
            <a:xfrm>
              <a:off x="3795" y="1544"/>
              <a:ext cx="960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latin typeface="Times New Roman" pitchFamily="18" charset="0"/>
                  <a:ea typeface="+mn-ea"/>
                  <a:cs typeface="+mn-cs"/>
                </a:rPr>
                <a:t>    2526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latin typeface="Times New Roman" pitchFamily="18" charset="0"/>
                  <a:ea typeface="+mn-ea"/>
                  <a:cs typeface="+mn-cs"/>
                </a:rPr>
                <a:t>      </a:t>
              </a:r>
              <a:r>
                <a:rPr lang="en-US" altLang="en-US" sz="3200" b="1" kern="1200" dirty="0">
                  <a:latin typeface="Times New Roman" pitchFamily="18" charset="0"/>
                  <a:ea typeface="+mn-ea"/>
                  <a:cs typeface="+mn-cs"/>
                </a:rPr>
                <a:t>026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latin typeface="Times New Roman" pitchFamily="18" charset="0"/>
                  <a:ea typeface="+mn-ea"/>
                  <a:cs typeface="+mn-cs"/>
                </a:rPr>
                <a:t>          1</a:t>
              </a:r>
              <a:endParaRPr lang="en-US" altLang="en-US" sz="3200" b="1" kern="1200" dirty="0"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54298" name="Group 37"/>
            <p:cNvGrpSpPr>
              <a:grpSpLocks/>
            </p:cNvGrpSpPr>
            <p:nvPr/>
          </p:nvGrpSpPr>
          <p:grpSpPr bwMode="auto">
            <a:xfrm>
              <a:off x="4656" y="1584"/>
              <a:ext cx="576" cy="768"/>
              <a:chOff x="4656" y="1584"/>
              <a:chExt cx="576" cy="768"/>
            </a:xfrm>
          </p:grpSpPr>
          <p:sp>
            <p:nvSpPr>
              <p:cNvPr id="54299" name="Line 38"/>
              <p:cNvSpPr>
                <a:spLocks noChangeShapeType="1"/>
              </p:cNvSpPr>
              <p:nvPr/>
            </p:nvSpPr>
            <p:spPr bwMode="auto">
              <a:xfrm>
                <a:off x="4656" y="158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300" name="Line 39"/>
              <p:cNvSpPr>
                <a:spLocks noChangeShapeType="1"/>
              </p:cNvSpPr>
              <p:nvPr/>
            </p:nvSpPr>
            <p:spPr bwMode="auto">
              <a:xfrm>
                <a:off x="4656" y="194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4301" name="Text Box 40"/>
            <p:cNvSpPr txBox="1">
              <a:spLocks noChangeArrowheads="1"/>
            </p:cNvSpPr>
            <p:nvPr/>
          </p:nvSpPr>
          <p:spPr bwMode="auto">
            <a:xfrm>
              <a:off x="4800" y="1552"/>
              <a:ext cx="33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latin typeface="Times New Roman" pitchFamily="18" charset="0"/>
                  <a:ea typeface="+mn-ea"/>
                  <a:cs typeface="+mn-cs"/>
                </a:rPr>
                <a:t>5</a:t>
              </a:r>
              <a:endParaRPr lang="en-US" altLang="en-US" sz="3200" b="1" kern="1200"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4302" name="Text Box 41"/>
            <p:cNvSpPr txBox="1">
              <a:spLocks noChangeArrowheads="1"/>
            </p:cNvSpPr>
            <p:nvPr/>
          </p:nvSpPr>
          <p:spPr bwMode="auto">
            <a:xfrm>
              <a:off x="4758" y="1877"/>
              <a:ext cx="38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>
                  <a:latin typeface="Times New Roman" pitchFamily="18" charset="0"/>
                  <a:ea typeface="+mn-ea"/>
                  <a:cs typeface="+mn-cs"/>
                </a:rPr>
                <a:t>51</a:t>
              </a:r>
              <a:endParaRPr lang="en-US" altLang="en-US" sz="3200" b="1" kern="1200"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0" y="2857500"/>
            <a:ext cx="2971800" cy="1828800"/>
            <a:chOff x="0" y="2544"/>
            <a:chExt cx="1872" cy="1536"/>
          </a:xfrm>
        </p:grpSpPr>
        <p:grpSp>
          <p:nvGrpSpPr>
            <p:cNvPr id="54304" name="Group 54"/>
            <p:cNvGrpSpPr>
              <a:grpSpLocks/>
            </p:cNvGrpSpPr>
            <p:nvPr/>
          </p:nvGrpSpPr>
          <p:grpSpPr bwMode="auto">
            <a:xfrm>
              <a:off x="0" y="2544"/>
              <a:ext cx="1872" cy="1536"/>
              <a:chOff x="0" y="2592"/>
              <a:chExt cx="1872" cy="1536"/>
            </a:xfrm>
          </p:grpSpPr>
          <p:sp>
            <p:nvSpPr>
              <p:cNvPr id="54305" name="Rectangle 55"/>
              <p:cNvSpPr>
                <a:spLocks noChangeArrowheads="1"/>
              </p:cNvSpPr>
              <p:nvPr/>
            </p:nvSpPr>
            <p:spPr bwMode="auto">
              <a:xfrm>
                <a:off x="0" y="2592"/>
                <a:ext cx="1872" cy="1536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1800" kern="120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306" name="Text Box 56"/>
              <p:cNvSpPr txBox="1">
                <a:spLocks noChangeArrowheads="1"/>
              </p:cNvSpPr>
              <p:nvPr/>
            </p:nvSpPr>
            <p:spPr bwMode="auto">
              <a:xfrm>
                <a:off x="192" y="2914"/>
                <a:ext cx="1152" cy="116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800" b="1" kern="1200" dirty="0">
                    <a:latin typeface="Times New Roman" pitchFamily="18" charset="0"/>
                    <a:ea typeface="+mn-ea"/>
                    <a:cs typeface="+mn-cs"/>
                  </a:rPr>
                  <a:t>      2526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800" b="1" kern="1200" dirty="0">
                  <a:latin typeface="Times New Roman" pitchFamily="18" charset="0"/>
                  <a:ea typeface="+mn-ea"/>
                  <a:cs typeface="+mn-cs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2800" b="1" kern="1200" dirty="0">
                    <a:latin typeface="Times New Roman" pitchFamily="18" charset="0"/>
                    <a:ea typeface="+mn-ea"/>
                    <a:cs typeface="+mn-cs"/>
                  </a:rPr>
                  <a:t>       </a:t>
                </a:r>
              </a:p>
            </p:txBody>
          </p:sp>
          <p:grpSp>
            <p:nvGrpSpPr>
              <p:cNvPr id="54307" name="Group 57"/>
              <p:cNvGrpSpPr>
                <a:grpSpLocks/>
              </p:cNvGrpSpPr>
              <p:nvPr/>
            </p:nvGrpSpPr>
            <p:grpSpPr bwMode="auto">
              <a:xfrm>
                <a:off x="1133" y="2880"/>
                <a:ext cx="691" cy="763"/>
                <a:chOff x="4656" y="1584"/>
                <a:chExt cx="576" cy="768"/>
              </a:xfrm>
            </p:grpSpPr>
            <p:sp>
              <p:nvSpPr>
                <p:cNvPr id="54308" name="Line 58"/>
                <p:cNvSpPr>
                  <a:spLocks noChangeShapeType="1"/>
                </p:cNvSpPr>
                <p:nvPr/>
              </p:nvSpPr>
              <p:spPr bwMode="auto">
                <a:xfrm>
                  <a:off x="4656" y="1584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309" name="Line 59"/>
                <p:cNvSpPr>
                  <a:spLocks noChangeShapeType="1"/>
                </p:cNvSpPr>
                <p:nvPr/>
              </p:nvSpPr>
              <p:spPr bwMode="auto">
                <a:xfrm>
                  <a:off x="4656" y="1920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310" name="Text Box 60"/>
              <p:cNvSpPr txBox="1">
                <a:spLocks noChangeArrowheads="1"/>
              </p:cNvSpPr>
              <p:nvPr/>
            </p:nvSpPr>
            <p:spPr bwMode="auto">
              <a:xfrm>
                <a:off x="1255" y="3264"/>
                <a:ext cx="461" cy="43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800" b="1" kern="1200"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4311" name="Text Box 61"/>
            <p:cNvSpPr txBox="1">
              <a:spLocks noChangeArrowheads="1"/>
            </p:cNvSpPr>
            <p:nvPr/>
          </p:nvSpPr>
          <p:spPr bwMode="auto">
            <a:xfrm>
              <a:off x="1200" y="2841"/>
              <a:ext cx="40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>
                  <a:latin typeface="Times New Roman" pitchFamily="18" charset="0"/>
                  <a:ea typeface="+mn-ea"/>
                  <a:cs typeface="+mn-cs"/>
                </a:rPr>
                <a:t>5</a:t>
              </a:r>
              <a:endParaRPr lang="en-US" altLang="en-US" sz="2800" b="1" kern="1200"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92223" name="Rectangle 63"/>
          <p:cNvSpPr>
            <a:spLocks noChangeArrowheads="1"/>
          </p:cNvSpPr>
          <p:nvPr/>
        </p:nvSpPr>
        <p:spPr bwMode="auto">
          <a:xfrm>
            <a:off x="5486400" y="3771900"/>
            <a:ext cx="838200" cy="578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S</a:t>
            </a:r>
            <a:endParaRPr lang="en-US" altLang="en-US" sz="4400" b="1" kern="120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533400" y="984647"/>
            <a:ext cx="1905000" cy="1771650"/>
            <a:chOff x="576" y="1824"/>
            <a:chExt cx="768" cy="1152"/>
          </a:xfrm>
        </p:grpSpPr>
        <p:sp>
          <p:nvSpPr>
            <p:cNvPr id="54314" name="AutoShape 67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 kern="120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  <a:t>Hết giờ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kern="120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315" name="Line 68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92230" name="Text Box 70"/>
          <p:cNvSpPr txBox="1">
            <a:spLocks noChangeArrowheads="1"/>
          </p:cNvSpPr>
          <p:nvPr/>
        </p:nvSpPr>
        <p:spPr bwMode="auto">
          <a:xfrm>
            <a:off x="1028700" y="35433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latin typeface="Arial" pitchFamily="34" charset="0"/>
                <a:ea typeface="+mn-ea"/>
                <a:cs typeface="+mn-cs"/>
              </a:rPr>
              <a:t>0</a:t>
            </a:r>
            <a:endParaRPr lang="en-US" altLang="en-US" sz="2800" b="1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31" name="Text Box 71"/>
          <p:cNvSpPr txBox="1">
            <a:spLocks noChangeArrowheads="1"/>
          </p:cNvSpPr>
          <p:nvPr/>
        </p:nvSpPr>
        <p:spPr bwMode="auto">
          <a:xfrm>
            <a:off x="1181100" y="35433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latin typeface="Arial" pitchFamily="34" charset="0"/>
                <a:ea typeface="+mn-ea"/>
                <a:cs typeface="+mn-cs"/>
              </a:rPr>
              <a:t>2</a:t>
            </a:r>
            <a:endParaRPr lang="en-US" altLang="en-US" sz="2800" b="1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32" name="Text Box 72"/>
          <p:cNvSpPr txBox="1">
            <a:spLocks noChangeArrowheads="1"/>
          </p:cNvSpPr>
          <p:nvPr/>
        </p:nvSpPr>
        <p:spPr bwMode="auto">
          <a:xfrm>
            <a:off x="1181100" y="3800475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latin typeface="Arial" pitchFamily="34" charset="0"/>
                <a:ea typeface="+mn-ea"/>
                <a:cs typeface="+mn-cs"/>
              </a:rPr>
              <a:t>2</a:t>
            </a:r>
            <a:endParaRPr lang="en-US" altLang="en-US" sz="2800" b="1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33" name="Text Box 73"/>
          <p:cNvSpPr txBox="1">
            <a:spLocks noChangeArrowheads="1"/>
          </p:cNvSpPr>
          <p:nvPr/>
        </p:nvSpPr>
        <p:spPr bwMode="auto">
          <a:xfrm>
            <a:off x="1390650" y="381476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latin typeface="Arial" pitchFamily="34" charset="0"/>
                <a:ea typeface="+mn-ea"/>
                <a:cs typeface="+mn-cs"/>
              </a:rPr>
              <a:t>6</a:t>
            </a:r>
            <a:endParaRPr lang="en-US" altLang="en-US" sz="2800" b="1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34" name="Text Box 74"/>
          <p:cNvSpPr txBox="1">
            <a:spLocks noChangeArrowheads="1"/>
          </p:cNvSpPr>
          <p:nvPr/>
        </p:nvSpPr>
        <p:spPr bwMode="auto">
          <a:xfrm>
            <a:off x="1390650" y="405765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latin typeface="Arial" pitchFamily="34" charset="0"/>
                <a:ea typeface="+mn-ea"/>
                <a:cs typeface="+mn-cs"/>
              </a:rPr>
              <a:t>1</a:t>
            </a:r>
            <a:endParaRPr lang="en-US" altLang="en-US" sz="2800" b="1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35" name="Text Box 75"/>
          <p:cNvSpPr txBox="1">
            <a:spLocks noChangeArrowheads="1"/>
          </p:cNvSpPr>
          <p:nvPr/>
        </p:nvSpPr>
        <p:spPr bwMode="auto">
          <a:xfrm>
            <a:off x="2171700" y="360045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latin typeface="Arial" pitchFamily="34" charset="0"/>
                <a:ea typeface="+mn-ea"/>
                <a:cs typeface="+mn-cs"/>
              </a:rPr>
              <a:t>0</a:t>
            </a:r>
            <a:endParaRPr lang="en-US" altLang="en-US" sz="2800" b="1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36" name="Text Box 76"/>
          <p:cNvSpPr txBox="1">
            <a:spLocks noChangeArrowheads="1"/>
          </p:cNvSpPr>
          <p:nvPr/>
        </p:nvSpPr>
        <p:spPr bwMode="auto">
          <a:xfrm>
            <a:off x="2381250" y="360045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latin typeface="Arial" pitchFamily="34" charset="0"/>
                <a:ea typeface="+mn-ea"/>
                <a:cs typeface="+mn-cs"/>
              </a:rPr>
              <a:t>5</a:t>
            </a:r>
            <a:endParaRPr lang="en-US" altLang="en-US" sz="2800" b="1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37" name="Text Box 77"/>
          <p:cNvSpPr txBox="1">
            <a:spLocks noChangeArrowheads="1"/>
          </p:cNvSpPr>
          <p:nvPr/>
        </p:nvSpPr>
        <p:spPr bwMode="auto">
          <a:xfrm>
            <a:off x="1981200" y="360045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latin typeface="Arial" pitchFamily="34" charset="0"/>
                <a:ea typeface="+mn-ea"/>
                <a:cs typeface="+mn-cs"/>
              </a:rPr>
              <a:t>5</a:t>
            </a:r>
            <a:endParaRPr lang="en-US" altLang="en-US" sz="2800" b="1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38" name="Rectangle 78"/>
          <p:cNvSpPr>
            <a:spLocks noChangeArrowheads="1"/>
          </p:cNvSpPr>
          <p:nvPr/>
        </p:nvSpPr>
        <p:spPr bwMode="auto">
          <a:xfrm>
            <a:off x="304800" y="3240881"/>
            <a:ext cx="2667000" cy="1371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Rectangle 2"/>
          <p:cNvSpPr/>
          <p:nvPr/>
        </p:nvSpPr>
        <p:spPr>
          <a:xfrm>
            <a:off x="373084" y="282664"/>
            <a:ext cx="2650084" cy="523220"/>
          </a:xfrm>
          <a:prstGeom prst="rect">
            <a:avLst/>
          </a:prstGeom>
          <a:noFill/>
          <a:ln>
            <a:solidFill>
              <a:srgbClr val="7CCA36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u="sng" kern="1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Bài</a:t>
            </a:r>
            <a:r>
              <a:rPr lang="en-US" sz="2800" b="1" u="sng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 3</a:t>
            </a:r>
            <a:r>
              <a:rPr lang="en-US" sz="28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: Đ hay S ?</a:t>
            </a:r>
            <a:endParaRPr lang="en-US" sz="2800" b="1" kern="1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6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1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1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1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1"/>
                            </p:stCondLst>
                            <p:childTnLst>
                              <p:par>
                                <p:cTn id="8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9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9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9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0.0319 L 0.50468 -0.0235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29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2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2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3992" fill="hold"/>
                                        <p:tgtEl>
                                          <p:spTgt spid="92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3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73"/>
                </p:tgtEl>
              </p:cMediaNode>
            </p:audio>
          </p:childTnLst>
        </p:cTn>
      </p:par>
    </p:tnLst>
    <p:bldLst>
      <p:bldP spid="35844" grpId="0" animBg="1"/>
      <p:bldP spid="35844" grpId="1" animBg="1"/>
      <p:bldP spid="35845" grpId="0" animBg="1"/>
      <p:bldP spid="35845" grpId="1" animBg="1"/>
      <p:bldP spid="35846" grpId="0" animBg="1"/>
      <p:bldP spid="35846" grpId="1" animBg="1"/>
      <p:bldP spid="35847" grpId="0" animBg="1"/>
      <p:bldP spid="35847" grpId="1" animBg="1"/>
      <p:bldP spid="92167" grpId="0" animBg="1"/>
      <p:bldP spid="92167" grpId="1" animBg="1"/>
      <p:bldP spid="35849" grpId="0" animBg="1"/>
      <p:bldP spid="35849" grpId="1" animBg="1"/>
      <p:bldP spid="35850" grpId="0" animBg="1"/>
      <p:bldP spid="35850" grpId="1" animBg="1"/>
      <p:bldP spid="92175" grpId="0" animBg="1"/>
      <p:bldP spid="92176" grpId="0" animBg="1"/>
      <p:bldP spid="92188" grpId="0" animBg="1"/>
      <p:bldP spid="92188" grpId="1" animBg="1"/>
      <p:bldP spid="35858" grpId="0" animBg="1"/>
      <p:bldP spid="35858" grpId="1" animBg="1"/>
      <p:bldP spid="35859" grpId="0" animBg="1"/>
      <p:bldP spid="35859" grpId="1" animBg="1"/>
      <p:bldP spid="35860" grpId="0" animBg="1"/>
      <p:bldP spid="35860" grpId="1" animBg="1"/>
      <p:bldP spid="35861" grpId="0" animBg="1"/>
      <p:bldP spid="35861" grpId="1" animBg="1"/>
      <p:bldP spid="35862" grpId="0" animBg="1"/>
      <p:bldP spid="35862" grpId="1" animBg="1"/>
      <p:bldP spid="92223" grpId="0" animBg="1"/>
      <p:bldP spid="92230" grpId="0"/>
      <p:bldP spid="92231" grpId="0"/>
      <p:bldP spid="92232" grpId="0"/>
      <p:bldP spid="92233" grpId="0"/>
      <p:bldP spid="92234" grpId="0"/>
      <p:bldP spid="92235" grpId="0"/>
      <p:bldP spid="92236" grpId="0"/>
      <p:bldP spid="92237" grpId="0"/>
      <p:bldP spid="922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438400" y="171450"/>
            <a:ext cx="1447800" cy="6286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>
                <a:solidFill>
                  <a:srgbClr val="0000CC"/>
                </a:solidFill>
                <a:latin typeface="Times New Roman" pitchFamily="18" charset="0"/>
                <a:ea typeface="+mn-ea"/>
              </a:rPr>
              <a:t>3. Đ, S</a:t>
            </a:r>
          </a:p>
        </p:txBody>
      </p:sp>
      <p:sp>
        <p:nvSpPr>
          <p:cNvPr id="102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21045" y="195940"/>
            <a:ext cx="914400" cy="586662"/>
          </a:xfrm>
          <a:prstGeom prst="actionButtonHelp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2209800" y="1278760"/>
            <a:ext cx="838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vi-VN" altLang="vi-VN" sz="700" kern="1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10245" name="Group 22"/>
          <p:cNvGrpSpPr>
            <a:grpSpLocks/>
          </p:cNvGrpSpPr>
          <p:nvPr/>
        </p:nvGrpSpPr>
        <p:grpSpPr bwMode="auto">
          <a:xfrm>
            <a:off x="485779" y="1009693"/>
            <a:ext cx="2187575" cy="1856184"/>
            <a:chOff x="302" y="1616"/>
            <a:chExt cx="1378" cy="1559"/>
          </a:xfrm>
        </p:grpSpPr>
        <p:sp>
          <p:nvSpPr>
            <p:cNvPr id="10269" name="Text Box 12"/>
            <p:cNvSpPr txBox="1">
              <a:spLocks noChangeArrowheads="1"/>
            </p:cNvSpPr>
            <p:nvPr/>
          </p:nvSpPr>
          <p:spPr bwMode="auto">
            <a:xfrm>
              <a:off x="302" y="1650"/>
              <a:ext cx="1056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a) 2156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      05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        56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          0</a:t>
              </a:r>
            </a:p>
          </p:txBody>
        </p:sp>
        <p:grpSp>
          <p:nvGrpSpPr>
            <p:cNvPr id="10270" name="Group 18"/>
            <p:cNvGrpSpPr>
              <a:grpSpLocks/>
            </p:cNvGrpSpPr>
            <p:nvPr/>
          </p:nvGrpSpPr>
          <p:grpSpPr bwMode="auto">
            <a:xfrm>
              <a:off x="1104" y="1736"/>
              <a:ext cx="576" cy="720"/>
              <a:chOff x="1104" y="1736"/>
              <a:chExt cx="576" cy="720"/>
            </a:xfrm>
          </p:grpSpPr>
          <p:sp>
            <p:nvSpPr>
              <p:cNvPr id="10273" name="Line 15"/>
              <p:cNvSpPr>
                <a:spLocks noChangeShapeType="1"/>
              </p:cNvSpPr>
              <p:nvPr/>
            </p:nvSpPr>
            <p:spPr bwMode="auto">
              <a:xfrm>
                <a:off x="1104" y="173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0274" name="Line 17"/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10271" name="Text Box 20"/>
            <p:cNvSpPr txBox="1">
              <a:spLocks noChangeArrowheads="1"/>
            </p:cNvSpPr>
            <p:nvPr/>
          </p:nvSpPr>
          <p:spPr bwMode="auto">
            <a:xfrm>
              <a:off x="1200" y="1616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7</a:t>
              </a:r>
            </a:p>
          </p:txBody>
        </p:sp>
        <p:sp>
          <p:nvSpPr>
            <p:cNvPr id="10272" name="Text Box 21"/>
            <p:cNvSpPr txBox="1">
              <a:spLocks noChangeArrowheads="1"/>
            </p:cNvSpPr>
            <p:nvPr/>
          </p:nvSpPr>
          <p:spPr bwMode="auto">
            <a:xfrm>
              <a:off x="1152" y="1920"/>
              <a:ext cx="4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308</a:t>
              </a:r>
            </a:p>
          </p:txBody>
        </p:sp>
      </p:grpSp>
      <p:grpSp>
        <p:nvGrpSpPr>
          <p:cNvPr id="10246" name="Group 31"/>
          <p:cNvGrpSpPr>
            <a:grpSpLocks/>
          </p:cNvGrpSpPr>
          <p:nvPr/>
        </p:nvGrpSpPr>
        <p:grpSpPr bwMode="auto">
          <a:xfrm>
            <a:off x="3200424" y="990599"/>
            <a:ext cx="2276475" cy="1479947"/>
            <a:chOff x="2016" y="1574"/>
            <a:chExt cx="1434" cy="1243"/>
          </a:xfrm>
        </p:grpSpPr>
        <p:sp>
          <p:nvSpPr>
            <p:cNvPr id="10263" name="Text Box 25"/>
            <p:cNvSpPr txBox="1">
              <a:spLocks noChangeArrowheads="1"/>
            </p:cNvSpPr>
            <p:nvPr/>
          </p:nvSpPr>
          <p:spPr bwMode="auto">
            <a:xfrm>
              <a:off x="2016" y="1654"/>
              <a:ext cx="864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b) 1608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       008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           0</a:t>
              </a:r>
            </a:p>
          </p:txBody>
        </p:sp>
        <p:grpSp>
          <p:nvGrpSpPr>
            <p:cNvPr id="10264" name="Group 28"/>
            <p:cNvGrpSpPr>
              <a:grpSpLocks/>
            </p:cNvGrpSpPr>
            <p:nvPr/>
          </p:nvGrpSpPr>
          <p:grpSpPr bwMode="auto">
            <a:xfrm>
              <a:off x="2880" y="1736"/>
              <a:ext cx="570" cy="720"/>
              <a:chOff x="2880" y="1784"/>
              <a:chExt cx="570" cy="720"/>
            </a:xfrm>
          </p:grpSpPr>
          <p:sp>
            <p:nvSpPr>
              <p:cNvPr id="10267" name="Line 26"/>
              <p:cNvSpPr>
                <a:spLocks noChangeShapeType="1"/>
              </p:cNvSpPr>
              <p:nvPr/>
            </p:nvSpPr>
            <p:spPr bwMode="auto">
              <a:xfrm>
                <a:off x="2880" y="178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0268" name="Line 27"/>
              <p:cNvSpPr>
                <a:spLocks noChangeShapeType="1"/>
              </p:cNvSpPr>
              <p:nvPr/>
            </p:nvSpPr>
            <p:spPr bwMode="auto">
              <a:xfrm flipV="1">
                <a:off x="2880" y="1990"/>
                <a:ext cx="570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10265" name="Text Box 29"/>
            <p:cNvSpPr txBox="1">
              <a:spLocks noChangeArrowheads="1"/>
            </p:cNvSpPr>
            <p:nvPr/>
          </p:nvSpPr>
          <p:spPr bwMode="auto">
            <a:xfrm>
              <a:off x="2976" y="157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4</a:t>
              </a:r>
            </a:p>
          </p:txBody>
        </p:sp>
        <p:sp>
          <p:nvSpPr>
            <p:cNvPr id="10266" name="Text Box 30"/>
            <p:cNvSpPr txBox="1">
              <a:spLocks noChangeArrowheads="1"/>
            </p:cNvSpPr>
            <p:nvPr/>
          </p:nvSpPr>
          <p:spPr bwMode="auto">
            <a:xfrm>
              <a:off x="2976" y="1920"/>
              <a:ext cx="43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42</a:t>
              </a:r>
            </a:p>
          </p:txBody>
        </p:sp>
      </p:grpSp>
      <p:grpSp>
        <p:nvGrpSpPr>
          <p:cNvPr id="10247" name="Group 39"/>
          <p:cNvGrpSpPr>
            <a:grpSpLocks/>
          </p:cNvGrpSpPr>
          <p:nvPr/>
        </p:nvGrpSpPr>
        <p:grpSpPr bwMode="auto">
          <a:xfrm>
            <a:off x="6286500" y="982289"/>
            <a:ext cx="2171700" cy="1451372"/>
            <a:chOff x="3864" y="1562"/>
            <a:chExt cx="1368" cy="1219"/>
          </a:xfrm>
        </p:grpSpPr>
        <p:sp>
          <p:nvSpPr>
            <p:cNvPr id="10257" name="Text Box 32"/>
            <p:cNvSpPr txBox="1">
              <a:spLocks noChangeArrowheads="1"/>
            </p:cNvSpPr>
            <p:nvPr/>
          </p:nvSpPr>
          <p:spPr bwMode="auto">
            <a:xfrm>
              <a:off x="3864" y="1618"/>
              <a:ext cx="960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c) 2526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      026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          1</a:t>
              </a:r>
            </a:p>
          </p:txBody>
        </p:sp>
        <p:grpSp>
          <p:nvGrpSpPr>
            <p:cNvPr id="10258" name="Group 36"/>
            <p:cNvGrpSpPr>
              <a:grpSpLocks/>
            </p:cNvGrpSpPr>
            <p:nvPr/>
          </p:nvGrpSpPr>
          <p:grpSpPr bwMode="auto">
            <a:xfrm>
              <a:off x="4656" y="1672"/>
              <a:ext cx="576" cy="768"/>
              <a:chOff x="4656" y="1672"/>
              <a:chExt cx="576" cy="768"/>
            </a:xfrm>
          </p:grpSpPr>
          <p:sp>
            <p:nvSpPr>
              <p:cNvPr id="10261" name="Line 33"/>
              <p:cNvSpPr>
                <a:spLocks noChangeShapeType="1"/>
              </p:cNvSpPr>
              <p:nvPr/>
            </p:nvSpPr>
            <p:spPr bwMode="auto">
              <a:xfrm>
                <a:off x="4656" y="167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0262" name="Line 35"/>
              <p:cNvSpPr>
                <a:spLocks noChangeShapeType="1"/>
              </p:cNvSpPr>
              <p:nvPr/>
            </p:nvSpPr>
            <p:spPr bwMode="auto">
              <a:xfrm>
                <a:off x="4656" y="19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10259" name="Text Box 37"/>
            <p:cNvSpPr txBox="1">
              <a:spLocks noChangeArrowheads="1"/>
            </p:cNvSpPr>
            <p:nvPr/>
          </p:nvSpPr>
          <p:spPr bwMode="auto">
            <a:xfrm>
              <a:off x="4774" y="1562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5</a:t>
              </a:r>
            </a:p>
          </p:txBody>
        </p:sp>
        <p:sp>
          <p:nvSpPr>
            <p:cNvPr id="10260" name="Text Box 38"/>
            <p:cNvSpPr txBox="1">
              <a:spLocks noChangeArrowheads="1"/>
            </p:cNvSpPr>
            <p:nvPr/>
          </p:nvSpPr>
          <p:spPr bwMode="auto">
            <a:xfrm>
              <a:off x="4758" y="1906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>
                  <a:solidFill>
                    <a:prstClr val="black"/>
                  </a:solidFill>
                  <a:latin typeface="Times New Roman" pitchFamily="18" charset="0"/>
                  <a:ea typeface="+mn-ea"/>
                </a:rPr>
                <a:t>51</a:t>
              </a:r>
            </a:p>
          </p:txBody>
        </p:sp>
      </p:grpSp>
      <p:sp>
        <p:nvSpPr>
          <p:cNvPr id="10248" name="Rectangle 40"/>
          <p:cNvSpPr>
            <a:spLocks noChangeArrowheads="1"/>
          </p:cNvSpPr>
          <p:nvPr/>
        </p:nvSpPr>
        <p:spPr bwMode="auto">
          <a:xfrm>
            <a:off x="1981200" y="2116931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0249" name="Rectangle 41"/>
          <p:cNvSpPr>
            <a:spLocks noChangeArrowheads="1"/>
          </p:cNvSpPr>
          <p:nvPr/>
        </p:nvSpPr>
        <p:spPr bwMode="auto">
          <a:xfrm>
            <a:off x="7702550" y="2078831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0250" name="Rectangle 42"/>
          <p:cNvSpPr>
            <a:spLocks noChangeArrowheads="1"/>
          </p:cNvSpPr>
          <p:nvPr/>
        </p:nvSpPr>
        <p:spPr bwMode="auto">
          <a:xfrm>
            <a:off x="4953000" y="2078831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1981200" y="2116931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Đ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4953000" y="2078831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7696200" y="2078831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2765840"/>
            <a:ext cx="277495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5 &lt; 7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chia 7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ta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124218" y="2757505"/>
            <a:ext cx="292203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0 &lt; 4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chia 4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altLang="zh-TW" sz="20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2" y="2774176"/>
            <a:ext cx="2841171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c)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2 &lt; 5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chia 5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TW" sz="20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altLang="zh-TW" sz="20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136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 animBg="1"/>
      <p:bldP spid="10285" grpId="0" animBg="1"/>
      <p:bldP spid="10286" grpId="0" animBg="1"/>
      <p:bldP spid="3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59" y="-525164"/>
            <a:ext cx="9416369" cy="6184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359" y="-123239"/>
            <a:ext cx="1076706" cy="107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788" y="1081058"/>
            <a:ext cx="683742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5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511" y="1768476"/>
            <a:ext cx="477887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9743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100336" y="1006277"/>
            <a:ext cx="3618309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7925" tIns="38963" rIns="77925" bIns="3896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4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176880" y="984943"/>
            <a:ext cx="3944002" cy="50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7925" tIns="38963" rIns="77925" bIns="38963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400" b="1" kern="1200" dirty="0">
                <a:solidFill>
                  <a:srgbClr val="DF0B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lang="en-US" sz="2800" b="1" kern="1200" dirty="0" err="1">
                <a:solidFill>
                  <a:srgbClr val="DF0B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2800" b="1" kern="1200" dirty="0">
                <a:solidFill>
                  <a:srgbClr val="DF0B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 2469 : 2 = ?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08118" y="2948931"/>
            <a:ext cx="3925887" cy="552450"/>
            <a:chOff x="1296" y="1245"/>
            <a:chExt cx="3769" cy="464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gray">
            <a:xfrm>
              <a:off x="1992" y="1321"/>
              <a:ext cx="307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1234</a:t>
              </a:r>
            </a:p>
          </p:txBody>
        </p:sp>
        <p:grpSp>
          <p:nvGrpSpPr>
            <p:cNvPr id="115745" name="Group 7"/>
            <p:cNvGrpSpPr>
              <a:grpSpLocks/>
            </p:cNvGrpSpPr>
            <p:nvPr/>
          </p:nvGrpSpPr>
          <p:grpSpPr bwMode="auto">
            <a:xfrm>
              <a:off x="1296" y="1245"/>
              <a:ext cx="692" cy="464"/>
              <a:chOff x="1392" y="1245"/>
              <a:chExt cx="692" cy="464"/>
            </a:xfrm>
          </p:grpSpPr>
          <p:grpSp>
            <p:nvGrpSpPr>
              <p:cNvPr id="115746" name="Group 8"/>
              <p:cNvGrpSpPr>
                <a:grpSpLocks/>
              </p:cNvGrpSpPr>
              <p:nvPr/>
            </p:nvGrpSpPr>
            <p:grpSpPr bwMode="auto">
              <a:xfrm rot="-1583905">
                <a:off x="1392" y="1271"/>
                <a:ext cx="692" cy="438"/>
                <a:chOff x="2044" y="2116"/>
                <a:chExt cx="1680" cy="1167"/>
              </a:xfrm>
            </p:grpSpPr>
            <p:sp>
              <p:nvSpPr>
                <p:cNvPr id="115748" name="Oval 9"/>
                <p:cNvSpPr>
                  <a:spLocks noChangeArrowheads="1"/>
                </p:cNvSpPr>
                <p:nvPr/>
              </p:nvSpPr>
              <p:spPr bwMode="gray">
                <a:xfrm rot="1329170">
                  <a:off x="2044" y="2116"/>
                  <a:ext cx="1680" cy="11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vi-VN" sz="2400" kern="120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749" name="Freeform 10"/>
                <p:cNvSpPr>
                  <a:spLocks/>
                </p:cNvSpPr>
                <p:nvPr/>
              </p:nvSpPr>
              <p:spPr bwMode="gray">
                <a:xfrm>
                  <a:off x="2410" y="2250"/>
                  <a:ext cx="1296" cy="634"/>
                </a:xfrm>
                <a:custGeom>
                  <a:avLst/>
                  <a:gdLst>
                    <a:gd name="T0" fmla="*/ 807 w 1321"/>
                    <a:gd name="T1" fmla="*/ 22 h 712"/>
                    <a:gd name="T2" fmla="*/ 817 w 1321"/>
                    <a:gd name="T3" fmla="*/ 24 h 712"/>
                    <a:gd name="T4" fmla="*/ 820 w 1321"/>
                    <a:gd name="T5" fmla="*/ 26 h 712"/>
                    <a:gd name="T6" fmla="*/ 815 w 1321"/>
                    <a:gd name="T7" fmla="*/ 28 h 712"/>
                    <a:gd name="T8" fmla="*/ 805 w 1321"/>
                    <a:gd name="T9" fmla="*/ 30 h 712"/>
                    <a:gd name="T10" fmla="*/ 789 w 1321"/>
                    <a:gd name="T11" fmla="*/ 32 h 712"/>
                    <a:gd name="T12" fmla="*/ 768 w 1321"/>
                    <a:gd name="T13" fmla="*/ 33 h 712"/>
                    <a:gd name="T14" fmla="*/ 742 w 1321"/>
                    <a:gd name="T15" fmla="*/ 34 h 712"/>
                    <a:gd name="T16" fmla="*/ 711 w 1321"/>
                    <a:gd name="T17" fmla="*/ 36 h 712"/>
                    <a:gd name="T18" fmla="*/ 677 w 1321"/>
                    <a:gd name="T19" fmla="*/ 37 h 712"/>
                    <a:gd name="T20" fmla="*/ 639 w 1321"/>
                    <a:gd name="T21" fmla="*/ 37 h 712"/>
                    <a:gd name="T22" fmla="*/ 600 w 1321"/>
                    <a:gd name="T23" fmla="*/ 38 h 712"/>
                    <a:gd name="T24" fmla="*/ 556 w 1321"/>
                    <a:gd name="T25" fmla="*/ 38 h 712"/>
                    <a:gd name="T26" fmla="*/ 512 w 1321"/>
                    <a:gd name="T27" fmla="*/ 38 h 712"/>
                    <a:gd name="T28" fmla="*/ 493 w 1321"/>
                    <a:gd name="T29" fmla="*/ 39 h 712"/>
                    <a:gd name="T30" fmla="*/ 295 w 1321"/>
                    <a:gd name="T31" fmla="*/ 39 h 712"/>
                    <a:gd name="T32" fmla="*/ 292 w 1321"/>
                    <a:gd name="T33" fmla="*/ 39 h 712"/>
                    <a:gd name="T34" fmla="*/ 254 w 1321"/>
                    <a:gd name="T35" fmla="*/ 38 h 712"/>
                    <a:gd name="T36" fmla="*/ 217 w 1321"/>
                    <a:gd name="T37" fmla="*/ 38 h 712"/>
                    <a:gd name="T38" fmla="*/ 180 w 1321"/>
                    <a:gd name="T39" fmla="*/ 38 h 712"/>
                    <a:gd name="T40" fmla="*/ 147 w 1321"/>
                    <a:gd name="T41" fmla="*/ 37 h 712"/>
                    <a:gd name="T42" fmla="*/ 117 w 1321"/>
                    <a:gd name="T43" fmla="*/ 37 h 712"/>
                    <a:gd name="T44" fmla="*/ 88 w 1321"/>
                    <a:gd name="T45" fmla="*/ 37 h 712"/>
                    <a:gd name="T46" fmla="*/ 65 w 1321"/>
                    <a:gd name="T47" fmla="*/ 36 h 712"/>
                    <a:gd name="T48" fmla="*/ 42 w 1321"/>
                    <a:gd name="T49" fmla="*/ 34 h 712"/>
                    <a:gd name="T50" fmla="*/ 26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6 w 1321"/>
                    <a:gd name="T65" fmla="*/ 20 h 712"/>
                    <a:gd name="T66" fmla="*/ 61 w 1321"/>
                    <a:gd name="T67" fmla="*/ 16 h 712"/>
                    <a:gd name="T68" fmla="*/ 92 w 1321"/>
                    <a:gd name="T69" fmla="*/ 12 h 712"/>
                    <a:gd name="T70" fmla="*/ 126 w 1321"/>
                    <a:gd name="T71" fmla="*/ 10 h 712"/>
                    <a:gd name="T72" fmla="*/ 168 w 1321"/>
                    <a:gd name="T73" fmla="*/ 7 h 712"/>
                    <a:gd name="T74" fmla="*/ 213 w 1321"/>
                    <a:gd name="T75" fmla="*/ 4 h 712"/>
                    <a:gd name="T76" fmla="*/ 258 w 1321"/>
                    <a:gd name="T77" fmla="*/ 4 h 712"/>
                    <a:gd name="T78" fmla="*/ 309 w 1321"/>
                    <a:gd name="T79" fmla="*/ 4 h 712"/>
                    <a:gd name="T80" fmla="*/ 361 w 1321"/>
                    <a:gd name="T81" fmla="*/ 4 h 712"/>
                    <a:gd name="T82" fmla="*/ 415 w 1321"/>
                    <a:gd name="T83" fmla="*/ 0 h 712"/>
                    <a:gd name="T84" fmla="*/ 415 w 1321"/>
                    <a:gd name="T85" fmla="*/ 0 h 712"/>
                    <a:gd name="T86" fmla="*/ 471 w 1321"/>
                    <a:gd name="T87" fmla="*/ 4 h 712"/>
                    <a:gd name="T88" fmla="*/ 525 w 1321"/>
                    <a:gd name="T89" fmla="*/ 4 h 712"/>
                    <a:gd name="T90" fmla="*/ 578 w 1321"/>
                    <a:gd name="T91" fmla="*/ 4 h 712"/>
                    <a:gd name="T92" fmla="*/ 627 w 1321"/>
                    <a:gd name="T93" fmla="*/ 4 h 712"/>
                    <a:gd name="T94" fmla="*/ 671 w 1321"/>
                    <a:gd name="T95" fmla="*/ 8 h 712"/>
                    <a:gd name="T96" fmla="*/ 712 w 1321"/>
                    <a:gd name="T97" fmla="*/ 11 h 712"/>
                    <a:gd name="T98" fmla="*/ 749 w 1321"/>
                    <a:gd name="T99" fmla="*/ 14 h 712"/>
                    <a:gd name="T100" fmla="*/ 780 w 1321"/>
                    <a:gd name="T101" fmla="*/ 18 h 712"/>
                    <a:gd name="T102" fmla="*/ 807 w 1321"/>
                    <a:gd name="T103" fmla="*/ 22 h 712"/>
                    <a:gd name="T104" fmla="*/ 80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gray">
              <a:xfrm>
                <a:off x="1538" y="1245"/>
                <a:ext cx="407" cy="4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sz="2800" b="1" kern="1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B</a:t>
                </a: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438276" y="2080552"/>
            <a:ext cx="4048125" cy="576262"/>
            <a:chOff x="1937" y="1961"/>
            <a:chExt cx="3823" cy="484"/>
          </a:xfrm>
        </p:grpSpPr>
        <p:sp>
          <p:nvSpPr>
            <p:cNvPr id="55309" name="AutoShape 13"/>
            <p:cNvSpPr>
              <a:spLocks noChangeArrowheads="1"/>
            </p:cNvSpPr>
            <p:nvPr/>
          </p:nvSpPr>
          <p:spPr bwMode="gray">
            <a:xfrm>
              <a:off x="2597" y="2048"/>
              <a:ext cx="316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2234</a:t>
              </a:r>
            </a:p>
          </p:txBody>
        </p:sp>
        <p:grpSp>
          <p:nvGrpSpPr>
            <p:cNvPr id="115739" name="Group 14"/>
            <p:cNvGrpSpPr>
              <a:grpSpLocks/>
            </p:cNvGrpSpPr>
            <p:nvPr/>
          </p:nvGrpSpPr>
          <p:grpSpPr bwMode="auto">
            <a:xfrm>
              <a:off x="1937" y="1961"/>
              <a:ext cx="686" cy="484"/>
              <a:chOff x="4132" y="1999"/>
              <a:chExt cx="431" cy="334"/>
            </a:xfrm>
          </p:grpSpPr>
          <p:grpSp>
            <p:nvGrpSpPr>
              <p:cNvPr id="115740" name="Group 15"/>
              <p:cNvGrpSpPr>
                <a:grpSpLocks/>
              </p:cNvGrpSpPr>
              <p:nvPr/>
            </p:nvGrpSpPr>
            <p:grpSpPr bwMode="auto">
              <a:xfrm>
                <a:off x="4132" y="2015"/>
                <a:ext cx="431" cy="318"/>
                <a:chOff x="2784" y="2098"/>
                <a:chExt cx="1683" cy="1221"/>
              </a:xfrm>
            </p:grpSpPr>
            <p:sp>
              <p:nvSpPr>
                <p:cNvPr id="115742" name="Oval 16"/>
                <p:cNvSpPr>
                  <a:spLocks noChangeArrowheads="1"/>
                </p:cNvSpPr>
                <p:nvPr/>
              </p:nvSpPr>
              <p:spPr bwMode="gray">
                <a:xfrm>
                  <a:off x="2784" y="2098"/>
                  <a:ext cx="168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vi-VN" sz="2400" kern="120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743" name="Freeform 17"/>
                <p:cNvSpPr>
                  <a:spLocks/>
                </p:cNvSpPr>
                <p:nvPr/>
              </p:nvSpPr>
              <p:spPr bwMode="gray">
                <a:xfrm>
                  <a:off x="2946" y="2289"/>
                  <a:ext cx="1297" cy="634"/>
                </a:xfrm>
                <a:custGeom>
                  <a:avLst/>
                  <a:gdLst>
                    <a:gd name="T0" fmla="*/ 819 w 1321"/>
                    <a:gd name="T1" fmla="*/ 22 h 712"/>
                    <a:gd name="T2" fmla="*/ 830 w 1321"/>
                    <a:gd name="T3" fmla="*/ 24 h 712"/>
                    <a:gd name="T4" fmla="*/ 832 w 1321"/>
                    <a:gd name="T5" fmla="*/ 26 h 712"/>
                    <a:gd name="T6" fmla="*/ 829 w 1321"/>
                    <a:gd name="T7" fmla="*/ 28 h 712"/>
                    <a:gd name="T8" fmla="*/ 817 w 1321"/>
                    <a:gd name="T9" fmla="*/ 30 h 712"/>
                    <a:gd name="T10" fmla="*/ 801 w 1321"/>
                    <a:gd name="T11" fmla="*/ 32 h 712"/>
                    <a:gd name="T12" fmla="*/ 781 w 1321"/>
                    <a:gd name="T13" fmla="*/ 33 h 712"/>
                    <a:gd name="T14" fmla="*/ 754 w 1321"/>
                    <a:gd name="T15" fmla="*/ 34 h 712"/>
                    <a:gd name="T16" fmla="*/ 723 w 1321"/>
                    <a:gd name="T17" fmla="*/ 36 h 712"/>
                    <a:gd name="T18" fmla="*/ 688 w 1321"/>
                    <a:gd name="T19" fmla="*/ 37 h 712"/>
                    <a:gd name="T20" fmla="*/ 650 w 1321"/>
                    <a:gd name="T21" fmla="*/ 37 h 712"/>
                    <a:gd name="T22" fmla="*/ 609 w 1321"/>
                    <a:gd name="T23" fmla="*/ 38 h 712"/>
                    <a:gd name="T24" fmla="*/ 564 w 1321"/>
                    <a:gd name="T25" fmla="*/ 38 h 712"/>
                    <a:gd name="T26" fmla="*/ 518 w 1321"/>
                    <a:gd name="T27" fmla="*/ 38 h 712"/>
                    <a:gd name="T28" fmla="*/ 501 w 1321"/>
                    <a:gd name="T29" fmla="*/ 39 h 712"/>
                    <a:gd name="T30" fmla="*/ 299 w 1321"/>
                    <a:gd name="T31" fmla="*/ 39 h 712"/>
                    <a:gd name="T32" fmla="*/ 297 w 1321"/>
                    <a:gd name="T33" fmla="*/ 39 h 712"/>
                    <a:gd name="T34" fmla="*/ 257 w 1321"/>
                    <a:gd name="T35" fmla="*/ 38 h 712"/>
                    <a:gd name="T36" fmla="*/ 220 w 1321"/>
                    <a:gd name="T37" fmla="*/ 38 h 712"/>
                    <a:gd name="T38" fmla="*/ 183 w 1321"/>
                    <a:gd name="T39" fmla="*/ 38 h 712"/>
                    <a:gd name="T40" fmla="*/ 149 w 1321"/>
                    <a:gd name="T41" fmla="*/ 37 h 712"/>
                    <a:gd name="T42" fmla="*/ 119 w 1321"/>
                    <a:gd name="T43" fmla="*/ 37 h 712"/>
                    <a:gd name="T44" fmla="*/ 88 w 1321"/>
                    <a:gd name="T45" fmla="*/ 37 h 712"/>
                    <a:gd name="T46" fmla="*/ 67 w 1321"/>
                    <a:gd name="T47" fmla="*/ 36 h 712"/>
                    <a:gd name="T48" fmla="*/ 42 w 1321"/>
                    <a:gd name="T49" fmla="*/ 34 h 712"/>
                    <a:gd name="T50" fmla="*/ 27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7 w 1321"/>
                    <a:gd name="T65" fmla="*/ 20 h 712"/>
                    <a:gd name="T66" fmla="*/ 63 w 1321"/>
                    <a:gd name="T67" fmla="*/ 16 h 712"/>
                    <a:gd name="T68" fmla="*/ 92 w 1321"/>
                    <a:gd name="T69" fmla="*/ 12 h 712"/>
                    <a:gd name="T70" fmla="*/ 128 w 1321"/>
                    <a:gd name="T71" fmla="*/ 10 h 712"/>
                    <a:gd name="T72" fmla="*/ 171 w 1321"/>
                    <a:gd name="T73" fmla="*/ 7 h 712"/>
                    <a:gd name="T74" fmla="*/ 216 w 1321"/>
                    <a:gd name="T75" fmla="*/ 4 h 712"/>
                    <a:gd name="T76" fmla="*/ 262 w 1321"/>
                    <a:gd name="T77" fmla="*/ 4 h 712"/>
                    <a:gd name="T78" fmla="*/ 314 w 1321"/>
                    <a:gd name="T79" fmla="*/ 4 h 712"/>
                    <a:gd name="T80" fmla="*/ 366 w 1321"/>
                    <a:gd name="T81" fmla="*/ 4 h 712"/>
                    <a:gd name="T82" fmla="*/ 419 w 1321"/>
                    <a:gd name="T83" fmla="*/ 0 h 712"/>
                    <a:gd name="T84" fmla="*/ 419 w 1321"/>
                    <a:gd name="T85" fmla="*/ 0 h 712"/>
                    <a:gd name="T86" fmla="*/ 478 w 1321"/>
                    <a:gd name="T87" fmla="*/ 4 h 712"/>
                    <a:gd name="T88" fmla="*/ 534 w 1321"/>
                    <a:gd name="T89" fmla="*/ 4 h 712"/>
                    <a:gd name="T90" fmla="*/ 587 w 1321"/>
                    <a:gd name="T91" fmla="*/ 4 h 712"/>
                    <a:gd name="T92" fmla="*/ 637 w 1321"/>
                    <a:gd name="T93" fmla="*/ 4 h 712"/>
                    <a:gd name="T94" fmla="*/ 681 w 1321"/>
                    <a:gd name="T95" fmla="*/ 8 h 712"/>
                    <a:gd name="T96" fmla="*/ 724 w 1321"/>
                    <a:gd name="T97" fmla="*/ 11 h 712"/>
                    <a:gd name="T98" fmla="*/ 760 w 1321"/>
                    <a:gd name="T99" fmla="*/ 14 h 712"/>
                    <a:gd name="T100" fmla="*/ 793 w 1321"/>
                    <a:gd name="T101" fmla="*/ 18 h 712"/>
                    <a:gd name="T102" fmla="*/ 819 w 1321"/>
                    <a:gd name="T103" fmla="*/ 22 h 712"/>
                    <a:gd name="T104" fmla="*/ 819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314" name="Text Box 18"/>
              <p:cNvSpPr txBox="1">
                <a:spLocks noChangeArrowheads="1"/>
              </p:cNvSpPr>
              <p:nvPr/>
            </p:nvSpPr>
            <p:spPr bwMode="gray">
              <a:xfrm>
                <a:off x="4239" y="1999"/>
                <a:ext cx="190" cy="3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sz="2800" b="1" kern="1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A</a:t>
                </a:r>
              </a:p>
            </p:txBody>
          </p: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1524000" y="3820113"/>
            <a:ext cx="3962400" cy="548879"/>
            <a:chOff x="1524" y="3340"/>
            <a:chExt cx="3688" cy="461"/>
          </a:xfrm>
        </p:grpSpPr>
        <p:sp>
          <p:nvSpPr>
            <p:cNvPr id="55323" name="AutoShape 27"/>
            <p:cNvSpPr>
              <a:spLocks noChangeArrowheads="1"/>
            </p:cNvSpPr>
            <p:nvPr/>
          </p:nvSpPr>
          <p:spPr bwMode="gray">
            <a:xfrm>
              <a:off x="2105" y="3408"/>
              <a:ext cx="3107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1234(dư1)</a:t>
              </a:r>
              <a:r>
                <a:rPr lang="en-US" sz="2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115733" name="Group 28"/>
            <p:cNvGrpSpPr>
              <a:grpSpLocks/>
            </p:cNvGrpSpPr>
            <p:nvPr/>
          </p:nvGrpSpPr>
          <p:grpSpPr bwMode="auto">
            <a:xfrm>
              <a:off x="1524" y="3340"/>
              <a:ext cx="632" cy="461"/>
              <a:chOff x="2388" y="3244"/>
              <a:chExt cx="632" cy="461"/>
            </a:xfrm>
          </p:grpSpPr>
          <p:grpSp>
            <p:nvGrpSpPr>
              <p:cNvPr id="115734" name="Group 29"/>
              <p:cNvGrpSpPr>
                <a:grpSpLocks/>
              </p:cNvGrpSpPr>
              <p:nvPr/>
            </p:nvGrpSpPr>
            <p:grpSpPr bwMode="auto">
              <a:xfrm>
                <a:off x="2388" y="3282"/>
                <a:ext cx="632" cy="423"/>
                <a:chOff x="2463" y="2098"/>
                <a:chExt cx="1532" cy="1109"/>
              </a:xfrm>
            </p:grpSpPr>
            <p:sp>
              <p:nvSpPr>
                <p:cNvPr id="115736" name="Oval 30"/>
                <p:cNvSpPr>
                  <a:spLocks noChangeArrowheads="1"/>
                </p:cNvSpPr>
                <p:nvPr/>
              </p:nvSpPr>
              <p:spPr bwMode="gray">
                <a:xfrm>
                  <a:off x="2463" y="2098"/>
                  <a:ext cx="1532" cy="11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vi-VN" sz="2400" kern="1200"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737" name="Freeform 31"/>
                <p:cNvSpPr>
                  <a:spLocks/>
                </p:cNvSpPr>
                <p:nvPr/>
              </p:nvSpPr>
              <p:spPr bwMode="gray">
                <a:xfrm>
                  <a:off x="2657" y="2201"/>
                  <a:ext cx="1144" cy="634"/>
                </a:xfrm>
                <a:custGeom>
                  <a:avLst/>
                  <a:gdLst>
                    <a:gd name="T0" fmla="*/ 67 w 1321"/>
                    <a:gd name="T1" fmla="*/ 22 h 712"/>
                    <a:gd name="T2" fmla="*/ 68 w 1321"/>
                    <a:gd name="T3" fmla="*/ 24 h 712"/>
                    <a:gd name="T4" fmla="*/ 68 w 1321"/>
                    <a:gd name="T5" fmla="*/ 26 h 712"/>
                    <a:gd name="T6" fmla="*/ 68 w 1321"/>
                    <a:gd name="T7" fmla="*/ 28 h 712"/>
                    <a:gd name="T8" fmla="*/ 67 w 1321"/>
                    <a:gd name="T9" fmla="*/ 30 h 712"/>
                    <a:gd name="T10" fmla="*/ 65 w 1321"/>
                    <a:gd name="T11" fmla="*/ 32 h 712"/>
                    <a:gd name="T12" fmla="*/ 64 w 1321"/>
                    <a:gd name="T13" fmla="*/ 33 h 712"/>
                    <a:gd name="T14" fmla="*/ 61 w 1321"/>
                    <a:gd name="T15" fmla="*/ 34 h 712"/>
                    <a:gd name="T16" fmla="*/ 59 w 1321"/>
                    <a:gd name="T17" fmla="*/ 36 h 712"/>
                    <a:gd name="T18" fmla="*/ 55 w 1321"/>
                    <a:gd name="T19" fmla="*/ 37 h 712"/>
                    <a:gd name="T20" fmla="*/ 53 w 1321"/>
                    <a:gd name="T21" fmla="*/ 37 h 712"/>
                    <a:gd name="T22" fmla="*/ 49 w 1321"/>
                    <a:gd name="T23" fmla="*/ 38 h 712"/>
                    <a:gd name="T24" fmla="*/ 46 w 1321"/>
                    <a:gd name="T25" fmla="*/ 38 h 712"/>
                    <a:gd name="T26" fmla="*/ 42 w 1321"/>
                    <a:gd name="T27" fmla="*/ 38 h 712"/>
                    <a:gd name="T28" fmla="*/ 41 w 1321"/>
                    <a:gd name="T29" fmla="*/ 39 h 712"/>
                    <a:gd name="T30" fmla="*/ 24 w 1321"/>
                    <a:gd name="T31" fmla="*/ 39 h 712"/>
                    <a:gd name="T32" fmla="*/ 24 w 1321"/>
                    <a:gd name="T33" fmla="*/ 39 h 712"/>
                    <a:gd name="T34" fmla="*/ 21 w 1321"/>
                    <a:gd name="T35" fmla="*/ 38 h 712"/>
                    <a:gd name="T36" fmla="*/ 17 w 1321"/>
                    <a:gd name="T37" fmla="*/ 38 h 712"/>
                    <a:gd name="T38" fmla="*/ 15 w 1321"/>
                    <a:gd name="T39" fmla="*/ 38 h 712"/>
                    <a:gd name="T40" fmla="*/ 12 w 1321"/>
                    <a:gd name="T41" fmla="*/ 37 h 712"/>
                    <a:gd name="T42" fmla="*/ 10 w 1321"/>
                    <a:gd name="T43" fmla="*/ 37 h 712"/>
                    <a:gd name="T44" fmla="*/ 8 w 1321"/>
                    <a:gd name="T45" fmla="*/ 37 h 712"/>
                    <a:gd name="T46" fmla="*/ 5 w 1321"/>
                    <a:gd name="T47" fmla="*/ 36 h 712"/>
                    <a:gd name="T48" fmla="*/ 3 w 1321"/>
                    <a:gd name="T49" fmla="*/ 34 h 712"/>
                    <a:gd name="T50" fmla="*/ 3 w 1321"/>
                    <a:gd name="T51" fmla="*/ 33 h 712"/>
                    <a:gd name="T52" fmla="*/ 3 w 1321"/>
                    <a:gd name="T53" fmla="*/ 32 h 712"/>
                    <a:gd name="T54" fmla="*/ 3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3 w 1321"/>
                    <a:gd name="T61" fmla="*/ 26 h 712"/>
                    <a:gd name="T62" fmla="*/ 3 w 1321"/>
                    <a:gd name="T63" fmla="*/ 24 h 712"/>
                    <a:gd name="T64" fmla="*/ 3 w 1321"/>
                    <a:gd name="T65" fmla="*/ 20 h 712"/>
                    <a:gd name="T66" fmla="*/ 5 w 1321"/>
                    <a:gd name="T67" fmla="*/ 16 h 712"/>
                    <a:gd name="T68" fmla="*/ 8 w 1321"/>
                    <a:gd name="T69" fmla="*/ 12 h 712"/>
                    <a:gd name="T70" fmla="*/ 10 w 1321"/>
                    <a:gd name="T71" fmla="*/ 10 h 712"/>
                    <a:gd name="T72" fmla="*/ 14 w 1321"/>
                    <a:gd name="T73" fmla="*/ 7 h 712"/>
                    <a:gd name="T74" fmla="*/ 17 w 1321"/>
                    <a:gd name="T75" fmla="*/ 4 h 712"/>
                    <a:gd name="T76" fmla="*/ 21 w 1321"/>
                    <a:gd name="T77" fmla="*/ 4 h 712"/>
                    <a:gd name="T78" fmla="*/ 26 w 1321"/>
                    <a:gd name="T79" fmla="*/ 4 h 712"/>
                    <a:gd name="T80" fmla="*/ 30 w 1321"/>
                    <a:gd name="T81" fmla="*/ 4 h 712"/>
                    <a:gd name="T82" fmla="*/ 35 w 1321"/>
                    <a:gd name="T83" fmla="*/ 0 h 712"/>
                    <a:gd name="T84" fmla="*/ 35 w 1321"/>
                    <a:gd name="T85" fmla="*/ 0 h 712"/>
                    <a:gd name="T86" fmla="*/ 40 w 1321"/>
                    <a:gd name="T87" fmla="*/ 4 h 712"/>
                    <a:gd name="T88" fmla="*/ 43 w 1321"/>
                    <a:gd name="T89" fmla="*/ 4 h 712"/>
                    <a:gd name="T90" fmla="*/ 48 w 1321"/>
                    <a:gd name="T91" fmla="*/ 4 h 712"/>
                    <a:gd name="T92" fmla="*/ 52 w 1321"/>
                    <a:gd name="T93" fmla="*/ 4 h 712"/>
                    <a:gd name="T94" fmla="*/ 55 w 1321"/>
                    <a:gd name="T95" fmla="*/ 8 h 712"/>
                    <a:gd name="T96" fmla="*/ 59 w 1321"/>
                    <a:gd name="T97" fmla="*/ 11 h 712"/>
                    <a:gd name="T98" fmla="*/ 61 w 1321"/>
                    <a:gd name="T99" fmla="*/ 14 h 712"/>
                    <a:gd name="T100" fmla="*/ 64 w 1321"/>
                    <a:gd name="T101" fmla="*/ 18 h 712"/>
                    <a:gd name="T102" fmla="*/ 67 w 1321"/>
                    <a:gd name="T103" fmla="*/ 22 h 712"/>
                    <a:gd name="T104" fmla="*/ 6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1800" kern="120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328" name="Text Box 32"/>
              <p:cNvSpPr txBox="1">
                <a:spLocks noChangeArrowheads="1"/>
              </p:cNvSpPr>
              <p:nvPr/>
            </p:nvSpPr>
            <p:spPr bwMode="gray">
              <a:xfrm>
                <a:off x="2441" y="3244"/>
                <a:ext cx="497" cy="4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sz="2800" b="1" kern="1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Times New Roman" pitchFamily="18" charset="0"/>
                <a:ea typeface="+mn-ea"/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315202" y="152519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315202" y="150376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628369" y="853742"/>
            <a:ext cx="1795462" cy="745331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77925" tIns="38963" rIns="77925" bIns="38963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1573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" y="73823"/>
            <a:ext cx="2295525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4"/>
            <a:ext cx="25908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3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44608" y="2021913"/>
            <a:ext cx="4497388" cy="729855"/>
            <a:chOff x="-85" y="2133"/>
            <a:chExt cx="3965" cy="613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79" y="2133"/>
              <a:ext cx="229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79" y="2133"/>
              <a:ext cx="229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6" y="2168"/>
              <a:ext cx="487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01"/>
              <a:ext cx="486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807" name="Oval 8"/>
            <p:cNvSpPr>
              <a:spLocks noChangeArrowheads="1"/>
            </p:cNvSpPr>
            <p:nvPr/>
          </p:nvSpPr>
          <p:spPr bwMode="gray">
            <a:xfrm>
              <a:off x="542" y="2190"/>
              <a:ext cx="436" cy="5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808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809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810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811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812" name="Text Box 13"/>
            <p:cNvSpPr txBox="1">
              <a:spLocks noChangeArrowheads="1"/>
            </p:cNvSpPr>
            <p:nvPr/>
          </p:nvSpPr>
          <p:spPr bwMode="auto">
            <a:xfrm>
              <a:off x="-85" y="2223"/>
              <a:ext cx="3965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X = 506 </a:t>
              </a:r>
            </a:p>
          </p:txBody>
        </p:sp>
        <p:sp>
          <p:nvSpPr>
            <p:cNvPr id="117813" name="Text Box 14"/>
            <p:cNvSpPr txBox="1">
              <a:spLocks noChangeArrowheads="1"/>
            </p:cNvSpPr>
            <p:nvPr/>
          </p:nvSpPr>
          <p:spPr bwMode="gray">
            <a:xfrm>
              <a:off x="567" y="2232"/>
              <a:ext cx="39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79056" y="3881044"/>
            <a:ext cx="3010128" cy="728665"/>
            <a:chOff x="507" y="3241"/>
            <a:chExt cx="2679" cy="612"/>
          </a:xfrm>
        </p:grpSpPr>
        <p:sp>
          <p:nvSpPr>
            <p:cNvPr id="56336" name="Oval 16"/>
            <p:cNvSpPr>
              <a:spLocks noChangeArrowheads="1"/>
            </p:cNvSpPr>
            <p:nvPr/>
          </p:nvSpPr>
          <p:spPr bwMode="gray">
            <a:xfrm>
              <a:off x="507" y="3241"/>
              <a:ext cx="231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gray">
            <a:xfrm>
              <a:off x="507" y="3241"/>
              <a:ext cx="231" cy="5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17793" name="Group 18"/>
            <p:cNvGrpSpPr>
              <a:grpSpLocks/>
            </p:cNvGrpSpPr>
            <p:nvPr/>
          </p:nvGrpSpPr>
          <p:grpSpPr bwMode="auto">
            <a:xfrm>
              <a:off x="529" y="3285"/>
              <a:ext cx="2657" cy="568"/>
              <a:chOff x="545" y="3275"/>
              <a:chExt cx="2657" cy="568"/>
            </a:xfrm>
          </p:grpSpPr>
          <p:sp>
            <p:nvSpPr>
              <p:cNvPr id="56339" name="Oval 19"/>
              <p:cNvSpPr>
                <a:spLocks noChangeArrowheads="1"/>
              </p:cNvSpPr>
              <p:nvPr/>
            </p:nvSpPr>
            <p:spPr bwMode="gray">
              <a:xfrm>
                <a:off x="545" y="3275"/>
                <a:ext cx="497" cy="54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340" name="Oval 20"/>
              <p:cNvSpPr>
                <a:spLocks noChangeArrowheads="1"/>
              </p:cNvSpPr>
              <p:nvPr/>
            </p:nvSpPr>
            <p:spPr bwMode="gray">
              <a:xfrm>
                <a:off x="577" y="3286"/>
                <a:ext cx="497" cy="54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7796" name="Oval 21"/>
              <p:cNvSpPr>
                <a:spLocks noChangeArrowheads="1"/>
              </p:cNvSpPr>
              <p:nvPr/>
            </p:nvSpPr>
            <p:spPr bwMode="gray">
              <a:xfrm>
                <a:off x="571" y="3298"/>
                <a:ext cx="447" cy="54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7797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7798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7799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7800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7801" name="Text Box 27"/>
              <p:cNvSpPr txBox="1">
                <a:spLocks noChangeArrowheads="1"/>
              </p:cNvSpPr>
              <p:nvPr/>
            </p:nvSpPr>
            <p:spPr bwMode="auto">
              <a:xfrm>
                <a:off x="721" y="3358"/>
                <a:ext cx="2481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2800" b="1" kern="1200" dirty="0">
                    <a:solidFill>
                      <a:srgbClr val="000000"/>
                    </a:solidFill>
                    <a:ea typeface="+mn-ea"/>
                    <a:cs typeface="Times New Roman" pitchFamily="18" charset="0"/>
                  </a:rPr>
                  <a:t>X = 516</a:t>
                </a:r>
                <a:r>
                  <a:rPr lang="en-US" sz="2800" kern="1200" dirty="0">
                    <a:solidFill>
                      <a:srgbClr val="1F497D"/>
                    </a:solidFill>
                    <a:latin typeface="Arial" charset="0"/>
                    <a:ea typeface="+mn-ea"/>
                    <a:cs typeface="Arial" charset="0"/>
                  </a:rPr>
                  <a:t> </a:t>
                </a:r>
              </a:p>
            </p:txBody>
          </p:sp>
          <p:sp>
            <p:nvSpPr>
              <p:cNvPr id="117802" name="Text Box 28"/>
              <p:cNvSpPr txBox="1">
                <a:spLocks noChangeArrowheads="1"/>
              </p:cNvSpPr>
              <p:nvPr/>
            </p:nvSpPr>
            <p:spPr bwMode="gray">
              <a:xfrm>
                <a:off x="599" y="3352"/>
                <a:ext cx="395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2800" b="1" kern="1200" dirty="0">
                    <a:solidFill>
                      <a:srgbClr val="000000"/>
                    </a:solidFill>
                    <a:ea typeface="+mn-ea"/>
                    <a:cs typeface="Times New Roman" pitchFamily="18" charset="0"/>
                  </a:rPr>
                  <a:t>C</a:t>
                </a:r>
              </a:p>
            </p:txBody>
          </p:sp>
        </p:grp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443094" y="2883778"/>
            <a:ext cx="2542571" cy="733424"/>
            <a:chOff x="480" y="2654"/>
            <a:chExt cx="2214" cy="616"/>
          </a:xfrm>
        </p:grpSpPr>
        <p:sp>
          <p:nvSpPr>
            <p:cNvPr id="117779" name="Text Box 46"/>
            <p:cNvSpPr txBox="1">
              <a:spLocks noChangeArrowheads="1"/>
            </p:cNvSpPr>
            <p:nvPr/>
          </p:nvSpPr>
          <p:spPr bwMode="auto">
            <a:xfrm>
              <a:off x="1170" y="2752"/>
              <a:ext cx="152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X = 526</a:t>
              </a:r>
            </a:p>
          </p:txBody>
        </p:sp>
        <p:sp>
          <p:nvSpPr>
            <p:cNvPr id="117780" name="Text Box 47"/>
            <p:cNvSpPr txBox="1">
              <a:spLocks noChangeArrowheads="1"/>
            </p:cNvSpPr>
            <p:nvPr/>
          </p:nvSpPr>
          <p:spPr bwMode="gray">
            <a:xfrm>
              <a:off x="630" y="2817"/>
              <a:ext cx="31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400" b="1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54"/>
              <a:ext cx="226" cy="54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54"/>
              <a:ext cx="226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62"/>
              <a:ext cx="481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5" y="2709"/>
              <a:ext cx="481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785" name="Oval 52"/>
            <p:cNvSpPr>
              <a:spLocks noChangeArrowheads="1"/>
            </p:cNvSpPr>
            <p:nvPr/>
          </p:nvSpPr>
          <p:spPr bwMode="gray">
            <a:xfrm>
              <a:off x="532" y="2725"/>
              <a:ext cx="433" cy="5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786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787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788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789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790" name="Text Box 57"/>
            <p:cNvSpPr txBox="1">
              <a:spLocks noChangeArrowheads="1"/>
            </p:cNvSpPr>
            <p:nvPr/>
          </p:nvSpPr>
          <p:spPr bwMode="gray">
            <a:xfrm>
              <a:off x="516" y="2777"/>
              <a:ext cx="44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B.</a:t>
              </a:r>
            </a:p>
          </p:txBody>
        </p:sp>
      </p:grpSp>
      <p:sp>
        <p:nvSpPr>
          <p:cNvPr id="117765" name="Text Box 60"/>
          <p:cNvSpPr txBox="1">
            <a:spLocks noChangeArrowheads="1"/>
          </p:cNvSpPr>
          <p:nvPr/>
        </p:nvSpPr>
        <p:spPr bwMode="auto">
          <a:xfrm>
            <a:off x="2878769" y="1116154"/>
            <a:ext cx="5227638" cy="5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  </a:t>
            </a:r>
            <a:r>
              <a:rPr lang="en-US" sz="28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3  x  </a:t>
            </a:r>
            <a:r>
              <a:rPr lang="en-US" sz="2800" b="1" kern="1200" dirty="0" err="1">
                <a:solidFill>
                  <a:srgbClr val="FF0000"/>
                </a:solidFill>
                <a:ea typeface="+mn-ea"/>
                <a:cs typeface="Times New Roman" pitchFamily="18" charset="0"/>
              </a:rPr>
              <a:t>X</a:t>
            </a:r>
            <a:r>
              <a:rPr lang="en-US" sz="28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  = 1578 . X = … ?                     </a:t>
            </a: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Times New Roman" pitchFamily="18" charset="0"/>
                <a:ea typeface="+mn-ea"/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62000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626353" y="2053829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117777" name="AutoShape 75" descr="Stationery"/>
          <p:cNvSpPr>
            <a:spLocks noChangeArrowheads="1"/>
          </p:cNvSpPr>
          <p:nvPr/>
        </p:nvSpPr>
        <p:spPr bwMode="auto">
          <a:xfrm>
            <a:off x="990603" y="978535"/>
            <a:ext cx="1795463" cy="744141"/>
          </a:xfrm>
          <a:prstGeom prst="rightArrow">
            <a:avLst>
              <a:gd name="adj1" fmla="val 50000"/>
              <a:gd name="adj2" fmla="val 4901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77925" tIns="38963" rIns="77925" bIns="38963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" y="73820"/>
            <a:ext cx="2295525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14652"/>
            <a:ext cx="25908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862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90512" y="2884364"/>
            <a:ext cx="3908033" cy="736204"/>
            <a:chOff x="312" y="2181"/>
            <a:chExt cx="3021" cy="576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81" y="2181"/>
              <a:ext cx="201" cy="50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81" y="2181"/>
              <a:ext cx="201" cy="50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7" y="2212"/>
              <a:ext cx="486" cy="50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49"/>
              <a:ext cx="485" cy="50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32" name="Oval 8"/>
            <p:cNvSpPr>
              <a:spLocks noChangeArrowheads="1"/>
            </p:cNvSpPr>
            <p:nvPr/>
          </p:nvSpPr>
          <p:spPr bwMode="gray">
            <a:xfrm>
              <a:off x="542" y="2238"/>
              <a:ext cx="436" cy="50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33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34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35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36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37" name="Text Box 13"/>
            <p:cNvSpPr txBox="1">
              <a:spLocks noChangeArrowheads="1"/>
            </p:cNvSpPr>
            <p:nvPr/>
          </p:nvSpPr>
          <p:spPr bwMode="auto">
            <a:xfrm>
              <a:off x="312" y="2246"/>
              <a:ext cx="3021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280 kg </a:t>
              </a:r>
              <a:r>
                <a:rPr lang="en-US" sz="2800" b="1" kern="1200" dirty="0" err="1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gạo</a:t>
              </a:r>
              <a:endParaRPr lang="en-US" sz="2800" b="1" kern="1200" dirty="0">
                <a:solidFill>
                  <a:srgbClr val="000000"/>
                </a:solidFill>
                <a:ea typeface="+mn-ea"/>
                <a:cs typeface="Times New Roman" pitchFamily="18" charset="0"/>
              </a:endParaRPr>
            </a:p>
          </p:txBody>
        </p:sp>
        <p:sp>
          <p:nvSpPr>
            <p:cNvPr id="118838" name="Text Box 14"/>
            <p:cNvSpPr txBox="1">
              <a:spLocks noChangeArrowheads="1"/>
            </p:cNvSpPr>
            <p:nvPr/>
          </p:nvSpPr>
          <p:spPr bwMode="gray">
            <a:xfrm>
              <a:off x="597" y="2269"/>
              <a:ext cx="34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B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401853" y="1900970"/>
            <a:ext cx="4997450" cy="707232"/>
            <a:chOff x="-288" y="1599"/>
            <a:chExt cx="3947" cy="594"/>
          </a:xfrm>
        </p:grpSpPr>
        <p:sp>
          <p:nvSpPr>
            <p:cNvPr id="118815" name="Text Box 31"/>
            <p:cNvSpPr txBox="1">
              <a:spLocks noChangeArrowheads="1"/>
            </p:cNvSpPr>
            <p:nvPr/>
          </p:nvSpPr>
          <p:spPr bwMode="auto">
            <a:xfrm>
              <a:off x="-288" y="1694"/>
              <a:ext cx="394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      285 kg </a:t>
              </a:r>
              <a:r>
                <a:rPr lang="en-US" sz="2800" b="1" kern="1200" dirty="0" err="1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gạo</a:t>
              </a:r>
              <a:endParaRPr lang="en-US" sz="2800" b="1" kern="1200" dirty="0">
                <a:solidFill>
                  <a:srgbClr val="000000"/>
                </a:solidFill>
                <a:ea typeface="+mn-ea"/>
                <a:cs typeface="Times New Roman" pitchFamily="18" charset="0"/>
              </a:endParaRPr>
            </a:p>
          </p:txBody>
        </p:sp>
        <p:grpSp>
          <p:nvGrpSpPr>
            <p:cNvPr id="118816" name="Group 32"/>
            <p:cNvGrpSpPr>
              <a:grpSpLocks/>
            </p:cNvGrpSpPr>
            <p:nvPr/>
          </p:nvGrpSpPr>
          <p:grpSpPr bwMode="auto">
            <a:xfrm>
              <a:off x="478" y="1599"/>
              <a:ext cx="519" cy="594"/>
              <a:chOff x="2016" y="856"/>
              <a:chExt cx="360" cy="435"/>
            </a:xfrm>
          </p:grpSpPr>
          <p:sp>
            <p:nvSpPr>
              <p:cNvPr id="118818" name="Text Box 33"/>
              <p:cNvSpPr txBox="1">
                <a:spLocks noChangeArrowheads="1"/>
              </p:cNvSpPr>
              <p:nvPr/>
            </p:nvSpPr>
            <p:spPr bwMode="gray">
              <a:xfrm>
                <a:off x="2121" y="960"/>
                <a:ext cx="195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2400" b="1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56354" name="Oval 34"/>
              <p:cNvSpPr>
                <a:spLocks noChangeArrowheads="1"/>
              </p:cNvSpPr>
              <p:nvPr/>
            </p:nvSpPr>
            <p:spPr bwMode="gray">
              <a:xfrm>
                <a:off x="2016" y="857"/>
                <a:ext cx="142" cy="39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355" name="Oval 35"/>
              <p:cNvSpPr>
                <a:spLocks noChangeArrowheads="1"/>
              </p:cNvSpPr>
              <p:nvPr/>
            </p:nvSpPr>
            <p:spPr bwMode="gray">
              <a:xfrm>
                <a:off x="2016" y="856"/>
                <a:ext cx="142" cy="3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356" name="Oval 36"/>
              <p:cNvSpPr>
                <a:spLocks noChangeArrowheads="1"/>
              </p:cNvSpPr>
              <p:nvPr/>
            </p:nvSpPr>
            <p:spPr bwMode="gray">
              <a:xfrm>
                <a:off x="2036" y="860"/>
                <a:ext cx="334" cy="3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357" name="Oval 37"/>
              <p:cNvSpPr>
                <a:spLocks noChangeArrowheads="1"/>
              </p:cNvSpPr>
              <p:nvPr/>
            </p:nvSpPr>
            <p:spPr bwMode="gray">
              <a:xfrm>
                <a:off x="2042" y="881"/>
                <a:ext cx="334" cy="4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24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8823" name="Oval 38"/>
              <p:cNvSpPr>
                <a:spLocks noChangeArrowheads="1"/>
              </p:cNvSpPr>
              <p:nvPr/>
            </p:nvSpPr>
            <p:spPr bwMode="gray">
              <a:xfrm>
                <a:off x="2053" y="891"/>
                <a:ext cx="300" cy="4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8824" name="Oval 39"/>
              <p:cNvSpPr>
                <a:spLocks noChangeArrowheads="1"/>
              </p:cNvSpPr>
              <p:nvPr/>
            </p:nvSpPr>
            <p:spPr bwMode="gray">
              <a:xfrm>
                <a:off x="2064" y="95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8825" name="Oval 40"/>
              <p:cNvSpPr>
                <a:spLocks noChangeArrowheads="1"/>
              </p:cNvSpPr>
              <p:nvPr/>
            </p:nvSpPr>
            <p:spPr bwMode="gray">
              <a:xfrm>
                <a:off x="2068" y="96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8826" name="Oval 41"/>
              <p:cNvSpPr>
                <a:spLocks noChangeArrowheads="1"/>
              </p:cNvSpPr>
              <p:nvPr/>
            </p:nvSpPr>
            <p:spPr bwMode="gray">
              <a:xfrm>
                <a:off x="2071" y="96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8827" name="Oval 42"/>
              <p:cNvSpPr>
                <a:spLocks noChangeArrowheads="1"/>
              </p:cNvSpPr>
              <p:nvPr/>
            </p:nvSpPr>
            <p:spPr bwMode="gray">
              <a:xfrm>
                <a:off x="2086" y="97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2400" kern="1200"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8817" name="Text Box 43"/>
            <p:cNvSpPr txBox="1">
              <a:spLocks noChangeArrowheads="1"/>
            </p:cNvSpPr>
            <p:nvPr/>
          </p:nvSpPr>
          <p:spPr bwMode="gray">
            <a:xfrm>
              <a:off x="545" y="1688"/>
              <a:ext cx="42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A.</a:t>
              </a: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655171" y="3910155"/>
            <a:ext cx="5154613" cy="733425"/>
            <a:chOff x="-157" y="2654"/>
            <a:chExt cx="3947" cy="616"/>
          </a:xfrm>
        </p:grpSpPr>
        <p:sp>
          <p:nvSpPr>
            <p:cNvPr id="118803" name="Text Box 46"/>
            <p:cNvSpPr txBox="1">
              <a:spLocks noChangeArrowheads="1"/>
            </p:cNvSpPr>
            <p:nvPr/>
          </p:nvSpPr>
          <p:spPr bwMode="auto">
            <a:xfrm>
              <a:off x="-157" y="2723"/>
              <a:ext cx="394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275 kg </a:t>
              </a:r>
              <a:r>
                <a:rPr lang="en-US" sz="2800" b="1" kern="1200" dirty="0" err="1">
                  <a:solidFill>
                    <a:srgbClr val="000000"/>
                  </a:solidFill>
                  <a:ea typeface="+mn-ea"/>
                  <a:cs typeface="Times New Roman" pitchFamily="18" charset="0"/>
                </a:rPr>
                <a:t>gạo</a:t>
              </a:r>
              <a:endParaRPr lang="en-US" sz="2800" b="1" kern="1200" dirty="0">
                <a:solidFill>
                  <a:srgbClr val="000000"/>
                </a:solidFill>
                <a:ea typeface="+mn-ea"/>
                <a:cs typeface="Times New Roman" pitchFamily="18" charset="0"/>
              </a:endParaRPr>
            </a:p>
          </p:txBody>
        </p:sp>
        <p:sp>
          <p:nvSpPr>
            <p:cNvPr id="118804" name="Text Box 47"/>
            <p:cNvSpPr txBox="1">
              <a:spLocks noChangeArrowheads="1"/>
            </p:cNvSpPr>
            <p:nvPr/>
          </p:nvSpPr>
          <p:spPr bwMode="gray">
            <a:xfrm>
              <a:off x="632" y="2817"/>
              <a:ext cx="27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400" b="1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54"/>
              <a:ext cx="199" cy="54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54"/>
              <a:ext cx="199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62"/>
              <a:ext cx="484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6" y="2709"/>
              <a:ext cx="480" cy="5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09" name="Oval 52"/>
            <p:cNvSpPr>
              <a:spLocks noChangeArrowheads="1"/>
            </p:cNvSpPr>
            <p:nvPr/>
          </p:nvSpPr>
          <p:spPr bwMode="gray">
            <a:xfrm>
              <a:off x="532" y="2725"/>
              <a:ext cx="433" cy="5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10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11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12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13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2400" kern="120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14" name="Text Box 57"/>
            <p:cNvSpPr txBox="1">
              <a:spLocks noChangeArrowheads="1"/>
            </p:cNvSpPr>
            <p:nvPr/>
          </p:nvSpPr>
          <p:spPr bwMode="gray">
            <a:xfrm>
              <a:off x="585" y="2752"/>
              <a:ext cx="3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C</a:t>
              </a:r>
            </a:p>
          </p:txBody>
        </p:sp>
      </p:grpSp>
      <p:sp>
        <p:nvSpPr>
          <p:cNvPr id="118789" name="Text Box 60"/>
          <p:cNvSpPr txBox="1">
            <a:spLocks noChangeArrowheads="1"/>
          </p:cNvSpPr>
          <p:nvPr/>
        </p:nvSpPr>
        <p:spPr bwMode="auto">
          <a:xfrm>
            <a:off x="2552009" y="745400"/>
            <a:ext cx="5873534" cy="8173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77925" tIns="38963" rIns="77925" bIns="3896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Aft>
                <a:spcPct val="0"/>
              </a:spcAft>
              <a:buClrTx/>
              <a:buFontTx/>
              <a:buNone/>
            </a:pP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Có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1425 kg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gạo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, chia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đều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vào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5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bao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. </a:t>
            </a:r>
          </a:p>
          <a:p>
            <a:pPr algn="ctr" fontAlgn="base">
              <a:spcAft>
                <a:spcPct val="0"/>
              </a:spcAft>
              <a:buClrTx/>
              <a:buFontTx/>
              <a:buNone/>
            </a:pP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Hỏi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mỗi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bao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có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bao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nhiêu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ki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lô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– gam </a:t>
            </a:r>
            <a:r>
              <a:rPr lang="en-US" sz="2400" b="1" kern="1200" dirty="0" err="1">
                <a:solidFill>
                  <a:srgbClr val="000000"/>
                </a:solidFill>
                <a:ea typeface="+mn-ea"/>
                <a:cs typeface="Times New Roman" pitchFamily="18" charset="0"/>
              </a:rPr>
              <a:t>gạo</a:t>
            </a:r>
            <a:r>
              <a:rPr lang="en-US" sz="2400" b="1" kern="1200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 ?</a:t>
            </a: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Times New Roman" pitchFamily="18" charset="0"/>
                <a:ea typeface="+mn-ea"/>
                <a:cs typeface="Arial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620001" y="2066925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596188" y="2066925"/>
            <a:ext cx="1236662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lIns="77925" tIns="38963" rIns="77925" bIns="3896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118801" name="AutoShape 75" descr="Stationery"/>
          <p:cNvSpPr>
            <a:spLocks noChangeArrowheads="1"/>
          </p:cNvSpPr>
          <p:nvPr/>
        </p:nvSpPr>
        <p:spPr bwMode="auto">
          <a:xfrm>
            <a:off x="656218" y="725433"/>
            <a:ext cx="1795463" cy="744141"/>
          </a:xfrm>
          <a:prstGeom prst="rightArrow">
            <a:avLst>
              <a:gd name="adj1" fmla="val 50000"/>
              <a:gd name="adj2" fmla="val 4900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77925" tIns="38963" rIns="77925" bIns="38963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 dirty="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14651"/>
            <a:ext cx="25908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"/>
            <a:ext cx="2295525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2798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731BAB-91CF-4E2D-AAA5-6A6089F2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58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D33B2-595D-473E-A102-EE138CF0B9D3}"/>
              </a:ext>
            </a:extLst>
          </p:cNvPr>
          <p:cNvSpPr txBox="1"/>
          <p:nvPr/>
        </p:nvSpPr>
        <p:spPr>
          <a:xfrm>
            <a:off x="517781" y="413325"/>
            <a:ext cx="8675371" cy="438580"/>
          </a:xfrm>
          <a:prstGeom prst="rect">
            <a:avLst/>
          </a:prstGeom>
          <a:noFill/>
        </p:spPr>
        <p:txBody>
          <a:bodyPr wrap="square" lIns="68520" tIns="34289" rIns="68520" bIns="34289" rtlCol="0">
            <a:spAutoFit/>
          </a:bodyPr>
          <a:lstStyle/>
          <a:p>
            <a:pPr algn="ctr" defTabSz="685120">
              <a:buClrTx/>
            </a:pP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sáu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25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2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E4B3F-7A89-4973-9064-2ADDB0CA8E13}"/>
              </a:ext>
            </a:extLst>
          </p:cNvPr>
          <p:cNvSpPr txBox="1"/>
          <p:nvPr/>
        </p:nvSpPr>
        <p:spPr>
          <a:xfrm>
            <a:off x="644857" y="1023138"/>
            <a:ext cx="7960892" cy="900244"/>
          </a:xfrm>
          <a:prstGeom prst="rect">
            <a:avLst/>
          </a:prstGeom>
          <a:noFill/>
        </p:spPr>
        <p:txBody>
          <a:bodyPr wrap="square" lIns="68520" tIns="34289" rIns="68520" bIns="34289" rtlCol="0">
            <a:spAutoFit/>
          </a:bodyPr>
          <a:lstStyle/>
          <a:p>
            <a:pPr algn="ctr" defTabSz="685120">
              <a:buClrTx/>
            </a:pP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lang="en-US" sz="27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Times New Roman" panose="02020603050405020304" pitchFamily="18" charset="0"/>
            </a:endParaRPr>
          </a:p>
          <a:p>
            <a:pPr algn="ctr" defTabSz="685120">
              <a:buClrTx/>
            </a:pP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27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973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4398" y="435366"/>
            <a:ext cx="2592950" cy="43858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txBody>
          <a:bodyPr wrap="squar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latin typeface="Times New Roman" pitchFamily="18" charset="0"/>
                <a:ea typeface="+mn-ea"/>
                <a:cs typeface="+mn-cs"/>
              </a:rPr>
              <a:t>a) 4218 : 6 = ?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388455" y="1032569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622187" y="1032569"/>
            <a:ext cx="74295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4218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2356970" y="1143334"/>
            <a:ext cx="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2366301" y="1375426"/>
            <a:ext cx="642162" cy="4168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65" tIns="34289" rIns="68565" bIns="3428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2368629" y="1375469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1748005" y="1331831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907937" y="1318319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896031" y="1570732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2038906" y="1570732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2506762" y="1375469"/>
            <a:ext cx="352425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2663710" y="1375469"/>
            <a:ext cx="3429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022237" y="1846920"/>
            <a:ext cx="40005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3393837" y="918269"/>
            <a:ext cx="371475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* 42 chia 6 được 7, viết 7.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3622437" y="1184969"/>
            <a:ext cx="43434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srgbClr val="1F497D"/>
                </a:solidFill>
                <a:latin typeface="Times New Roman" pitchFamily="18" charset="0"/>
                <a:ea typeface="+mn-ea"/>
                <a:cs typeface="+mn-cs"/>
              </a:rPr>
              <a:t>7 nhân 6 bằng 42; 42 trừ 42 bằng 0</a:t>
            </a: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3393837" y="1494532"/>
            <a:ext cx="40005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* Hạ 1; 1 chia 6 được 0, viết 0. 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3565287" y="1795749"/>
            <a:ext cx="382905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kern="120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0 nhân 6 bằng 0; 1 trừ 0 bằng 1.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3403362" y="2138634"/>
            <a:ext cx="497205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* Hạ 8 được 18, 18 chia 6 được 3, viết 3.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565287" y="2424399"/>
            <a:ext cx="440055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srgbClr val="1F497D"/>
                </a:solidFill>
                <a:latin typeface="Times New Roman" pitchFamily="18" charset="0"/>
                <a:ea typeface="+mn-ea"/>
                <a:cs typeface="+mn-cs"/>
              </a:rPr>
              <a:t> 3 nhân 6 bằng 18, 18 trừ 18 bằng 0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888830" y="2320347"/>
            <a:ext cx="2485441" cy="438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4218 : 6 = 703</a:t>
            </a:r>
          </a:p>
        </p:txBody>
      </p:sp>
      <p:sp>
        <p:nvSpPr>
          <p:cNvPr id="6167" name="TextBox 1"/>
          <p:cNvSpPr txBox="1">
            <a:spLocks noChangeArrowheads="1"/>
          </p:cNvSpPr>
          <p:nvPr/>
        </p:nvSpPr>
        <p:spPr bwMode="auto">
          <a:xfrm>
            <a:off x="3279548" y="3156644"/>
            <a:ext cx="138534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19552" y="2971339"/>
            <a:ext cx="4857750" cy="392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đặc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lang="en-US" altLang="en-US" sz="21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3631" y="3392204"/>
            <a:ext cx="8743950" cy="7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9" rIns="68565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Ở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2,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hạ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 chia 6.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 &lt; 6,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 chia 6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0, ta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0 ở  </a:t>
            </a:r>
            <a:r>
              <a:rPr lang="en-US" altLang="en-US" sz="2100" b="1" kern="1200" dirty="0" err="1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lang="en-US" altLang="en-US" sz="2100" b="1" kern="1200" dirty="0">
                <a:solidFill>
                  <a:srgbClr val="00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9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7" grpId="0"/>
      <p:bldP spid="5138" grpId="0"/>
      <p:bldP spid="5139" grpId="0" animBg="1"/>
      <p:bldP spid="5141" grpId="0" animBg="1"/>
      <p:bldP spid="5149" grpId="0"/>
      <p:bldP spid="5153" grpId="0"/>
      <p:bldP spid="5154" grpId="0"/>
      <p:bldP spid="5155" grpId="0"/>
      <p:bldP spid="5156" grpId="0"/>
      <p:bldP spid="5158" grpId="0"/>
      <p:bldP spid="5160" grpId="0"/>
      <p:bldP spid="5164" grpId="0"/>
      <p:bldP spid="5165" grpId="0"/>
      <p:bldP spid="5166" grpId="0"/>
      <p:bldP spid="5167" grpId="0"/>
      <p:bldP spid="5168" grpId="0"/>
      <p:bldP spid="5169" grpId="0"/>
      <p:bldP spid="5171" grpId="0"/>
      <p:bldP spid="5172" grpId="0" animBg="1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53113" y="366787"/>
            <a:ext cx="2457450" cy="4385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latin typeface="Times New Roman" pitchFamily="18" charset="0"/>
                <a:ea typeface="+mn-ea"/>
                <a:cs typeface="+mn-cs"/>
              </a:rPr>
              <a:t>b) 2407 : 4  =  ?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397812" y="894436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511565" y="899780"/>
            <a:ext cx="8572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2407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     </a:t>
            </a:r>
          </a:p>
        </p:txBody>
      </p: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2298823" y="1013740"/>
            <a:ext cx="800100" cy="800100"/>
            <a:chOff x="1104" y="2640"/>
            <a:chExt cx="672" cy="672"/>
          </a:xfrm>
        </p:grpSpPr>
        <p:sp>
          <p:nvSpPr>
            <p:cNvPr id="7191" name="Line 27"/>
            <p:cNvSpPr>
              <a:spLocks noChangeShapeType="1"/>
            </p:cNvSpPr>
            <p:nvPr/>
          </p:nvSpPr>
          <p:spPr bwMode="auto">
            <a:xfrm>
              <a:off x="1104" y="2640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92" name="Line 29"/>
            <p:cNvSpPr>
              <a:spLocks noChangeShapeType="1"/>
            </p:cNvSpPr>
            <p:nvPr/>
          </p:nvSpPr>
          <p:spPr bwMode="auto">
            <a:xfrm>
              <a:off x="1104" y="2864"/>
              <a:ext cx="672" cy="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2359130" y="1216681"/>
            <a:ext cx="22860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486150" y="762214"/>
            <a:ext cx="302895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* 24 chia 4 </a:t>
            </a:r>
            <a:r>
              <a:rPr lang="en-US" alt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lang="en-US" alt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6, </a:t>
            </a:r>
            <a:r>
              <a:rPr lang="en-US" alt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lang="en-US" alt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6.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1711678" y="1235341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3738563" y="1105114"/>
            <a:ext cx="42291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srgbClr val="1F497D"/>
                </a:solidFill>
                <a:latin typeface="Times New Roman" pitchFamily="18" charset="0"/>
                <a:ea typeface="+mn-ea"/>
                <a:cs typeface="+mn-cs"/>
              </a:rPr>
              <a:t>6 nhân 4 bằng 24; 24 trừ 24 bằng 0.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877783" y="1228198"/>
            <a:ext cx="22860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2532768" y="1219059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3533775" y="1505164"/>
            <a:ext cx="41148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* Hạ 0; 0 chia 4 được 0, viết 0.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1877783" y="1502431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2026725" y="1502623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3748088" y="1905187"/>
            <a:ext cx="40005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0 nhân 4 bằng 0, 0 trừ 0 bằng 0.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2706017" y="1207348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3567113" y="2248114"/>
            <a:ext cx="411480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* Hạ 7; 7 chia 4 được 1, viết 1.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2036410" y="1818957"/>
            <a:ext cx="285750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3748087" y="2591014"/>
            <a:ext cx="4057650" cy="3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1 nhân 4 bằng 4; 7 trừ 4 bằng 3.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510820" y="2364689"/>
            <a:ext cx="2914650" cy="43858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800000"/>
                </a:solidFill>
                <a:latin typeface="Times New Roman" pitchFamily="18" charset="0"/>
                <a:ea typeface="+mn-ea"/>
                <a:cs typeface="+mn-cs"/>
              </a:rPr>
              <a:t>2407 : 4 = 601 (</a:t>
            </a:r>
            <a:r>
              <a:rPr lang="en-US" altLang="en-US" sz="2400" b="1" kern="1200" dirty="0" err="1">
                <a:solidFill>
                  <a:srgbClr val="800000"/>
                </a:solidFill>
                <a:latin typeface="Times New Roman" pitchFamily="18" charset="0"/>
                <a:ea typeface="+mn-ea"/>
                <a:cs typeface="+mn-cs"/>
              </a:rPr>
              <a:t>dư</a:t>
            </a:r>
            <a:r>
              <a:rPr lang="en-US" altLang="en-US" sz="2400" b="1" kern="1200" dirty="0">
                <a:solidFill>
                  <a:srgbClr val="800000"/>
                </a:solidFill>
                <a:latin typeface="Times New Roman" pitchFamily="18" charset="0"/>
                <a:ea typeface="+mn-ea"/>
                <a:cs typeface="+mn-cs"/>
              </a:rPr>
              <a:t> 3)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00100" y="3324401"/>
            <a:ext cx="7658100" cy="7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9" rIns="68573" bIns="3428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Ở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2,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hạ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0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0 chia 4.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0 &lt; 4,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0 chia 4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0, ta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0 ở </a:t>
            </a:r>
            <a:r>
              <a:rPr lang="en-US" altLang="en-US" sz="21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lang="en-US" altLang="en-US" sz="21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0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7" grpId="0"/>
      <p:bldP spid="6167" grpId="0"/>
      <p:bldP spid="6181" grpId="0"/>
      <p:bldP spid="6182" grpId="0"/>
      <p:bldP spid="6184" grpId="0"/>
      <p:bldP spid="6185" grpId="0"/>
      <p:bldP spid="6187" grpId="0"/>
      <p:bldP spid="6189" grpId="0"/>
      <p:bldP spid="6190" grpId="0"/>
      <p:bldP spid="6192" grpId="0"/>
      <p:bldP spid="6194" grpId="0"/>
      <p:bldP spid="6195" grpId="0"/>
      <p:bldP spid="6196" grpId="0"/>
      <p:bldP spid="6197" grpId="0"/>
      <p:bldP spid="6199" grpId="0"/>
      <p:bldP spid="6200" grpId="0"/>
      <p:bldP spid="6201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410D395-99D6-4D75-B23E-8DF70CEE59FA}"/>
              </a:ext>
            </a:extLst>
          </p:cNvPr>
          <p:cNvSpPr/>
          <p:nvPr/>
        </p:nvSpPr>
        <p:spPr>
          <a:xfrm>
            <a:off x="2284296" y="225248"/>
            <a:ext cx="5254840" cy="135112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>
              <a:buClrTx/>
            </a:pP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9B9A3-F28C-40E7-AD37-D555DF7BA111}"/>
              </a:ext>
            </a:extLst>
          </p:cNvPr>
          <p:cNvSpPr txBox="1"/>
          <p:nvPr/>
        </p:nvSpPr>
        <p:spPr>
          <a:xfrm>
            <a:off x="774601" y="1944862"/>
            <a:ext cx="3019567" cy="577079"/>
          </a:xfrm>
          <a:prstGeom prst="rect">
            <a:avLst/>
          </a:prstGeom>
          <a:solidFill>
            <a:srgbClr val="FFFF00"/>
          </a:solidFill>
        </p:spPr>
        <p:txBody>
          <a:bodyPr wrap="square" lIns="68552" tIns="34289" rIns="68552" bIns="34289" rtlCol="0">
            <a:spAutoFit/>
          </a:bodyPr>
          <a:lstStyle/>
          <a:p>
            <a:pPr algn="ctr" defTabSz="685477">
              <a:buClrTx/>
            </a:pPr>
            <a:r>
              <a:rPr lang="en-US" sz="33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4218 : 6 = 703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E6E15-21D4-43E8-9331-C6AF917BF228}"/>
              </a:ext>
            </a:extLst>
          </p:cNvPr>
          <p:cNvSpPr txBox="1"/>
          <p:nvPr/>
        </p:nvSpPr>
        <p:spPr>
          <a:xfrm>
            <a:off x="4572000" y="1944861"/>
            <a:ext cx="4078122" cy="577079"/>
          </a:xfrm>
          <a:prstGeom prst="rect">
            <a:avLst/>
          </a:prstGeom>
          <a:solidFill>
            <a:srgbClr val="FFFF00"/>
          </a:solidFill>
        </p:spPr>
        <p:txBody>
          <a:bodyPr wrap="square" lIns="68552" tIns="34289" rIns="68552" bIns="34289" rtlCol="0">
            <a:spAutoFit/>
          </a:bodyPr>
          <a:lstStyle/>
          <a:p>
            <a:pPr algn="ctr" defTabSz="685477">
              <a:buClrTx/>
            </a:pPr>
            <a:r>
              <a:rPr lang="en-US" sz="33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2407 : 4 = 601 (d</a:t>
            </a:r>
            <a:r>
              <a:rPr lang="vi-VN" sz="33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33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700CBF9-6E31-43AF-9024-E49F65444BF4}"/>
              </a:ext>
            </a:extLst>
          </p:cNvPr>
          <p:cNvSpPr/>
          <p:nvPr/>
        </p:nvSpPr>
        <p:spPr>
          <a:xfrm>
            <a:off x="1967074" y="2681805"/>
            <a:ext cx="634621" cy="7779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>
              <a:buClrTx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37CB95-ECC0-4061-BE26-CD6E59C62CC9}"/>
              </a:ext>
            </a:extLst>
          </p:cNvPr>
          <p:cNvSpPr/>
          <p:nvPr/>
        </p:nvSpPr>
        <p:spPr>
          <a:xfrm>
            <a:off x="1137880" y="3494290"/>
            <a:ext cx="2292824" cy="10031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>
              <a:buClrTx/>
            </a:pPr>
            <a:r>
              <a:rPr lang="en-US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7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2E2BE90-D126-4C71-9051-ABE7DDAB56EF}"/>
              </a:ext>
            </a:extLst>
          </p:cNvPr>
          <p:cNvSpPr/>
          <p:nvPr/>
        </p:nvSpPr>
        <p:spPr>
          <a:xfrm>
            <a:off x="6530482" y="2681805"/>
            <a:ext cx="634621" cy="7779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>
              <a:buClrTx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F37C8D-F7ED-49F8-9936-B08CEEA49D24}"/>
              </a:ext>
            </a:extLst>
          </p:cNvPr>
          <p:cNvSpPr/>
          <p:nvPr/>
        </p:nvSpPr>
        <p:spPr>
          <a:xfrm>
            <a:off x="5542726" y="3494290"/>
            <a:ext cx="2610133" cy="10031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>
              <a:buClrTx/>
            </a:pPr>
            <a:r>
              <a:rPr lang="en-US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7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7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01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45.2"/>
</p:tagLst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8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8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1082</Words>
  <Application>Microsoft Office PowerPoint</Application>
  <PresentationFormat>On-screen Show (16:9)</PresentationFormat>
  <Paragraphs>293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Arial</vt:lpstr>
      <vt:lpstr>Franklin Gothic Medium</vt:lpstr>
      <vt:lpstr>Calibri</vt:lpstr>
      <vt:lpstr>Wingdings 2</vt:lpstr>
      <vt:lpstr>Franklin Gothic Book</vt:lpstr>
      <vt:lpstr>Times New Roman</vt:lpstr>
      <vt:lpstr>HP001 5 hàng</vt:lpstr>
      <vt:lpstr>HP001 4 hàng</vt:lpstr>
      <vt:lpstr>Arial Black</vt:lpstr>
      <vt:lpstr>Calibri Light</vt:lpstr>
      <vt:lpstr>2_Default Design</vt:lpstr>
      <vt:lpstr>Office Theme</vt:lpstr>
      <vt:lpstr>1_Default Design</vt:lpstr>
      <vt:lpstr>3_Office Theme</vt:lpstr>
      <vt:lpstr>2_Office Theme</vt:lpstr>
      <vt:lpstr>Default Design</vt:lpstr>
      <vt:lpstr>3_Default Design</vt:lpstr>
      <vt:lpstr>4_Default Design</vt:lpstr>
      <vt:lpstr>5_Default Design</vt:lpstr>
      <vt:lpstr>5_Office Theme</vt:lpstr>
      <vt:lpstr>6_Office Theme</vt:lpstr>
      <vt:lpstr>4_Office Theme</vt:lpstr>
      <vt:lpstr>4_Trek</vt:lpstr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bạn đến với buổi học ngày hôm nay</dc:title>
  <dc:creator>USER</dc:creator>
  <cp:lastModifiedBy>Lê Thị Khánh Ly (420000327)</cp:lastModifiedBy>
  <cp:revision>121</cp:revision>
  <dcterms:modified xsi:type="dcterms:W3CDTF">2022-02-21T10:04:12Z</dcterms:modified>
</cp:coreProperties>
</file>