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17" r:id="rId3"/>
    <p:sldId id="325" r:id="rId4"/>
    <p:sldId id="328" r:id="rId5"/>
    <p:sldId id="326" r:id="rId6"/>
    <p:sldId id="305" r:id="rId7"/>
    <p:sldId id="306" r:id="rId8"/>
    <p:sldId id="310" r:id="rId9"/>
    <p:sldId id="315" r:id="rId10"/>
    <p:sldId id="308" r:id="rId11"/>
    <p:sldId id="323" r:id="rId12"/>
    <p:sldId id="322" r:id="rId13"/>
    <p:sldId id="32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000099"/>
    <a:srgbClr val="00FF99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71FD4-E6C8-4400-A9A8-A2274F4F37C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E2A9B-B27E-4AFC-99F7-7F64319F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0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D9A734-E51B-4F58-9982-D7756E5DEB35}" type="slidenum">
              <a:rPr lang="en-US" altLang="en-US" b="0" smtClean="0"/>
              <a:pPr/>
              <a:t>10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97967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12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3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3089A-4CB1-4F9C-A313-DFB80E05302A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03978-B169-499B-99A9-143F486DA6D2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9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8F2AA-FFB4-462F-B111-C90F14AF8DD2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DD563-EDC0-4FCE-A9B4-8BD8649F0955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6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9A297-6DA2-4A6B-9ED4-D49F2627DCE1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F2200-AC95-4366-8585-A1804918F06F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50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33AC5-E732-4A76-8165-9A31C98F147F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2D7C5-CE09-47C1-B9F5-99F2E30DA2A7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7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281-58A8-492E-8EA0-39FE5ED73DF9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EE64C-8CF1-4139-B909-441571199D79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1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A583F-227B-423D-96A3-7E3467C91A57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6A5B-0DCB-420F-91DF-772B0C59468B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6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E7105-842D-41C4-BA1C-DE06345CC527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5039B-1109-4278-A761-61F43CC1518B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9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F7411-2004-4D15-9639-DCF06A039B99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363F-B68C-4066-885B-B39CFECA90DD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6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7A66-D8E4-4375-BBE6-B7BF28536FAA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233A-CC79-420D-9068-4F42FD45C923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8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A0A75-F7A2-4D95-8EF7-6E45E0903F09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F6080-D136-49DB-A8C4-82EC21E36410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867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620DE-2BC1-4C8F-876E-9EBA14B33EE1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B9E6B-F564-4F9D-94A6-5D5D680E7710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CC8F6-3E79-4094-8481-E59646ECED9C}" type="slidenum">
              <a:rPr kumimoji="0" lang="fr-LU" alt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6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8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89322" eaLnBrk="1" fontAlgn="auto" hangingPunct="1">
              <a:spcBef>
                <a:spcPts val="0"/>
              </a:spcBef>
              <a:spcAft>
                <a:spcPts val="0"/>
              </a:spcAft>
              <a:defRPr sz="38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F2D5C-C04A-4763-90DA-9FBB1DF6CC06}" type="datetimeFigureOut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89322" eaLnBrk="1" fontAlgn="auto" hangingPunct="1">
              <a:spcBef>
                <a:spcPts val="0"/>
              </a:spcBef>
              <a:spcAft>
                <a:spcPts val="0"/>
              </a:spcAft>
              <a:defRPr sz="38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89322" eaLnBrk="1" fontAlgn="auto" hangingPunct="1">
              <a:spcBef>
                <a:spcPts val="0"/>
              </a:spcBef>
              <a:spcAft>
                <a:spcPts val="0"/>
              </a:spcAft>
              <a:defRPr sz="38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2B9D8-64AB-4FF6-9382-4FA9C1FA3C1A}" type="slidenum">
              <a:rPr kumimoji="0" lang="en-US" sz="3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2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288925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06363" indent="-106363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88900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4825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49288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-95534" y="1468103"/>
            <a:ext cx="9089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30"/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Tiểu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Phúc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Lợi</a:t>
            </a:r>
            <a:endParaRPr lang="en-US" sz="4000" b="1" dirty="0" smtClean="0">
              <a:solidFill>
                <a:srgbClr val="FF0000"/>
              </a:solidFill>
              <a:latin typeface="Toaato"/>
            </a:endParaRPr>
          </a:p>
          <a:p>
            <a:pPr algn="ctr" defTabSz="913130"/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</a:p>
          <a:p>
            <a:pPr algn="ctr" defTabSz="913130"/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cuối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oaato"/>
              </a:rPr>
              <a:t>kì</a:t>
            </a:r>
            <a:r>
              <a:rPr lang="en-US" sz="4000" b="1" dirty="0" smtClean="0">
                <a:solidFill>
                  <a:srgbClr val="FF0000"/>
                </a:solidFill>
                <a:latin typeface="Toaato"/>
              </a:rPr>
              <a:t> 1</a:t>
            </a:r>
            <a:endParaRPr lang="en-US" sz="4000" b="1" dirty="0">
              <a:solidFill>
                <a:srgbClr val="FF0000"/>
              </a:solidFill>
              <a:latin typeface="Toaato"/>
            </a:endParaRPr>
          </a:p>
        </p:txBody>
      </p:sp>
    </p:spTree>
    <p:extLst>
      <p:ext uri="{BB962C8B-B14F-4D97-AF65-F5344CB8AC3E}">
        <p14:creationId xmlns:p14="http://schemas.microsoft.com/office/powerpoint/2010/main" val="40111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438400" y="228600"/>
            <a:ext cx="24209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en-US" sz="32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295400" y="1143000"/>
            <a:ext cx="654050" cy="5027613"/>
            <a:chOff x="1374772" y="1213680"/>
            <a:chExt cx="274322" cy="5187394"/>
          </a:xfrm>
        </p:grpSpPr>
        <p:sp>
          <p:nvSpPr>
            <p:cNvPr id="7" name="Pentagon 6">
              <a:extLst/>
            </p:cNvPr>
            <p:cNvSpPr/>
            <p:nvPr/>
          </p:nvSpPr>
          <p:spPr>
            <a:xfrm rot="5400000">
              <a:off x="1103417" y="5856729"/>
              <a:ext cx="815700" cy="272990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/>
            </p:cNvPr>
            <p:cNvSpPr/>
            <p:nvPr/>
          </p:nvSpPr>
          <p:spPr>
            <a:xfrm>
              <a:off x="1374772" y="2006449"/>
              <a:ext cx="272990" cy="3777117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/>
            </p:cNvPr>
            <p:cNvSpPr/>
            <p:nvPr/>
          </p:nvSpPr>
          <p:spPr>
            <a:xfrm>
              <a:off x="1374772" y="1416786"/>
              <a:ext cx="272990" cy="5896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/>
            </p:cNvPr>
            <p:cNvSpPr/>
            <p:nvPr/>
          </p:nvSpPr>
          <p:spPr>
            <a:xfrm>
              <a:off x="1405400" y="1213680"/>
              <a:ext cx="211734" cy="203106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/>
            </p:cNvPr>
            <p:cNvSpPr/>
            <p:nvPr/>
          </p:nvSpPr>
          <p:spPr>
            <a:xfrm rot="5400000">
              <a:off x="1397096" y="6250949"/>
              <a:ext cx="227676" cy="72576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/>
            </p:cNvPr>
            <p:cNvCxnSpPr/>
            <p:nvPr/>
          </p:nvCxnSpPr>
          <p:spPr>
            <a:xfrm>
              <a:off x="1374772" y="14872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/>
            </p:cNvPr>
            <p:cNvCxnSpPr/>
            <p:nvPr/>
          </p:nvCxnSpPr>
          <p:spPr>
            <a:xfrm>
              <a:off x="1374772" y="156256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/>
            </p:cNvPr>
            <p:cNvCxnSpPr/>
            <p:nvPr/>
          </p:nvCxnSpPr>
          <p:spPr>
            <a:xfrm>
              <a:off x="1374772" y="16379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/>
            </p:cNvPr>
            <p:cNvCxnSpPr/>
            <p:nvPr/>
          </p:nvCxnSpPr>
          <p:spPr>
            <a:xfrm>
              <a:off x="1374772" y="17148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/>
            </p:cNvPr>
            <p:cNvCxnSpPr/>
            <p:nvPr/>
          </p:nvCxnSpPr>
          <p:spPr>
            <a:xfrm>
              <a:off x="1374772" y="179023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/>
            </p:cNvPr>
            <p:cNvCxnSpPr/>
            <p:nvPr/>
          </p:nvCxnSpPr>
          <p:spPr>
            <a:xfrm>
              <a:off x="1374772" y="18655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/>
            </p:cNvPr>
            <p:cNvCxnSpPr/>
            <p:nvPr/>
          </p:nvCxnSpPr>
          <p:spPr>
            <a:xfrm>
              <a:off x="1374772" y="194093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06563" y="1911350"/>
            <a:ext cx="6142037" cy="985837"/>
            <a:chOff x="740869" y="1755040"/>
            <a:chExt cx="9734389" cy="933363"/>
          </a:xfrm>
        </p:grpSpPr>
        <p:sp>
          <p:nvSpPr>
            <p:cNvPr id="29" name="Trapezoid 28">
              <a:extLst/>
            </p:cNvPr>
            <p:cNvSpPr/>
            <p:nvPr/>
          </p:nvSpPr>
          <p:spPr>
            <a:xfrm rot="16200000">
              <a:off x="397403" y="2098506"/>
              <a:ext cx="787572" cy="100640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/>
            </p:cNvPr>
            <p:cNvSpPr/>
            <p:nvPr/>
          </p:nvSpPr>
          <p:spPr>
            <a:xfrm>
              <a:off x="808802" y="1836202"/>
              <a:ext cx="9666456" cy="644787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lỗi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/>
            </p:cNvPr>
            <p:cNvSpPr txBox="1"/>
            <p:nvPr/>
          </p:nvSpPr>
          <p:spPr>
            <a:xfrm>
              <a:off x="751027" y="1844210"/>
              <a:ext cx="1496288" cy="8441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312" name="TextBox 39"/>
            <p:cNvSpPr txBox="1">
              <a:spLocks noChangeArrowheads="1"/>
            </p:cNvSpPr>
            <p:nvPr/>
          </p:nvSpPr>
          <p:spPr bwMode="auto">
            <a:xfrm>
              <a:off x="4470330" y="1870997"/>
              <a:ext cx="292775" cy="55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14500" y="3427413"/>
            <a:ext cx="5175250" cy="823912"/>
            <a:chOff x="816491" y="3050533"/>
            <a:chExt cx="8132489" cy="746796"/>
          </a:xfrm>
        </p:grpSpPr>
        <p:sp>
          <p:nvSpPr>
            <p:cNvPr id="178" name="Pentagon 177">
              <a:extLst/>
            </p:cNvPr>
            <p:cNvSpPr/>
            <p:nvPr/>
          </p:nvSpPr>
          <p:spPr>
            <a:xfrm>
              <a:off x="1704579" y="3050533"/>
              <a:ext cx="7244401" cy="559737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>
              <a:extLst/>
            </p:cNvPr>
            <p:cNvSpPr txBox="1"/>
            <p:nvPr/>
          </p:nvSpPr>
          <p:spPr>
            <a:xfrm>
              <a:off x="816491" y="3050534"/>
              <a:ext cx="1546539" cy="7467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306" name="TextBox 194"/>
            <p:cNvSpPr txBox="1">
              <a:spLocks noChangeArrowheads="1"/>
            </p:cNvSpPr>
            <p:nvPr/>
          </p:nvSpPr>
          <p:spPr bwMode="auto">
            <a:xfrm>
              <a:off x="2586293" y="3050533"/>
              <a:ext cx="5395124" cy="53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lại bài đã học 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73238" y="4532313"/>
            <a:ext cx="4599509" cy="935037"/>
            <a:chOff x="751023" y="4390961"/>
            <a:chExt cx="10954733" cy="986893"/>
          </a:xfrm>
        </p:grpSpPr>
        <p:sp>
          <p:nvSpPr>
            <p:cNvPr id="182" name="Trapezoid 181">
              <a:extLst/>
            </p:cNvPr>
            <p:cNvSpPr/>
            <p:nvPr/>
          </p:nvSpPr>
          <p:spPr>
            <a:xfrm rot="16200000">
              <a:off x="410203" y="4735560"/>
              <a:ext cx="787504" cy="98305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/>
            </p:cNvPr>
            <p:cNvSpPr/>
            <p:nvPr/>
          </p:nvSpPr>
          <p:spPr>
            <a:xfrm>
              <a:off x="751023" y="4451280"/>
              <a:ext cx="10836280" cy="624976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192">
              <a:extLst/>
            </p:cNvPr>
            <p:cNvSpPr txBox="1"/>
            <p:nvPr/>
          </p:nvSpPr>
          <p:spPr>
            <a:xfrm>
              <a:off x="751023" y="4470247"/>
              <a:ext cx="1990794" cy="907607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301" name="TextBox 195"/>
            <p:cNvSpPr txBox="1">
              <a:spLocks noChangeArrowheads="1"/>
            </p:cNvSpPr>
            <p:nvPr/>
          </p:nvSpPr>
          <p:spPr bwMode="auto">
            <a:xfrm>
              <a:off x="2251870" y="4490087"/>
              <a:ext cx="9453886" cy="61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5" name="Picture 3" descr="G:\BACK GROUND\245367938509487affe8be1cb078d9a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36800"/>
            <a:ext cx="15890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350D3284-AA7C-48B5-BB25-5C7FD02B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006222" y="341498"/>
            <a:ext cx="7028596" cy="30875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0407" y="1034473"/>
            <a:ext cx="5898775" cy="152399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vi-VN" sz="1050" b="1" dirty="0" smtClean="0"/>
              <a:t>CHÚC CÁC BẠN NHIỀU NIỀM VUI CHĂM NGOAN VÀ HỌC GIỎI NHÉ !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221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515983" y="2418262"/>
            <a:ext cx="8807381" cy="85407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48"/>
            <a:r>
              <a:rPr lang="vi-VN" sz="4950" b="1" dirty="0">
                <a:solidFill>
                  <a:srgbClr val="FF0000"/>
                </a:solidFill>
                <a:latin typeface="Toaato"/>
              </a:rPr>
              <a:t>Hẹn gặp lại các bạn </a:t>
            </a:r>
            <a:endParaRPr lang="en-US" sz="4950" b="1" dirty="0">
              <a:solidFill>
                <a:srgbClr val="FF0000"/>
              </a:solidFill>
              <a:latin typeface="Toaa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E7EC12E-538D-40D3-BE98-AA09EE811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535">
            <a:off x="15504" y="822403"/>
            <a:ext cx="3400115" cy="13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685800" y="2133600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latin typeface="HP001 4 hàng" panose="020B0603050302020204" pitchFamily="34" charset="-93"/>
              </a:rPr>
              <a:t>Thứ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 smtClean="0">
                <a:latin typeface="HP001 4 hàng" panose="020B0603050302020204" pitchFamily="34" charset="-93"/>
              </a:rPr>
              <a:t>ba</a:t>
            </a:r>
            <a:r>
              <a:rPr lang="en-US" altLang="vi-VN" sz="3600" b="1" dirty="0" smtClean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ngày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smtClean="0">
                <a:latin typeface="HP001 4 hàng" panose="020B0603050302020204" pitchFamily="34" charset="-93"/>
              </a:rPr>
              <a:t>4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tháng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smtClean="0">
                <a:latin typeface="HP001 4 hàng" panose="020B0603050302020204" pitchFamily="34" charset="-93"/>
              </a:rPr>
              <a:t>1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năm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smtClean="0">
                <a:latin typeface="HP001 4 hàng" panose="020B0603050302020204" pitchFamily="34" charset="-93"/>
              </a:rPr>
              <a:t>2022</a:t>
            </a:r>
            <a:endParaRPr lang="en-US" altLang="vi-VN" sz="3600" b="1" dirty="0">
              <a:latin typeface="HP001 4 hàng" panose="020B0603050302020204" pitchFamily="34" charset="-9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HP001 4 hàng" panose="020B0603050302020204" pitchFamily="34" charset="-93"/>
              </a:rPr>
              <a:t>              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Tiếng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việt</a:t>
            </a:r>
            <a:endParaRPr lang="en-US" altLang="vi-VN" sz="3600" b="1" dirty="0">
              <a:latin typeface="HP001 4 hàng" panose="020B0603050302020204" pitchFamily="34" charset="-9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HP001 4 hàng" panose="020B0603050302020204" pitchFamily="34" charset="-93"/>
              </a:rPr>
              <a:t>   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Ôn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tập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 smtClean="0">
                <a:latin typeface="HP001 4 hàng" panose="020B0603050302020204" pitchFamily="34" charset="-93"/>
              </a:rPr>
              <a:t>cuối</a:t>
            </a:r>
            <a:r>
              <a:rPr lang="en-US" altLang="vi-VN" sz="3600" b="1" dirty="0" smtClean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học</a:t>
            </a:r>
            <a:r>
              <a:rPr lang="en-US" altLang="vi-VN" sz="3600" b="1" dirty="0">
                <a:latin typeface="HP001 4 hàng" panose="020B0603050302020204" pitchFamily="34" charset="-93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kì</a:t>
            </a:r>
            <a:r>
              <a:rPr lang="en-US" altLang="vi-VN" sz="3600" b="1" dirty="0">
                <a:latin typeface="HP001 4 hàng" panose="020B0603050302020204" pitchFamily="34" charset="-93"/>
              </a:rPr>
              <a:t> 1 ( </a:t>
            </a:r>
            <a:r>
              <a:rPr lang="en-US" altLang="vi-VN" sz="3600" b="1" dirty="0" err="1">
                <a:latin typeface="HP001 4 hàng" panose="020B0603050302020204" pitchFamily="34" charset="-93"/>
              </a:rPr>
              <a:t>tiết</a:t>
            </a:r>
            <a:r>
              <a:rPr lang="en-US" altLang="vi-VN" sz="3600" b="1" dirty="0">
                <a:latin typeface="HP001 4 hàng" panose="020B0603050302020204" pitchFamily="34" charset="-93"/>
              </a:rPr>
              <a:t> 1) </a:t>
            </a:r>
            <a:endParaRPr lang="vi-VN" altLang="vi-VN" sz="3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35796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 flipV="1">
            <a:off x="2983771" y="2741563"/>
            <a:ext cx="1124544" cy="1771823"/>
            <a:chOff x="1547664" y="32770"/>
            <a:chExt cx="1217765" cy="1918701"/>
          </a:xfrm>
          <a:noFill/>
          <a:effectLst/>
        </p:grpSpPr>
        <p:sp>
          <p:nvSpPr>
            <p:cNvPr id="67" name="任意多边形 66"/>
            <p:cNvSpPr/>
            <p:nvPr/>
          </p:nvSpPr>
          <p:spPr>
            <a:xfrm>
              <a:off x="2026831" y="32770"/>
              <a:ext cx="248979" cy="1171575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grpFill/>
            <a:ln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十六角星 67"/>
            <p:cNvSpPr/>
            <p:nvPr/>
          </p:nvSpPr>
          <p:spPr>
            <a:xfrm>
              <a:off x="1547664" y="899265"/>
              <a:ext cx="1217765" cy="1052206"/>
            </a:xfrm>
            <a:prstGeom prst="star16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2983772" y="1605919"/>
            <a:ext cx="1124544" cy="1771823"/>
            <a:chOff x="1547664" y="32770"/>
            <a:chExt cx="1217765" cy="1918701"/>
          </a:xfrm>
          <a:noFill/>
          <a:effectLst/>
        </p:grpSpPr>
        <p:sp>
          <p:nvSpPr>
            <p:cNvPr id="57" name="任意多边形 56"/>
            <p:cNvSpPr/>
            <p:nvPr/>
          </p:nvSpPr>
          <p:spPr>
            <a:xfrm>
              <a:off x="2026831" y="32770"/>
              <a:ext cx="248979" cy="1171575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grpFill/>
            <a:ln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十六角星 57"/>
            <p:cNvSpPr/>
            <p:nvPr/>
          </p:nvSpPr>
          <p:spPr>
            <a:xfrm>
              <a:off x="1547664" y="899265"/>
              <a:ext cx="1217765" cy="1052206"/>
            </a:xfrm>
            <a:prstGeom prst="star16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17785" y="454648"/>
            <a:ext cx="1160119" cy="3528902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2</a:t>
                </a:r>
                <a:endParaRPr lang="zh-CN" altLang="en-US" sz="36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" y="3159338"/>
            <a:ext cx="2812517" cy="272857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22719" y="2036933"/>
            <a:ext cx="4164185" cy="732032"/>
            <a:chOff x="2110311" y="1329732"/>
            <a:chExt cx="8016513" cy="106774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FF000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95011" y="1359728"/>
              <a:ext cx="6923584" cy="942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8">
                <a:defRPr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kì</a:t>
              </a: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zh-CN" altLang="en-US" sz="36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52566" y="-531440"/>
            <a:ext cx="1160120" cy="3273002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1</a:t>
                </a:r>
                <a:endParaRPr lang="zh-CN" altLang="en-US" sz="36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322717" y="3098035"/>
            <a:ext cx="4317988" cy="732031"/>
            <a:chOff x="2110311" y="1329732"/>
            <a:chExt cx="8312601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FF000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876270" y="1392232"/>
              <a:ext cx="7546642" cy="942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8">
                <a:defRPr/>
              </a:pP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</a:t>
              </a:r>
              <a:endParaRPr lang="zh-CN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六边形 23"/>
          <p:cNvSpPr/>
          <p:nvPr/>
        </p:nvSpPr>
        <p:spPr>
          <a:xfrm>
            <a:off x="496046" y="1569399"/>
            <a:ext cx="2142119" cy="642328"/>
          </a:xfrm>
          <a:prstGeom prst="hexagon">
            <a:avLst/>
          </a:prstGeom>
          <a:solidFill>
            <a:srgbClr val="FCEAD3"/>
          </a:solidFill>
          <a:ln>
            <a:solidFill>
              <a:srgbClr val="412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>
              <a:defRPr/>
            </a:pPr>
            <a:r>
              <a:rPr lang="en-US" altLang="en-US" sz="2000" b="1" dirty="0">
                <a:solidFill>
                  <a:srgbClr val="C60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 BÀI HỌC:</a:t>
            </a:r>
          </a:p>
        </p:txBody>
      </p:sp>
    </p:spTree>
    <p:extLst>
      <p:ext uri="{BB962C8B-B14F-4D97-AF65-F5344CB8AC3E}">
        <p14:creationId xmlns:p14="http://schemas.microsoft.com/office/powerpoint/2010/main" val="604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0840"/>
          <p:cNvSpPr>
            <a:spLocks noChangeArrowheads="1" noChangeShapeType="1" noTextEdit="1"/>
          </p:cNvSpPr>
          <p:nvPr/>
        </p:nvSpPr>
        <p:spPr bwMode="auto">
          <a:xfrm>
            <a:off x="152400" y="762000"/>
            <a:ext cx="876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1. Ôn luyện tập đọc và học thuộc  lòng </a:t>
            </a:r>
          </a:p>
        </p:txBody>
      </p:sp>
      <p:pic>
        <p:nvPicPr>
          <p:cNvPr id="8195" name="Picture 120841" descr="j0398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97" y="76200"/>
            <a:ext cx="18341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19200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 (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load hình nền màu hồng cute dễ thương tại thongtin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8" y="-42621"/>
            <a:ext cx="9196552" cy="69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655" y="36786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 TẢ (</a:t>
            </a:r>
            <a:r>
              <a:rPr lang="en-US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-viết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 cây trong nắng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Trong ánh nắng mặt trời vàng óng, rừng khô hiện lên với tất cả vẻ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 nghi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tráng lệ. Những thân cây tràm vươn thẳng lên trời như những cây nến khổng lồ. Từ trong biển lá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 rờn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ngát dậy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mùi hương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lá tràm bị hun nóng dưới mặt trời. Tiếng chim không ngớt vang xa, vọng mãi lên trời cao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 thẳm.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Đoàn Giỏi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ownload hình nền màu hồng cute dễ thương tại thongtin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8" y="-42621"/>
            <a:ext cx="9196552" cy="69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1" y="152400"/>
            <a:ext cx="8915400" cy="59093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                  </a:t>
            </a:r>
            <a:r>
              <a:rPr lang="vi-V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chính </a:t>
            </a:r>
            <a:r>
              <a:rPr lang="vi-VN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5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endParaRPr lang="en-US" sz="54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-xanh r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</a:p>
          <a:p>
            <a:pPr algn="ctr"/>
            <a:r>
              <a:rPr lang="en-US" sz="54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-ng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dậy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ùi</a:t>
            </a:r>
            <a:r>
              <a:rPr lang="en-US" sz="5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hương</a:t>
            </a:r>
            <a:endParaRPr lang="en-US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-xanh th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ẳm</a:t>
            </a:r>
            <a:endParaRPr lang="en-US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17A1BB-9811-4330-9F5D-4D9D07D15E99}" type="slidenum">
              <a:rPr lang="en-US" altLang="en-US" sz="900">
                <a:solidFill>
                  <a:srgbClr val="898989"/>
                </a:solidFill>
                <a:latin typeface=".VnTime" panose="020B7200000000000000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>
              <a:solidFill>
                <a:srgbClr val="898989"/>
              </a:solidFill>
              <a:latin typeface=".VnTime" panose="020B7200000000000000" pitchFamily="34" charset="0"/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2343150" y="800100"/>
            <a:ext cx="37719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 ngồi viết</a:t>
            </a:r>
            <a:endParaRPr lang="en-US" altLang="en-US" b="1" smtClean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4171950" y="1633537"/>
            <a:ext cx="3714750" cy="4195763"/>
          </a:xfrm>
          <a:prstGeom prst="wedgeRoundRectCallout">
            <a:avLst>
              <a:gd name="adj1" fmla="val -67306"/>
              <a:gd name="adj2" fmla="val -17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Lưng thẳng không tì ngực vào bàn.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Đầu hơi cúi.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Mắt cách vở khoảng 25 – 30 cm.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Tay phải cầm bút.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Tay trái tì nhẹ lên mép vở  để giữ.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Hai chân để song song                            thoải mái.</a:t>
            </a:r>
            <a:endParaRPr lang="en-US" altLang="en-US" sz="2400" b="1" i="1">
              <a:latin typeface="VNI-Times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5900"/>
            <a:ext cx="2400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74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sz="3600" b="1" dirty="0">
              <a:solidFill>
                <a:srgbClr val="FFFF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219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Nghe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-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)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	 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nắng</a:t>
            </a:r>
            <a:endParaRPr lang="en-US" sz="2400" dirty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696528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khô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uy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tràm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vươn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nến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khổng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lồ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rờn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ngát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mùi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tràm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hun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ngớt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Giỏi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2.5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299</Words>
  <Application>Microsoft Office PowerPoint</Application>
  <PresentationFormat>On-screen Show (4:3)</PresentationFormat>
  <Paragraphs>52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宋体</vt:lpstr>
      <vt:lpstr>.VnTime</vt:lpstr>
      <vt:lpstr>Arial</vt:lpstr>
      <vt:lpstr>Calibri</vt:lpstr>
      <vt:lpstr>HP001 4 hàng</vt:lpstr>
      <vt:lpstr>Times New Roman</vt:lpstr>
      <vt:lpstr>Toaato</vt:lpstr>
      <vt:lpstr>VNI-Times</vt:lpstr>
      <vt:lpstr>Wingdings</vt:lpstr>
      <vt:lpstr>华康方圆体W7(P)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Thứ ba  ngày 4 tháng 1 năm 2022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Microsoft account</cp:lastModifiedBy>
  <cp:revision>73</cp:revision>
  <dcterms:created xsi:type="dcterms:W3CDTF">2012-11-26T07:18:10Z</dcterms:created>
  <dcterms:modified xsi:type="dcterms:W3CDTF">2022-01-03T00:10:42Z</dcterms:modified>
</cp:coreProperties>
</file>