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74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 HOC MIEN TRUNG" initials="THMT" lastIdx="1" clrIdx="0">
    <p:extLst>
      <p:ext uri="{19B8F6BF-5375-455C-9EA6-DF929625EA0E}">
        <p15:presenceInfo xmlns:p15="http://schemas.microsoft.com/office/powerpoint/2012/main" userId="TIN HOC MIEN TR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FF0066"/>
    <a:srgbClr val="FFFF00"/>
    <a:srgbClr val="CC00CC"/>
    <a:srgbClr val="669900"/>
    <a:srgbClr val="00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>
      <p:cViewPr varScale="1">
        <p:scale>
          <a:sx n="90" d="100"/>
          <a:sy n="90" d="100"/>
        </p:scale>
        <p:origin x="5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5T23:41:35.73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C7EE5-7ED4-4FF3-B12B-9D3E9ABD8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5E3B3-D741-4FB0-843D-8986A2D1A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4754F-1CD6-4ECC-BE36-3F5CD2DDF3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5DB8B-4DAA-498C-A95D-1C7590FB6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18DA2-5F9B-4EFA-B9C1-39BB012E6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61983-9298-4A54-BA5D-FCE5EF4C3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D98B0-3AF3-481E-9AF1-2DA1E4CE2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C71FD-2023-4A66-ABD9-29C568ADD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C3830-0DE7-429C-BB1C-2AC0AAD87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5D0BD-5415-4229-B28F-5F7D0D209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9747E-24A9-4DE1-A112-E9F375442A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6DA33-B4BE-4758-9391-1D8CAFC17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8C5440-D43A-4AF1-B472-C060446043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file:///D:\CA%20NHAC\New%20Folder\Arichon.mid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D60837-511D-4251-A910-ECBFF974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12"/>
            <a:ext cx="9296400" cy="68317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D31F-D06A-4BB9-B446-330C30C45B65}"/>
              </a:ext>
            </a:extLst>
          </p:cNvPr>
          <p:cNvSpPr/>
          <p:nvPr/>
        </p:nvSpPr>
        <p:spPr>
          <a:xfrm>
            <a:off x="3672126" y="3494592"/>
            <a:ext cx="19645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08679-EC48-49EE-A0AF-D0C0A10BDBF4}"/>
              </a:ext>
            </a:extLst>
          </p:cNvPr>
          <p:cNvSpPr txBox="1"/>
          <p:nvPr/>
        </p:nvSpPr>
        <p:spPr>
          <a:xfrm>
            <a:off x="573051" y="2186942"/>
            <a:ext cx="8702747" cy="13076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E3D71D-6CF8-4731-8F01-AB81AE684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6" y="3769380"/>
            <a:ext cx="485775" cy="495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388819-3622-4097-AEA6-554C632FE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01" y="3127817"/>
            <a:ext cx="552450" cy="552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7F9D83-BF92-45D6-A31E-7BB07096A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67" y="3807908"/>
            <a:ext cx="485775" cy="495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C4FEA3-D137-4382-85C3-A07A24D07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098580"/>
            <a:ext cx="552450" cy="552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6CFD77-6FC9-43D4-9369-B38E60E27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09" y="3257550"/>
            <a:ext cx="552450" cy="552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ADEF9C-A6A7-4D54-8ECD-DC6AA8C2F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55" y="3218367"/>
            <a:ext cx="552450" cy="552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769708-35E5-4F70-9A69-857C8498A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01" y="3145293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4213" y="464234"/>
            <a:ext cx="7488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Toán</a:t>
            </a:r>
            <a:endParaRPr lang="en-US" sz="2400" b="1" dirty="0">
              <a:solidFill>
                <a:srgbClr val="99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Phép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cộng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phạm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  <a:sym typeface="Wingdings" pitchFamily="2" charset="2"/>
              </a:rPr>
              <a:t> vi 10 000</a:t>
            </a:r>
            <a:endParaRPr lang="en-US" sz="3600" b="1" dirty="0">
              <a:solidFill>
                <a:srgbClr val="0000FF"/>
              </a:solidFill>
              <a:latin typeface="HP001 4 hàng" panose="020B0603050302020204" pitchFamily="34" charset="0"/>
              <a:sym typeface="Wingdings" pitchFamily="2" charset="2"/>
            </a:endParaRPr>
          </a:p>
        </p:txBody>
      </p:sp>
      <p:sp>
        <p:nvSpPr>
          <p:cNvPr id="3077" name="WordArt 6"/>
          <p:cNvSpPr>
            <a:spLocks noChangeArrowheads="1" noChangeShapeType="1" noTextEdit="1"/>
          </p:cNvSpPr>
          <p:nvPr/>
        </p:nvSpPr>
        <p:spPr bwMode="auto">
          <a:xfrm>
            <a:off x="971550" y="787400"/>
            <a:ext cx="6985000" cy="508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4988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00CC"/>
              </a:extrusionClr>
            </a:sp3d>
          </a:bodyPr>
          <a:lstStyle/>
          <a:p>
            <a:pPr algn="ctr"/>
            <a:endParaRPr lang="en-US" sz="3200" b="1" kern="10" normalizeH="1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CC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54687" y="1832104"/>
            <a:ext cx="6934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b="1" u="sng" dirty="0">
                <a:solidFill>
                  <a:srgbClr val="CC00CC"/>
                </a:solidFill>
              </a:rPr>
              <a:t>I. YÊU CẦU CẦN ĐẠT</a:t>
            </a:r>
            <a:endParaRPr lang="en-US" sz="2000" b="1" dirty="0">
              <a:solidFill>
                <a:srgbClr val="0000CC"/>
              </a:solidFill>
            </a:endParaRPr>
          </a:p>
          <a:p>
            <a:pPr marL="457200" indent="-457200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- </a:t>
            </a:r>
            <a:r>
              <a:rPr lang="en-US" sz="2000" b="1" dirty="0" err="1">
                <a:solidFill>
                  <a:srgbClr val="0000CC"/>
                </a:solidFill>
              </a:rPr>
              <a:t>Biết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thực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hiện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phép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cộng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các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số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trong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phạm</a:t>
            </a:r>
            <a:r>
              <a:rPr lang="en-US" sz="2000" b="1" dirty="0">
                <a:solidFill>
                  <a:srgbClr val="0000CC"/>
                </a:solidFill>
              </a:rPr>
              <a:t> vi 10 000 (</a:t>
            </a:r>
            <a:r>
              <a:rPr lang="vi-VN" sz="2000" b="1" dirty="0">
                <a:solidFill>
                  <a:srgbClr val="0000CC"/>
                </a:solidFill>
              </a:rPr>
              <a:t>đ</a:t>
            </a:r>
            <a:r>
              <a:rPr lang="en-US" sz="2000" b="1" dirty="0" err="1">
                <a:solidFill>
                  <a:srgbClr val="0000CC"/>
                </a:solidFill>
              </a:rPr>
              <a:t>ặt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tính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và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tính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vi-VN" sz="2000" b="1" dirty="0">
                <a:solidFill>
                  <a:srgbClr val="0000CC"/>
                </a:solidFill>
              </a:rPr>
              <a:t>đ</a:t>
            </a:r>
            <a:r>
              <a:rPr lang="en-US" sz="2000" b="1" dirty="0" err="1">
                <a:solidFill>
                  <a:srgbClr val="0000CC"/>
                </a:solidFill>
              </a:rPr>
              <a:t>úng</a:t>
            </a:r>
            <a:r>
              <a:rPr lang="en-US" sz="2000" b="1" dirty="0">
                <a:solidFill>
                  <a:srgbClr val="0000CC"/>
                </a:solidFill>
              </a:rPr>
              <a:t>)</a:t>
            </a:r>
          </a:p>
          <a:p>
            <a:pPr marL="457200" indent="-457200"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</a:rPr>
              <a:t>- </a:t>
            </a:r>
            <a:r>
              <a:rPr lang="en-US" sz="2000" b="1" dirty="0" err="1">
                <a:solidFill>
                  <a:srgbClr val="0000CC"/>
                </a:solidFill>
              </a:rPr>
              <a:t>Củng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cố</a:t>
            </a:r>
            <a:r>
              <a:rPr lang="en-US" sz="2000" b="1" dirty="0">
                <a:solidFill>
                  <a:srgbClr val="0000CC"/>
                </a:solidFill>
              </a:rPr>
              <a:t> ý </a:t>
            </a:r>
            <a:r>
              <a:rPr lang="en-US" sz="2000" b="1" dirty="0" err="1">
                <a:solidFill>
                  <a:srgbClr val="0000CC"/>
                </a:solidFill>
              </a:rPr>
              <a:t>nghĩa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phép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cộng</a:t>
            </a:r>
            <a:r>
              <a:rPr lang="en-US" sz="2000" b="1" dirty="0">
                <a:solidFill>
                  <a:srgbClr val="0000CC"/>
                </a:solidFill>
              </a:rPr>
              <a:t> qua </a:t>
            </a:r>
            <a:r>
              <a:rPr lang="en-US" sz="2000" b="1" dirty="0" err="1">
                <a:solidFill>
                  <a:srgbClr val="0000CC"/>
                </a:solidFill>
              </a:rPr>
              <a:t>giải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Toán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có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lời</a:t>
            </a:r>
            <a:r>
              <a:rPr lang="en-US" sz="2000" b="1" dirty="0">
                <a:solidFill>
                  <a:srgbClr val="0000CC"/>
                </a:solidFill>
              </a:rPr>
              <a:t> v</a:t>
            </a:r>
            <a:r>
              <a:rPr lang="vi-VN" sz="2000" b="1" dirty="0">
                <a:solidFill>
                  <a:srgbClr val="0000CC"/>
                </a:solidFill>
              </a:rPr>
              <a:t>ă</a:t>
            </a:r>
            <a:r>
              <a:rPr lang="en-US" sz="2000" b="1" dirty="0">
                <a:solidFill>
                  <a:srgbClr val="0000CC"/>
                </a:solidFill>
              </a:rPr>
              <a:t>n.</a:t>
            </a:r>
          </a:p>
        </p:txBody>
      </p:sp>
      <p:pic>
        <p:nvPicPr>
          <p:cNvPr id="25606" name="Picture 6" descr="hap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1828800" cy="6400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6096000" y="4572000"/>
            <a:ext cx="2819400" cy="1933575"/>
            <a:chOff x="2332" y="1554"/>
            <a:chExt cx="1105" cy="1218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7 w 61"/>
                <a:gd name="T1" fmla="*/ 15 h 60"/>
                <a:gd name="T2" fmla="*/ 4 w 61"/>
                <a:gd name="T3" fmla="*/ 15 h 60"/>
                <a:gd name="T4" fmla="*/ 2 w 61"/>
                <a:gd name="T5" fmla="*/ 13 h 60"/>
                <a:gd name="T6" fmla="*/ 0 w 61"/>
                <a:gd name="T7" fmla="*/ 11 h 60"/>
                <a:gd name="T8" fmla="*/ 0 w 61"/>
                <a:gd name="T9" fmla="*/ 8 h 60"/>
                <a:gd name="T10" fmla="*/ 0 w 61"/>
                <a:gd name="T11" fmla="*/ 5 h 60"/>
                <a:gd name="T12" fmla="*/ 2 w 61"/>
                <a:gd name="T13" fmla="*/ 2 h 60"/>
                <a:gd name="T14" fmla="*/ 4 w 61"/>
                <a:gd name="T15" fmla="*/ 1 h 60"/>
                <a:gd name="T16" fmla="*/ 7 w 61"/>
                <a:gd name="T17" fmla="*/ 0 h 60"/>
                <a:gd name="T18" fmla="*/ 10 w 61"/>
                <a:gd name="T19" fmla="*/ 1 h 60"/>
                <a:gd name="T20" fmla="*/ 13 w 61"/>
                <a:gd name="T21" fmla="*/ 2 h 60"/>
                <a:gd name="T22" fmla="*/ 14 w 61"/>
                <a:gd name="T23" fmla="*/ 5 h 60"/>
                <a:gd name="T24" fmla="*/ 15 w 61"/>
                <a:gd name="T25" fmla="*/ 8 h 60"/>
                <a:gd name="T26" fmla="*/ 14 w 61"/>
                <a:gd name="T27" fmla="*/ 11 h 60"/>
                <a:gd name="T28" fmla="*/ 13 w 61"/>
                <a:gd name="T29" fmla="*/ 13 h 60"/>
                <a:gd name="T30" fmla="*/ 10 w 61"/>
                <a:gd name="T31" fmla="*/ 15 h 60"/>
                <a:gd name="T32" fmla="*/ 7 w 61"/>
                <a:gd name="T33" fmla="*/ 1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41 w 177"/>
                <a:gd name="T1" fmla="*/ 36 h 146"/>
                <a:gd name="T2" fmla="*/ 45 w 177"/>
                <a:gd name="T3" fmla="*/ 29 h 146"/>
                <a:gd name="T4" fmla="*/ 43 w 177"/>
                <a:gd name="T5" fmla="*/ 27 h 146"/>
                <a:gd name="T6" fmla="*/ 41 w 177"/>
                <a:gd name="T7" fmla="*/ 22 h 146"/>
                <a:gd name="T8" fmla="*/ 36 w 177"/>
                <a:gd name="T9" fmla="*/ 15 h 146"/>
                <a:gd name="T10" fmla="*/ 31 w 177"/>
                <a:gd name="T11" fmla="*/ 9 h 146"/>
                <a:gd name="T12" fmla="*/ 24 w 177"/>
                <a:gd name="T13" fmla="*/ 3 h 146"/>
                <a:gd name="T14" fmla="*/ 18 w 177"/>
                <a:gd name="T15" fmla="*/ 0 h 146"/>
                <a:gd name="T16" fmla="*/ 10 w 177"/>
                <a:gd name="T17" fmla="*/ 2 h 146"/>
                <a:gd name="T18" fmla="*/ 4 w 177"/>
                <a:gd name="T19" fmla="*/ 9 h 146"/>
                <a:gd name="T20" fmla="*/ 1 w 177"/>
                <a:gd name="T21" fmla="*/ 15 h 146"/>
                <a:gd name="T22" fmla="*/ 0 w 177"/>
                <a:gd name="T23" fmla="*/ 19 h 146"/>
                <a:gd name="T24" fmla="*/ 1 w 177"/>
                <a:gd name="T25" fmla="*/ 23 h 146"/>
                <a:gd name="T26" fmla="*/ 2 w 177"/>
                <a:gd name="T27" fmla="*/ 26 h 146"/>
                <a:gd name="T28" fmla="*/ 5 w 177"/>
                <a:gd name="T29" fmla="*/ 29 h 146"/>
                <a:gd name="T30" fmla="*/ 8 w 177"/>
                <a:gd name="T31" fmla="*/ 31 h 146"/>
                <a:gd name="T32" fmla="*/ 12 w 177"/>
                <a:gd name="T33" fmla="*/ 33 h 146"/>
                <a:gd name="T34" fmla="*/ 16 w 177"/>
                <a:gd name="T35" fmla="*/ 35 h 146"/>
                <a:gd name="T36" fmla="*/ 20 w 177"/>
                <a:gd name="T37" fmla="*/ 36 h 146"/>
                <a:gd name="T38" fmla="*/ 25 w 177"/>
                <a:gd name="T39" fmla="*/ 36 h 146"/>
                <a:gd name="T40" fmla="*/ 29 w 177"/>
                <a:gd name="T41" fmla="*/ 36 h 146"/>
                <a:gd name="T42" fmla="*/ 33 w 177"/>
                <a:gd name="T43" fmla="*/ 37 h 146"/>
                <a:gd name="T44" fmla="*/ 36 w 177"/>
                <a:gd name="T45" fmla="*/ 37 h 146"/>
                <a:gd name="T46" fmla="*/ 39 w 177"/>
                <a:gd name="T47" fmla="*/ 36 h 146"/>
                <a:gd name="T48" fmla="*/ 41 w 177"/>
                <a:gd name="T49" fmla="*/ 36 h 146"/>
                <a:gd name="T50" fmla="*/ 41 w 177"/>
                <a:gd name="T51" fmla="*/ 36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45 w 178"/>
                <a:gd name="T1" fmla="*/ 6 h 143"/>
                <a:gd name="T2" fmla="*/ 41 w 178"/>
                <a:gd name="T3" fmla="*/ 0 h 143"/>
                <a:gd name="T4" fmla="*/ 41 w 178"/>
                <a:gd name="T5" fmla="*/ 0 h 143"/>
                <a:gd name="T6" fmla="*/ 39 w 178"/>
                <a:gd name="T7" fmla="*/ 0 h 143"/>
                <a:gd name="T8" fmla="*/ 37 w 178"/>
                <a:gd name="T9" fmla="*/ 0 h 143"/>
                <a:gd name="T10" fmla="*/ 33 w 178"/>
                <a:gd name="T11" fmla="*/ 0 h 143"/>
                <a:gd name="T12" fmla="*/ 29 w 178"/>
                <a:gd name="T13" fmla="*/ 0 h 143"/>
                <a:gd name="T14" fmla="*/ 25 w 178"/>
                <a:gd name="T15" fmla="*/ 0 h 143"/>
                <a:gd name="T16" fmla="*/ 20 w 178"/>
                <a:gd name="T17" fmla="*/ 1 h 143"/>
                <a:gd name="T18" fmla="*/ 16 w 178"/>
                <a:gd name="T19" fmla="*/ 1 h 143"/>
                <a:gd name="T20" fmla="*/ 11 w 178"/>
                <a:gd name="T21" fmla="*/ 3 h 143"/>
                <a:gd name="T22" fmla="*/ 8 w 178"/>
                <a:gd name="T23" fmla="*/ 4 h 143"/>
                <a:gd name="T24" fmla="*/ 5 w 178"/>
                <a:gd name="T25" fmla="*/ 6 h 143"/>
                <a:gd name="T26" fmla="*/ 2 w 178"/>
                <a:gd name="T27" fmla="*/ 9 h 143"/>
                <a:gd name="T28" fmla="*/ 1 w 178"/>
                <a:gd name="T29" fmla="*/ 12 h 143"/>
                <a:gd name="T30" fmla="*/ 0 w 178"/>
                <a:gd name="T31" fmla="*/ 16 h 143"/>
                <a:gd name="T32" fmla="*/ 1 w 178"/>
                <a:gd name="T33" fmla="*/ 20 h 143"/>
                <a:gd name="T34" fmla="*/ 3 w 178"/>
                <a:gd name="T35" fmla="*/ 26 h 143"/>
                <a:gd name="T36" fmla="*/ 11 w 178"/>
                <a:gd name="T37" fmla="*/ 33 h 143"/>
                <a:gd name="T38" fmla="*/ 18 w 178"/>
                <a:gd name="T39" fmla="*/ 35 h 143"/>
                <a:gd name="T40" fmla="*/ 24 w 178"/>
                <a:gd name="T41" fmla="*/ 33 h 143"/>
                <a:gd name="T42" fmla="*/ 30 w 178"/>
                <a:gd name="T43" fmla="*/ 27 h 143"/>
                <a:gd name="T44" fmla="*/ 37 w 178"/>
                <a:gd name="T45" fmla="*/ 20 h 143"/>
                <a:gd name="T46" fmla="*/ 41 w 178"/>
                <a:gd name="T47" fmla="*/ 13 h 143"/>
                <a:gd name="T48" fmla="*/ 44 w 178"/>
                <a:gd name="T49" fmla="*/ 8 h 143"/>
                <a:gd name="T50" fmla="*/ 45 w 178"/>
                <a:gd name="T51" fmla="*/ 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20 w 132"/>
                <a:gd name="T1" fmla="*/ 0 h 181"/>
                <a:gd name="T2" fmla="*/ 13 w 132"/>
                <a:gd name="T3" fmla="*/ 0 h 181"/>
                <a:gd name="T4" fmla="*/ 12 w 132"/>
                <a:gd name="T5" fmla="*/ 2 h 181"/>
                <a:gd name="T6" fmla="*/ 9 w 132"/>
                <a:gd name="T7" fmla="*/ 7 h 181"/>
                <a:gd name="T8" fmla="*/ 5 w 132"/>
                <a:gd name="T9" fmla="*/ 14 h 181"/>
                <a:gd name="T10" fmla="*/ 2 w 132"/>
                <a:gd name="T11" fmla="*/ 22 h 181"/>
                <a:gd name="T12" fmla="*/ 0 w 132"/>
                <a:gd name="T13" fmla="*/ 30 h 181"/>
                <a:gd name="T14" fmla="*/ 1 w 132"/>
                <a:gd name="T15" fmla="*/ 38 h 181"/>
                <a:gd name="T16" fmla="*/ 6 w 132"/>
                <a:gd name="T17" fmla="*/ 43 h 181"/>
                <a:gd name="T18" fmla="*/ 16 w 132"/>
                <a:gd name="T19" fmla="*/ 45 h 181"/>
                <a:gd name="T20" fmla="*/ 26 w 132"/>
                <a:gd name="T21" fmla="*/ 43 h 181"/>
                <a:gd name="T22" fmla="*/ 32 w 132"/>
                <a:gd name="T23" fmla="*/ 38 h 181"/>
                <a:gd name="T24" fmla="*/ 33 w 132"/>
                <a:gd name="T25" fmla="*/ 30 h 181"/>
                <a:gd name="T26" fmla="*/ 32 w 132"/>
                <a:gd name="T27" fmla="*/ 22 h 181"/>
                <a:gd name="T28" fmla="*/ 28 w 132"/>
                <a:gd name="T29" fmla="*/ 14 h 181"/>
                <a:gd name="T30" fmla="*/ 25 w 132"/>
                <a:gd name="T31" fmla="*/ 7 h 181"/>
                <a:gd name="T32" fmla="*/ 21 w 132"/>
                <a:gd name="T33" fmla="*/ 2 h 181"/>
                <a:gd name="T34" fmla="*/ 20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3 w 177"/>
                <a:gd name="T1" fmla="*/ 1 h 144"/>
                <a:gd name="T2" fmla="*/ 0 w 177"/>
                <a:gd name="T3" fmla="*/ 6 h 144"/>
                <a:gd name="T4" fmla="*/ 1 w 177"/>
                <a:gd name="T5" fmla="*/ 9 h 144"/>
                <a:gd name="T6" fmla="*/ 4 w 177"/>
                <a:gd name="T7" fmla="*/ 14 h 144"/>
                <a:gd name="T8" fmla="*/ 8 w 177"/>
                <a:gd name="T9" fmla="*/ 21 h 144"/>
                <a:gd name="T10" fmla="*/ 14 w 177"/>
                <a:gd name="T11" fmla="*/ 27 h 144"/>
                <a:gd name="T12" fmla="*/ 20 w 177"/>
                <a:gd name="T13" fmla="*/ 33 h 144"/>
                <a:gd name="T14" fmla="*/ 27 w 177"/>
                <a:gd name="T15" fmla="*/ 36 h 144"/>
                <a:gd name="T16" fmla="*/ 34 w 177"/>
                <a:gd name="T17" fmla="*/ 35 h 144"/>
                <a:gd name="T18" fmla="*/ 41 w 177"/>
                <a:gd name="T19" fmla="*/ 26 h 144"/>
                <a:gd name="T20" fmla="*/ 43 w 177"/>
                <a:gd name="T21" fmla="*/ 21 h 144"/>
                <a:gd name="T22" fmla="*/ 44 w 177"/>
                <a:gd name="T23" fmla="*/ 17 h 144"/>
                <a:gd name="T24" fmla="*/ 44 w 177"/>
                <a:gd name="T25" fmla="*/ 12 h 144"/>
                <a:gd name="T26" fmla="*/ 42 w 177"/>
                <a:gd name="T27" fmla="*/ 9 h 144"/>
                <a:gd name="T28" fmla="*/ 40 w 177"/>
                <a:gd name="T29" fmla="*/ 7 h 144"/>
                <a:gd name="T30" fmla="*/ 36 w 177"/>
                <a:gd name="T31" fmla="*/ 5 h 144"/>
                <a:gd name="T32" fmla="*/ 33 w 177"/>
                <a:gd name="T33" fmla="*/ 3 h 144"/>
                <a:gd name="T34" fmla="*/ 29 w 177"/>
                <a:gd name="T35" fmla="*/ 2 h 144"/>
                <a:gd name="T36" fmla="*/ 24 w 177"/>
                <a:gd name="T37" fmla="*/ 1 h 144"/>
                <a:gd name="T38" fmla="*/ 20 w 177"/>
                <a:gd name="T39" fmla="*/ 1 h 144"/>
                <a:gd name="T40" fmla="*/ 15 w 177"/>
                <a:gd name="T41" fmla="*/ 1 h 144"/>
                <a:gd name="T42" fmla="*/ 12 w 177"/>
                <a:gd name="T43" fmla="*/ 0 h 144"/>
                <a:gd name="T44" fmla="*/ 8 w 177"/>
                <a:gd name="T45" fmla="*/ 0 h 144"/>
                <a:gd name="T46" fmla="*/ 6 w 177"/>
                <a:gd name="T47" fmla="*/ 1 h 144"/>
                <a:gd name="T48" fmla="*/ 4 w 177"/>
                <a:gd name="T49" fmla="*/ 1 h 144"/>
                <a:gd name="T50" fmla="*/ 3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29 h 143"/>
                <a:gd name="T2" fmla="*/ 4 w 180"/>
                <a:gd name="T3" fmla="*/ 36 h 143"/>
                <a:gd name="T4" fmla="*/ 5 w 180"/>
                <a:gd name="T5" fmla="*/ 36 h 143"/>
                <a:gd name="T6" fmla="*/ 6 w 180"/>
                <a:gd name="T7" fmla="*/ 36 h 143"/>
                <a:gd name="T8" fmla="*/ 9 w 180"/>
                <a:gd name="T9" fmla="*/ 36 h 143"/>
                <a:gd name="T10" fmla="*/ 12 w 180"/>
                <a:gd name="T11" fmla="*/ 36 h 143"/>
                <a:gd name="T12" fmla="*/ 16 w 180"/>
                <a:gd name="T13" fmla="*/ 36 h 143"/>
                <a:gd name="T14" fmla="*/ 20 w 180"/>
                <a:gd name="T15" fmla="*/ 36 h 143"/>
                <a:gd name="T16" fmla="*/ 25 w 180"/>
                <a:gd name="T17" fmla="*/ 35 h 143"/>
                <a:gd name="T18" fmla="*/ 29 w 180"/>
                <a:gd name="T19" fmla="*/ 34 h 143"/>
                <a:gd name="T20" fmla="*/ 34 w 180"/>
                <a:gd name="T21" fmla="*/ 33 h 143"/>
                <a:gd name="T22" fmla="*/ 37 w 180"/>
                <a:gd name="T23" fmla="*/ 32 h 143"/>
                <a:gd name="T24" fmla="*/ 41 w 180"/>
                <a:gd name="T25" fmla="*/ 30 h 143"/>
                <a:gd name="T26" fmla="*/ 43 w 180"/>
                <a:gd name="T27" fmla="*/ 27 h 143"/>
                <a:gd name="T28" fmla="*/ 45 w 180"/>
                <a:gd name="T29" fmla="*/ 24 h 143"/>
                <a:gd name="T30" fmla="*/ 45 w 180"/>
                <a:gd name="T31" fmla="*/ 20 h 143"/>
                <a:gd name="T32" fmla="*/ 44 w 180"/>
                <a:gd name="T33" fmla="*/ 15 h 143"/>
                <a:gd name="T34" fmla="*/ 42 w 180"/>
                <a:gd name="T35" fmla="*/ 10 h 143"/>
                <a:gd name="T36" fmla="*/ 35 w 180"/>
                <a:gd name="T37" fmla="*/ 2 h 143"/>
                <a:gd name="T38" fmla="*/ 27 w 180"/>
                <a:gd name="T39" fmla="*/ 0 h 143"/>
                <a:gd name="T40" fmla="*/ 21 w 180"/>
                <a:gd name="T41" fmla="*/ 3 h 143"/>
                <a:gd name="T42" fmla="*/ 14 w 180"/>
                <a:gd name="T43" fmla="*/ 8 h 143"/>
                <a:gd name="T44" fmla="*/ 9 w 180"/>
                <a:gd name="T45" fmla="*/ 15 h 143"/>
                <a:gd name="T46" fmla="*/ 4 w 180"/>
                <a:gd name="T47" fmla="*/ 22 h 143"/>
                <a:gd name="T48" fmla="*/ 1 w 180"/>
                <a:gd name="T49" fmla="*/ 27 h 143"/>
                <a:gd name="T50" fmla="*/ 0 w 180"/>
                <a:gd name="T51" fmla="*/ 29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6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5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6 h 24"/>
                <a:gd name="T30" fmla="*/ 5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8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8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7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5 h 58"/>
                <a:gd name="T20" fmla="*/ 0 w 71"/>
                <a:gd name="T21" fmla="*/ 9 h 58"/>
                <a:gd name="T22" fmla="*/ 1 w 71"/>
                <a:gd name="T23" fmla="*/ 11 h 58"/>
                <a:gd name="T24" fmla="*/ 3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3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8 w 71"/>
                <a:gd name="T1" fmla="*/ 2 h 57"/>
                <a:gd name="T2" fmla="*/ 17 w 71"/>
                <a:gd name="T3" fmla="*/ 0 h 57"/>
                <a:gd name="T4" fmla="*/ 16 w 71"/>
                <a:gd name="T5" fmla="*/ 0 h 57"/>
                <a:gd name="T6" fmla="*/ 14 w 71"/>
                <a:gd name="T7" fmla="*/ 0 h 57"/>
                <a:gd name="T8" fmla="*/ 10 w 71"/>
                <a:gd name="T9" fmla="*/ 0 h 57"/>
                <a:gd name="T10" fmla="*/ 7 w 71"/>
                <a:gd name="T11" fmla="*/ 0 h 57"/>
                <a:gd name="T12" fmla="*/ 4 w 71"/>
                <a:gd name="T13" fmla="*/ 1 h 57"/>
                <a:gd name="T14" fmla="*/ 1 w 71"/>
                <a:gd name="T15" fmla="*/ 3 h 57"/>
                <a:gd name="T16" fmla="*/ 0 w 71"/>
                <a:gd name="T17" fmla="*/ 6 h 57"/>
                <a:gd name="T18" fmla="*/ 2 w 71"/>
                <a:gd name="T19" fmla="*/ 10 h 57"/>
                <a:gd name="T20" fmla="*/ 4 w 71"/>
                <a:gd name="T21" fmla="*/ 13 h 57"/>
                <a:gd name="T22" fmla="*/ 7 w 71"/>
                <a:gd name="T23" fmla="*/ 14 h 57"/>
                <a:gd name="T24" fmla="*/ 10 w 71"/>
                <a:gd name="T25" fmla="*/ 13 h 57"/>
                <a:gd name="T26" fmla="*/ 13 w 71"/>
                <a:gd name="T27" fmla="*/ 11 h 57"/>
                <a:gd name="T28" fmla="*/ 15 w 71"/>
                <a:gd name="T29" fmla="*/ 8 h 57"/>
                <a:gd name="T30" fmla="*/ 16 w 71"/>
                <a:gd name="T31" fmla="*/ 5 h 57"/>
                <a:gd name="T32" fmla="*/ 18 w 71"/>
                <a:gd name="T33" fmla="*/ 3 h 57"/>
                <a:gd name="T34" fmla="*/ 18 w 7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8 w 52"/>
                <a:gd name="T1" fmla="*/ 0 h 73"/>
                <a:gd name="T2" fmla="*/ 5 w 52"/>
                <a:gd name="T3" fmla="*/ 0 h 73"/>
                <a:gd name="T4" fmla="*/ 5 w 52"/>
                <a:gd name="T5" fmla="*/ 1 h 73"/>
                <a:gd name="T6" fmla="*/ 3 w 52"/>
                <a:gd name="T7" fmla="*/ 3 h 73"/>
                <a:gd name="T8" fmla="*/ 2 w 52"/>
                <a:gd name="T9" fmla="*/ 5 h 73"/>
                <a:gd name="T10" fmla="*/ 1 w 52"/>
                <a:gd name="T11" fmla="*/ 9 h 73"/>
                <a:gd name="T12" fmla="*/ 0 w 52"/>
                <a:gd name="T13" fmla="*/ 12 h 73"/>
                <a:gd name="T14" fmla="*/ 1 w 52"/>
                <a:gd name="T15" fmla="*/ 15 h 73"/>
                <a:gd name="T16" fmla="*/ 3 w 52"/>
                <a:gd name="T17" fmla="*/ 17 h 73"/>
                <a:gd name="T18" fmla="*/ 7 w 52"/>
                <a:gd name="T19" fmla="*/ 18 h 73"/>
                <a:gd name="T20" fmla="*/ 11 w 52"/>
                <a:gd name="T21" fmla="*/ 17 h 73"/>
                <a:gd name="T22" fmla="*/ 13 w 52"/>
                <a:gd name="T23" fmla="*/ 15 h 73"/>
                <a:gd name="T24" fmla="*/ 13 w 52"/>
                <a:gd name="T25" fmla="*/ 12 h 73"/>
                <a:gd name="T26" fmla="*/ 13 w 52"/>
                <a:gd name="T27" fmla="*/ 9 h 73"/>
                <a:gd name="T28" fmla="*/ 12 w 52"/>
                <a:gd name="T29" fmla="*/ 5 h 73"/>
                <a:gd name="T30" fmla="*/ 10 w 52"/>
                <a:gd name="T31" fmla="*/ 3 h 73"/>
                <a:gd name="T32" fmla="*/ 9 w 52"/>
                <a:gd name="T33" fmla="*/ 1 h 73"/>
                <a:gd name="T34" fmla="*/ 8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2 w 71"/>
                <a:gd name="T1" fmla="*/ 0 h 57"/>
                <a:gd name="T2" fmla="*/ 0 w 71"/>
                <a:gd name="T3" fmla="*/ 2 h 57"/>
                <a:gd name="T4" fmla="*/ 1 w 71"/>
                <a:gd name="T5" fmla="*/ 3 h 57"/>
                <a:gd name="T6" fmla="*/ 2 w 71"/>
                <a:gd name="T7" fmla="*/ 5 h 57"/>
                <a:gd name="T8" fmla="*/ 4 w 71"/>
                <a:gd name="T9" fmla="*/ 8 h 57"/>
                <a:gd name="T10" fmla="*/ 6 w 71"/>
                <a:gd name="T11" fmla="*/ 11 h 57"/>
                <a:gd name="T12" fmla="*/ 8 w 71"/>
                <a:gd name="T13" fmla="*/ 13 h 57"/>
                <a:gd name="T14" fmla="*/ 11 w 71"/>
                <a:gd name="T15" fmla="*/ 14 h 57"/>
                <a:gd name="T16" fmla="*/ 14 w 71"/>
                <a:gd name="T17" fmla="*/ 13 h 57"/>
                <a:gd name="T18" fmla="*/ 17 w 71"/>
                <a:gd name="T19" fmla="*/ 10 h 57"/>
                <a:gd name="T20" fmla="*/ 18 w 71"/>
                <a:gd name="T21" fmla="*/ 6 h 57"/>
                <a:gd name="T22" fmla="*/ 17 w 71"/>
                <a:gd name="T23" fmla="*/ 3 h 57"/>
                <a:gd name="T24" fmla="*/ 15 w 71"/>
                <a:gd name="T25" fmla="*/ 1 h 57"/>
                <a:gd name="T26" fmla="*/ 12 w 71"/>
                <a:gd name="T27" fmla="*/ 0 h 57"/>
                <a:gd name="T28" fmla="*/ 8 w 71"/>
                <a:gd name="T29" fmla="*/ 0 h 57"/>
                <a:gd name="T30" fmla="*/ 5 w 71"/>
                <a:gd name="T31" fmla="*/ 0 h 57"/>
                <a:gd name="T32" fmla="*/ 3 w 71"/>
                <a:gd name="T33" fmla="*/ 0 h 57"/>
                <a:gd name="T34" fmla="*/ 2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1 h 57"/>
                <a:gd name="T2" fmla="*/ 2 w 71"/>
                <a:gd name="T3" fmla="*/ 14 h 57"/>
                <a:gd name="T4" fmla="*/ 3 w 71"/>
                <a:gd name="T5" fmla="*/ 14 h 57"/>
                <a:gd name="T6" fmla="*/ 5 w 71"/>
                <a:gd name="T7" fmla="*/ 14 h 57"/>
                <a:gd name="T8" fmla="*/ 8 w 71"/>
                <a:gd name="T9" fmla="*/ 14 h 57"/>
                <a:gd name="T10" fmla="*/ 12 w 71"/>
                <a:gd name="T11" fmla="*/ 13 h 57"/>
                <a:gd name="T12" fmla="*/ 15 w 71"/>
                <a:gd name="T13" fmla="*/ 12 h 57"/>
                <a:gd name="T14" fmla="*/ 17 w 71"/>
                <a:gd name="T15" fmla="*/ 10 h 57"/>
                <a:gd name="T16" fmla="*/ 18 w 71"/>
                <a:gd name="T17" fmla="*/ 8 h 57"/>
                <a:gd name="T18" fmla="*/ 17 w 71"/>
                <a:gd name="T19" fmla="*/ 4 h 57"/>
                <a:gd name="T20" fmla="*/ 14 w 71"/>
                <a:gd name="T21" fmla="*/ 1 h 57"/>
                <a:gd name="T22" fmla="*/ 11 w 71"/>
                <a:gd name="T23" fmla="*/ 0 h 57"/>
                <a:gd name="T24" fmla="*/ 8 w 71"/>
                <a:gd name="T25" fmla="*/ 1 h 57"/>
                <a:gd name="T26" fmla="*/ 6 w 71"/>
                <a:gd name="T27" fmla="*/ 3 h 57"/>
                <a:gd name="T28" fmla="*/ 4 w 71"/>
                <a:gd name="T29" fmla="*/ 5 h 57"/>
                <a:gd name="T30" fmla="*/ 2 w 71"/>
                <a:gd name="T31" fmla="*/ 8 h 57"/>
                <a:gd name="T32" fmla="*/ 1 w 71"/>
                <a:gd name="T33" fmla="*/ 10 h 57"/>
                <a:gd name="T34" fmla="*/ 0 w 71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5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4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5 h 24"/>
                <a:gd name="T30" fmla="*/ 4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6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4 h 58"/>
                <a:gd name="T20" fmla="*/ 0 w 71"/>
                <a:gd name="T21" fmla="*/ 8 h 58"/>
                <a:gd name="T22" fmla="*/ 1 w 71"/>
                <a:gd name="T23" fmla="*/ 11 h 58"/>
                <a:gd name="T24" fmla="*/ 4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4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9 w 72"/>
                <a:gd name="T1" fmla="*/ 3 h 56"/>
                <a:gd name="T2" fmla="*/ 17 w 72"/>
                <a:gd name="T3" fmla="*/ 0 h 56"/>
                <a:gd name="T4" fmla="*/ 16 w 72"/>
                <a:gd name="T5" fmla="*/ 0 h 56"/>
                <a:gd name="T6" fmla="*/ 14 w 72"/>
                <a:gd name="T7" fmla="*/ 0 h 56"/>
                <a:gd name="T8" fmla="*/ 11 w 72"/>
                <a:gd name="T9" fmla="*/ 0 h 56"/>
                <a:gd name="T10" fmla="*/ 7 w 72"/>
                <a:gd name="T11" fmla="*/ 1 h 56"/>
                <a:gd name="T12" fmla="*/ 4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2 w 72"/>
                <a:gd name="T19" fmla="*/ 11 h 56"/>
                <a:gd name="T20" fmla="*/ 5 w 72"/>
                <a:gd name="T21" fmla="*/ 14 h 56"/>
                <a:gd name="T22" fmla="*/ 8 w 72"/>
                <a:gd name="T23" fmla="*/ 14 h 56"/>
                <a:gd name="T24" fmla="*/ 10 w 72"/>
                <a:gd name="T25" fmla="*/ 14 h 56"/>
                <a:gd name="T26" fmla="*/ 13 w 72"/>
                <a:gd name="T27" fmla="*/ 11 h 56"/>
                <a:gd name="T28" fmla="*/ 15 w 72"/>
                <a:gd name="T29" fmla="*/ 9 h 56"/>
                <a:gd name="T30" fmla="*/ 17 w 72"/>
                <a:gd name="T31" fmla="*/ 6 h 56"/>
                <a:gd name="T32" fmla="*/ 19 w 72"/>
                <a:gd name="T33" fmla="*/ 4 h 56"/>
                <a:gd name="T34" fmla="*/ 19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8 w 53"/>
                <a:gd name="T1" fmla="*/ 0 h 72"/>
                <a:gd name="T2" fmla="*/ 5 w 53"/>
                <a:gd name="T3" fmla="*/ 0 h 72"/>
                <a:gd name="T4" fmla="*/ 4 w 53"/>
                <a:gd name="T5" fmla="*/ 1 h 72"/>
                <a:gd name="T6" fmla="*/ 3 w 53"/>
                <a:gd name="T7" fmla="*/ 3 h 72"/>
                <a:gd name="T8" fmla="*/ 2 w 53"/>
                <a:gd name="T9" fmla="*/ 6 h 72"/>
                <a:gd name="T10" fmla="*/ 0 w 53"/>
                <a:gd name="T11" fmla="*/ 9 h 72"/>
                <a:gd name="T12" fmla="*/ 0 w 53"/>
                <a:gd name="T13" fmla="*/ 13 h 72"/>
                <a:gd name="T14" fmla="*/ 0 w 53"/>
                <a:gd name="T15" fmla="*/ 16 h 72"/>
                <a:gd name="T16" fmla="*/ 2 w 53"/>
                <a:gd name="T17" fmla="*/ 18 h 72"/>
                <a:gd name="T18" fmla="*/ 6 w 53"/>
                <a:gd name="T19" fmla="*/ 19 h 72"/>
                <a:gd name="T20" fmla="*/ 10 w 53"/>
                <a:gd name="T21" fmla="*/ 18 h 72"/>
                <a:gd name="T22" fmla="*/ 12 w 53"/>
                <a:gd name="T23" fmla="*/ 16 h 72"/>
                <a:gd name="T24" fmla="*/ 13 w 53"/>
                <a:gd name="T25" fmla="*/ 13 h 72"/>
                <a:gd name="T26" fmla="*/ 12 w 53"/>
                <a:gd name="T27" fmla="*/ 9 h 72"/>
                <a:gd name="T28" fmla="*/ 11 w 53"/>
                <a:gd name="T29" fmla="*/ 6 h 72"/>
                <a:gd name="T30" fmla="*/ 10 w 53"/>
                <a:gd name="T31" fmla="*/ 3 h 72"/>
                <a:gd name="T32" fmla="*/ 8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2 w 71"/>
                <a:gd name="T1" fmla="*/ 0 h 56"/>
                <a:gd name="T2" fmla="*/ 0 w 71"/>
                <a:gd name="T3" fmla="*/ 3 h 56"/>
                <a:gd name="T4" fmla="*/ 1 w 71"/>
                <a:gd name="T5" fmla="*/ 4 h 56"/>
                <a:gd name="T6" fmla="*/ 2 w 71"/>
                <a:gd name="T7" fmla="*/ 6 h 56"/>
                <a:gd name="T8" fmla="*/ 4 w 71"/>
                <a:gd name="T9" fmla="*/ 9 h 56"/>
                <a:gd name="T10" fmla="*/ 6 w 71"/>
                <a:gd name="T11" fmla="*/ 11 h 56"/>
                <a:gd name="T12" fmla="*/ 8 w 71"/>
                <a:gd name="T13" fmla="*/ 14 h 56"/>
                <a:gd name="T14" fmla="*/ 11 w 71"/>
                <a:gd name="T15" fmla="*/ 14 h 56"/>
                <a:gd name="T16" fmla="*/ 14 w 71"/>
                <a:gd name="T17" fmla="*/ 14 h 56"/>
                <a:gd name="T18" fmla="*/ 17 w 71"/>
                <a:gd name="T19" fmla="*/ 11 h 56"/>
                <a:gd name="T20" fmla="*/ 18 w 71"/>
                <a:gd name="T21" fmla="*/ 7 h 56"/>
                <a:gd name="T22" fmla="*/ 17 w 71"/>
                <a:gd name="T23" fmla="*/ 4 h 56"/>
                <a:gd name="T24" fmla="*/ 15 w 71"/>
                <a:gd name="T25" fmla="*/ 2 h 56"/>
                <a:gd name="T26" fmla="*/ 12 w 71"/>
                <a:gd name="T27" fmla="*/ 1 h 56"/>
                <a:gd name="T28" fmla="*/ 8 w 71"/>
                <a:gd name="T29" fmla="*/ 0 h 56"/>
                <a:gd name="T30" fmla="*/ 5 w 71"/>
                <a:gd name="T31" fmla="*/ 0 h 56"/>
                <a:gd name="T32" fmla="*/ 3 w 71"/>
                <a:gd name="T33" fmla="*/ 0 h 56"/>
                <a:gd name="T34" fmla="*/ 2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1 h 57"/>
                <a:gd name="T2" fmla="*/ 2 w 72"/>
                <a:gd name="T3" fmla="*/ 14 h 57"/>
                <a:gd name="T4" fmla="*/ 3 w 72"/>
                <a:gd name="T5" fmla="*/ 14 h 57"/>
                <a:gd name="T6" fmla="*/ 5 w 72"/>
                <a:gd name="T7" fmla="*/ 14 h 57"/>
                <a:gd name="T8" fmla="*/ 8 w 72"/>
                <a:gd name="T9" fmla="*/ 14 h 57"/>
                <a:gd name="T10" fmla="*/ 12 w 72"/>
                <a:gd name="T11" fmla="*/ 13 h 57"/>
                <a:gd name="T12" fmla="*/ 16 w 72"/>
                <a:gd name="T13" fmla="*/ 12 h 57"/>
                <a:gd name="T14" fmla="*/ 18 w 72"/>
                <a:gd name="T15" fmla="*/ 10 h 57"/>
                <a:gd name="T16" fmla="*/ 19 w 72"/>
                <a:gd name="T17" fmla="*/ 7 h 57"/>
                <a:gd name="T18" fmla="*/ 17 w 72"/>
                <a:gd name="T19" fmla="*/ 4 h 57"/>
                <a:gd name="T20" fmla="*/ 14 w 72"/>
                <a:gd name="T21" fmla="*/ 1 h 57"/>
                <a:gd name="T22" fmla="*/ 12 w 72"/>
                <a:gd name="T23" fmla="*/ 0 h 57"/>
                <a:gd name="T24" fmla="*/ 9 w 72"/>
                <a:gd name="T25" fmla="*/ 1 h 57"/>
                <a:gd name="T26" fmla="*/ 6 w 72"/>
                <a:gd name="T27" fmla="*/ 3 h 57"/>
                <a:gd name="T28" fmla="*/ 4 w 72"/>
                <a:gd name="T29" fmla="*/ 5 h 57"/>
                <a:gd name="T30" fmla="*/ 2 w 72"/>
                <a:gd name="T31" fmla="*/ 8 h 57"/>
                <a:gd name="T32" fmla="*/ 1 w 72"/>
                <a:gd name="T33" fmla="*/ 10 h 57"/>
                <a:gd name="T34" fmla="*/ 0 w 72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3 w 23"/>
                <a:gd name="T1" fmla="*/ 6 h 24"/>
                <a:gd name="T2" fmla="*/ 1 w 23"/>
                <a:gd name="T3" fmla="*/ 6 h 24"/>
                <a:gd name="T4" fmla="*/ 1 w 23"/>
                <a:gd name="T5" fmla="*/ 5 h 24"/>
                <a:gd name="T6" fmla="*/ 0 w 23"/>
                <a:gd name="T7" fmla="*/ 5 h 24"/>
                <a:gd name="T8" fmla="*/ 0 w 23"/>
                <a:gd name="T9" fmla="*/ 3 h 24"/>
                <a:gd name="T10" fmla="*/ 0 w 23"/>
                <a:gd name="T11" fmla="*/ 2 h 24"/>
                <a:gd name="T12" fmla="*/ 1 w 23"/>
                <a:gd name="T13" fmla="*/ 1 h 24"/>
                <a:gd name="T14" fmla="*/ 1 w 23"/>
                <a:gd name="T15" fmla="*/ 1 h 24"/>
                <a:gd name="T16" fmla="*/ 3 w 23"/>
                <a:gd name="T17" fmla="*/ 0 h 24"/>
                <a:gd name="T18" fmla="*/ 4 w 23"/>
                <a:gd name="T19" fmla="*/ 1 h 24"/>
                <a:gd name="T20" fmla="*/ 5 w 23"/>
                <a:gd name="T21" fmla="*/ 1 h 24"/>
                <a:gd name="T22" fmla="*/ 5 w 23"/>
                <a:gd name="T23" fmla="*/ 2 h 24"/>
                <a:gd name="T24" fmla="*/ 5 w 23"/>
                <a:gd name="T25" fmla="*/ 3 h 24"/>
                <a:gd name="T26" fmla="*/ 5 w 23"/>
                <a:gd name="T27" fmla="*/ 5 h 24"/>
                <a:gd name="T28" fmla="*/ 5 w 23"/>
                <a:gd name="T29" fmla="*/ 5 h 24"/>
                <a:gd name="T30" fmla="*/ 4 w 23"/>
                <a:gd name="T31" fmla="*/ 6 h 24"/>
                <a:gd name="T32" fmla="*/ 3 w 23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8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8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16 w 72"/>
                <a:gd name="T1" fmla="*/ 14 h 58"/>
                <a:gd name="T2" fmla="*/ 17 w 72"/>
                <a:gd name="T3" fmla="*/ 11 h 58"/>
                <a:gd name="T4" fmla="*/ 17 w 72"/>
                <a:gd name="T5" fmla="*/ 10 h 58"/>
                <a:gd name="T6" fmla="*/ 16 w 72"/>
                <a:gd name="T7" fmla="*/ 8 h 58"/>
                <a:gd name="T8" fmla="*/ 14 w 72"/>
                <a:gd name="T9" fmla="*/ 6 h 58"/>
                <a:gd name="T10" fmla="*/ 12 w 72"/>
                <a:gd name="T11" fmla="*/ 3 h 58"/>
                <a:gd name="T12" fmla="*/ 9 w 72"/>
                <a:gd name="T13" fmla="*/ 1 h 58"/>
                <a:gd name="T14" fmla="*/ 7 w 72"/>
                <a:gd name="T15" fmla="*/ 0 h 58"/>
                <a:gd name="T16" fmla="*/ 4 w 72"/>
                <a:gd name="T17" fmla="*/ 0 h 58"/>
                <a:gd name="T18" fmla="*/ 1 w 72"/>
                <a:gd name="T19" fmla="*/ 3 h 58"/>
                <a:gd name="T20" fmla="*/ 0 w 72"/>
                <a:gd name="T21" fmla="*/ 7 h 58"/>
                <a:gd name="T22" fmla="*/ 1 w 72"/>
                <a:gd name="T23" fmla="*/ 10 h 58"/>
                <a:gd name="T24" fmla="*/ 3 w 72"/>
                <a:gd name="T25" fmla="*/ 12 h 58"/>
                <a:gd name="T26" fmla="*/ 6 w 72"/>
                <a:gd name="T27" fmla="*/ 13 h 58"/>
                <a:gd name="T28" fmla="*/ 9 w 72"/>
                <a:gd name="T29" fmla="*/ 14 h 58"/>
                <a:gd name="T30" fmla="*/ 12 w 72"/>
                <a:gd name="T31" fmla="*/ 14 h 58"/>
                <a:gd name="T32" fmla="*/ 15 w 72"/>
                <a:gd name="T33" fmla="*/ 14 h 58"/>
                <a:gd name="T34" fmla="*/ 16 w 72"/>
                <a:gd name="T35" fmla="*/ 1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17 w 72"/>
                <a:gd name="T1" fmla="*/ 3 h 56"/>
                <a:gd name="T2" fmla="*/ 16 w 72"/>
                <a:gd name="T3" fmla="*/ 0 h 56"/>
                <a:gd name="T4" fmla="*/ 15 w 72"/>
                <a:gd name="T5" fmla="*/ 0 h 56"/>
                <a:gd name="T6" fmla="*/ 13 w 72"/>
                <a:gd name="T7" fmla="*/ 0 h 56"/>
                <a:gd name="T8" fmla="*/ 9 w 72"/>
                <a:gd name="T9" fmla="*/ 0 h 56"/>
                <a:gd name="T10" fmla="*/ 6 w 72"/>
                <a:gd name="T11" fmla="*/ 1 h 56"/>
                <a:gd name="T12" fmla="*/ 3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1 w 72"/>
                <a:gd name="T19" fmla="*/ 11 h 56"/>
                <a:gd name="T20" fmla="*/ 4 w 72"/>
                <a:gd name="T21" fmla="*/ 14 h 56"/>
                <a:gd name="T22" fmla="*/ 7 w 72"/>
                <a:gd name="T23" fmla="*/ 15 h 56"/>
                <a:gd name="T24" fmla="*/ 9 w 72"/>
                <a:gd name="T25" fmla="*/ 14 h 56"/>
                <a:gd name="T26" fmla="*/ 12 w 72"/>
                <a:gd name="T27" fmla="*/ 12 h 56"/>
                <a:gd name="T28" fmla="*/ 14 w 72"/>
                <a:gd name="T29" fmla="*/ 9 h 56"/>
                <a:gd name="T30" fmla="*/ 16 w 72"/>
                <a:gd name="T31" fmla="*/ 6 h 56"/>
                <a:gd name="T32" fmla="*/ 17 w 72"/>
                <a:gd name="T33" fmla="*/ 4 h 56"/>
                <a:gd name="T34" fmla="*/ 17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8 w 53"/>
                <a:gd name="T1" fmla="*/ 0 h 72"/>
                <a:gd name="T2" fmla="*/ 6 w 53"/>
                <a:gd name="T3" fmla="*/ 0 h 72"/>
                <a:gd name="T4" fmla="*/ 5 w 53"/>
                <a:gd name="T5" fmla="*/ 1 h 72"/>
                <a:gd name="T6" fmla="*/ 4 w 53"/>
                <a:gd name="T7" fmla="*/ 3 h 72"/>
                <a:gd name="T8" fmla="*/ 2 w 53"/>
                <a:gd name="T9" fmla="*/ 6 h 72"/>
                <a:gd name="T10" fmla="*/ 1 w 53"/>
                <a:gd name="T11" fmla="*/ 9 h 72"/>
                <a:gd name="T12" fmla="*/ 0 w 53"/>
                <a:gd name="T13" fmla="*/ 13 h 72"/>
                <a:gd name="T14" fmla="*/ 1 w 53"/>
                <a:gd name="T15" fmla="*/ 16 h 72"/>
                <a:gd name="T16" fmla="*/ 3 w 53"/>
                <a:gd name="T17" fmla="*/ 18 h 72"/>
                <a:gd name="T18" fmla="*/ 7 w 53"/>
                <a:gd name="T19" fmla="*/ 19 h 72"/>
                <a:gd name="T20" fmla="*/ 11 w 53"/>
                <a:gd name="T21" fmla="*/ 18 h 72"/>
                <a:gd name="T22" fmla="*/ 13 w 53"/>
                <a:gd name="T23" fmla="*/ 16 h 72"/>
                <a:gd name="T24" fmla="*/ 14 w 53"/>
                <a:gd name="T25" fmla="*/ 13 h 72"/>
                <a:gd name="T26" fmla="*/ 13 w 53"/>
                <a:gd name="T27" fmla="*/ 9 h 72"/>
                <a:gd name="T28" fmla="*/ 12 w 53"/>
                <a:gd name="T29" fmla="*/ 6 h 72"/>
                <a:gd name="T30" fmla="*/ 10 w 53"/>
                <a:gd name="T31" fmla="*/ 3 h 72"/>
                <a:gd name="T32" fmla="*/ 9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1 w 72"/>
                <a:gd name="T1" fmla="*/ 0 h 57"/>
                <a:gd name="T2" fmla="*/ 0 w 72"/>
                <a:gd name="T3" fmla="*/ 3 h 57"/>
                <a:gd name="T4" fmla="*/ 0 w 72"/>
                <a:gd name="T5" fmla="*/ 4 h 57"/>
                <a:gd name="T6" fmla="*/ 1 w 72"/>
                <a:gd name="T7" fmla="*/ 6 h 57"/>
                <a:gd name="T8" fmla="*/ 3 w 72"/>
                <a:gd name="T9" fmla="*/ 9 h 57"/>
                <a:gd name="T10" fmla="*/ 5 w 72"/>
                <a:gd name="T11" fmla="*/ 11 h 57"/>
                <a:gd name="T12" fmla="*/ 8 w 72"/>
                <a:gd name="T13" fmla="*/ 14 h 57"/>
                <a:gd name="T14" fmla="*/ 10 w 72"/>
                <a:gd name="T15" fmla="*/ 15 h 57"/>
                <a:gd name="T16" fmla="*/ 13 w 72"/>
                <a:gd name="T17" fmla="*/ 14 h 57"/>
                <a:gd name="T18" fmla="*/ 16 w 72"/>
                <a:gd name="T19" fmla="*/ 11 h 57"/>
                <a:gd name="T20" fmla="*/ 17 w 72"/>
                <a:gd name="T21" fmla="*/ 7 h 57"/>
                <a:gd name="T22" fmla="*/ 16 w 72"/>
                <a:gd name="T23" fmla="*/ 4 h 57"/>
                <a:gd name="T24" fmla="*/ 14 w 72"/>
                <a:gd name="T25" fmla="*/ 2 h 57"/>
                <a:gd name="T26" fmla="*/ 11 w 72"/>
                <a:gd name="T27" fmla="*/ 1 h 57"/>
                <a:gd name="T28" fmla="*/ 8 w 72"/>
                <a:gd name="T29" fmla="*/ 0 h 57"/>
                <a:gd name="T30" fmla="*/ 5 w 72"/>
                <a:gd name="T31" fmla="*/ 0 h 57"/>
                <a:gd name="T32" fmla="*/ 2 w 72"/>
                <a:gd name="T33" fmla="*/ 0 h 57"/>
                <a:gd name="T34" fmla="*/ 1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2 h 58"/>
                <a:gd name="T2" fmla="*/ 1 w 72"/>
                <a:gd name="T3" fmla="*/ 15 h 58"/>
                <a:gd name="T4" fmla="*/ 2 w 72"/>
                <a:gd name="T5" fmla="*/ 15 h 58"/>
                <a:gd name="T6" fmla="*/ 5 w 72"/>
                <a:gd name="T7" fmla="*/ 15 h 58"/>
                <a:gd name="T8" fmla="*/ 8 w 72"/>
                <a:gd name="T9" fmla="*/ 15 h 58"/>
                <a:gd name="T10" fmla="*/ 11 w 72"/>
                <a:gd name="T11" fmla="*/ 14 h 58"/>
                <a:gd name="T12" fmla="*/ 14 w 72"/>
                <a:gd name="T13" fmla="*/ 13 h 58"/>
                <a:gd name="T14" fmla="*/ 16 w 72"/>
                <a:gd name="T15" fmla="*/ 11 h 58"/>
                <a:gd name="T16" fmla="*/ 17 w 72"/>
                <a:gd name="T17" fmla="*/ 8 h 58"/>
                <a:gd name="T18" fmla="*/ 16 w 72"/>
                <a:gd name="T19" fmla="*/ 4 h 58"/>
                <a:gd name="T20" fmla="*/ 13 w 72"/>
                <a:gd name="T21" fmla="*/ 1 h 58"/>
                <a:gd name="T22" fmla="*/ 10 w 72"/>
                <a:gd name="T23" fmla="*/ 0 h 58"/>
                <a:gd name="T24" fmla="*/ 8 w 72"/>
                <a:gd name="T25" fmla="*/ 2 h 58"/>
                <a:gd name="T26" fmla="*/ 5 w 72"/>
                <a:gd name="T27" fmla="*/ 4 h 58"/>
                <a:gd name="T28" fmla="*/ 3 w 72"/>
                <a:gd name="T29" fmla="*/ 6 h 58"/>
                <a:gd name="T30" fmla="*/ 1 w 72"/>
                <a:gd name="T31" fmla="*/ 9 h 58"/>
                <a:gd name="T32" fmla="*/ 0 w 72"/>
                <a:gd name="T33" fmla="*/ 11 h 58"/>
                <a:gd name="T34" fmla="*/ 0 w 72"/>
                <a:gd name="T35" fmla="*/ 1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36 w 144"/>
                <a:gd name="T1" fmla="*/ 0 h 167"/>
                <a:gd name="T2" fmla="*/ 36 w 144"/>
                <a:gd name="T3" fmla="*/ 7 h 167"/>
                <a:gd name="T4" fmla="*/ 35 w 144"/>
                <a:gd name="T5" fmla="*/ 15 h 167"/>
                <a:gd name="T6" fmla="*/ 33 w 144"/>
                <a:gd name="T7" fmla="*/ 21 h 167"/>
                <a:gd name="T8" fmla="*/ 29 w 144"/>
                <a:gd name="T9" fmla="*/ 28 h 167"/>
                <a:gd name="T10" fmla="*/ 25 w 144"/>
                <a:gd name="T11" fmla="*/ 34 h 167"/>
                <a:gd name="T12" fmla="*/ 20 w 144"/>
                <a:gd name="T13" fmla="*/ 38 h 167"/>
                <a:gd name="T14" fmla="*/ 15 w 144"/>
                <a:gd name="T15" fmla="*/ 41 h 167"/>
                <a:gd name="T16" fmla="*/ 9 w 144"/>
                <a:gd name="T17" fmla="*/ 42 h 167"/>
                <a:gd name="T18" fmla="*/ 4 w 144"/>
                <a:gd name="T19" fmla="*/ 41 h 167"/>
                <a:gd name="T20" fmla="*/ 1 w 144"/>
                <a:gd name="T21" fmla="*/ 38 h 167"/>
                <a:gd name="T22" fmla="*/ 0 w 144"/>
                <a:gd name="T23" fmla="*/ 35 h 167"/>
                <a:gd name="T24" fmla="*/ 1 w 144"/>
                <a:gd name="T25" fmla="*/ 31 h 167"/>
                <a:gd name="T26" fmla="*/ 3 w 144"/>
                <a:gd name="T27" fmla="*/ 28 h 167"/>
                <a:gd name="T28" fmla="*/ 6 w 144"/>
                <a:gd name="T29" fmla="*/ 24 h 167"/>
                <a:gd name="T30" fmla="*/ 10 w 144"/>
                <a:gd name="T31" fmla="*/ 22 h 167"/>
                <a:gd name="T32" fmla="*/ 15 w 144"/>
                <a:gd name="T33" fmla="*/ 21 h 167"/>
                <a:gd name="T34" fmla="*/ 20 w 144"/>
                <a:gd name="T35" fmla="*/ 20 h 167"/>
                <a:gd name="T36" fmla="*/ 24 w 144"/>
                <a:gd name="T37" fmla="*/ 18 h 167"/>
                <a:gd name="T38" fmla="*/ 27 w 144"/>
                <a:gd name="T39" fmla="*/ 15 h 167"/>
                <a:gd name="T40" fmla="*/ 30 w 144"/>
                <a:gd name="T41" fmla="*/ 11 h 167"/>
                <a:gd name="T42" fmla="*/ 33 w 144"/>
                <a:gd name="T43" fmla="*/ 7 h 167"/>
                <a:gd name="T44" fmla="*/ 35 w 144"/>
                <a:gd name="T45" fmla="*/ 4 h 167"/>
                <a:gd name="T46" fmla="*/ 36 w 144"/>
                <a:gd name="T47" fmla="*/ 1 h 167"/>
                <a:gd name="T48" fmla="*/ 36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51 w 204"/>
                <a:gd name="T1" fmla="*/ 0 h 82"/>
                <a:gd name="T2" fmla="*/ 49 w 204"/>
                <a:gd name="T3" fmla="*/ 2 h 82"/>
                <a:gd name="T4" fmla="*/ 47 w 204"/>
                <a:gd name="T5" fmla="*/ 5 h 82"/>
                <a:gd name="T6" fmla="*/ 44 w 204"/>
                <a:gd name="T7" fmla="*/ 7 h 82"/>
                <a:gd name="T8" fmla="*/ 42 w 204"/>
                <a:gd name="T9" fmla="*/ 10 h 82"/>
                <a:gd name="T10" fmla="*/ 38 w 204"/>
                <a:gd name="T11" fmla="*/ 12 h 82"/>
                <a:gd name="T12" fmla="*/ 35 w 204"/>
                <a:gd name="T13" fmla="*/ 14 h 82"/>
                <a:gd name="T14" fmla="*/ 32 w 204"/>
                <a:gd name="T15" fmla="*/ 16 h 82"/>
                <a:gd name="T16" fmla="*/ 28 w 204"/>
                <a:gd name="T17" fmla="*/ 17 h 82"/>
                <a:gd name="T18" fmla="*/ 25 w 204"/>
                <a:gd name="T19" fmla="*/ 18 h 82"/>
                <a:gd name="T20" fmla="*/ 22 w 204"/>
                <a:gd name="T21" fmla="*/ 19 h 82"/>
                <a:gd name="T22" fmla="*/ 19 w 204"/>
                <a:gd name="T23" fmla="*/ 20 h 82"/>
                <a:gd name="T24" fmla="*/ 15 w 204"/>
                <a:gd name="T25" fmla="*/ 20 h 82"/>
                <a:gd name="T26" fmla="*/ 12 w 204"/>
                <a:gd name="T27" fmla="*/ 20 h 82"/>
                <a:gd name="T28" fmla="*/ 10 w 204"/>
                <a:gd name="T29" fmla="*/ 19 h 82"/>
                <a:gd name="T30" fmla="*/ 6 w 204"/>
                <a:gd name="T31" fmla="*/ 17 h 82"/>
                <a:gd name="T32" fmla="*/ 4 w 204"/>
                <a:gd name="T33" fmla="*/ 16 h 82"/>
                <a:gd name="T34" fmla="*/ 1 w 204"/>
                <a:gd name="T35" fmla="*/ 11 h 82"/>
                <a:gd name="T36" fmla="*/ 0 w 204"/>
                <a:gd name="T37" fmla="*/ 8 h 82"/>
                <a:gd name="T38" fmla="*/ 2 w 204"/>
                <a:gd name="T39" fmla="*/ 5 h 82"/>
                <a:gd name="T40" fmla="*/ 5 w 204"/>
                <a:gd name="T41" fmla="*/ 2 h 82"/>
                <a:gd name="T42" fmla="*/ 9 w 204"/>
                <a:gd name="T43" fmla="*/ 0 h 82"/>
                <a:gd name="T44" fmla="*/ 13 w 204"/>
                <a:gd name="T45" fmla="*/ 0 h 82"/>
                <a:gd name="T46" fmla="*/ 18 w 204"/>
                <a:gd name="T47" fmla="*/ 1 h 82"/>
                <a:gd name="T48" fmla="*/ 23 w 204"/>
                <a:gd name="T49" fmla="*/ 3 h 82"/>
                <a:gd name="T50" fmla="*/ 26 w 204"/>
                <a:gd name="T51" fmla="*/ 5 h 82"/>
                <a:gd name="T52" fmla="*/ 31 w 204"/>
                <a:gd name="T53" fmla="*/ 6 h 82"/>
                <a:gd name="T54" fmla="*/ 36 w 204"/>
                <a:gd name="T55" fmla="*/ 5 h 82"/>
                <a:gd name="T56" fmla="*/ 40 w 204"/>
                <a:gd name="T57" fmla="*/ 4 h 82"/>
                <a:gd name="T58" fmla="*/ 45 w 204"/>
                <a:gd name="T59" fmla="*/ 3 h 82"/>
                <a:gd name="T60" fmla="*/ 48 w 204"/>
                <a:gd name="T61" fmla="*/ 1 h 82"/>
                <a:gd name="T62" fmla="*/ 50 w 204"/>
                <a:gd name="T63" fmla="*/ 0 h 82"/>
                <a:gd name="T64" fmla="*/ 5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6 w 84"/>
                <a:gd name="T1" fmla="*/ 0 h 208"/>
                <a:gd name="T2" fmla="*/ 11 w 84"/>
                <a:gd name="T3" fmla="*/ 6 h 208"/>
                <a:gd name="T4" fmla="*/ 15 w 84"/>
                <a:gd name="T5" fmla="*/ 12 h 208"/>
                <a:gd name="T6" fmla="*/ 18 w 84"/>
                <a:gd name="T7" fmla="*/ 19 h 208"/>
                <a:gd name="T8" fmla="*/ 20 w 84"/>
                <a:gd name="T9" fmla="*/ 25 h 208"/>
                <a:gd name="T10" fmla="*/ 21 w 84"/>
                <a:gd name="T11" fmla="*/ 32 h 208"/>
                <a:gd name="T12" fmla="*/ 21 w 84"/>
                <a:gd name="T13" fmla="*/ 39 h 208"/>
                <a:gd name="T14" fmla="*/ 19 w 84"/>
                <a:gd name="T15" fmla="*/ 45 h 208"/>
                <a:gd name="T16" fmla="*/ 14 w 84"/>
                <a:gd name="T17" fmla="*/ 50 h 208"/>
                <a:gd name="T18" fmla="*/ 10 w 84"/>
                <a:gd name="T19" fmla="*/ 52 h 208"/>
                <a:gd name="T20" fmla="*/ 6 w 84"/>
                <a:gd name="T21" fmla="*/ 52 h 208"/>
                <a:gd name="T22" fmla="*/ 3 w 84"/>
                <a:gd name="T23" fmla="*/ 51 h 208"/>
                <a:gd name="T24" fmla="*/ 1 w 84"/>
                <a:gd name="T25" fmla="*/ 47 h 208"/>
                <a:gd name="T26" fmla="*/ 0 w 84"/>
                <a:gd name="T27" fmla="*/ 43 h 208"/>
                <a:gd name="T28" fmla="*/ 1 w 84"/>
                <a:gd name="T29" fmla="*/ 38 h 208"/>
                <a:gd name="T30" fmla="*/ 2 w 84"/>
                <a:gd name="T31" fmla="*/ 34 h 208"/>
                <a:gd name="T32" fmla="*/ 5 w 84"/>
                <a:gd name="T33" fmla="*/ 29 h 208"/>
                <a:gd name="T34" fmla="*/ 9 w 84"/>
                <a:gd name="T35" fmla="*/ 21 h 208"/>
                <a:gd name="T36" fmla="*/ 9 w 84"/>
                <a:gd name="T37" fmla="*/ 12 h 208"/>
                <a:gd name="T38" fmla="*/ 7 w 84"/>
                <a:gd name="T39" fmla="*/ 3 h 208"/>
                <a:gd name="T40" fmla="*/ 6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7 w 144"/>
                <a:gd name="T3" fmla="*/ 1 h 170"/>
                <a:gd name="T4" fmla="*/ 13 w 144"/>
                <a:gd name="T5" fmla="*/ 4 h 170"/>
                <a:gd name="T6" fmla="*/ 20 w 144"/>
                <a:gd name="T7" fmla="*/ 8 h 170"/>
                <a:gd name="T8" fmla="*/ 26 w 144"/>
                <a:gd name="T9" fmla="*/ 12 h 170"/>
                <a:gd name="T10" fmla="*/ 31 w 144"/>
                <a:gd name="T11" fmla="*/ 17 h 170"/>
                <a:gd name="T12" fmla="*/ 35 w 144"/>
                <a:gd name="T13" fmla="*/ 22 h 170"/>
                <a:gd name="T14" fmla="*/ 36 w 144"/>
                <a:gd name="T15" fmla="*/ 29 h 170"/>
                <a:gd name="T16" fmla="*/ 36 w 144"/>
                <a:gd name="T17" fmla="*/ 35 h 170"/>
                <a:gd name="T18" fmla="*/ 34 w 144"/>
                <a:gd name="T19" fmla="*/ 39 h 170"/>
                <a:gd name="T20" fmla="*/ 30 w 144"/>
                <a:gd name="T21" fmla="*/ 41 h 170"/>
                <a:gd name="T22" fmla="*/ 27 w 144"/>
                <a:gd name="T23" fmla="*/ 42 h 170"/>
                <a:gd name="T24" fmla="*/ 23 w 144"/>
                <a:gd name="T25" fmla="*/ 40 h 170"/>
                <a:gd name="T26" fmla="*/ 20 w 144"/>
                <a:gd name="T27" fmla="*/ 37 h 170"/>
                <a:gd name="T28" fmla="*/ 18 w 144"/>
                <a:gd name="T29" fmla="*/ 33 h 170"/>
                <a:gd name="T30" fmla="*/ 16 w 144"/>
                <a:gd name="T31" fmla="*/ 29 h 170"/>
                <a:gd name="T32" fmla="*/ 17 w 144"/>
                <a:gd name="T33" fmla="*/ 24 h 170"/>
                <a:gd name="T34" fmla="*/ 17 w 144"/>
                <a:gd name="T35" fmla="*/ 20 h 170"/>
                <a:gd name="T36" fmla="*/ 15 w 144"/>
                <a:gd name="T37" fmla="*/ 15 h 170"/>
                <a:gd name="T38" fmla="*/ 12 w 144"/>
                <a:gd name="T39" fmla="*/ 11 h 170"/>
                <a:gd name="T40" fmla="*/ 9 w 144"/>
                <a:gd name="T41" fmla="*/ 7 h 170"/>
                <a:gd name="T42" fmla="*/ 6 w 144"/>
                <a:gd name="T43" fmla="*/ 4 h 170"/>
                <a:gd name="T44" fmla="*/ 3 w 144"/>
                <a:gd name="T45" fmla="*/ 2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4 h 103"/>
                <a:gd name="T2" fmla="*/ 3 w 199"/>
                <a:gd name="T3" fmla="*/ 3 h 103"/>
                <a:gd name="T4" fmla="*/ 6 w 199"/>
                <a:gd name="T5" fmla="*/ 2 h 103"/>
                <a:gd name="T6" fmla="*/ 10 w 199"/>
                <a:gd name="T7" fmla="*/ 1 h 103"/>
                <a:gd name="T8" fmla="*/ 13 w 199"/>
                <a:gd name="T9" fmla="*/ 0 h 103"/>
                <a:gd name="T10" fmla="*/ 17 w 199"/>
                <a:gd name="T11" fmla="*/ 0 h 103"/>
                <a:gd name="T12" fmla="*/ 21 w 199"/>
                <a:gd name="T13" fmla="*/ 0 h 103"/>
                <a:gd name="T14" fmla="*/ 24 w 199"/>
                <a:gd name="T15" fmla="*/ 0 h 103"/>
                <a:gd name="T16" fmla="*/ 28 w 199"/>
                <a:gd name="T17" fmla="*/ 0 h 103"/>
                <a:gd name="T18" fmla="*/ 32 w 199"/>
                <a:gd name="T19" fmla="*/ 1 h 103"/>
                <a:gd name="T20" fmla="*/ 35 w 199"/>
                <a:gd name="T21" fmla="*/ 2 h 103"/>
                <a:gd name="T22" fmla="*/ 38 w 199"/>
                <a:gd name="T23" fmla="*/ 3 h 103"/>
                <a:gd name="T24" fmla="*/ 41 w 199"/>
                <a:gd name="T25" fmla="*/ 4 h 103"/>
                <a:gd name="T26" fmla="*/ 43 w 199"/>
                <a:gd name="T27" fmla="*/ 6 h 103"/>
                <a:gd name="T28" fmla="*/ 45 w 199"/>
                <a:gd name="T29" fmla="*/ 8 h 103"/>
                <a:gd name="T30" fmla="*/ 47 w 199"/>
                <a:gd name="T31" fmla="*/ 11 h 103"/>
                <a:gd name="T32" fmla="*/ 49 w 199"/>
                <a:gd name="T33" fmla="*/ 14 h 103"/>
                <a:gd name="T34" fmla="*/ 49 w 199"/>
                <a:gd name="T35" fmla="*/ 19 h 103"/>
                <a:gd name="T36" fmla="*/ 48 w 199"/>
                <a:gd name="T37" fmla="*/ 22 h 103"/>
                <a:gd name="T38" fmla="*/ 45 w 199"/>
                <a:gd name="T39" fmla="*/ 24 h 103"/>
                <a:gd name="T40" fmla="*/ 41 w 199"/>
                <a:gd name="T41" fmla="*/ 25 h 103"/>
                <a:gd name="T42" fmla="*/ 37 w 199"/>
                <a:gd name="T43" fmla="*/ 25 h 103"/>
                <a:gd name="T44" fmla="*/ 33 w 199"/>
                <a:gd name="T45" fmla="*/ 23 h 103"/>
                <a:gd name="T46" fmla="*/ 29 w 199"/>
                <a:gd name="T47" fmla="*/ 20 h 103"/>
                <a:gd name="T48" fmla="*/ 26 w 199"/>
                <a:gd name="T49" fmla="*/ 15 h 103"/>
                <a:gd name="T50" fmla="*/ 24 w 199"/>
                <a:gd name="T51" fmla="*/ 12 h 103"/>
                <a:gd name="T52" fmla="*/ 20 w 199"/>
                <a:gd name="T53" fmla="*/ 9 h 103"/>
                <a:gd name="T54" fmla="*/ 16 w 199"/>
                <a:gd name="T55" fmla="*/ 7 h 103"/>
                <a:gd name="T56" fmla="*/ 11 w 199"/>
                <a:gd name="T57" fmla="*/ 6 h 103"/>
                <a:gd name="T58" fmla="*/ 7 w 199"/>
                <a:gd name="T59" fmla="*/ 5 h 103"/>
                <a:gd name="T60" fmla="*/ 3 w 199"/>
                <a:gd name="T61" fmla="*/ 4 h 103"/>
                <a:gd name="T62" fmla="*/ 1 w 199"/>
                <a:gd name="T63" fmla="*/ 4 h 103"/>
                <a:gd name="T64" fmla="*/ 0 w 199"/>
                <a:gd name="T65" fmla="*/ 4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3 w 107"/>
                <a:gd name="T1" fmla="*/ 0 h 195"/>
                <a:gd name="T2" fmla="*/ 25 w 107"/>
                <a:gd name="T3" fmla="*/ 7 h 195"/>
                <a:gd name="T4" fmla="*/ 26 w 107"/>
                <a:gd name="T5" fmla="*/ 14 h 195"/>
                <a:gd name="T6" fmla="*/ 26 w 107"/>
                <a:gd name="T7" fmla="*/ 22 h 195"/>
                <a:gd name="T8" fmla="*/ 26 w 107"/>
                <a:gd name="T9" fmla="*/ 29 h 195"/>
                <a:gd name="T10" fmla="*/ 24 w 107"/>
                <a:gd name="T11" fmla="*/ 36 h 195"/>
                <a:gd name="T12" fmla="*/ 20 w 107"/>
                <a:gd name="T13" fmla="*/ 41 h 195"/>
                <a:gd name="T14" fmla="*/ 16 w 107"/>
                <a:gd name="T15" fmla="*/ 46 h 195"/>
                <a:gd name="T16" fmla="*/ 11 w 107"/>
                <a:gd name="T17" fmla="*/ 49 h 195"/>
                <a:gd name="T18" fmla="*/ 6 w 107"/>
                <a:gd name="T19" fmla="*/ 49 h 195"/>
                <a:gd name="T20" fmla="*/ 2 w 107"/>
                <a:gd name="T21" fmla="*/ 48 h 195"/>
                <a:gd name="T22" fmla="*/ 0 w 107"/>
                <a:gd name="T23" fmla="*/ 45 h 195"/>
                <a:gd name="T24" fmla="*/ 0 w 107"/>
                <a:gd name="T25" fmla="*/ 41 h 195"/>
                <a:gd name="T26" fmla="*/ 0 w 107"/>
                <a:gd name="T27" fmla="*/ 37 h 195"/>
                <a:gd name="T28" fmla="*/ 3 w 107"/>
                <a:gd name="T29" fmla="*/ 32 h 195"/>
                <a:gd name="T30" fmla="*/ 6 w 107"/>
                <a:gd name="T31" fmla="*/ 29 h 195"/>
                <a:gd name="T32" fmla="*/ 10 w 107"/>
                <a:gd name="T33" fmla="*/ 26 h 195"/>
                <a:gd name="T34" fmla="*/ 14 w 107"/>
                <a:gd name="T35" fmla="*/ 24 h 195"/>
                <a:gd name="T36" fmla="*/ 17 w 107"/>
                <a:gd name="T37" fmla="*/ 20 h 195"/>
                <a:gd name="T38" fmla="*/ 19 w 107"/>
                <a:gd name="T39" fmla="*/ 16 h 195"/>
                <a:gd name="T40" fmla="*/ 21 w 107"/>
                <a:gd name="T41" fmla="*/ 12 h 195"/>
                <a:gd name="T42" fmla="*/ 22 w 107"/>
                <a:gd name="T43" fmla="*/ 7 h 195"/>
                <a:gd name="T44" fmla="*/ 23 w 107"/>
                <a:gd name="T45" fmla="*/ 4 h 195"/>
                <a:gd name="T46" fmla="*/ 23 w 107"/>
                <a:gd name="T47" fmla="*/ 1 h 195"/>
                <a:gd name="T48" fmla="*/ 23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45 w 183"/>
                <a:gd name="T1" fmla="*/ 0 h 126"/>
                <a:gd name="T2" fmla="*/ 43 w 183"/>
                <a:gd name="T3" fmla="*/ 7 h 126"/>
                <a:gd name="T4" fmla="*/ 39 w 183"/>
                <a:gd name="T5" fmla="*/ 13 h 126"/>
                <a:gd name="T6" fmla="*/ 35 w 183"/>
                <a:gd name="T7" fmla="*/ 19 h 126"/>
                <a:gd name="T8" fmla="*/ 30 w 183"/>
                <a:gd name="T9" fmla="*/ 24 h 126"/>
                <a:gd name="T10" fmla="*/ 24 w 183"/>
                <a:gd name="T11" fmla="*/ 28 h 126"/>
                <a:gd name="T12" fmla="*/ 18 w 183"/>
                <a:gd name="T13" fmla="*/ 31 h 126"/>
                <a:gd name="T14" fmla="*/ 12 w 183"/>
                <a:gd name="T15" fmla="*/ 32 h 126"/>
                <a:gd name="T16" fmla="*/ 6 w 183"/>
                <a:gd name="T17" fmla="*/ 30 h 126"/>
                <a:gd name="T18" fmla="*/ 1 w 183"/>
                <a:gd name="T19" fmla="*/ 28 h 126"/>
                <a:gd name="T20" fmla="*/ 0 w 183"/>
                <a:gd name="T21" fmla="*/ 24 h 126"/>
                <a:gd name="T22" fmla="*/ 0 w 183"/>
                <a:gd name="T23" fmla="*/ 21 h 126"/>
                <a:gd name="T24" fmla="*/ 2 w 183"/>
                <a:gd name="T25" fmla="*/ 18 h 126"/>
                <a:gd name="T26" fmla="*/ 5 w 183"/>
                <a:gd name="T27" fmla="*/ 15 h 126"/>
                <a:gd name="T28" fmla="*/ 9 w 183"/>
                <a:gd name="T29" fmla="*/ 13 h 126"/>
                <a:gd name="T30" fmla="*/ 14 w 183"/>
                <a:gd name="T31" fmla="*/ 12 h 126"/>
                <a:gd name="T32" fmla="*/ 19 w 183"/>
                <a:gd name="T33" fmla="*/ 13 h 126"/>
                <a:gd name="T34" fmla="*/ 24 w 183"/>
                <a:gd name="T35" fmla="*/ 13 h 126"/>
                <a:gd name="T36" fmla="*/ 28 w 183"/>
                <a:gd name="T37" fmla="*/ 12 h 126"/>
                <a:gd name="T38" fmla="*/ 32 w 183"/>
                <a:gd name="T39" fmla="*/ 10 h 126"/>
                <a:gd name="T40" fmla="*/ 37 w 183"/>
                <a:gd name="T41" fmla="*/ 8 h 126"/>
                <a:gd name="T42" fmla="*/ 40 w 183"/>
                <a:gd name="T43" fmla="*/ 5 h 126"/>
                <a:gd name="T44" fmla="*/ 43 w 183"/>
                <a:gd name="T45" fmla="*/ 3 h 126"/>
                <a:gd name="T46" fmla="*/ 45 w 183"/>
                <a:gd name="T47" fmla="*/ 1 h 126"/>
                <a:gd name="T48" fmla="*/ 4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6 w 102"/>
                <a:gd name="T3" fmla="*/ 3 h 197"/>
                <a:gd name="T4" fmla="*/ 12 w 102"/>
                <a:gd name="T5" fmla="*/ 8 h 197"/>
                <a:gd name="T6" fmla="*/ 17 w 102"/>
                <a:gd name="T7" fmla="*/ 13 h 197"/>
                <a:gd name="T8" fmla="*/ 21 w 102"/>
                <a:gd name="T9" fmla="*/ 19 h 197"/>
                <a:gd name="T10" fmla="*/ 24 w 102"/>
                <a:gd name="T11" fmla="*/ 25 h 197"/>
                <a:gd name="T12" fmla="*/ 27 w 102"/>
                <a:gd name="T13" fmla="*/ 32 h 197"/>
                <a:gd name="T14" fmla="*/ 27 w 102"/>
                <a:gd name="T15" fmla="*/ 38 h 197"/>
                <a:gd name="T16" fmla="*/ 24 w 102"/>
                <a:gd name="T17" fmla="*/ 44 h 197"/>
                <a:gd name="T18" fmla="*/ 20 w 102"/>
                <a:gd name="T19" fmla="*/ 47 h 197"/>
                <a:gd name="T20" fmla="*/ 17 w 102"/>
                <a:gd name="T21" fmla="*/ 49 h 197"/>
                <a:gd name="T22" fmla="*/ 13 w 102"/>
                <a:gd name="T23" fmla="*/ 48 h 197"/>
                <a:gd name="T24" fmla="*/ 10 w 102"/>
                <a:gd name="T25" fmla="*/ 45 h 197"/>
                <a:gd name="T26" fmla="*/ 8 w 102"/>
                <a:gd name="T27" fmla="*/ 42 h 197"/>
                <a:gd name="T28" fmla="*/ 7 w 102"/>
                <a:gd name="T29" fmla="*/ 37 h 197"/>
                <a:gd name="T30" fmla="*/ 7 w 102"/>
                <a:gd name="T31" fmla="*/ 33 h 197"/>
                <a:gd name="T32" fmla="*/ 8 w 102"/>
                <a:gd name="T33" fmla="*/ 28 h 197"/>
                <a:gd name="T34" fmla="*/ 10 w 102"/>
                <a:gd name="T35" fmla="*/ 24 h 197"/>
                <a:gd name="T36" fmla="*/ 9 w 102"/>
                <a:gd name="T37" fmla="*/ 19 h 197"/>
                <a:gd name="T38" fmla="*/ 8 w 102"/>
                <a:gd name="T39" fmla="*/ 14 h 197"/>
                <a:gd name="T40" fmla="*/ 6 w 102"/>
                <a:gd name="T41" fmla="*/ 10 h 197"/>
                <a:gd name="T42" fmla="*/ 4 w 102"/>
                <a:gd name="T43" fmla="*/ 6 h 197"/>
                <a:gd name="T44" fmla="*/ 2 w 102"/>
                <a:gd name="T45" fmla="*/ 3 h 197"/>
                <a:gd name="T46" fmla="*/ 1 w 102"/>
                <a:gd name="T47" fmla="*/ 1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7 w 180"/>
                <a:gd name="T3" fmla="*/ 0 h 129"/>
                <a:gd name="T4" fmla="*/ 14 w 180"/>
                <a:gd name="T5" fmla="*/ 0 h 129"/>
                <a:gd name="T6" fmla="*/ 22 w 180"/>
                <a:gd name="T7" fmla="*/ 1 h 129"/>
                <a:gd name="T8" fmla="*/ 28 w 180"/>
                <a:gd name="T9" fmla="*/ 4 h 129"/>
                <a:gd name="T10" fmla="*/ 35 w 180"/>
                <a:gd name="T11" fmla="*/ 7 h 129"/>
                <a:gd name="T12" fmla="*/ 40 w 180"/>
                <a:gd name="T13" fmla="*/ 11 h 129"/>
                <a:gd name="T14" fmla="*/ 44 w 180"/>
                <a:gd name="T15" fmla="*/ 16 h 129"/>
                <a:gd name="T16" fmla="*/ 45 w 180"/>
                <a:gd name="T17" fmla="*/ 22 h 129"/>
                <a:gd name="T18" fmla="*/ 45 w 180"/>
                <a:gd name="T19" fmla="*/ 27 h 129"/>
                <a:gd name="T20" fmla="*/ 43 w 180"/>
                <a:gd name="T21" fmla="*/ 30 h 129"/>
                <a:gd name="T22" fmla="*/ 39 w 180"/>
                <a:gd name="T23" fmla="*/ 32 h 129"/>
                <a:gd name="T24" fmla="*/ 36 w 180"/>
                <a:gd name="T25" fmla="*/ 32 h 129"/>
                <a:gd name="T26" fmla="*/ 31 w 180"/>
                <a:gd name="T27" fmla="*/ 30 h 129"/>
                <a:gd name="T28" fmla="*/ 27 w 180"/>
                <a:gd name="T29" fmla="*/ 27 h 129"/>
                <a:gd name="T30" fmla="*/ 24 w 180"/>
                <a:gd name="T31" fmla="*/ 23 h 129"/>
                <a:gd name="T32" fmla="*/ 23 w 180"/>
                <a:gd name="T33" fmla="*/ 18 h 129"/>
                <a:gd name="T34" fmla="*/ 22 w 180"/>
                <a:gd name="T35" fmla="*/ 14 h 129"/>
                <a:gd name="T36" fmla="*/ 19 w 180"/>
                <a:gd name="T37" fmla="*/ 11 h 129"/>
                <a:gd name="T38" fmla="*/ 15 w 180"/>
                <a:gd name="T39" fmla="*/ 7 h 129"/>
                <a:gd name="T40" fmla="*/ 11 w 180"/>
                <a:gd name="T41" fmla="*/ 5 h 129"/>
                <a:gd name="T42" fmla="*/ 7 w 180"/>
                <a:gd name="T43" fmla="*/ 3 h 129"/>
                <a:gd name="T44" fmla="*/ 3 w 180"/>
                <a:gd name="T45" fmla="*/ 1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3 h 85"/>
                <a:gd name="T2" fmla="*/ 3 w 206"/>
                <a:gd name="T3" fmla="*/ 11 h 85"/>
                <a:gd name="T4" fmla="*/ 6 w 206"/>
                <a:gd name="T5" fmla="*/ 9 h 85"/>
                <a:gd name="T6" fmla="*/ 9 w 206"/>
                <a:gd name="T7" fmla="*/ 7 h 85"/>
                <a:gd name="T8" fmla="*/ 12 w 206"/>
                <a:gd name="T9" fmla="*/ 5 h 85"/>
                <a:gd name="T10" fmla="*/ 15 w 206"/>
                <a:gd name="T11" fmla="*/ 4 h 85"/>
                <a:gd name="T12" fmla="*/ 19 w 206"/>
                <a:gd name="T13" fmla="*/ 2 h 85"/>
                <a:gd name="T14" fmla="*/ 22 w 206"/>
                <a:gd name="T15" fmla="*/ 1 h 85"/>
                <a:gd name="T16" fmla="*/ 26 w 206"/>
                <a:gd name="T17" fmla="*/ 0 h 85"/>
                <a:gd name="T18" fmla="*/ 29 w 206"/>
                <a:gd name="T19" fmla="*/ 0 h 85"/>
                <a:gd name="T20" fmla="*/ 33 w 206"/>
                <a:gd name="T21" fmla="*/ 0 h 85"/>
                <a:gd name="T22" fmla="*/ 36 w 206"/>
                <a:gd name="T23" fmla="*/ 0 h 85"/>
                <a:gd name="T24" fmla="*/ 39 w 206"/>
                <a:gd name="T25" fmla="*/ 0 h 85"/>
                <a:gd name="T26" fmla="*/ 42 w 206"/>
                <a:gd name="T27" fmla="*/ 1 h 85"/>
                <a:gd name="T28" fmla="*/ 45 w 206"/>
                <a:gd name="T29" fmla="*/ 3 h 85"/>
                <a:gd name="T30" fmla="*/ 48 w 206"/>
                <a:gd name="T31" fmla="*/ 4 h 85"/>
                <a:gd name="T32" fmla="*/ 50 w 206"/>
                <a:gd name="T33" fmla="*/ 7 h 85"/>
                <a:gd name="T34" fmla="*/ 52 w 206"/>
                <a:gd name="T35" fmla="*/ 11 h 85"/>
                <a:gd name="T36" fmla="*/ 52 w 206"/>
                <a:gd name="T37" fmla="*/ 15 h 85"/>
                <a:gd name="T38" fmla="*/ 50 w 206"/>
                <a:gd name="T39" fmla="*/ 18 h 85"/>
                <a:gd name="T40" fmla="*/ 47 w 206"/>
                <a:gd name="T41" fmla="*/ 20 h 85"/>
                <a:gd name="T42" fmla="*/ 42 w 206"/>
                <a:gd name="T43" fmla="*/ 21 h 85"/>
                <a:gd name="T44" fmla="*/ 38 w 206"/>
                <a:gd name="T45" fmla="*/ 21 h 85"/>
                <a:gd name="T46" fmla="*/ 33 w 206"/>
                <a:gd name="T47" fmla="*/ 19 h 85"/>
                <a:gd name="T48" fmla="*/ 29 w 206"/>
                <a:gd name="T49" fmla="*/ 15 h 85"/>
                <a:gd name="T50" fmla="*/ 26 w 206"/>
                <a:gd name="T51" fmla="*/ 13 h 85"/>
                <a:gd name="T52" fmla="*/ 21 w 206"/>
                <a:gd name="T53" fmla="*/ 11 h 85"/>
                <a:gd name="T54" fmla="*/ 17 w 206"/>
                <a:gd name="T55" fmla="*/ 11 h 85"/>
                <a:gd name="T56" fmla="*/ 12 w 206"/>
                <a:gd name="T57" fmla="*/ 11 h 85"/>
                <a:gd name="T58" fmla="*/ 7 w 206"/>
                <a:gd name="T59" fmla="*/ 12 h 85"/>
                <a:gd name="T60" fmla="*/ 3 w 206"/>
                <a:gd name="T61" fmla="*/ 12 h 85"/>
                <a:gd name="T62" fmla="*/ 1 w 206"/>
                <a:gd name="T63" fmla="*/ 13 h 85"/>
                <a:gd name="T64" fmla="*/ 0 w 206"/>
                <a:gd name="T65" fmla="*/ 13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1 h 95"/>
                <a:gd name="T2" fmla="*/ 6 w 147"/>
                <a:gd name="T3" fmla="*/ 0 h 95"/>
                <a:gd name="T4" fmla="*/ 12 w 147"/>
                <a:gd name="T5" fmla="*/ 0 h 95"/>
                <a:gd name="T6" fmla="*/ 17 w 147"/>
                <a:gd name="T7" fmla="*/ 0 h 95"/>
                <a:gd name="T8" fmla="*/ 23 w 147"/>
                <a:gd name="T9" fmla="*/ 2 h 95"/>
                <a:gd name="T10" fmla="*/ 28 w 147"/>
                <a:gd name="T11" fmla="*/ 4 h 95"/>
                <a:gd name="T12" fmla="*/ 32 w 147"/>
                <a:gd name="T13" fmla="*/ 7 h 95"/>
                <a:gd name="T14" fmla="*/ 36 w 147"/>
                <a:gd name="T15" fmla="*/ 11 h 95"/>
                <a:gd name="T16" fmla="*/ 37 w 147"/>
                <a:gd name="T17" fmla="*/ 15 h 95"/>
                <a:gd name="T18" fmla="*/ 37 w 147"/>
                <a:gd name="T19" fmla="*/ 19 h 95"/>
                <a:gd name="T20" fmla="*/ 36 w 147"/>
                <a:gd name="T21" fmla="*/ 22 h 95"/>
                <a:gd name="T22" fmla="*/ 33 w 147"/>
                <a:gd name="T23" fmla="*/ 23 h 95"/>
                <a:gd name="T24" fmla="*/ 30 w 147"/>
                <a:gd name="T25" fmla="*/ 23 h 95"/>
                <a:gd name="T26" fmla="*/ 27 w 147"/>
                <a:gd name="T27" fmla="*/ 22 h 95"/>
                <a:gd name="T28" fmla="*/ 24 w 147"/>
                <a:gd name="T29" fmla="*/ 20 h 95"/>
                <a:gd name="T30" fmla="*/ 21 w 147"/>
                <a:gd name="T31" fmla="*/ 17 h 95"/>
                <a:gd name="T32" fmla="*/ 20 w 147"/>
                <a:gd name="T33" fmla="*/ 13 h 95"/>
                <a:gd name="T34" fmla="*/ 18 w 147"/>
                <a:gd name="T35" fmla="*/ 10 h 95"/>
                <a:gd name="T36" fmla="*/ 16 w 147"/>
                <a:gd name="T37" fmla="*/ 8 h 95"/>
                <a:gd name="T38" fmla="*/ 13 w 147"/>
                <a:gd name="T39" fmla="*/ 5 h 95"/>
                <a:gd name="T40" fmla="*/ 9 w 147"/>
                <a:gd name="T41" fmla="*/ 4 h 95"/>
                <a:gd name="T42" fmla="*/ 6 w 147"/>
                <a:gd name="T43" fmla="*/ 3 h 95"/>
                <a:gd name="T44" fmla="*/ 3 w 147"/>
                <a:gd name="T45" fmla="*/ 1 h 95"/>
                <a:gd name="T46" fmla="*/ 1 w 147"/>
                <a:gd name="T47" fmla="*/ 1 h 95"/>
                <a:gd name="T48" fmla="*/ 0 w 147"/>
                <a:gd name="T49" fmla="*/ 1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5 w 87"/>
                <a:gd name="T3" fmla="*/ 2 h 154"/>
                <a:gd name="T4" fmla="*/ 9 w 87"/>
                <a:gd name="T5" fmla="*/ 6 h 154"/>
                <a:gd name="T6" fmla="*/ 14 w 87"/>
                <a:gd name="T7" fmla="*/ 10 h 154"/>
                <a:gd name="T8" fmla="*/ 17 w 87"/>
                <a:gd name="T9" fmla="*/ 15 h 154"/>
                <a:gd name="T10" fmla="*/ 20 w 87"/>
                <a:gd name="T11" fmla="*/ 19 h 154"/>
                <a:gd name="T12" fmla="*/ 21 w 87"/>
                <a:gd name="T13" fmla="*/ 24 h 154"/>
                <a:gd name="T14" fmla="*/ 21 w 87"/>
                <a:gd name="T15" fmla="*/ 30 h 154"/>
                <a:gd name="T16" fmla="*/ 20 w 87"/>
                <a:gd name="T17" fmla="*/ 35 h 154"/>
                <a:gd name="T18" fmla="*/ 17 w 87"/>
                <a:gd name="T19" fmla="*/ 38 h 154"/>
                <a:gd name="T20" fmla="*/ 14 w 87"/>
                <a:gd name="T21" fmla="*/ 39 h 154"/>
                <a:gd name="T22" fmla="*/ 12 w 87"/>
                <a:gd name="T23" fmla="*/ 38 h 154"/>
                <a:gd name="T24" fmla="*/ 9 w 87"/>
                <a:gd name="T25" fmla="*/ 36 h 154"/>
                <a:gd name="T26" fmla="*/ 7 w 87"/>
                <a:gd name="T27" fmla="*/ 34 h 154"/>
                <a:gd name="T28" fmla="*/ 6 w 87"/>
                <a:gd name="T29" fmla="*/ 30 h 154"/>
                <a:gd name="T30" fmla="*/ 6 w 87"/>
                <a:gd name="T31" fmla="*/ 26 h 154"/>
                <a:gd name="T32" fmla="*/ 7 w 87"/>
                <a:gd name="T33" fmla="*/ 22 h 154"/>
                <a:gd name="T34" fmla="*/ 8 w 87"/>
                <a:gd name="T35" fmla="*/ 19 h 154"/>
                <a:gd name="T36" fmla="*/ 7 w 87"/>
                <a:gd name="T37" fmla="*/ 15 h 154"/>
                <a:gd name="T38" fmla="*/ 6 w 87"/>
                <a:gd name="T39" fmla="*/ 11 h 154"/>
                <a:gd name="T40" fmla="*/ 5 w 87"/>
                <a:gd name="T41" fmla="*/ 8 h 154"/>
                <a:gd name="T42" fmla="*/ 3 w 87"/>
                <a:gd name="T43" fmla="*/ 5 h 154"/>
                <a:gd name="T44" fmla="*/ 1 w 87"/>
                <a:gd name="T45" fmla="*/ 2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17 h 69"/>
                <a:gd name="T2" fmla="*/ 4 w 161"/>
                <a:gd name="T3" fmla="*/ 13 h 69"/>
                <a:gd name="T4" fmla="*/ 8 w 161"/>
                <a:gd name="T5" fmla="*/ 9 h 69"/>
                <a:gd name="T6" fmla="*/ 13 w 161"/>
                <a:gd name="T7" fmla="*/ 5 h 69"/>
                <a:gd name="T8" fmla="*/ 18 w 161"/>
                <a:gd name="T9" fmla="*/ 2 h 69"/>
                <a:gd name="T10" fmla="*/ 23 w 161"/>
                <a:gd name="T11" fmla="*/ 1 h 69"/>
                <a:gd name="T12" fmla="*/ 28 w 161"/>
                <a:gd name="T13" fmla="*/ 0 h 69"/>
                <a:gd name="T14" fmla="*/ 33 w 161"/>
                <a:gd name="T15" fmla="*/ 1 h 69"/>
                <a:gd name="T16" fmla="*/ 37 w 161"/>
                <a:gd name="T17" fmla="*/ 3 h 69"/>
                <a:gd name="T18" fmla="*/ 40 w 161"/>
                <a:gd name="T19" fmla="*/ 6 h 69"/>
                <a:gd name="T20" fmla="*/ 41 w 161"/>
                <a:gd name="T21" fmla="*/ 9 h 69"/>
                <a:gd name="T22" fmla="*/ 39 w 161"/>
                <a:gd name="T23" fmla="*/ 11 h 69"/>
                <a:gd name="T24" fmla="*/ 37 w 161"/>
                <a:gd name="T25" fmla="*/ 13 h 69"/>
                <a:gd name="T26" fmla="*/ 34 w 161"/>
                <a:gd name="T27" fmla="*/ 15 h 69"/>
                <a:gd name="T28" fmla="*/ 31 w 161"/>
                <a:gd name="T29" fmla="*/ 16 h 69"/>
                <a:gd name="T30" fmla="*/ 27 w 161"/>
                <a:gd name="T31" fmla="*/ 15 h 69"/>
                <a:gd name="T32" fmla="*/ 23 w 161"/>
                <a:gd name="T33" fmla="*/ 13 h 69"/>
                <a:gd name="T34" fmla="*/ 20 w 161"/>
                <a:gd name="T35" fmla="*/ 12 h 69"/>
                <a:gd name="T36" fmla="*/ 16 w 161"/>
                <a:gd name="T37" fmla="*/ 11 h 69"/>
                <a:gd name="T38" fmla="*/ 12 w 161"/>
                <a:gd name="T39" fmla="*/ 12 h 69"/>
                <a:gd name="T40" fmla="*/ 9 w 161"/>
                <a:gd name="T41" fmla="*/ 13 h 69"/>
                <a:gd name="T42" fmla="*/ 6 w 161"/>
                <a:gd name="T43" fmla="*/ 14 h 69"/>
                <a:gd name="T44" fmla="*/ 3 w 161"/>
                <a:gd name="T45" fmla="*/ 16 h 69"/>
                <a:gd name="T46" fmla="*/ 1 w 161"/>
                <a:gd name="T47" fmla="*/ 17 h 69"/>
                <a:gd name="T48" fmla="*/ 0 w 161"/>
                <a:gd name="T49" fmla="*/ 17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33 h 133"/>
                <a:gd name="T2" fmla="*/ 1 w 114"/>
                <a:gd name="T3" fmla="*/ 27 h 133"/>
                <a:gd name="T4" fmla="*/ 2 w 114"/>
                <a:gd name="T5" fmla="*/ 22 h 133"/>
                <a:gd name="T6" fmla="*/ 3 w 114"/>
                <a:gd name="T7" fmla="*/ 16 h 133"/>
                <a:gd name="T8" fmla="*/ 6 w 114"/>
                <a:gd name="T9" fmla="*/ 11 h 133"/>
                <a:gd name="T10" fmla="*/ 9 w 114"/>
                <a:gd name="T11" fmla="*/ 6 h 133"/>
                <a:gd name="T12" fmla="*/ 13 w 114"/>
                <a:gd name="T13" fmla="*/ 3 h 133"/>
                <a:gd name="T14" fmla="*/ 17 w 114"/>
                <a:gd name="T15" fmla="*/ 0 h 133"/>
                <a:gd name="T16" fmla="*/ 22 w 114"/>
                <a:gd name="T17" fmla="*/ 0 h 133"/>
                <a:gd name="T18" fmla="*/ 26 w 114"/>
                <a:gd name="T19" fmla="*/ 1 h 133"/>
                <a:gd name="T20" fmla="*/ 28 w 114"/>
                <a:gd name="T21" fmla="*/ 3 h 133"/>
                <a:gd name="T22" fmla="*/ 29 w 114"/>
                <a:gd name="T23" fmla="*/ 5 h 133"/>
                <a:gd name="T24" fmla="*/ 28 w 114"/>
                <a:gd name="T25" fmla="*/ 8 h 133"/>
                <a:gd name="T26" fmla="*/ 27 w 114"/>
                <a:gd name="T27" fmla="*/ 11 h 133"/>
                <a:gd name="T28" fmla="*/ 24 w 114"/>
                <a:gd name="T29" fmla="*/ 14 h 133"/>
                <a:gd name="T30" fmla="*/ 21 w 114"/>
                <a:gd name="T31" fmla="*/ 16 h 133"/>
                <a:gd name="T32" fmla="*/ 16 w 114"/>
                <a:gd name="T33" fmla="*/ 16 h 133"/>
                <a:gd name="T34" fmla="*/ 13 w 114"/>
                <a:gd name="T35" fmla="*/ 17 h 133"/>
                <a:gd name="T36" fmla="*/ 10 w 114"/>
                <a:gd name="T37" fmla="*/ 19 h 133"/>
                <a:gd name="T38" fmla="*/ 7 w 114"/>
                <a:gd name="T39" fmla="*/ 22 h 133"/>
                <a:gd name="T40" fmla="*/ 5 w 114"/>
                <a:gd name="T41" fmla="*/ 24 h 133"/>
                <a:gd name="T42" fmla="*/ 3 w 114"/>
                <a:gd name="T43" fmla="*/ 28 h 133"/>
                <a:gd name="T44" fmla="*/ 2 w 114"/>
                <a:gd name="T45" fmla="*/ 30 h 133"/>
                <a:gd name="T46" fmla="*/ 1 w 114"/>
                <a:gd name="T47" fmla="*/ 32 h 133"/>
                <a:gd name="T48" fmla="*/ 0 w 114"/>
                <a:gd name="T49" fmla="*/ 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7 w 70"/>
                <a:gd name="T1" fmla="*/ 41 h 163"/>
                <a:gd name="T2" fmla="*/ 4 w 70"/>
                <a:gd name="T3" fmla="*/ 37 h 163"/>
                <a:gd name="T4" fmla="*/ 2 w 70"/>
                <a:gd name="T5" fmla="*/ 31 h 163"/>
                <a:gd name="T6" fmla="*/ 1 w 70"/>
                <a:gd name="T7" fmla="*/ 26 h 163"/>
                <a:gd name="T8" fmla="*/ 0 w 70"/>
                <a:gd name="T9" fmla="*/ 20 h 163"/>
                <a:gd name="T10" fmla="*/ 0 w 70"/>
                <a:gd name="T11" fmla="*/ 14 h 163"/>
                <a:gd name="T12" fmla="*/ 1 w 70"/>
                <a:gd name="T13" fmla="*/ 9 h 163"/>
                <a:gd name="T14" fmla="*/ 3 w 70"/>
                <a:gd name="T15" fmla="*/ 5 h 163"/>
                <a:gd name="T16" fmla="*/ 7 w 70"/>
                <a:gd name="T17" fmla="*/ 2 h 163"/>
                <a:gd name="T18" fmla="*/ 11 w 70"/>
                <a:gd name="T19" fmla="*/ 0 h 163"/>
                <a:gd name="T20" fmla="*/ 14 w 70"/>
                <a:gd name="T21" fmla="*/ 1 h 163"/>
                <a:gd name="T22" fmla="*/ 16 w 70"/>
                <a:gd name="T23" fmla="*/ 3 h 163"/>
                <a:gd name="T24" fmla="*/ 18 w 70"/>
                <a:gd name="T25" fmla="*/ 6 h 163"/>
                <a:gd name="T26" fmla="*/ 18 w 70"/>
                <a:gd name="T27" fmla="*/ 9 h 163"/>
                <a:gd name="T28" fmla="*/ 17 w 70"/>
                <a:gd name="T29" fmla="*/ 12 h 163"/>
                <a:gd name="T30" fmla="*/ 15 w 70"/>
                <a:gd name="T31" fmla="*/ 16 h 163"/>
                <a:gd name="T32" fmla="*/ 12 w 70"/>
                <a:gd name="T33" fmla="*/ 19 h 163"/>
                <a:gd name="T34" fmla="*/ 9 w 70"/>
                <a:gd name="T35" fmla="*/ 25 h 163"/>
                <a:gd name="T36" fmla="*/ 7 w 70"/>
                <a:gd name="T37" fmla="*/ 32 h 163"/>
                <a:gd name="T38" fmla="*/ 7 w 70"/>
                <a:gd name="T39" fmla="*/ 38 h 163"/>
                <a:gd name="T40" fmla="*/ 7 w 70"/>
                <a:gd name="T41" fmla="*/ 4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2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2 w 361"/>
                <a:gd name="T7" fmla="*/ 0 h 348"/>
                <a:gd name="T8" fmla="*/ 5 w 361"/>
                <a:gd name="T9" fmla="*/ 1 h 348"/>
                <a:gd name="T10" fmla="*/ 11 w 361"/>
                <a:gd name="T11" fmla="*/ 2 h 348"/>
                <a:gd name="T12" fmla="*/ 17 w 361"/>
                <a:gd name="T13" fmla="*/ 4 h 348"/>
                <a:gd name="T14" fmla="*/ 24 w 361"/>
                <a:gd name="T15" fmla="*/ 7 h 348"/>
                <a:gd name="T16" fmla="*/ 32 w 361"/>
                <a:gd name="T17" fmla="*/ 10 h 348"/>
                <a:gd name="T18" fmla="*/ 40 w 361"/>
                <a:gd name="T19" fmla="*/ 14 h 348"/>
                <a:gd name="T20" fmla="*/ 49 w 361"/>
                <a:gd name="T21" fmla="*/ 19 h 348"/>
                <a:gd name="T22" fmla="*/ 57 w 361"/>
                <a:gd name="T23" fmla="*/ 24 h 348"/>
                <a:gd name="T24" fmla="*/ 65 w 361"/>
                <a:gd name="T25" fmla="*/ 30 h 348"/>
                <a:gd name="T26" fmla="*/ 72 w 361"/>
                <a:gd name="T27" fmla="*/ 37 h 348"/>
                <a:gd name="T28" fmla="*/ 79 w 361"/>
                <a:gd name="T29" fmla="*/ 44 h 348"/>
                <a:gd name="T30" fmla="*/ 85 w 361"/>
                <a:gd name="T31" fmla="*/ 52 h 348"/>
                <a:gd name="T32" fmla="*/ 89 w 361"/>
                <a:gd name="T33" fmla="*/ 62 h 348"/>
                <a:gd name="T34" fmla="*/ 90 w 361"/>
                <a:gd name="T35" fmla="*/ 67 h 348"/>
                <a:gd name="T36" fmla="*/ 89 w 361"/>
                <a:gd name="T37" fmla="*/ 72 h 348"/>
                <a:gd name="T38" fmla="*/ 88 w 361"/>
                <a:gd name="T39" fmla="*/ 76 h 348"/>
                <a:gd name="T40" fmla="*/ 86 w 361"/>
                <a:gd name="T41" fmla="*/ 80 h 348"/>
                <a:gd name="T42" fmla="*/ 84 w 361"/>
                <a:gd name="T43" fmla="*/ 83 h 348"/>
                <a:gd name="T44" fmla="*/ 82 w 361"/>
                <a:gd name="T45" fmla="*/ 85 h 348"/>
                <a:gd name="T46" fmla="*/ 80 w 361"/>
                <a:gd name="T47" fmla="*/ 87 h 348"/>
                <a:gd name="T48" fmla="*/ 80 w 361"/>
                <a:gd name="T49" fmla="*/ 87 h 348"/>
                <a:gd name="T50" fmla="*/ 80 w 361"/>
                <a:gd name="T51" fmla="*/ 87 h 348"/>
                <a:gd name="T52" fmla="*/ 81 w 361"/>
                <a:gd name="T53" fmla="*/ 86 h 348"/>
                <a:gd name="T54" fmla="*/ 82 w 361"/>
                <a:gd name="T55" fmla="*/ 83 h 348"/>
                <a:gd name="T56" fmla="*/ 84 w 361"/>
                <a:gd name="T57" fmla="*/ 80 h 348"/>
                <a:gd name="T58" fmla="*/ 85 w 361"/>
                <a:gd name="T59" fmla="*/ 77 h 348"/>
                <a:gd name="T60" fmla="*/ 85 w 361"/>
                <a:gd name="T61" fmla="*/ 72 h 348"/>
                <a:gd name="T62" fmla="*/ 85 w 361"/>
                <a:gd name="T63" fmla="*/ 67 h 348"/>
                <a:gd name="T64" fmla="*/ 84 w 361"/>
                <a:gd name="T65" fmla="*/ 61 h 348"/>
                <a:gd name="T66" fmla="*/ 81 w 361"/>
                <a:gd name="T67" fmla="*/ 55 h 348"/>
                <a:gd name="T68" fmla="*/ 77 w 361"/>
                <a:gd name="T69" fmla="*/ 48 h 348"/>
                <a:gd name="T70" fmla="*/ 70 w 361"/>
                <a:gd name="T71" fmla="*/ 42 h 348"/>
                <a:gd name="T72" fmla="*/ 62 w 361"/>
                <a:gd name="T73" fmla="*/ 34 h 348"/>
                <a:gd name="T74" fmla="*/ 51 w 361"/>
                <a:gd name="T75" fmla="*/ 26 h 348"/>
                <a:gd name="T76" fmla="*/ 38 w 361"/>
                <a:gd name="T77" fmla="*/ 19 h 348"/>
                <a:gd name="T78" fmla="*/ 22 w 361"/>
                <a:gd name="T79" fmla="*/ 10 h 348"/>
                <a:gd name="T80" fmla="*/ 2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7 w 126"/>
                <a:gd name="T1" fmla="*/ 0 h 343"/>
                <a:gd name="T2" fmla="*/ 3 w 126"/>
                <a:gd name="T3" fmla="*/ 7 h 343"/>
                <a:gd name="T4" fmla="*/ 1 w 126"/>
                <a:gd name="T5" fmla="*/ 17 h 343"/>
                <a:gd name="T6" fmla="*/ 0 w 126"/>
                <a:gd name="T7" fmla="*/ 30 h 343"/>
                <a:gd name="T8" fmla="*/ 2 w 126"/>
                <a:gd name="T9" fmla="*/ 43 h 343"/>
                <a:gd name="T10" fmla="*/ 5 w 126"/>
                <a:gd name="T11" fmla="*/ 57 h 343"/>
                <a:gd name="T12" fmla="*/ 11 w 126"/>
                <a:gd name="T13" fmla="*/ 69 h 343"/>
                <a:gd name="T14" fmla="*/ 20 w 126"/>
                <a:gd name="T15" fmla="*/ 79 h 343"/>
                <a:gd name="T16" fmla="*/ 32 w 126"/>
                <a:gd name="T17" fmla="*/ 85 h 343"/>
                <a:gd name="T18" fmla="*/ 31 w 126"/>
                <a:gd name="T19" fmla="*/ 85 h 343"/>
                <a:gd name="T20" fmla="*/ 29 w 126"/>
                <a:gd name="T21" fmla="*/ 83 h 343"/>
                <a:gd name="T22" fmla="*/ 26 w 126"/>
                <a:gd name="T23" fmla="*/ 80 h 343"/>
                <a:gd name="T24" fmla="*/ 22 w 126"/>
                <a:gd name="T25" fmla="*/ 76 h 343"/>
                <a:gd name="T26" fmla="*/ 18 w 126"/>
                <a:gd name="T27" fmla="*/ 72 h 343"/>
                <a:gd name="T28" fmla="*/ 14 w 126"/>
                <a:gd name="T29" fmla="*/ 66 h 343"/>
                <a:gd name="T30" fmla="*/ 11 w 126"/>
                <a:gd name="T31" fmla="*/ 61 h 343"/>
                <a:gd name="T32" fmla="*/ 8 w 126"/>
                <a:gd name="T33" fmla="*/ 55 h 343"/>
                <a:gd name="T34" fmla="*/ 5 w 126"/>
                <a:gd name="T35" fmla="*/ 45 h 343"/>
                <a:gd name="T36" fmla="*/ 4 w 126"/>
                <a:gd name="T37" fmla="*/ 36 h 343"/>
                <a:gd name="T38" fmla="*/ 3 w 126"/>
                <a:gd name="T39" fmla="*/ 27 h 343"/>
                <a:gd name="T40" fmla="*/ 4 w 126"/>
                <a:gd name="T41" fmla="*/ 18 h 343"/>
                <a:gd name="T42" fmla="*/ 5 w 126"/>
                <a:gd name="T43" fmla="*/ 10 h 343"/>
                <a:gd name="T44" fmla="*/ 5 w 126"/>
                <a:gd name="T45" fmla="*/ 5 h 343"/>
                <a:gd name="T46" fmla="*/ 6 w 126"/>
                <a:gd name="T47" fmla="*/ 1 h 343"/>
                <a:gd name="T48" fmla="*/ 7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82 w 332"/>
                <a:gd name="T1" fmla="*/ 40 h 160"/>
                <a:gd name="T2" fmla="*/ 81 w 332"/>
                <a:gd name="T3" fmla="*/ 37 h 160"/>
                <a:gd name="T4" fmla="*/ 79 w 332"/>
                <a:gd name="T5" fmla="*/ 33 h 160"/>
                <a:gd name="T6" fmla="*/ 76 w 332"/>
                <a:gd name="T7" fmla="*/ 28 h 160"/>
                <a:gd name="T8" fmla="*/ 72 w 332"/>
                <a:gd name="T9" fmla="*/ 24 h 160"/>
                <a:gd name="T10" fmla="*/ 68 w 332"/>
                <a:gd name="T11" fmla="*/ 20 h 160"/>
                <a:gd name="T12" fmla="*/ 63 w 332"/>
                <a:gd name="T13" fmla="*/ 16 h 160"/>
                <a:gd name="T14" fmla="*/ 57 w 332"/>
                <a:gd name="T15" fmla="*/ 12 h 160"/>
                <a:gd name="T16" fmla="*/ 51 w 332"/>
                <a:gd name="T17" fmla="*/ 9 h 160"/>
                <a:gd name="T18" fmla="*/ 45 w 332"/>
                <a:gd name="T19" fmla="*/ 5 h 160"/>
                <a:gd name="T20" fmla="*/ 39 w 332"/>
                <a:gd name="T21" fmla="*/ 3 h 160"/>
                <a:gd name="T22" fmla="*/ 33 w 332"/>
                <a:gd name="T23" fmla="*/ 1 h 160"/>
                <a:gd name="T24" fmla="*/ 26 w 332"/>
                <a:gd name="T25" fmla="*/ 0 h 160"/>
                <a:gd name="T26" fmla="*/ 19 w 332"/>
                <a:gd name="T27" fmla="*/ 0 h 160"/>
                <a:gd name="T28" fmla="*/ 12 w 332"/>
                <a:gd name="T29" fmla="*/ 1 h 160"/>
                <a:gd name="T30" fmla="*/ 6 w 332"/>
                <a:gd name="T31" fmla="*/ 3 h 160"/>
                <a:gd name="T32" fmla="*/ 0 w 332"/>
                <a:gd name="T33" fmla="*/ 6 h 160"/>
                <a:gd name="T34" fmla="*/ 1 w 332"/>
                <a:gd name="T35" fmla="*/ 5 h 160"/>
                <a:gd name="T36" fmla="*/ 3 w 332"/>
                <a:gd name="T37" fmla="*/ 5 h 160"/>
                <a:gd name="T38" fmla="*/ 8 w 332"/>
                <a:gd name="T39" fmla="*/ 5 h 160"/>
                <a:gd name="T40" fmla="*/ 13 w 332"/>
                <a:gd name="T41" fmla="*/ 4 h 160"/>
                <a:gd name="T42" fmla="*/ 19 w 332"/>
                <a:gd name="T43" fmla="*/ 3 h 160"/>
                <a:gd name="T44" fmla="*/ 26 w 332"/>
                <a:gd name="T45" fmla="*/ 4 h 160"/>
                <a:gd name="T46" fmla="*/ 33 w 332"/>
                <a:gd name="T47" fmla="*/ 5 h 160"/>
                <a:gd name="T48" fmla="*/ 39 w 332"/>
                <a:gd name="T49" fmla="*/ 6 h 160"/>
                <a:gd name="T50" fmla="*/ 48 w 332"/>
                <a:gd name="T51" fmla="*/ 10 h 160"/>
                <a:gd name="T52" fmla="*/ 56 w 332"/>
                <a:gd name="T53" fmla="*/ 15 h 160"/>
                <a:gd name="T54" fmla="*/ 63 w 332"/>
                <a:gd name="T55" fmla="*/ 20 h 160"/>
                <a:gd name="T56" fmla="*/ 70 w 332"/>
                <a:gd name="T57" fmla="*/ 26 h 160"/>
                <a:gd name="T58" fmla="*/ 75 w 332"/>
                <a:gd name="T59" fmla="*/ 31 h 160"/>
                <a:gd name="T60" fmla="*/ 79 w 332"/>
                <a:gd name="T61" fmla="*/ 36 h 160"/>
                <a:gd name="T62" fmla="*/ 82 w 332"/>
                <a:gd name="T63" fmla="*/ 39 h 160"/>
                <a:gd name="T64" fmla="*/ 82 w 332"/>
                <a:gd name="T65" fmla="*/ 4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82 w 373"/>
                <a:gd name="T1" fmla="*/ 334 h 1340"/>
                <a:gd name="T2" fmla="*/ 60 w 373"/>
                <a:gd name="T3" fmla="*/ 331 h 1340"/>
                <a:gd name="T4" fmla="*/ 40 w 373"/>
                <a:gd name="T5" fmla="*/ 326 h 1340"/>
                <a:gd name="T6" fmla="*/ 24 w 373"/>
                <a:gd name="T7" fmla="*/ 317 h 1340"/>
                <a:gd name="T8" fmla="*/ 13 w 373"/>
                <a:gd name="T9" fmla="*/ 303 h 1340"/>
                <a:gd name="T10" fmla="*/ 10 w 373"/>
                <a:gd name="T11" fmla="*/ 283 h 1340"/>
                <a:gd name="T12" fmla="*/ 17 w 373"/>
                <a:gd name="T13" fmla="*/ 254 h 1340"/>
                <a:gd name="T14" fmla="*/ 35 w 373"/>
                <a:gd name="T15" fmla="*/ 217 h 1340"/>
                <a:gd name="T16" fmla="*/ 62 w 373"/>
                <a:gd name="T17" fmla="*/ 175 h 1340"/>
                <a:gd name="T18" fmla="*/ 79 w 373"/>
                <a:gd name="T19" fmla="*/ 139 h 1340"/>
                <a:gd name="T20" fmla="*/ 89 w 373"/>
                <a:gd name="T21" fmla="*/ 106 h 1340"/>
                <a:gd name="T22" fmla="*/ 92 w 373"/>
                <a:gd name="T23" fmla="*/ 78 h 1340"/>
                <a:gd name="T24" fmla="*/ 88 w 373"/>
                <a:gd name="T25" fmla="*/ 52 h 1340"/>
                <a:gd name="T26" fmla="*/ 80 w 373"/>
                <a:gd name="T27" fmla="*/ 33 h 1340"/>
                <a:gd name="T28" fmla="*/ 69 w 373"/>
                <a:gd name="T29" fmla="*/ 17 h 1340"/>
                <a:gd name="T30" fmla="*/ 54 w 373"/>
                <a:gd name="T31" fmla="*/ 5 h 1340"/>
                <a:gd name="T32" fmla="*/ 40 w 373"/>
                <a:gd name="T33" fmla="*/ 1 h 1340"/>
                <a:gd name="T34" fmla="*/ 29 w 373"/>
                <a:gd name="T35" fmla="*/ 1 h 1340"/>
                <a:gd name="T36" fmla="*/ 21 w 373"/>
                <a:gd name="T37" fmla="*/ 4 h 1340"/>
                <a:gd name="T38" fmla="*/ 14 w 373"/>
                <a:gd name="T39" fmla="*/ 9 h 1340"/>
                <a:gd name="T40" fmla="*/ 8 w 373"/>
                <a:gd name="T41" fmla="*/ 15 h 1340"/>
                <a:gd name="T42" fmla="*/ 4 w 373"/>
                <a:gd name="T43" fmla="*/ 22 h 1340"/>
                <a:gd name="T44" fmla="*/ 1 w 373"/>
                <a:gd name="T45" fmla="*/ 27 h 1340"/>
                <a:gd name="T46" fmla="*/ 0 w 373"/>
                <a:gd name="T47" fmla="*/ 30 h 1340"/>
                <a:gd name="T48" fmla="*/ 0 w 373"/>
                <a:gd name="T49" fmla="*/ 30 h 1340"/>
                <a:gd name="T50" fmla="*/ 2 w 373"/>
                <a:gd name="T51" fmla="*/ 28 h 1340"/>
                <a:gd name="T52" fmla="*/ 5 w 373"/>
                <a:gd name="T53" fmla="*/ 23 h 1340"/>
                <a:gd name="T54" fmla="*/ 11 w 373"/>
                <a:gd name="T55" fmla="*/ 19 h 1340"/>
                <a:gd name="T56" fmla="*/ 17 w 373"/>
                <a:gd name="T57" fmla="*/ 13 h 1340"/>
                <a:gd name="T58" fmla="*/ 24 w 373"/>
                <a:gd name="T59" fmla="*/ 10 h 1340"/>
                <a:gd name="T60" fmla="*/ 33 w 373"/>
                <a:gd name="T61" fmla="*/ 7 h 1340"/>
                <a:gd name="T62" fmla="*/ 42 w 373"/>
                <a:gd name="T63" fmla="*/ 7 h 1340"/>
                <a:gd name="T64" fmla="*/ 52 w 373"/>
                <a:gd name="T65" fmla="*/ 10 h 1340"/>
                <a:gd name="T66" fmla="*/ 63 w 373"/>
                <a:gd name="T67" fmla="*/ 18 h 1340"/>
                <a:gd name="T68" fmla="*/ 73 w 373"/>
                <a:gd name="T69" fmla="*/ 28 h 1340"/>
                <a:gd name="T70" fmla="*/ 81 w 373"/>
                <a:gd name="T71" fmla="*/ 42 h 1340"/>
                <a:gd name="T72" fmla="*/ 87 w 373"/>
                <a:gd name="T73" fmla="*/ 59 h 1340"/>
                <a:gd name="T74" fmla="*/ 90 w 373"/>
                <a:gd name="T75" fmla="*/ 79 h 1340"/>
                <a:gd name="T76" fmla="*/ 88 w 373"/>
                <a:gd name="T77" fmla="*/ 100 h 1340"/>
                <a:gd name="T78" fmla="*/ 80 w 373"/>
                <a:gd name="T79" fmla="*/ 125 h 1340"/>
                <a:gd name="T80" fmla="*/ 67 w 373"/>
                <a:gd name="T81" fmla="*/ 153 h 1340"/>
                <a:gd name="T82" fmla="*/ 51 w 373"/>
                <a:gd name="T83" fmla="*/ 179 h 1340"/>
                <a:gd name="T84" fmla="*/ 36 w 373"/>
                <a:gd name="T85" fmla="*/ 203 h 1340"/>
                <a:gd name="T86" fmla="*/ 23 w 373"/>
                <a:gd name="T87" fmla="*/ 225 h 1340"/>
                <a:gd name="T88" fmla="*/ 12 w 373"/>
                <a:gd name="T89" fmla="*/ 246 h 1340"/>
                <a:gd name="T90" fmla="*/ 4 w 373"/>
                <a:gd name="T91" fmla="*/ 265 h 1340"/>
                <a:gd name="T92" fmla="*/ 1 w 373"/>
                <a:gd name="T93" fmla="*/ 283 h 1340"/>
                <a:gd name="T94" fmla="*/ 4 w 373"/>
                <a:gd name="T95" fmla="*/ 299 h 1340"/>
                <a:gd name="T96" fmla="*/ 14 w 373"/>
                <a:gd name="T97" fmla="*/ 313 h 1340"/>
                <a:gd name="T98" fmla="*/ 26 w 373"/>
                <a:gd name="T99" fmla="*/ 323 h 1340"/>
                <a:gd name="T100" fmla="*/ 39 w 373"/>
                <a:gd name="T101" fmla="*/ 330 h 1340"/>
                <a:gd name="T102" fmla="*/ 53 w 373"/>
                <a:gd name="T103" fmla="*/ 333 h 1340"/>
                <a:gd name="T104" fmla="*/ 67 w 373"/>
                <a:gd name="T105" fmla="*/ 335 h 1340"/>
                <a:gd name="T106" fmla="*/ 79 w 373"/>
                <a:gd name="T107" fmla="*/ 335 h 1340"/>
                <a:gd name="T108" fmla="*/ 87 w 373"/>
                <a:gd name="T109" fmla="*/ 335 h 1340"/>
                <a:gd name="T110" fmla="*/ 92 w 373"/>
                <a:gd name="T111" fmla="*/ 334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25 w 110"/>
                <a:gd name="T1" fmla="*/ 16 h 123"/>
                <a:gd name="T2" fmla="*/ 27 w 110"/>
                <a:gd name="T3" fmla="*/ 14 h 123"/>
                <a:gd name="T4" fmla="*/ 28 w 110"/>
                <a:gd name="T5" fmla="*/ 12 h 123"/>
                <a:gd name="T6" fmla="*/ 28 w 110"/>
                <a:gd name="T7" fmla="*/ 10 h 123"/>
                <a:gd name="T8" fmla="*/ 27 w 110"/>
                <a:gd name="T9" fmla="*/ 8 h 123"/>
                <a:gd name="T10" fmla="*/ 26 w 110"/>
                <a:gd name="T11" fmla="*/ 7 h 123"/>
                <a:gd name="T12" fmla="*/ 24 w 110"/>
                <a:gd name="T13" fmla="*/ 6 h 123"/>
                <a:gd name="T14" fmla="*/ 22 w 110"/>
                <a:gd name="T15" fmla="*/ 5 h 123"/>
                <a:gd name="T16" fmla="*/ 20 w 110"/>
                <a:gd name="T17" fmla="*/ 6 h 123"/>
                <a:gd name="T18" fmla="*/ 19 w 110"/>
                <a:gd name="T19" fmla="*/ 4 h 123"/>
                <a:gd name="T20" fmla="*/ 18 w 110"/>
                <a:gd name="T21" fmla="*/ 2 h 123"/>
                <a:gd name="T22" fmla="*/ 16 w 110"/>
                <a:gd name="T23" fmla="*/ 1 h 123"/>
                <a:gd name="T24" fmla="*/ 14 w 110"/>
                <a:gd name="T25" fmla="*/ 0 h 123"/>
                <a:gd name="T26" fmla="*/ 12 w 110"/>
                <a:gd name="T27" fmla="*/ 1 h 123"/>
                <a:gd name="T28" fmla="*/ 11 w 110"/>
                <a:gd name="T29" fmla="*/ 2 h 123"/>
                <a:gd name="T30" fmla="*/ 9 w 110"/>
                <a:gd name="T31" fmla="*/ 4 h 123"/>
                <a:gd name="T32" fmla="*/ 9 w 110"/>
                <a:gd name="T33" fmla="*/ 6 h 123"/>
                <a:gd name="T34" fmla="*/ 7 w 110"/>
                <a:gd name="T35" fmla="*/ 5 h 123"/>
                <a:gd name="T36" fmla="*/ 5 w 110"/>
                <a:gd name="T37" fmla="*/ 5 h 123"/>
                <a:gd name="T38" fmla="*/ 3 w 110"/>
                <a:gd name="T39" fmla="*/ 6 h 123"/>
                <a:gd name="T40" fmla="*/ 1 w 110"/>
                <a:gd name="T41" fmla="*/ 8 h 123"/>
                <a:gd name="T42" fmla="*/ 1 w 110"/>
                <a:gd name="T43" fmla="*/ 10 h 123"/>
                <a:gd name="T44" fmla="*/ 1 w 110"/>
                <a:gd name="T45" fmla="*/ 12 h 123"/>
                <a:gd name="T46" fmla="*/ 1 w 110"/>
                <a:gd name="T47" fmla="*/ 14 h 123"/>
                <a:gd name="T48" fmla="*/ 3 w 110"/>
                <a:gd name="T49" fmla="*/ 16 h 123"/>
                <a:gd name="T50" fmla="*/ 1 w 110"/>
                <a:gd name="T51" fmla="*/ 17 h 123"/>
                <a:gd name="T52" fmla="*/ 0 w 110"/>
                <a:gd name="T53" fmla="*/ 19 h 123"/>
                <a:gd name="T54" fmla="*/ 0 w 110"/>
                <a:gd name="T55" fmla="*/ 21 h 123"/>
                <a:gd name="T56" fmla="*/ 1 w 110"/>
                <a:gd name="T57" fmla="*/ 23 h 123"/>
                <a:gd name="T58" fmla="*/ 2 w 110"/>
                <a:gd name="T59" fmla="*/ 25 h 123"/>
                <a:gd name="T60" fmla="*/ 4 w 110"/>
                <a:gd name="T61" fmla="*/ 26 h 123"/>
                <a:gd name="T62" fmla="*/ 6 w 110"/>
                <a:gd name="T63" fmla="*/ 26 h 123"/>
                <a:gd name="T64" fmla="*/ 9 w 110"/>
                <a:gd name="T65" fmla="*/ 25 h 123"/>
                <a:gd name="T66" fmla="*/ 9 w 110"/>
                <a:gd name="T67" fmla="*/ 28 h 123"/>
                <a:gd name="T68" fmla="*/ 10 w 110"/>
                <a:gd name="T69" fmla="*/ 29 h 123"/>
                <a:gd name="T70" fmla="*/ 12 w 110"/>
                <a:gd name="T71" fmla="*/ 31 h 123"/>
                <a:gd name="T72" fmla="*/ 14 w 110"/>
                <a:gd name="T73" fmla="*/ 31 h 123"/>
                <a:gd name="T74" fmla="*/ 15 w 110"/>
                <a:gd name="T75" fmla="*/ 31 h 123"/>
                <a:gd name="T76" fmla="*/ 18 w 110"/>
                <a:gd name="T77" fmla="*/ 29 h 123"/>
                <a:gd name="T78" fmla="*/ 19 w 110"/>
                <a:gd name="T79" fmla="*/ 28 h 123"/>
                <a:gd name="T80" fmla="*/ 19 w 110"/>
                <a:gd name="T81" fmla="*/ 26 h 123"/>
                <a:gd name="T82" fmla="*/ 22 w 110"/>
                <a:gd name="T83" fmla="*/ 26 h 123"/>
                <a:gd name="T84" fmla="*/ 24 w 110"/>
                <a:gd name="T85" fmla="*/ 26 h 123"/>
                <a:gd name="T86" fmla="*/ 26 w 110"/>
                <a:gd name="T87" fmla="*/ 25 h 123"/>
                <a:gd name="T88" fmla="*/ 27 w 110"/>
                <a:gd name="T89" fmla="*/ 24 h 123"/>
                <a:gd name="T90" fmla="*/ 28 w 110"/>
                <a:gd name="T91" fmla="*/ 22 h 123"/>
                <a:gd name="T92" fmla="*/ 28 w 110"/>
                <a:gd name="T93" fmla="*/ 20 h 123"/>
                <a:gd name="T94" fmla="*/ 27 w 110"/>
                <a:gd name="T95" fmla="*/ 18 h 123"/>
                <a:gd name="T96" fmla="*/ 25 w 110"/>
                <a:gd name="T97" fmla="*/ 16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4 w 31"/>
                <a:gd name="T1" fmla="*/ 8 h 33"/>
                <a:gd name="T2" fmla="*/ 3 w 31"/>
                <a:gd name="T3" fmla="*/ 8 h 33"/>
                <a:gd name="T4" fmla="*/ 1 w 31"/>
                <a:gd name="T5" fmla="*/ 7 h 33"/>
                <a:gd name="T6" fmla="*/ 1 w 31"/>
                <a:gd name="T7" fmla="*/ 6 h 33"/>
                <a:gd name="T8" fmla="*/ 0 w 31"/>
                <a:gd name="T9" fmla="*/ 4 h 33"/>
                <a:gd name="T10" fmla="*/ 1 w 31"/>
                <a:gd name="T11" fmla="*/ 2 h 33"/>
                <a:gd name="T12" fmla="*/ 1 w 31"/>
                <a:gd name="T13" fmla="*/ 1 h 33"/>
                <a:gd name="T14" fmla="*/ 3 w 31"/>
                <a:gd name="T15" fmla="*/ 0 h 33"/>
                <a:gd name="T16" fmla="*/ 4 w 31"/>
                <a:gd name="T17" fmla="*/ 0 h 33"/>
                <a:gd name="T18" fmla="*/ 6 w 31"/>
                <a:gd name="T19" fmla="*/ 0 h 33"/>
                <a:gd name="T20" fmla="*/ 7 w 31"/>
                <a:gd name="T21" fmla="*/ 1 h 33"/>
                <a:gd name="T22" fmla="*/ 8 w 31"/>
                <a:gd name="T23" fmla="*/ 2 h 33"/>
                <a:gd name="T24" fmla="*/ 8 w 31"/>
                <a:gd name="T25" fmla="*/ 4 h 33"/>
                <a:gd name="T26" fmla="*/ 8 w 31"/>
                <a:gd name="T27" fmla="*/ 6 h 33"/>
                <a:gd name="T28" fmla="*/ 7 w 31"/>
                <a:gd name="T29" fmla="*/ 7 h 33"/>
                <a:gd name="T30" fmla="*/ 6 w 31"/>
                <a:gd name="T31" fmla="*/ 8 h 33"/>
                <a:gd name="T32" fmla="*/ 4 w 31"/>
                <a:gd name="T33" fmla="*/ 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26 w 111"/>
                <a:gd name="T1" fmla="*/ 15 h 122"/>
                <a:gd name="T2" fmla="*/ 27 w 111"/>
                <a:gd name="T3" fmla="*/ 14 h 122"/>
                <a:gd name="T4" fmla="*/ 28 w 111"/>
                <a:gd name="T5" fmla="*/ 12 h 122"/>
                <a:gd name="T6" fmla="*/ 28 w 111"/>
                <a:gd name="T7" fmla="*/ 10 h 122"/>
                <a:gd name="T8" fmla="*/ 28 w 111"/>
                <a:gd name="T9" fmla="*/ 8 h 122"/>
                <a:gd name="T10" fmla="*/ 26 w 111"/>
                <a:gd name="T11" fmla="*/ 6 h 122"/>
                <a:gd name="T12" fmla="*/ 24 w 111"/>
                <a:gd name="T13" fmla="*/ 6 h 122"/>
                <a:gd name="T14" fmla="*/ 22 w 111"/>
                <a:gd name="T15" fmla="*/ 5 h 122"/>
                <a:gd name="T16" fmla="*/ 20 w 111"/>
                <a:gd name="T17" fmla="*/ 6 h 122"/>
                <a:gd name="T18" fmla="*/ 20 w 111"/>
                <a:gd name="T19" fmla="*/ 4 h 122"/>
                <a:gd name="T20" fmla="*/ 18 w 111"/>
                <a:gd name="T21" fmla="*/ 2 h 122"/>
                <a:gd name="T22" fmla="*/ 16 w 111"/>
                <a:gd name="T23" fmla="*/ 1 h 122"/>
                <a:gd name="T24" fmla="*/ 14 w 111"/>
                <a:gd name="T25" fmla="*/ 0 h 122"/>
                <a:gd name="T26" fmla="*/ 12 w 111"/>
                <a:gd name="T27" fmla="*/ 1 h 122"/>
                <a:gd name="T28" fmla="*/ 11 w 111"/>
                <a:gd name="T29" fmla="*/ 2 h 122"/>
                <a:gd name="T30" fmla="*/ 9 w 111"/>
                <a:gd name="T31" fmla="*/ 4 h 122"/>
                <a:gd name="T32" fmla="*/ 9 w 111"/>
                <a:gd name="T33" fmla="*/ 6 h 122"/>
                <a:gd name="T34" fmla="*/ 7 w 111"/>
                <a:gd name="T35" fmla="*/ 5 h 122"/>
                <a:gd name="T36" fmla="*/ 5 w 111"/>
                <a:gd name="T37" fmla="*/ 5 h 122"/>
                <a:gd name="T38" fmla="*/ 3 w 111"/>
                <a:gd name="T39" fmla="*/ 6 h 122"/>
                <a:gd name="T40" fmla="*/ 1 w 111"/>
                <a:gd name="T41" fmla="*/ 8 h 122"/>
                <a:gd name="T42" fmla="*/ 1 w 111"/>
                <a:gd name="T43" fmla="*/ 10 h 122"/>
                <a:gd name="T44" fmla="*/ 1 w 111"/>
                <a:gd name="T45" fmla="*/ 12 h 122"/>
                <a:gd name="T46" fmla="*/ 1 w 111"/>
                <a:gd name="T47" fmla="*/ 14 h 122"/>
                <a:gd name="T48" fmla="*/ 3 w 111"/>
                <a:gd name="T49" fmla="*/ 15 h 122"/>
                <a:gd name="T50" fmla="*/ 1 w 111"/>
                <a:gd name="T51" fmla="*/ 17 h 122"/>
                <a:gd name="T52" fmla="*/ 1 w 111"/>
                <a:gd name="T53" fmla="*/ 19 h 122"/>
                <a:gd name="T54" fmla="*/ 0 w 111"/>
                <a:gd name="T55" fmla="*/ 21 h 122"/>
                <a:gd name="T56" fmla="*/ 1 w 111"/>
                <a:gd name="T57" fmla="*/ 23 h 122"/>
                <a:gd name="T58" fmla="*/ 2 w 111"/>
                <a:gd name="T59" fmla="*/ 25 h 122"/>
                <a:gd name="T60" fmla="*/ 4 w 111"/>
                <a:gd name="T61" fmla="*/ 26 h 122"/>
                <a:gd name="T62" fmla="*/ 6 w 111"/>
                <a:gd name="T63" fmla="*/ 26 h 122"/>
                <a:gd name="T64" fmla="*/ 9 w 111"/>
                <a:gd name="T65" fmla="*/ 25 h 122"/>
                <a:gd name="T66" fmla="*/ 9 w 111"/>
                <a:gd name="T67" fmla="*/ 27 h 122"/>
                <a:gd name="T68" fmla="*/ 10 w 111"/>
                <a:gd name="T69" fmla="*/ 29 h 122"/>
                <a:gd name="T70" fmla="*/ 12 w 111"/>
                <a:gd name="T71" fmla="*/ 30 h 122"/>
                <a:gd name="T72" fmla="*/ 14 w 111"/>
                <a:gd name="T73" fmla="*/ 31 h 122"/>
                <a:gd name="T74" fmla="*/ 16 w 111"/>
                <a:gd name="T75" fmla="*/ 30 h 122"/>
                <a:gd name="T76" fmla="*/ 18 w 111"/>
                <a:gd name="T77" fmla="*/ 29 h 122"/>
                <a:gd name="T78" fmla="*/ 19 w 111"/>
                <a:gd name="T79" fmla="*/ 27 h 122"/>
                <a:gd name="T80" fmla="*/ 20 w 111"/>
                <a:gd name="T81" fmla="*/ 25 h 122"/>
                <a:gd name="T82" fmla="*/ 22 w 111"/>
                <a:gd name="T83" fmla="*/ 26 h 122"/>
                <a:gd name="T84" fmla="*/ 24 w 111"/>
                <a:gd name="T85" fmla="*/ 26 h 122"/>
                <a:gd name="T86" fmla="*/ 26 w 111"/>
                <a:gd name="T87" fmla="*/ 25 h 122"/>
                <a:gd name="T88" fmla="*/ 28 w 111"/>
                <a:gd name="T89" fmla="*/ 23 h 122"/>
                <a:gd name="T90" fmla="*/ 28 w 111"/>
                <a:gd name="T91" fmla="*/ 21 h 122"/>
                <a:gd name="T92" fmla="*/ 28 w 111"/>
                <a:gd name="T93" fmla="*/ 19 h 122"/>
                <a:gd name="T94" fmla="*/ 27 w 111"/>
                <a:gd name="T95" fmla="*/ 17 h 122"/>
                <a:gd name="T96" fmla="*/ 26 w 111"/>
                <a:gd name="T97" fmla="*/ 15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4 w 32"/>
                <a:gd name="T1" fmla="*/ 8 h 32"/>
                <a:gd name="T2" fmla="*/ 2 w 32"/>
                <a:gd name="T3" fmla="*/ 8 h 32"/>
                <a:gd name="T4" fmla="*/ 1 w 32"/>
                <a:gd name="T5" fmla="*/ 7 h 32"/>
                <a:gd name="T6" fmla="*/ 1 w 32"/>
                <a:gd name="T7" fmla="*/ 6 h 32"/>
                <a:gd name="T8" fmla="*/ 0 w 32"/>
                <a:gd name="T9" fmla="*/ 4 h 32"/>
                <a:gd name="T10" fmla="*/ 1 w 32"/>
                <a:gd name="T11" fmla="*/ 2 h 32"/>
                <a:gd name="T12" fmla="*/ 1 w 32"/>
                <a:gd name="T13" fmla="*/ 1 h 32"/>
                <a:gd name="T14" fmla="*/ 2 w 32"/>
                <a:gd name="T15" fmla="*/ 1 h 32"/>
                <a:gd name="T16" fmla="*/ 4 w 32"/>
                <a:gd name="T17" fmla="*/ 0 h 32"/>
                <a:gd name="T18" fmla="*/ 6 w 32"/>
                <a:gd name="T19" fmla="*/ 1 h 32"/>
                <a:gd name="T20" fmla="*/ 7 w 32"/>
                <a:gd name="T21" fmla="*/ 1 h 32"/>
                <a:gd name="T22" fmla="*/ 8 w 32"/>
                <a:gd name="T23" fmla="*/ 2 h 32"/>
                <a:gd name="T24" fmla="*/ 8 w 32"/>
                <a:gd name="T25" fmla="*/ 4 h 32"/>
                <a:gd name="T26" fmla="*/ 8 w 32"/>
                <a:gd name="T27" fmla="*/ 6 h 32"/>
                <a:gd name="T28" fmla="*/ 7 w 32"/>
                <a:gd name="T29" fmla="*/ 7 h 32"/>
                <a:gd name="T30" fmla="*/ 6 w 32"/>
                <a:gd name="T31" fmla="*/ 8 h 32"/>
                <a:gd name="T32" fmla="*/ 4 w 32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33 w 136"/>
                <a:gd name="T1" fmla="*/ 16 h 149"/>
                <a:gd name="T2" fmla="*/ 34 w 136"/>
                <a:gd name="T3" fmla="*/ 11 h 149"/>
                <a:gd name="T4" fmla="*/ 33 w 136"/>
                <a:gd name="T5" fmla="*/ 8 h 149"/>
                <a:gd name="T6" fmla="*/ 30 w 136"/>
                <a:gd name="T7" fmla="*/ 7 h 149"/>
                <a:gd name="T8" fmla="*/ 28 w 136"/>
                <a:gd name="T9" fmla="*/ 6 h 149"/>
                <a:gd name="T10" fmla="*/ 25 w 136"/>
                <a:gd name="T11" fmla="*/ 6 h 149"/>
                <a:gd name="T12" fmla="*/ 23 w 136"/>
                <a:gd name="T13" fmla="*/ 4 h 149"/>
                <a:gd name="T14" fmla="*/ 20 w 136"/>
                <a:gd name="T15" fmla="*/ 0 h 149"/>
                <a:gd name="T16" fmla="*/ 14 w 136"/>
                <a:gd name="T17" fmla="*/ 0 h 149"/>
                <a:gd name="T18" fmla="*/ 11 w 136"/>
                <a:gd name="T19" fmla="*/ 4 h 149"/>
                <a:gd name="T20" fmla="*/ 9 w 136"/>
                <a:gd name="T21" fmla="*/ 6 h 149"/>
                <a:gd name="T22" fmla="*/ 6 w 136"/>
                <a:gd name="T23" fmla="*/ 6 h 149"/>
                <a:gd name="T24" fmla="*/ 4 w 136"/>
                <a:gd name="T25" fmla="*/ 6 h 149"/>
                <a:gd name="T26" fmla="*/ 2 w 136"/>
                <a:gd name="T27" fmla="*/ 8 h 149"/>
                <a:gd name="T28" fmla="*/ 0 w 136"/>
                <a:gd name="T29" fmla="*/ 11 h 149"/>
                <a:gd name="T30" fmla="*/ 1 w 136"/>
                <a:gd name="T31" fmla="*/ 16 h 149"/>
                <a:gd name="T32" fmla="*/ 1 w 136"/>
                <a:gd name="T33" fmla="*/ 20 h 149"/>
                <a:gd name="T34" fmla="*/ 0 w 136"/>
                <a:gd name="T35" fmla="*/ 25 h 149"/>
                <a:gd name="T36" fmla="*/ 2 w 136"/>
                <a:gd name="T37" fmla="*/ 28 h 149"/>
                <a:gd name="T38" fmla="*/ 3 w 136"/>
                <a:gd name="T39" fmla="*/ 30 h 149"/>
                <a:gd name="T40" fmla="*/ 6 w 136"/>
                <a:gd name="T41" fmla="*/ 30 h 149"/>
                <a:gd name="T42" fmla="*/ 9 w 136"/>
                <a:gd name="T43" fmla="*/ 30 h 149"/>
                <a:gd name="T44" fmla="*/ 10 w 136"/>
                <a:gd name="T45" fmla="*/ 33 h 149"/>
                <a:gd name="T46" fmla="*/ 14 w 136"/>
                <a:gd name="T47" fmla="*/ 36 h 149"/>
                <a:gd name="T48" fmla="*/ 19 w 136"/>
                <a:gd name="T49" fmla="*/ 36 h 149"/>
                <a:gd name="T50" fmla="*/ 23 w 136"/>
                <a:gd name="T51" fmla="*/ 33 h 149"/>
                <a:gd name="T52" fmla="*/ 25 w 136"/>
                <a:gd name="T53" fmla="*/ 30 h 149"/>
                <a:gd name="T54" fmla="*/ 28 w 136"/>
                <a:gd name="T55" fmla="*/ 31 h 149"/>
                <a:gd name="T56" fmla="*/ 30 w 136"/>
                <a:gd name="T57" fmla="*/ 30 h 149"/>
                <a:gd name="T58" fmla="*/ 32 w 136"/>
                <a:gd name="T59" fmla="*/ 29 h 149"/>
                <a:gd name="T60" fmla="*/ 34 w 136"/>
                <a:gd name="T61" fmla="*/ 25 h 149"/>
                <a:gd name="T62" fmla="*/ 33 w 136"/>
                <a:gd name="T63" fmla="*/ 2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5 w 39"/>
                <a:gd name="T1" fmla="*/ 10 h 40"/>
                <a:gd name="T2" fmla="*/ 3 w 39"/>
                <a:gd name="T3" fmla="*/ 10 h 40"/>
                <a:gd name="T4" fmla="*/ 2 w 39"/>
                <a:gd name="T5" fmla="*/ 9 h 40"/>
                <a:gd name="T6" fmla="*/ 1 w 39"/>
                <a:gd name="T7" fmla="*/ 7 h 40"/>
                <a:gd name="T8" fmla="*/ 0 w 39"/>
                <a:gd name="T9" fmla="*/ 5 h 40"/>
                <a:gd name="T10" fmla="*/ 1 w 39"/>
                <a:gd name="T11" fmla="*/ 3 h 40"/>
                <a:gd name="T12" fmla="*/ 2 w 39"/>
                <a:gd name="T13" fmla="*/ 1 h 40"/>
                <a:gd name="T14" fmla="*/ 3 w 39"/>
                <a:gd name="T15" fmla="*/ 1 h 40"/>
                <a:gd name="T16" fmla="*/ 5 w 39"/>
                <a:gd name="T17" fmla="*/ 0 h 40"/>
                <a:gd name="T18" fmla="*/ 7 w 39"/>
                <a:gd name="T19" fmla="*/ 1 h 40"/>
                <a:gd name="T20" fmla="*/ 9 w 39"/>
                <a:gd name="T21" fmla="*/ 1 h 40"/>
                <a:gd name="T22" fmla="*/ 10 w 39"/>
                <a:gd name="T23" fmla="*/ 3 h 40"/>
                <a:gd name="T24" fmla="*/ 10 w 39"/>
                <a:gd name="T25" fmla="*/ 5 h 40"/>
                <a:gd name="T26" fmla="*/ 10 w 39"/>
                <a:gd name="T27" fmla="*/ 7 h 40"/>
                <a:gd name="T28" fmla="*/ 9 w 39"/>
                <a:gd name="T29" fmla="*/ 9 h 40"/>
                <a:gd name="T30" fmla="*/ 7 w 39"/>
                <a:gd name="T31" fmla="*/ 10 h 40"/>
                <a:gd name="T32" fmla="*/ 5 w 39"/>
                <a:gd name="T33" fmla="*/ 1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45 h 181"/>
                <a:gd name="T2" fmla="*/ 6 w 129"/>
                <a:gd name="T3" fmla="*/ 43 h 181"/>
                <a:gd name="T4" fmla="*/ 13 w 129"/>
                <a:gd name="T5" fmla="*/ 39 h 181"/>
                <a:gd name="T6" fmla="*/ 19 w 129"/>
                <a:gd name="T7" fmla="*/ 35 h 181"/>
                <a:gd name="T8" fmla="*/ 24 w 129"/>
                <a:gd name="T9" fmla="*/ 30 h 181"/>
                <a:gd name="T10" fmla="*/ 28 w 129"/>
                <a:gd name="T11" fmla="*/ 24 h 181"/>
                <a:gd name="T12" fmla="*/ 31 w 129"/>
                <a:gd name="T13" fmla="*/ 18 h 181"/>
                <a:gd name="T14" fmla="*/ 32 w 129"/>
                <a:gd name="T15" fmla="*/ 12 h 181"/>
                <a:gd name="T16" fmla="*/ 31 w 129"/>
                <a:gd name="T17" fmla="*/ 6 h 181"/>
                <a:gd name="T18" fmla="*/ 28 w 129"/>
                <a:gd name="T19" fmla="*/ 2 h 181"/>
                <a:gd name="T20" fmla="*/ 25 w 129"/>
                <a:gd name="T21" fmla="*/ 0 h 181"/>
                <a:gd name="T22" fmla="*/ 21 w 129"/>
                <a:gd name="T23" fmla="*/ 0 h 181"/>
                <a:gd name="T24" fmla="*/ 18 w 129"/>
                <a:gd name="T25" fmla="*/ 2 h 181"/>
                <a:gd name="T26" fmla="*/ 15 w 129"/>
                <a:gd name="T27" fmla="*/ 5 h 181"/>
                <a:gd name="T28" fmla="*/ 13 w 129"/>
                <a:gd name="T29" fmla="*/ 9 h 181"/>
                <a:gd name="T30" fmla="*/ 12 w 129"/>
                <a:gd name="T31" fmla="*/ 14 h 181"/>
                <a:gd name="T32" fmla="*/ 13 w 129"/>
                <a:gd name="T33" fmla="*/ 19 h 181"/>
                <a:gd name="T34" fmla="*/ 13 w 129"/>
                <a:gd name="T35" fmla="*/ 23 h 181"/>
                <a:gd name="T36" fmla="*/ 12 w 129"/>
                <a:gd name="T37" fmla="*/ 28 h 181"/>
                <a:gd name="T38" fmla="*/ 10 w 129"/>
                <a:gd name="T39" fmla="*/ 32 h 181"/>
                <a:gd name="T40" fmla="*/ 7 w 129"/>
                <a:gd name="T41" fmla="*/ 36 h 181"/>
                <a:gd name="T42" fmla="*/ 4 w 129"/>
                <a:gd name="T43" fmla="*/ 40 h 181"/>
                <a:gd name="T44" fmla="*/ 2 w 129"/>
                <a:gd name="T45" fmla="*/ 42 h 181"/>
                <a:gd name="T46" fmla="*/ 0 w 129"/>
                <a:gd name="T47" fmla="*/ 44 h 181"/>
                <a:gd name="T48" fmla="*/ 0 w 129"/>
                <a:gd name="T49" fmla="*/ 4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2 w 90"/>
                <a:gd name="T1" fmla="*/ 52 h 206"/>
                <a:gd name="T2" fmla="*/ 17 w 90"/>
                <a:gd name="T3" fmla="*/ 46 h 206"/>
                <a:gd name="T4" fmla="*/ 20 w 90"/>
                <a:gd name="T5" fmla="*/ 40 h 206"/>
                <a:gd name="T6" fmla="*/ 22 w 90"/>
                <a:gd name="T7" fmla="*/ 32 h 206"/>
                <a:gd name="T8" fmla="*/ 23 w 90"/>
                <a:gd name="T9" fmla="*/ 25 h 206"/>
                <a:gd name="T10" fmla="*/ 22 w 90"/>
                <a:gd name="T11" fmla="*/ 18 h 206"/>
                <a:gd name="T12" fmla="*/ 21 w 90"/>
                <a:gd name="T13" fmla="*/ 12 h 206"/>
                <a:gd name="T14" fmla="*/ 18 w 90"/>
                <a:gd name="T15" fmla="*/ 6 h 206"/>
                <a:gd name="T16" fmla="*/ 13 w 90"/>
                <a:gd name="T17" fmla="*/ 2 h 206"/>
                <a:gd name="T18" fmla="*/ 9 w 90"/>
                <a:gd name="T19" fmla="*/ 0 h 206"/>
                <a:gd name="T20" fmla="*/ 5 w 90"/>
                <a:gd name="T21" fmla="*/ 1 h 206"/>
                <a:gd name="T22" fmla="*/ 2 w 90"/>
                <a:gd name="T23" fmla="*/ 3 h 206"/>
                <a:gd name="T24" fmla="*/ 1 w 90"/>
                <a:gd name="T25" fmla="*/ 6 h 206"/>
                <a:gd name="T26" fmla="*/ 0 w 90"/>
                <a:gd name="T27" fmla="*/ 11 h 206"/>
                <a:gd name="T28" fmla="*/ 1 w 90"/>
                <a:gd name="T29" fmla="*/ 15 h 206"/>
                <a:gd name="T30" fmla="*/ 3 w 90"/>
                <a:gd name="T31" fmla="*/ 20 h 206"/>
                <a:gd name="T32" fmla="*/ 7 w 90"/>
                <a:gd name="T33" fmla="*/ 24 h 206"/>
                <a:gd name="T34" fmla="*/ 10 w 90"/>
                <a:gd name="T35" fmla="*/ 26 h 206"/>
                <a:gd name="T36" fmla="*/ 12 w 90"/>
                <a:gd name="T37" fmla="*/ 30 h 206"/>
                <a:gd name="T38" fmla="*/ 13 w 90"/>
                <a:gd name="T39" fmla="*/ 36 h 206"/>
                <a:gd name="T40" fmla="*/ 13 w 90"/>
                <a:gd name="T41" fmla="*/ 40 h 206"/>
                <a:gd name="T42" fmla="*/ 13 w 90"/>
                <a:gd name="T43" fmla="*/ 45 h 206"/>
                <a:gd name="T44" fmla="*/ 13 w 90"/>
                <a:gd name="T45" fmla="*/ 49 h 206"/>
                <a:gd name="T46" fmla="*/ 12 w 90"/>
                <a:gd name="T47" fmla="*/ 51 h 206"/>
                <a:gd name="T48" fmla="*/ 12 w 90"/>
                <a:gd name="T49" fmla="*/ 5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20 h 99"/>
                <a:gd name="T2" fmla="*/ 3 w 201"/>
                <a:gd name="T3" fmla="*/ 21 h 99"/>
                <a:gd name="T4" fmla="*/ 6 w 201"/>
                <a:gd name="T5" fmla="*/ 22 h 99"/>
                <a:gd name="T6" fmla="*/ 9 w 201"/>
                <a:gd name="T7" fmla="*/ 23 h 99"/>
                <a:gd name="T8" fmla="*/ 13 w 201"/>
                <a:gd name="T9" fmla="*/ 24 h 99"/>
                <a:gd name="T10" fmla="*/ 17 w 201"/>
                <a:gd name="T11" fmla="*/ 25 h 99"/>
                <a:gd name="T12" fmla="*/ 20 w 201"/>
                <a:gd name="T13" fmla="*/ 25 h 99"/>
                <a:gd name="T14" fmla="*/ 24 w 201"/>
                <a:gd name="T15" fmla="*/ 25 h 99"/>
                <a:gd name="T16" fmla="*/ 28 w 201"/>
                <a:gd name="T17" fmla="*/ 25 h 99"/>
                <a:gd name="T18" fmla="*/ 31 w 201"/>
                <a:gd name="T19" fmla="*/ 24 h 99"/>
                <a:gd name="T20" fmla="*/ 35 w 201"/>
                <a:gd name="T21" fmla="*/ 24 h 99"/>
                <a:gd name="T22" fmla="*/ 38 w 201"/>
                <a:gd name="T23" fmla="*/ 23 h 99"/>
                <a:gd name="T24" fmla="*/ 41 w 201"/>
                <a:gd name="T25" fmla="*/ 21 h 99"/>
                <a:gd name="T26" fmla="*/ 43 w 201"/>
                <a:gd name="T27" fmla="*/ 20 h 99"/>
                <a:gd name="T28" fmla="*/ 46 w 201"/>
                <a:gd name="T29" fmla="*/ 17 h 99"/>
                <a:gd name="T30" fmla="*/ 47 w 201"/>
                <a:gd name="T31" fmla="*/ 15 h 99"/>
                <a:gd name="T32" fmla="*/ 49 w 201"/>
                <a:gd name="T33" fmla="*/ 12 h 99"/>
                <a:gd name="T34" fmla="*/ 50 w 201"/>
                <a:gd name="T35" fmla="*/ 7 h 99"/>
                <a:gd name="T36" fmla="*/ 49 w 201"/>
                <a:gd name="T37" fmla="*/ 3 h 99"/>
                <a:gd name="T38" fmla="*/ 46 w 201"/>
                <a:gd name="T39" fmla="*/ 1 h 99"/>
                <a:gd name="T40" fmla="*/ 42 w 201"/>
                <a:gd name="T41" fmla="*/ 0 h 99"/>
                <a:gd name="T42" fmla="*/ 38 w 201"/>
                <a:gd name="T43" fmla="*/ 1 h 99"/>
                <a:gd name="T44" fmla="*/ 34 w 201"/>
                <a:gd name="T45" fmla="*/ 3 h 99"/>
                <a:gd name="T46" fmla="*/ 30 w 201"/>
                <a:gd name="T47" fmla="*/ 5 h 99"/>
                <a:gd name="T48" fmla="*/ 27 w 201"/>
                <a:gd name="T49" fmla="*/ 10 h 99"/>
                <a:gd name="T50" fmla="*/ 24 w 201"/>
                <a:gd name="T51" fmla="*/ 13 h 99"/>
                <a:gd name="T52" fmla="*/ 20 w 201"/>
                <a:gd name="T53" fmla="*/ 16 h 99"/>
                <a:gd name="T54" fmla="*/ 16 w 201"/>
                <a:gd name="T55" fmla="*/ 18 h 99"/>
                <a:gd name="T56" fmla="*/ 11 w 201"/>
                <a:gd name="T57" fmla="*/ 19 h 99"/>
                <a:gd name="T58" fmla="*/ 7 w 201"/>
                <a:gd name="T59" fmla="*/ 19 h 99"/>
                <a:gd name="T60" fmla="*/ 3 w 201"/>
                <a:gd name="T61" fmla="*/ 20 h 99"/>
                <a:gd name="T62" fmla="*/ 1 w 201"/>
                <a:gd name="T63" fmla="*/ 20 h 99"/>
                <a:gd name="T64" fmla="*/ 0 w 201"/>
                <a:gd name="T65" fmla="*/ 2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4 w 198"/>
                <a:gd name="T3" fmla="*/ 6 h 100"/>
                <a:gd name="T4" fmla="*/ 9 w 198"/>
                <a:gd name="T5" fmla="*/ 11 h 100"/>
                <a:gd name="T6" fmla="*/ 14 w 198"/>
                <a:gd name="T7" fmla="*/ 17 h 100"/>
                <a:gd name="T8" fmla="*/ 20 w 198"/>
                <a:gd name="T9" fmla="*/ 21 h 100"/>
                <a:gd name="T10" fmla="*/ 26 w 198"/>
                <a:gd name="T11" fmla="*/ 24 h 100"/>
                <a:gd name="T12" fmla="*/ 33 w 198"/>
                <a:gd name="T13" fmla="*/ 25 h 100"/>
                <a:gd name="T14" fmla="*/ 39 w 198"/>
                <a:gd name="T15" fmla="*/ 25 h 100"/>
                <a:gd name="T16" fmla="*/ 45 w 198"/>
                <a:gd name="T17" fmla="*/ 23 h 100"/>
                <a:gd name="T18" fmla="*/ 48 w 198"/>
                <a:gd name="T19" fmla="*/ 19 h 100"/>
                <a:gd name="T20" fmla="*/ 50 w 198"/>
                <a:gd name="T21" fmla="*/ 15 h 100"/>
                <a:gd name="T22" fmla="*/ 49 w 198"/>
                <a:gd name="T23" fmla="*/ 12 h 100"/>
                <a:gd name="T24" fmla="*/ 46 w 198"/>
                <a:gd name="T25" fmla="*/ 9 h 100"/>
                <a:gd name="T26" fmla="*/ 43 w 198"/>
                <a:gd name="T27" fmla="*/ 6 h 100"/>
                <a:gd name="T28" fmla="*/ 38 w 198"/>
                <a:gd name="T29" fmla="*/ 6 h 100"/>
                <a:gd name="T30" fmla="*/ 33 w 198"/>
                <a:gd name="T31" fmla="*/ 6 h 100"/>
                <a:gd name="T32" fmla="*/ 28 w 198"/>
                <a:gd name="T33" fmla="*/ 7 h 100"/>
                <a:gd name="T34" fmla="*/ 24 w 198"/>
                <a:gd name="T35" fmla="*/ 9 h 100"/>
                <a:gd name="T36" fmla="*/ 20 w 198"/>
                <a:gd name="T37" fmla="*/ 9 h 100"/>
                <a:gd name="T38" fmla="*/ 14 w 198"/>
                <a:gd name="T39" fmla="*/ 7 h 100"/>
                <a:gd name="T40" fmla="*/ 11 w 198"/>
                <a:gd name="T41" fmla="*/ 6 h 100"/>
                <a:gd name="T42" fmla="*/ 6 w 198"/>
                <a:gd name="T43" fmla="*/ 4 h 100"/>
                <a:gd name="T44" fmla="*/ 3 w 198"/>
                <a:gd name="T45" fmla="*/ 2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7 h 174"/>
                <a:gd name="T4" fmla="*/ 1 w 136"/>
                <a:gd name="T5" fmla="*/ 14 h 174"/>
                <a:gd name="T6" fmla="*/ 2 w 136"/>
                <a:gd name="T7" fmla="*/ 22 h 174"/>
                <a:gd name="T8" fmla="*/ 5 w 136"/>
                <a:gd name="T9" fmla="*/ 28 h 174"/>
                <a:gd name="T10" fmla="*/ 9 w 136"/>
                <a:gd name="T11" fmla="*/ 35 h 174"/>
                <a:gd name="T12" fmla="*/ 13 w 136"/>
                <a:gd name="T13" fmla="*/ 40 h 174"/>
                <a:gd name="T14" fmla="*/ 18 w 136"/>
                <a:gd name="T15" fmla="*/ 43 h 174"/>
                <a:gd name="T16" fmla="*/ 25 w 136"/>
                <a:gd name="T17" fmla="*/ 44 h 174"/>
                <a:gd name="T18" fmla="*/ 29 w 136"/>
                <a:gd name="T19" fmla="*/ 43 h 174"/>
                <a:gd name="T20" fmla="*/ 33 w 136"/>
                <a:gd name="T21" fmla="*/ 41 h 174"/>
                <a:gd name="T22" fmla="*/ 34 w 136"/>
                <a:gd name="T23" fmla="*/ 37 h 174"/>
                <a:gd name="T24" fmla="*/ 34 w 136"/>
                <a:gd name="T25" fmla="*/ 33 h 174"/>
                <a:gd name="T26" fmla="*/ 31 w 136"/>
                <a:gd name="T27" fmla="*/ 29 h 174"/>
                <a:gd name="T28" fmla="*/ 28 w 136"/>
                <a:gd name="T29" fmla="*/ 25 h 174"/>
                <a:gd name="T30" fmla="*/ 24 w 136"/>
                <a:gd name="T31" fmla="*/ 23 h 174"/>
                <a:gd name="T32" fmla="*/ 19 w 136"/>
                <a:gd name="T33" fmla="*/ 22 h 174"/>
                <a:gd name="T34" fmla="*/ 15 w 136"/>
                <a:gd name="T35" fmla="*/ 21 h 174"/>
                <a:gd name="T36" fmla="*/ 11 w 136"/>
                <a:gd name="T37" fmla="*/ 19 h 174"/>
                <a:gd name="T38" fmla="*/ 8 w 136"/>
                <a:gd name="T39" fmla="*/ 15 h 174"/>
                <a:gd name="T40" fmla="*/ 5 w 136"/>
                <a:gd name="T41" fmla="*/ 11 h 174"/>
                <a:gd name="T42" fmla="*/ 3 w 136"/>
                <a:gd name="T43" fmla="*/ 6 h 174"/>
                <a:gd name="T44" fmla="*/ 1 w 136"/>
                <a:gd name="T45" fmla="*/ 3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2 w 469"/>
                <a:gd name="T1" fmla="*/ 1 h 163"/>
                <a:gd name="T2" fmla="*/ 0 w 469"/>
                <a:gd name="T3" fmla="*/ 0 h 163"/>
                <a:gd name="T4" fmla="*/ 0 w 469"/>
                <a:gd name="T5" fmla="*/ 0 h 163"/>
                <a:gd name="T6" fmla="*/ 1 w 469"/>
                <a:gd name="T7" fmla="*/ 2 h 163"/>
                <a:gd name="T8" fmla="*/ 4 w 469"/>
                <a:gd name="T9" fmla="*/ 4 h 163"/>
                <a:gd name="T10" fmla="*/ 8 w 469"/>
                <a:gd name="T11" fmla="*/ 8 h 163"/>
                <a:gd name="T12" fmla="*/ 13 w 469"/>
                <a:gd name="T13" fmla="*/ 12 h 163"/>
                <a:gd name="T14" fmla="*/ 19 w 469"/>
                <a:gd name="T15" fmla="*/ 16 h 163"/>
                <a:gd name="T16" fmla="*/ 26 w 469"/>
                <a:gd name="T17" fmla="*/ 21 h 163"/>
                <a:gd name="T18" fmla="*/ 34 w 469"/>
                <a:gd name="T19" fmla="*/ 26 h 163"/>
                <a:gd name="T20" fmla="*/ 43 w 469"/>
                <a:gd name="T21" fmla="*/ 30 h 163"/>
                <a:gd name="T22" fmla="*/ 52 w 469"/>
                <a:gd name="T23" fmla="*/ 34 h 163"/>
                <a:gd name="T24" fmla="*/ 62 w 469"/>
                <a:gd name="T25" fmla="*/ 37 h 163"/>
                <a:gd name="T26" fmla="*/ 71 w 469"/>
                <a:gd name="T27" fmla="*/ 39 h 163"/>
                <a:gd name="T28" fmla="*/ 81 w 469"/>
                <a:gd name="T29" fmla="*/ 40 h 163"/>
                <a:gd name="T30" fmla="*/ 91 w 469"/>
                <a:gd name="T31" fmla="*/ 40 h 163"/>
                <a:gd name="T32" fmla="*/ 101 w 469"/>
                <a:gd name="T33" fmla="*/ 38 h 163"/>
                <a:gd name="T34" fmla="*/ 106 w 469"/>
                <a:gd name="T35" fmla="*/ 36 h 163"/>
                <a:gd name="T36" fmla="*/ 110 w 469"/>
                <a:gd name="T37" fmla="*/ 33 h 163"/>
                <a:gd name="T38" fmla="*/ 112 w 469"/>
                <a:gd name="T39" fmla="*/ 30 h 163"/>
                <a:gd name="T40" fmla="*/ 115 w 469"/>
                <a:gd name="T41" fmla="*/ 26 h 163"/>
                <a:gd name="T42" fmla="*/ 116 w 469"/>
                <a:gd name="T43" fmla="*/ 22 h 163"/>
                <a:gd name="T44" fmla="*/ 117 w 469"/>
                <a:gd name="T45" fmla="*/ 20 h 163"/>
                <a:gd name="T46" fmla="*/ 117 w 469"/>
                <a:gd name="T47" fmla="*/ 18 h 163"/>
                <a:gd name="T48" fmla="*/ 117 w 469"/>
                <a:gd name="T49" fmla="*/ 17 h 163"/>
                <a:gd name="T50" fmla="*/ 117 w 469"/>
                <a:gd name="T51" fmla="*/ 17 h 163"/>
                <a:gd name="T52" fmla="*/ 116 w 469"/>
                <a:gd name="T53" fmla="*/ 19 h 163"/>
                <a:gd name="T54" fmla="*/ 115 w 469"/>
                <a:gd name="T55" fmla="*/ 21 h 163"/>
                <a:gd name="T56" fmla="*/ 113 w 469"/>
                <a:gd name="T57" fmla="*/ 24 h 163"/>
                <a:gd name="T58" fmla="*/ 111 w 469"/>
                <a:gd name="T59" fmla="*/ 27 h 163"/>
                <a:gd name="T60" fmla="*/ 108 w 469"/>
                <a:gd name="T61" fmla="*/ 30 h 163"/>
                <a:gd name="T62" fmla="*/ 103 w 469"/>
                <a:gd name="T63" fmla="*/ 32 h 163"/>
                <a:gd name="T64" fmla="*/ 98 w 469"/>
                <a:gd name="T65" fmla="*/ 34 h 163"/>
                <a:gd name="T66" fmla="*/ 91 w 469"/>
                <a:gd name="T67" fmla="*/ 36 h 163"/>
                <a:gd name="T68" fmla="*/ 83 w 469"/>
                <a:gd name="T69" fmla="*/ 36 h 163"/>
                <a:gd name="T70" fmla="*/ 74 w 469"/>
                <a:gd name="T71" fmla="*/ 35 h 163"/>
                <a:gd name="T72" fmla="*/ 63 w 469"/>
                <a:gd name="T73" fmla="*/ 32 h 163"/>
                <a:gd name="T74" fmla="*/ 51 w 469"/>
                <a:gd name="T75" fmla="*/ 28 h 163"/>
                <a:gd name="T76" fmla="*/ 36 w 469"/>
                <a:gd name="T77" fmla="*/ 21 h 163"/>
                <a:gd name="T78" fmla="*/ 20 w 469"/>
                <a:gd name="T79" fmla="*/ 12 h 163"/>
                <a:gd name="T80" fmla="*/ 2 w 469"/>
                <a:gd name="T81" fmla="*/ 1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21 w 142"/>
                <a:gd name="T1" fmla="*/ 34 h 145"/>
                <a:gd name="T2" fmla="*/ 17 w 142"/>
                <a:gd name="T3" fmla="*/ 37 h 145"/>
                <a:gd name="T4" fmla="*/ 12 w 142"/>
                <a:gd name="T5" fmla="*/ 35 h 145"/>
                <a:gd name="T6" fmla="*/ 9 w 142"/>
                <a:gd name="T7" fmla="*/ 31 h 145"/>
                <a:gd name="T8" fmla="*/ 7 w 142"/>
                <a:gd name="T9" fmla="*/ 29 h 145"/>
                <a:gd name="T10" fmla="*/ 5 w 142"/>
                <a:gd name="T11" fmla="*/ 29 h 145"/>
                <a:gd name="T12" fmla="*/ 3 w 142"/>
                <a:gd name="T13" fmla="*/ 27 h 145"/>
                <a:gd name="T14" fmla="*/ 1 w 142"/>
                <a:gd name="T15" fmla="*/ 26 h 145"/>
                <a:gd name="T16" fmla="*/ 0 w 142"/>
                <a:gd name="T17" fmla="*/ 22 h 145"/>
                <a:gd name="T18" fmla="*/ 2 w 142"/>
                <a:gd name="T19" fmla="*/ 17 h 145"/>
                <a:gd name="T20" fmla="*/ 3 w 142"/>
                <a:gd name="T21" fmla="*/ 14 h 145"/>
                <a:gd name="T22" fmla="*/ 3 w 142"/>
                <a:gd name="T23" fmla="*/ 8 h 145"/>
                <a:gd name="T24" fmla="*/ 5 w 142"/>
                <a:gd name="T25" fmla="*/ 5 h 145"/>
                <a:gd name="T26" fmla="*/ 7 w 142"/>
                <a:gd name="T27" fmla="*/ 4 h 145"/>
                <a:gd name="T28" fmla="*/ 9 w 142"/>
                <a:gd name="T29" fmla="*/ 4 h 145"/>
                <a:gd name="T30" fmla="*/ 12 w 142"/>
                <a:gd name="T31" fmla="*/ 5 h 145"/>
                <a:gd name="T32" fmla="*/ 14 w 142"/>
                <a:gd name="T33" fmla="*/ 3 h 145"/>
                <a:gd name="T34" fmla="*/ 19 w 142"/>
                <a:gd name="T35" fmla="*/ 0 h 145"/>
                <a:gd name="T36" fmla="*/ 24 w 142"/>
                <a:gd name="T37" fmla="*/ 1 h 145"/>
                <a:gd name="T38" fmla="*/ 26 w 142"/>
                <a:gd name="T39" fmla="*/ 6 h 145"/>
                <a:gd name="T40" fmla="*/ 28 w 142"/>
                <a:gd name="T41" fmla="*/ 8 h 145"/>
                <a:gd name="T42" fmla="*/ 31 w 142"/>
                <a:gd name="T43" fmla="*/ 8 h 145"/>
                <a:gd name="T44" fmla="*/ 34 w 142"/>
                <a:gd name="T45" fmla="*/ 9 h 145"/>
                <a:gd name="T46" fmla="*/ 35 w 142"/>
                <a:gd name="T47" fmla="*/ 11 h 145"/>
                <a:gd name="T48" fmla="*/ 36 w 142"/>
                <a:gd name="T49" fmla="*/ 15 h 145"/>
                <a:gd name="T50" fmla="*/ 34 w 142"/>
                <a:gd name="T51" fmla="*/ 19 h 145"/>
                <a:gd name="T52" fmla="*/ 33 w 142"/>
                <a:gd name="T53" fmla="*/ 23 h 145"/>
                <a:gd name="T54" fmla="*/ 33 w 142"/>
                <a:gd name="T55" fmla="*/ 28 h 145"/>
                <a:gd name="T56" fmla="*/ 31 w 142"/>
                <a:gd name="T57" fmla="*/ 31 h 145"/>
                <a:gd name="T58" fmla="*/ 28 w 142"/>
                <a:gd name="T59" fmla="*/ 33 h 145"/>
                <a:gd name="T60" fmla="*/ 26 w 142"/>
                <a:gd name="T61" fmla="*/ 33 h 145"/>
                <a:gd name="T62" fmla="*/ 23 w 142"/>
                <a:gd name="T63" fmla="*/ 32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0 w 40"/>
                <a:gd name="T1" fmla="*/ 4 h 39"/>
                <a:gd name="T2" fmla="*/ 10 w 40"/>
                <a:gd name="T3" fmla="*/ 2 h 39"/>
                <a:gd name="T4" fmla="*/ 8 w 40"/>
                <a:gd name="T5" fmla="*/ 1 h 39"/>
                <a:gd name="T6" fmla="*/ 6 w 40"/>
                <a:gd name="T7" fmla="*/ 0 h 39"/>
                <a:gd name="T8" fmla="*/ 4 w 40"/>
                <a:gd name="T9" fmla="*/ 1 h 39"/>
                <a:gd name="T10" fmla="*/ 2 w 40"/>
                <a:gd name="T11" fmla="*/ 1 h 39"/>
                <a:gd name="T12" fmla="*/ 1 w 40"/>
                <a:gd name="T13" fmla="*/ 3 h 39"/>
                <a:gd name="T14" fmla="*/ 0 w 40"/>
                <a:gd name="T15" fmla="*/ 5 h 39"/>
                <a:gd name="T16" fmla="*/ 1 w 40"/>
                <a:gd name="T17" fmla="*/ 7 h 39"/>
                <a:gd name="T18" fmla="*/ 2 w 40"/>
                <a:gd name="T19" fmla="*/ 8 h 39"/>
                <a:gd name="T20" fmla="*/ 3 w 40"/>
                <a:gd name="T21" fmla="*/ 10 h 39"/>
                <a:gd name="T22" fmla="*/ 5 w 40"/>
                <a:gd name="T23" fmla="*/ 10 h 39"/>
                <a:gd name="T24" fmla="*/ 7 w 40"/>
                <a:gd name="T25" fmla="*/ 10 h 39"/>
                <a:gd name="T26" fmla="*/ 9 w 40"/>
                <a:gd name="T27" fmla="*/ 9 h 39"/>
                <a:gd name="T28" fmla="*/ 10 w 40"/>
                <a:gd name="T29" fmla="*/ 8 h 39"/>
                <a:gd name="T30" fmla="*/ 11 w 40"/>
                <a:gd name="T31" fmla="*/ 6 h 39"/>
                <a:gd name="T32" fmla="*/ 10 w 40"/>
                <a:gd name="T33" fmla="*/ 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7 w 52"/>
                <a:gd name="T1" fmla="*/ 14 h 50"/>
                <a:gd name="T2" fmla="*/ 10 w 52"/>
                <a:gd name="T3" fmla="*/ 13 h 50"/>
                <a:gd name="T4" fmla="*/ 12 w 52"/>
                <a:gd name="T5" fmla="*/ 11 h 50"/>
                <a:gd name="T6" fmla="*/ 13 w 52"/>
                <a:gd name="T7" fmla="*/ 9 h 50"/>
                <a:gd name="T8" fmla="*/ 13 w 52"/>
                <a:gd name="T9" fmla="*/ 7 h 50"/>
                <a:gd name="T10" fmla="*/ 13 w 52"/>
                <a:gd name="T11" fmla="*/ 4 h 50"/>
                <a:gd name="T12" fmla="*/ 12 w 52"/>
                <a:gd name="T13" fmla="*/ 2 h 50"/>
                <a:gd name="T14" fmla="*/ 10 w 52"/>
                <a:gd name="T15" fmla="*/ 1 h 50"/>
                <a:gd name="T16" fmla="*/ 7 w 52"/>
                <a:gd name="T17" fmla="*/ 0 h 50"/>
                <a:gd name="T18" fmla="*/ 4 w 52"/>
                <a:gd name="T19" fmla="*/ 1 h 50"/>
                <a:gd name="T20" fmla="*/ 2 w 52"/>
                <a:gd name="T21" fmla="*/ 2 h 50"/>
                <a:gd name="T22" fmla="*/ 1 w 52"/>
                <a:gd name="T23" fmla="*/ 4 h 50"/>
                <a:gd name="T24" fmla="*/ 0 w 52"/>
                <a:gd name="T25" fmla="*/ 7 h 50"/>
                <a:gd name="T26" fmla="*/ 1 w 52"/>
                <a:gd name="T27" fmla="*/ 9 h 50"/>
                <a:gd name="T28" fmla="*/ 2 w 52"/>
                <a:gd name="T29" fmla="*/ 11 h 50"/>
                <a:gd name="T30" fmla="*/ 4 w 52"/>
                <a:gd name="T31" fmla="*/ 13 h 50"/>
                <a:gd name="T32" fmla="*/ 7 w 52"/>
                <a:gd name="T33" fmla="*/ 14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2 h 156"/>
                <a:gd name="T18" fmla="*/ 13 w 113"/>
                <a:gd name="T19" fmla="*/ 0 h 156"/>
                <a:gd name="T20" fmla="*/ 22 w 113"/>
                <a:gd name="T21" fmla="*/ 2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2 h 156"/>
                <a:gd name="T18" fmla="*/ 13 w 113"/>
                <a:gd name="T19" fmla="*/ 0 h 156"/>
                <a:gd name="T20" fmla="*/ 22 w 113"/>
                <a:gd name="T21" fmla="*/ 2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3 w 152"/>
                <a:gd name="T1" fmla="*/ 30 h 123"/>
                <a:gd name="T2" fmla="*/ 0 w 152"/>
                <a:gd name="T3" fmla="*/ 25 h 123"/>
                <a:gd name="T4" fmla="*/ 1 w 152"/>
                <a:gd name="T5" fmla="*/ 23 h 123"/>
                <a:gd name="T6" fmla="*/ 3 w 152"/>
                <a:gd name="T7" fmla="*/ 18 h 123"/>
                <a:gd name="T8" fmla="*/ 7 w 152"/>
                <a:gd name="T9" fmla="*/ 13 h 123"/>
                <a:gd name="T10" fmla="*/ 12 w 152"/>
                <a:gd name="T11" fmla="*/ 6 h 123"/>
                <a:gd name="T12" fmla="*/ 18 w 152"/>
                <a:gd name="T13" fmla="*/ 2 h 123"/>
                <a:gd name="T14" fmla="*/ 23 w 152"/>
                <a:gd name="T15" fmla="*/ 0 h 123"/>
                <a:gd name="T16" fmla="*/ 29 w 152"/>
                <a:gd name="T17" fmla="*/ 1 h 123"/>
                <a:gd name="T18" fmla="*/ 36 w 152"/>
                <a:gd name="T19" fmla="*/ 8 h 123"/>
                <a:gd name="T20" fmla="*/ 38 w 152"/>
                <a:gd name="T21" fmla="*/ 12 h 123"/>
                <a:gd name="T22" fmla="*/ 38 w 152"/>
                <a:gd name="T23" fmla="*/ 16 h 123"/>
                <a:gd name="T24" fmla="*/ 38 w 152"/>
                <a:gd name="T25" fmla="*/ 19 h 123"/>
                <a:gd name="T26" fmla="*/ 37 w 152"/>
                <a:gd name="T27" fmla="*/ 22 h 123"/>
                <a:gd name="T28" fmla="*/ 35 w 152"/>
                <a:gd name="T29" fmla="*/ 24 h 123"/>
                <a:gd name="T30" fmla="*/ 32 w 152"/>
                <a:gd name="T31" fmla="*/ 26 h 123"/>
                <a:gd name="T32" fmla="*/ 28 w 152"/>
                <a:gd name="T33" fmla="*/ 28 h 123"/>
                <a:gd name="T34" fmla="*/ 25 w 152"/>
                <a:gd name="T35" fmla="*/ 29 h 123"/>
                <a:gd name="T36" fmla="*/ 21 w 152"/>
                <a:gd name="T37" fmla="*/ 30 h 123"/>
                <a:gd name="T38" fmla="*/ 18 w 152"/>
                <a:gd name="T39" fmla="*/ 30 h 123"/>
                <a:gd name="T40" fmla="*/ 13 w 152"/>
                <a:gd name="T41" fmla="*/ 30 h 123"/>
                <a:gd name="T42" fmla="*/ 10 w 152"/>
                <a:gd name="T43" fmla="*/ 30 h 123"/>
                <a:gd name="T44" fmla="*/ 7 w 152"/>
                <a:gd name="T45" fmla="*/ 30 h 123"/>
                <a:gd name="T46" fmla="*/ 5 w 152"/>
                <a:gd name="T47" fmla="*/ 30 h 123"/>
                <a:gd name="T48" fmla="*/ 4 w 152"/>
                <a:gd name="T49" fmla="*/ 30 h 123"/>
                <a:gd name="T50" fmla="*/ 3 w 152"/>
                <a:gd name="T51" fmla="*/ 3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6 h 122"/>
                <a:gd name="T2" fmla="*/ 3 w 153"/>
                <a:gd name="T3" fmla="*/ 1 h 122"/>
                <a:gd name="T4" fmla="*/ 3 w 153"/>
                <a:gd name="T5" fmla="*/ 1 h 122"/>
                <a:gd name="T6" fmla="*/ 5 w 153"/>
                <a:gd name="T7" fmla="*/ 1 h 122"/>
                <a:gd name="T8" fmla="*/ 7 w 153"/>
                <a:gd name="T9" fmla="*/ 0 h 122"/>
                <a:gd name="T10" fmla="*/ 10 w 153"/>
                <a:gd name="T11" fmla="*/ 0 h 122"/>
                <a:gd name="T12" fmla="*/ 13 w 153"/>
                <a:gd name="T13" fmla="*/ 1 h 122"/>
                <a:gd name="T14" fmla="*/ 17 w 153"/>
                <a:gd name="T15" fmla="*/ 1 h 122"/>
                <a:gd name="T16" fmla="*/ 21 w 153"/>
                <a:gd name="T17" fmla="*/ 1 h 122"/>
                <a:gd name="T18" fmla="*/ 24 w 153"/>
                <a:gd name="T19" fmla="*/ 2 h 122"/>
                <a:gd name="T20" fmla="*/ 28 w 153"/>
                <a:gd name="T21" fmla="*/ 3 h 122"/>
                <a:gd name="T22" fmla="*/ 31 w 153"/>
                <a:gd name="T23" fmla="*/ 4 h 122"/>
                <a:gd name="T24" fmla="*/ 34 w 153"/>
                <a:gd name="T25" fmla="*/ 6 h 122"/>
                <a:gd name="T26" fmla="*/ 36 w 153"/>
                <a:gd name="T27" fmla="*/ 8 h 122"/>
                <a:gd name="T28" fmla="*/ 38 w 153"/>
                <a:gd name="T29" fmla="*/ 11 h 122"/>
                <a:gd name="T30" fmla="*/ 38 w 153"/>
                <a:gd name="T31" fmla="*/ 14 h 122"/>
                <a:gd name="T32" fmla="*/ 37 w 153"/>
                <a:gd name="T33" fmla="*/ 18 h 122"/>
                <a:gd name="T34" fmla="*/ 35 w 153"/>
                <a:gd name="T35" fmla="*/ 23 h 122"/>
                <a:gd name="T36" fmla="*/ 29 w 153"/>
                <a:gd name="T37" fmla="*/ 29 h 122"/>
                <a:gd name="T38" fmla="*/ 23 w 153"/>
                <a:gd name="T39" fmla="*/ 31 h 122"/>
                <a:gd name="T40" fmla="*/ 17 w 153"/>
                <a:gd name="T41" fmla="*/ 29 h 122"/>
                <a:gd name="T42" fmla="*/ 12 w 153"/>
                <a:gd name="T43" fmla="*/ 24 h 122"/>
                <a:gd name="T44" fmla="*/ 7 w 153"/>
                <a:gd name="T45" fmla="*/ 18 h 122"/>
                <a:gd name="T46" fmla="*/ 3 w 153"/>
                <a:gd name="T47" fmla="*/ 12 h 122"/>
                <a:gd name="T48" fmla="*/ 1 w 153"/>
                <a:gd name="T49" fmla="*/ 8 h 122"/>
                <a:gd name="T50" fmla="*/ 0 w 153"/>
                <a:gd name="T51" fmla="*/ 6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0 w 112"/>
                <a:gd name="T1" fmla="*/ 0 h 156"/>
                <a:gd name="T2" fmla="*/ 16 w 112"/>
                <a:gd name="T3" fmla="*/ 0 h 156"/>
                <a:gd name="T4" fmla="*/ 18 w 112"/>
                <a:gd name="T5" fmla="*/ 2 h 156"/>
                <a:gd name="T6" fmla="*/ 20 w 112"/>
                <a:gd name="T7" fmla="*/ 6 h 156"/>
                <a:gd name="T8" fmla="*/ 23 w 112"/>
                <a:gd name="T9" fmla="*/ 12 h 156"/>
                <a:gd name="T10" fmla="*/ 26 w 112"/>
                <a:gd name="T11" fmla="*/ 20 h 156"/>
                <a:gd name="T12" fmla="*/ 27 w 112"/>
                <a:gd name="T13" fmla="*/ 26 h 156"/>
                <a:gd name="T14" fmla="*/ 26 w 112"/>
                <a:gd name="T15" fmla="*/ 33 h 156"/>
                <a:gd name="T16" fmla="*/ 22 w 112"/>
                <a:gd name="T17" fmla="*/ 38 h 156"/>
                <a:gd name="T18" fmla="*/ 14 w 112"/>
                <a:gd name="T19" fmla="*/ 39 h 156"/>
                <a:gd name="T20" fmla="*/ 5 w 112"/>
                <a:gd name="T21" fmla="*/ 38 h 156"/>
                <a:gd name="T22" fmla="*/ 1 w 112"/>
                <a:gd name="T23" fmla="*/ 33 h 156"/>
                <a:gd name="T24" fmla="*/ 0 w 112"/>
                <a:gd name="T25" fmla="*/ 26 h 156"/>
                <a:gd name="T26" fmla="*/ 1 w 112"/>
                <a:gd name="T27" fmla="*/ 20 h 156"/>
                <a:gd name="T28" fmla="*/ 3 w 112"/>
                <a:gd name="T29" fmla="*/ 12 h 156"/>
                <a:gd name="T30" fmla="*/ 7 w 112"/>
                <a:gd name="T31" fmla="*/ 6 h 156"/>
                <a:gd name="T32" fmla="*/ 9 w 112"/>
                <a:gd name="T33" fmla="*/ 2 h 156"/>
                <a:gd name="T34" fmla="*/ 1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34 w 151"/>
                <a:gd name="T1" fmla="*/ 1 h 123"/>
                <a:gd name="T2" fmla="*/ 37 w 151"/>
                <a:gd name="T3" fmla="*/ 6 h 123"/>
                <a:gd name="T4" fmla="*/ 36 w 151"/>
                <a:gd name="T5" fmla="*/ 8 h 123"/>
                <a:gd name="T6" fmla="*/ 34 w 151"/>
                <a:gd name="T7" fmla="*/ 12 h 123"/>
                <a:gd name="T8" fmla="*/ 30 w 151"/>
                <a:gd name="T9" fmla="*/ 18 h 123"/>
                <a:gd name="T10" fmla="*/ 25 w 151"/>
                <a:gd name="T11" fmla="*/ 24 h 123"/>
                <a:gd name="T12" fmla="*/ 20 w 151"/>
                <a:gd name="T13" fmla="*/ 29 h 123"/>
                <a:gd name="T14" fmla="*/ 14 w 151"/>
                <a:gd name="T15" fmla="*/ 31 h 123"/>
                <a:gd name="T16" fmla="*/ 8 w 151"/>
                <a:gd name="T17" fmla="*/ 30 h 123"/>
                <a:gd name="T18" fmla="*/ 2 w 151"/>
                <a:gd name="T19" fmla="*/ 23 h 123"/>
                <a:gd name="T20" fmla="*/ 0 w 151"/>
                <a:gd name="T21" fmla="*/ 18 h 123"/>
                <a:gd name="T22" fmla="*/ 0 w 151"/>
                <a:gd name="T23" fmla="*/ 15 h 123"/>
                <a:gd name="T24" fmla="*/ 0 w 151"/>
                <a:gd name="T25" fmla="*/ 11 h 123"/>
                <a:gd name="T26" fmla="*/ 1 w 151"/>
                <a:gd name="T27" fmla="*/ 8 h 123"/>
                <a:gd name="T28" fmla="*/ 3 w 151"/>
                <a:gd name="T29" fmla="*/ 6 h 123"/>
                <a:gd name="T30" fmla="*/ 6 w 151"/>
                <a:gd name="T31" fmla="*/ 4 h 123"/>
                <a:gd name="T32" fmla="*/ 9 w 151"/>
                <a:gd name="T33" fmla="*/ 3 h 123"/>
                <a:gd name="T34" fmla="*/ 13 w 151"/>
                <a:gd name="T35" fmla="*/ 2 h 123"/>
                <a:gd name="T36" fmla="*/ 16 w 151"/>
                <a:gd name="T37" fmla="*/ 1 h 123"/>
                <a:gd name="T38" fmla="*/ 20 w 151"/>
                <a:gd name="T39" fmla="*/ 1 h 123"/>
                <a:gd name="T40" fmla="*/ 24 w 151"/>
                <a:gd name="T41" fmla="*/ 1 h 123"/>
                <a:gd name="T42" fmla="*/ 27 w 151"/>
                <a:gd name="T43" fmla="*/ 0 h 123"/>
                <a:gd name="T44" fmla="*/ 30 w 151"/>
                <a:gd name="T45" fmla="*/ 0 h 123"/>
                <a:gd name="T46" fmla="*/ 32 w 151"/>
                <a:gd name="T47" fmla="*/ 1 h 123"/>
                <a:gd name="T48" fmla="*/ 34 w 151"/>
                <a:gd name="T49" fmla="*/ 1 h 123"/>
                <a:gd name="T50" fmla="*/ 3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38 w 152"/>
                <a:gd name="T1" fmla="*/ 25 h 123"/>
                <a:gd name="T2" fmla="*/ 35 w 152"/>
                <a:gd name="T3" fmla="*/ 31 h 123"/>
                <a:gd name="T4" fmla="*/ 35 w 152"/>
                <a:gd name="T5" fmla="*/ 31 h 123"/>
                <a:gd name="T6" fmla="*/ 33 w 152"/>
                <a:gd name="T7" fmla="*/ 31 h 123"/>
                <a:gd name="T8" fmla="*/ 30 w 152"/>
                <a:gd name="T9" fmla="*/ 31 h 123"/>
                <a:gd name="T10" fmla="*/ 27 w 152"/>
                <a:gd name="T11" fmla="*/ 31 h 123"/>
                <a:gd name="T12" fmla="*/ 24 w 152"/>
                <a:gd name="T13" fmla="*/ 31 h 123"/>
                <a:gd name="T14" fmla="*/ 21 w 152"/>
                <a:gd name="T15" fmla="*/ 31 h 123"/>
                <a:gd name="T16" fmla="*/ 17 w 152"/>
                <a:gd name="T17" fmla="*/ 30 h 123"/>
                <a:gd name="T18" fmla="*/ 13 w 152"/>
                <a:gd name="T19" fmla="*/ 29 h 123"/>
                <a:gd name="T20" fmla="*/ 10 w 152"/>
                <a:gd name="T21" fmla="*/ 28 h 123"/>
                <a:gd name="T22" fmla="*/ 6 w 152"/>
                <a:gd name="T23" fmla="*/ 27 h 123"/>
                <a:gd name="T24" fmla="*/ 4 w 152"/>
                <a:gd name="T25" fmla="*/ 25 h 123"/>
                <a:gd name="T26" fmla="*/ 2 w 152"/>
                <a:gd name="T27" fmla="*/ 23 h 123"/>
                <a:gd name="T28" fmla="*/ 1 w 152"/>
                <a:gd name="T29" fmla="*/ 20 h 123"/>
                <a:gd name="T30" fmla="*/ 0 w 152"/>
                <a:gd name="T31" fmla="*/ 17 h 123"/>
                <a:gd name="T32" fmla="*/ 1 w 152"/>
                <a:gd name="T33" fmla="*/ 13 h 123"/>
                <a:gd name="T34" fmla="*/ 3 w 152"/>
                <a:gd name="T35" fmla="*/ 9 h 123"/>
                <a:gd name="T36" fmla="*/ 9 w 152"/>
                <a:gd name="T37" fmla="*/ 2 h 123"/>
                <a:gd name="T38" fmla="*/ 14 w 152"/>
                <a:gd name="T39" fmla="*/ 0 h 123"/>
                <a:gd name="T40" fmla="*/ 21 w 152"/>
                <a:gd name="T41" fmla="*/ 2 h 123"/>
                <a:gd name="T42" fmla="*/ 26 w 152"/>
                <a:gd name="T43" fmla="*/ 7 h 123"/>
                <a:gd name="T44" fmla="*/ 31 w 152"/>
                <a:gd name="T45" fmla="*/ 13 h 123"/>
                <a:gd name="T46" fmla="*/ 35 w 152"/>
                <a:gd name="T47" fmla="*/ 19 h 123"/>
                <a:gd name="T48" fmla="*/ 37 w 152"/>
                <a:gd name="T49" fmla="*/ 23 h 123"/>
                <a:gd name="T50" fmla="*/ 38 w 152"/>
                <a:gd name="T51" fmla="*/ 25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7 h 148"/>
                <a:gd name="T2" fmla="*/ 0 w 136"/>
                <a:gd name="T3" fmla="*/ 12 h 148"/>
                <a:gd name="T4" fmla="*/ 2 w 136"/>
                <a:gd name="T5" fmla="*/ 9 h 148"/>
                <a:gd name="T6" fmla="*/ 4 w 136"/>
                <a:gd name="T7" fmla="*/ 7 h 148"/>
                <a:gd name="T8" fmla="*/ 6 w 136"/>
                <a:gd name="T9" fmla="*/ 6 h 148"/>
                <a:gd name="T10" fmla="*/ 9 w 136"/>
                <a:gd name="T11" fmla="*/ 6 h 148"/>
                <a:gd name="T12" fmla="*/ 11 w 136"/>
                <a:gd name="T13" fmla="*/ 4 h 148"/>
                <a:gd name="T14" fmla="*/ 14 w 136"/>
                <a:gd name="T15" fmla="*/ 1 h 148"/>
                <a:gd name="T16" fmla="*/ 20 w 136"/>
                <a:gd name="T17" fmla="*/ 1 h 148"/>
                <a:gd name="T18" fmla="*/ 23 w 136"/>
                <a:gd name="T19" fmla="*/ 4 h 148"/>
                <a:gd name="T20" fmla="*/ 25 w 136"/>
                <a:gd name="T21" fmla="*/ 6 h 148"/>
                <a:gd name="T22" fmla="*/ 28 w 136"/>
                <a:gd name="T23" fmla="*/ 6 h 148"/>
                <a:gd name="T24" fmla="*/ 30 w 136"/>
                <a:gd name="T25" fmla="*/ 6 h 148"/>
                <a:gd name="T26" fmla="*/ 33 w 136"/>
                <a:gd name="T27" fmla="*/ 8 h 148"/>
                <a:gd name="T28" fmla="*/ 34 w 136"/>
                <a:gd name="T29" fmla="*/ 11 h 148"/>
                <a:gd name="T30" fmla="*/ 33 w 136"/>
                <a:gd name="T31" fmla="*/ 17 h 148"/>
                <a:gd name="T32" fmla="*/ 33 w 136"/>
                <a:gd name="T33" fmla="*/ 20 h 148"/>
                <a:gd name="T34" fmla="*/ 34 w 136"/>
                <a:gd name="T35" fmla="*/ 25 h 148"/>
                <a:gd name="T36" fmla="*/ 33 w 136"/>
                <a:gd name="T37" fmla="*/ 29 h 148"/>
                <a:gd name="T38" fmla="*/ 30 w 136"/>
                <a:gd name="T39" fmla="*/ 30 h 148"/>
                <a:gd name="T40" fmla="*/ 28 w 136"/>
                <a:gd name="T41" fmla="*/ 31 h 148"/>
                <a:gd name="T42" fmla="*/ 25 w 136"/>
                <a:gd name="T43" fmla="*/ 30 h 148"/>
                <a:gd name="T44" fmla="*/ 23 w 136"/>
                <a:gd name="T45" fmla="*/ 33 h 148"/>
                <a:gd name="T46" fmla="*/ 20 w 136"/>
                <a:gd name="T47" fmla="*/ 37 h 148"/>
                <a:gd name="T48" fmla="*/ 15 w 136"/>
                <a:gd name="T49" fmla="*/ 37 h 148"/>
                <a:gd name="T50" fmla="*/ 11 w 136"/>
                <a:gd name="T51" fmla="*/ 33 h 148"/>
                <a:gd name="T52" fmla="*/ 9 w 136"/>
                <a:gd name="T53" fmla="*/ 31 h 148"/>
                <a:gd name="T54" fmla="*/ 6 w 136"/>
                <a:gd name="T55" fmla="*/ 31 h 148"/>
                <a:gd name="T56" fmla="*/ 4 w 136"/>
                <a:gd name="T57" fmla="*/ 30 h 148"/>
                <a:gd name="T58" fmla="*/ 2 w 136"/>
                <a:gd name="T59" fmla="*/ 29 h 148"/>
                <a:gd name="T60" fmla="*/ 1 w 136"/>
                <a:gd name="T61" fmla="*/ 25 h 148"/>
                <a:gd name="T62" fmla="*/ 2 w 136"/>
                <a:gd name="T63" fmla="*/ 2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5 w 39"/>
                <a:gd name="T1" fmla="*/ 11 h 40"/>
                <a:gd name="T2" fmla="*/ 7 w 39"/>
                <a:gd name="T3" fmla="*/ 10 h 40"/>
                <a:gd name="T4" fmla="*/ 9 w 39"/>
                <a:gd name="T5" fmla="*/ 9 h 40"/>
                <a:gd name="T6" fmla="*/ 10 w 39"/>
                <a:gd name="T7" fmla="*/ 7 h 40"/>
                <a:gd name="T8" fmla="*/ 10 w 39"/>
                <a:gd name="T9" fmla="*/ 6 h 40"/>
                <a:gd name="T10" fmla="*/ 10 w 39"/>
                <a:gd name="T11" fmla="*/ 3 h 40"/>
                <a:gd name="T12" fmla="*/ 9 w 39"/>
                <a:gd name="T13" fmla="*/ 2 h 40"/>
                <a:gd name="T14" fmla="*/ 7 w 39"/>
                <a:gd name="T15" fmla="*/ 1 h 40"/>
                <a:gd name="T16" fmla="*/ 5 w 39"/>
                <a:gd name="T17" fmla="*/ 0 h 40"/>
                <a:gd name="T18" fmla="*/ 3 w 39"/>
                <a:gd name="T19" fmla="*/ 1 h 40"/>
                <a:gd name="T20" fmla="*/ 2 w 39"/>
                <a:gd name="T21" fmla="*/ 2 h 40"/>
                <a:gd name="T22" fmla="*/ 1 w 39"/>
                <a:gd name="T23" fmla="*/ 3 h 40"/>
                <a:gd name="T24" fmla="*/ 0 w 39"/>
                <a:gd name="T25" fmla="*/ 6 h 40"/>
                <a:gd name="T26" fmla="*/ 1 w 39"/>
                <a:gd name="T27" fmla="*/ 7 h 40"/>
                <a:gd name="T28" fmla="*/ 2 w 39"/>
                <a:gd name="T29" fmla="*/ 9 h 40"/>
                <a:gd name="T30" fmla="*/ 3 w 39"/>
                <a:gd name="T31" fmla="*/ 10 h 40"/>
                <a:gd name="T32" fmla="*/ 5 w 39"/>
                <a:gd name="T33" fmla="*/ 1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7 h 147"/>
                <a:gd name="T2" fmla="*/ 0 w 136"/>
                <a:gd name="T3" fmla="*/ 12 h 147"/>
                <a:gd name="T4" fmla="*/ 2 w 136"/>
                <a:gd name="T5" fmla="*/ 9 h 147"/>
                <a:gd name="T6" fmla="*/ 4 w 136"/>
                <a:gd name="T7" fmla="*/ 7 h 147"/>
                <a:gd name="T8" fmla="*/ 6 w 136"/>
                <a:gd name="T9" fmla="*/ 6 h 147"/>
                <a:gd name="T10" fmla="*/ 9 w 136"/>
                <a:gd name="T11" fmla="*/ 7 h 147"/>
                <a:gd name="T12" fmla="*/ 11 w 136"/>
                <a:gd name="T13" fmla="*/ 4 h 147"/>
                <a:gd name="T14" fmla="*/ 14 w 136"/>
                <a:gd name="T15" fmla="*/ 1 h 147"/>
                <a:gd name="T16" fmla="*/ 20 w 136"/>
                <a:gd name="T17" fmla="*/ 1 h 147"/>
                <a:gd name="T18" fmla="*/ 23 w 136"/>
                <a:gd name="T19" fmla="*/ 4 h 147"/>
                <a:gd name="T20" fmla="*/ 25 w 136"/>
                <a:gd name="T21" fmla="*/ 6 h 147"/>
                <a:gd name="T22" fmla="*/ 28 w 136"/>
                <a:gd name="T23" fmla="*/ 6 h 147"/>
                <a:gd name="T24" fmla="*/ 30 w 136"/>
                <a:gd name="T25" fmla="*/ 7 h 147"/>
                <a:gd name="T26" fmla="*/ 33 w 136"/>
                <a:gd name="T27" fmla="*/ 8 h 147"/>
                <a:gd name="T28" fmla="*/ 34 w 136"/>
                <a:gd name="T29" fmla="*/ 12 h 147"/>
                <a:gd name="T30" fmla="*/ 33 w 136"/>
                <a:gd name="T31" fmla="*/ 17 h 147"/>
                <a:gd name="T32" fmla="*/ 33 w 136"/>
                <a:gd name="T33" fmla="*/ 20 h 147"/>
                <a:gd name="T34" fmla="*/ 34 w 136"/>
                <a:gd name="T35" fmla="*/ 25 h 147"/>
                <a:gd name="T36" fmla="*/ 33 w 136"/>
                <a:gd name="T37" fmla="*/ 29 h 147"/>
                <a:gd name="T38" fmla="*/ 30 w 136"/>
                <a:gd name="T39" fmla="*/ 31 h 147"/>
                <a:gd name="T40" fmla="*/ 28 w 136"/>
                <a:gd name="T41" fmla="*/ 31 h 147"/>
                <a:gd name="T42" fmla="*/ 25 w 136"/>
                <a:gd name="T43" fmla="*/ 31 h 147"/>
                <a:gd name="T44" fmla="*/ 23 w 136"/>
                <a:gd name="T45" fmla="*/ 33 h 147"/>
                <a:gd name="T46" fmla="*/ 20 w 136"/>
                <a:gd name="T47" fmla="*/ 37 h 147"/>
                <a:gd name="T48" fmla="*/ 15 w 136"/>
                <a:gd name="T49" fmla="*/ 37 h 147"/>
                <a:gd name="T50" fmla="*/ 11 w 136"/>
                <a:gd name="T51" fmla="*/ 33 h 147"/>
                <a:gd name="T52" fmla="*/ 9 w 136"/>
                <a:gd name="T53" fmla="*/ 31 h 147"/>
                <a:gd name="T54" fmla="*/ 6 w 136"/>
                <a:gd name="T55" fmla="*/ 31 h 147"/>
                <a:gd name="T56" fmla="*/ 4 w 136"/>
                <a:gd name="T57" fmla="*/ 31 h 147"/>
                <a:gd name="T58" fmla="*/ 2 w 136"/>
                <a:gd name="T59" fmla="*/ 29 h 147"/>
                <a:gd name="T60" fmla="*/ 1 w 136"/>
                <a:gd name="T61" fmla="*/ 26 h 147"/>
                <a:gd name="T62" fmla="*/ 2 w 136"/>
                <a:gd name="T63" fmla="*/ 2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5 w 39"/>
                <a:gd name="T1" fmla="*/ 10 h 39"/>
                <a:gd name="T2" fmla="*/ 7 w 39"/>
                <a:gd name="T3" fmla="*/ 10 h 39"/>
                <a:gd name="T4" fmla="*/ 9 w 39"/>
                <a:gd name="T5" fmla="*/ 9 h 39"/>
                <a:gd name="T6" fmla="*/ 10 w 39"/>
                <a:gd name="T7" fmla="*/ 7 h 39"/>
                <a:gd name="T8" fmla="*/ 10 w 39"/>
                <a:gd name="T9" fmla="*/ 5 h 39"/>
                <a:gd name="T10" fmla="*/ 10 w 39"/>
                <a:gd name="T11" fmla="*/ 3 h 39"/>
                <a:gd name="T12" fmla="*/ 9 w 39"/>
                <a:gd name="T13" fmla="*/ 2 h 39"/>
                <a:gd name="T14" fmla="*/ 7 w 39"/>
                <a:gd name="T15" fmla="*/ 1 h 39"/>
                <a:gd name="T16" fmla="*/ 5 w 39"/>
                <a:gd name="T17" fmla="*/ 0 h 39"/>
                <a:gd name="T18" fmla="*/ 4 w 39"/>
                <a:gd name="T19" fmla="*/ 1 h 39"/>
                <a:gd name="T20" fmla="*/ 2 w 39"/>
                <a:gd name="T21" fmla="*/ 2 h 39"/>
                <a:gd name="T22" fmla="*/ 1 w 39"/>
                <a:gd name="T23" fmla="*/ 3 h 39"/>
                <a:gd name="T24" fmla="*/ 0 w 39"/>
                <a:gd name="T25" fmla="*/ 5 h 39"/>
                <a:gd name="T26" fmla="*/ 1 w 39"/>
                <a:gd name="T27" fmla="*/ 7 h 39"/>
                <a:gd name="T28" fmla="*/ 2 w 39"/>
                <a:gd name="T29" fmla="*/ 9 h 39"/>
                <a:gd name="T30" fmla="*/ 4 w 39"/>
                <a:gd name="T31" fmla="*/ 10 h 39"/>
                <a:gd name="T32" fmla="*/ 5 w 39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1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4 h 30"/>
                <a:gd name="T20" fmla="*/ 1 w 29"/>
                <a:gd name="T21" fmla="*/ 3 h 30"/>
                <a:gd name="T22" fmla="*/ 1 w 29"/>
                <a:gd name="T23" fmla="*/ 2 h 30"/>
                <a:gd name="T24" fmla="*/ 1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4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6 h 29"/>
                <a:gd name="T52" fmla="*/ 7 w 30"/>
                <a:gd name="T53" fmla="*/ 7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8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8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6 h 30"/>
                <a:gd name="T52" fmla="*/ 7 w 30"/>
                <a:gd name="T53" fmla="*/ 7 h 30"/>
                <a:gd name="T54" fmla="*/ 5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6 w 58"/>
                <a:gd name="T1" fmla="*/ 7 h 60"/>
                <a:gd name="T2" fmla="*/ 16 w 58"/>
                <a:gd name="T3" fmla="*/ 6 h 60"/>
                <a:gd name="T4" fmla="*/ 15 w 58"/>
                <a:gd name="T5" fmla="*/ 4 h 60"/>
                <a:gd name="T6" fmla="*/ 14 w 58"/>
                <a:gd name="T7" fmla="*/ 3 h 60"/>
                <a:gd name="T8" fmla="*/ 13 w 58"/>
                <a:gd name="T9" fmla="*/ 2 h 60"/>
                <a:gd name="T10" fmla="*/ 12 w 58"/>
                <a:gd name="T11" fmla="*/ 1 h 60"/>
                <a:gd name="T12" fmla="*/ 11 w 58"/>
                <a:gd name="T13" fmla="*/ 0 h 60"/>
                <a:gd name="T14" fmla="*/ 9 w 58"/>
                <a:gd name="T15" fmla="*/ 0 h 60"/>
                <a:gd name="T16" fmla="*/ 7 w 58"/>
                <a:gd name="T17" fmla="*/ 0 h 60"/>
                <a:gd name="T18" fmla="*/ 5 w 58"/>
                <a:gd name="T19" fmla="*/ 0 h 60"/>
                <a:gd name="T20" fmla="*/ 2 w 58"/>
                <a:gd name="T21" fmla="*/ 2 h 60"/>
                <a:gd name="T22" fmla="*/ 1 w 58"/>
                <a:gd name="T23" fmla="*/ 4 h 60"/>
                <a:gd name="T24" fmla="*/ 0 w 58"/>
                <a:gd name="T25" fmla="*/ 7 h 60"/>
                <a:gd name="T26" fmla="*/ 0 w 58"/>
                <a:gd name="T27" fmla="*/ 8 h 60"/>
                <a:gd name="T28" fmla="*/ 1 w 58"/>
                <a:gd name="T29" fmla="*/ 10 h 60"/>
                <a:gd name="T30" fmla="*/ 1 w 58"/>
                <a:gd name="T31" fmla="*/ 11 h 60"/>
                <a:gd name="T32" fmla="*/ 2 w 58"/>
                <a:gd name="T33" fmla="*/ 12 h 60"/>
                <a:gd name="T34" fmla="*/ 3 w 58"/>
                <a:gd name="T35" fmla="*/ 13 h 60"/>
                <a:gd name="T36" fmla="*/ 5 w 58"/>
                <a:gd name="T37" fmla="*/ 14 h 60"/>
                <a:gd name="T38" fmla="*/ 6 w 58"/>
                <a:gd name="T39" fmla="*/ 14 h 60"/>
                <a:gd name="T40" fmla="*/ 7 w 58"/>
                <a:gd name="T41" fmla="*/ 14 h 60"/>
                <a:gd name="T42" fmla="*/ 9 w 58"/>
                <a:gd name="T43" fmla="*/ 14 h 60"/>
                <a:gd name="T44" fmla="*/ 11 w 58"/>
                <a:gd name="T45" fmla="*/ 14 h 60"/>
                <a:gd name="T46" fmla="*/ 12 w 58"/>
                <a:gd name="T47" fmla="*/ 13 h 60"/>
                <a:gd name="T48" fmla="*/ 13 w 58"/>
                <a:gd name="T49" fmla="*/ 12 h 60"/>
                <a:gd name="T50" fmla="*/ 14 w 58"/>
                <a:gd name="T51" fmla="*/ 11 h 60"/>
                <a:gd name="T52" fmla="*/ 15 w 58"/>
                <a:gd name="T53" fmla="*/ 10 h 60"/>
                <a:gd name="T54" fmla="*/ 16 w 58"/>
                <a:gd name="T55" fmla="*/ 8 h 60"/>
                <a:gd name="T56" fmla="*/ 16 w 58"/>
                <a:gd name="T57" fmla="*/ 7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4 w 28"/>
                <a:gd name="T1" fmla="*/ 8 h 30"/>
                <a:gd name="T2" fmla="*/ 3 w 28"/>
                <a:gd name="T3" fmla="*/ 8 h 30"/>
                <a:gd name="T4" fmla="*/ 3 w 28"/>
                <a:gd name="T5" fmla="*/ 8 h 30"/>
                <a:gd name="T6" fmla="*/ 2 w 28"/>
                <a:gd name="T7" fmla="*/ 7 h 30"/>
                <a:gd name="T8" fmla="*/ 1 w 28"/>
                <a:gd name="T9" fmla="*/ 7 h 30"/>
                <a:gd name="T10" fmla="*/ 1 w 28"/>
                <a:gd name="T11" fmla="*/ 6 h 30"/>
                <a:gd name="T12" fmla="*/ 1 w 28"/>
                <a:gd name="T13" fmla="*/ 6 h 30"/>
                <a:gd name="T14" fmla="*/ 0 w 28"/>
                <a:gd name="T15" fmla="*/ 5 h 30"/>
                <a:gd name="T16" fmla="*/ 0 w 28"/>
                <a:gd name="T17" fmla="*/ 4 h 30"/>
                <a:gd name="T18" fmla="*/ 0 w 28"/>
                <a:gd name="T19" fmla="*/ 4 h 30"/>
                <a:gd name="T20" fmla="*/ 1 w 28"/>
                <a:gd name="T21" fmla="*/ 3 h 30"/>
                <a:gd name="T22" fmla="*/ 1 w 28"/>
                <a:gd name="T23" fmla="*/ 2 h 30"/>
                <a:gd name="T24" fmla="*/ 1 w 28"/>
                <a:gd name="T25" fmla="*/ 2 h 30"/>
                <a:gd name="T26" fmla="*/ 2 w 28"/>
                <a:gd name="T27" fmla="*/ 1 h 30"/>
                <a:gd name="T28" fmla="*/ 3 w 28"/>
                <a:gd name="T29" fmla="*/ 1 h 30"/>
                <a:gd name="T30" fmla="*/ 3 w 28"/>
                <a:gd name="T31" fmla="*/ 0 h 30"/>
                <a:gd name="T32" fmla="*/ 4 w 28"/>
                <a:gd name="T33" fmla="*/ 0 h 30"/>
                <a:gd name="T34" fmla="*/ 5 w 28"/>
                <a:gd name="T35" fmla="*/ 0 h 30"/>
                <a:gd name="T36" fmla="*/ 5 w 28"/>
                <a:gd name="T37" fmla="*/ 1 h 30"/>
                <a:gd name="T38" fmla="*/ 6 w 28"/>
                <a:gd name="T39" fmla="*/ 1 h 30"/>
                <a:gd name="T40" fmla="*/ 7 w 28"/>
                <a:gd name="T41" fmla="*/ 2 h 30"/>
                <a:gd name="T42" fmla="*/ 7 w 28"/>
                <a:gd name="T43" fmla="*/ 2 h 30"/>
                <a:gd name="T44" fmla="*/ 7 w 28"/>
                <a:gd name="T45" fmla="*/ 3 h 30"/>
                <a:gd name="T46" fmla="*/ 7 w 28"/>
                <a:gd name="T47" fmla="*/ 4 h 30"/>
                <a:gd name="T48" fmla="*/ 7 w 28"/>
                <a:gd name="T49" fmla="*/ 4 h 30"/>
                <a:gd name="T50" fmla="*/ 7 w 28"/>
                <a:gd name="T51" fmla="*/ 6 h 30"/>
                <a:gd name="T52" fmla="*/ 7 w 28"/>
                <a:gd name="T53" fmla="*/ 7 h 30"/>
                <a:gd name="T54" fmla="*/ 5 w 28"/>
                <a:gd name="T55" fmla="*/ 8 h 30"/>
                <a:gd name="T56" fmla="*/ 4 w 28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4 w 60"/>
                <a:gd name="T1" fmla="*/ 8 h 60"/>
                <a:gd name="T2" fmla="*/ 14 w 60"/>
                <a:gd name="T3" fmla="*/ 6 h 60"/>
                <a:gd name="T4" fmla="*/ 14 w 60"/>
                <a:gd name="T5" fmla="*/ 5 h 60"/>
                <a:gd name="T6" fmla="*/ 13 w 60"/>
                <a:gd name="T7" fmla="*/ 4 h 60"/>
                <a:gd name="T8" fmla="*/ 12 w 60"/>
                <a:gd name="T9" fmla="*/ 2 h 60"/>
                <a:gd name="T10" fmla="*/ 11 w 60"/>
                <a:gd name="T11" fmla="*/ 2 h 60"/>
                <a:gd name="T12" fmla="*/ 10 w 60"/>
                <a:gd name="T13" fmla="*/ 1 h 60"/>
                <a:gd name="T14" fmla="*/ 8 w 60"/>
                <a:gd name="T15" fmla="*/ 1 h 60"/>
                <a:gd name="T16" fmla="*/ 7 w 60"/>
                <a:gd name="T17" fmla="*/ 0 h 60"/>
                <a:gd name="T18" fmla="*/ 4 w 60"/>
                <a:gd name="T19" fmla="*/ 1 h 60"/>
                <a:gd name="T20" fmla="*/ 2 w 60"/>
                <a:gd name="T21" fmla="*/ 2 h 60"/>
                <a:gd name="T22" fmla="*/ 0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0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3 w 60"/>
                <a:gd name="T35" fmla="*/ 14 h 60"/>
                <a:gd name="T36" fmla="*/ 4 w 60"/>
                <a:gd name="T37" fmla="*/ 15 h 60"/>
                <a:gd name="T38" fmla="*/ 6 w 60"/>
                <a:gd name="T39" fmla="*/ 15 h 60"/>
                <a:gd name="T40" fmla="*/ 7 w 60"/>
                <a:gd name="T41" fmla="*/ 15 h 60"/>
                <a:gd name="T42" fmla="*/ 8 w 60"/>
                <a:gd name="T43" fmla="*/ 15 h 60"/>
                <a:gd name="T44" fmla="*/ 10 w 60"/>
                <a:gd name="T45" fmla="*/ 15 h 60"/>
                <a:gd name="T46" fmla="*/ 11 w 60"/>
                <a:gd name="T47" fmla="*/ 14 h 60"/>
                <a:gd name="T48" fmla="*/ 12 w 60"/>
                <a:gd name="T49" fmla="*/ 13 h 60"/>
                <a:gd name="T50" fmla="*/ 13 w 60"/>
                <a:gd name="T51" fmla="*/ 12 h 60"/>
                <a:gd name="T52" fmla="*/ 14 w 60"/>
                <a:gd name="T53" fmla="*/ 11 h 60"/>
                <a:gd name="T54" fmla="*/ 14 w 60"/>
                <a:gd name="T55" fmla="*/ 9 h 60"/>
                <a:gd name="T56" fmla="*/ 14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1 w 60"/>
                <a:gd name="T31" fmla="*/ 12 h 59"/>
                <a:gd name="T32" fmla="*/ 2 w 60"/>
                <a:gd name="T33" fmla="*/ 13 h 59"/>
                <a:gd name="T34" fmla="*/ 3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5 h 30"/>
                <a:gd name="T52" fmla="*/ 7 w 30"/>
                <a:gd name="T53" fmla="*/ 7 h 30"/>
                <a:gd name="T54" fmla="*/ 5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5 w 60"/>
                <a:gd name="T1" fmla="*/ 7 h 57"/>
                <a:gd name="T2" fmla="*/ 15 w 60"/>
                <a:gd name="T3" fmla="*/ 6 h 57"/>
                <a:gd name="T4" fmla="*/ 15 w 60"/>
                <a:gd name="T5" fmla="*/ 5 h 57"/>
                <a:gd name="T6" fmla="*/ 14 w 60"/>
                <a:gd name="T7" fmla="*/ 3 h 57"/>
                <a:gd name="T8" fmla="*/ 13 w 60"/>
                <a:gd name="T9" fmla="*/ 2 h 57"/>
                <a:gd name="T10" fmla="*/ 12 w 60"/>
                <a:gd name="T11" fmla="*/ 1 h 57"/>
                <a:gd name="T12" fmla="*/ 11 w 60"/>
                <a:gd name="T13" fmla="*/ 1 h 57"/>
                <a:gd name="T14" fmla="*/ 9 w 60"/>
                <a:gd name="T15" fmla="*/ 0 h 57"/>
                <a:gd name="T16" fmla="*/ 8 w 60"/>
                <a:gd name="T17" fmla="*/ 0 h 57"/>
                <a:gd name="T18" fmla="*/ 5 w 60"/>
                <a:gd name="T19" fmla="*/ 1 h 57"/>
                <a:gd name="T20" fmla="*/ 3 w 60"/>
                <a:gd name="T21" fmla="*/ 2 h 57"/>
                <a:gd name="T22" fmla="*/ 1 w 60"/>
                <a:gd name="T23" fmla="*/ 5 h 57"/>
                <a:gd name="T24" fmla="*/ 0 w 60"/>
                <a:gd name="T25" fmla="*/ 7 h 57"/>
                <a:gd name="T26" fmla="*/ 1 w 60"/>
                <a:gd name="T27" fmla="*/ 9 h 57"/>
                <a:gd name="T28" fmla="*/ 1 w 60"/>
                <a:gd name="T29" fmla="*/ 10 h 57"/>
                <a:gd name="T30" fmla="*/ 1 w 60"/>
                <a:gd name="T31" fmla="*/ 12 h 57"/>
                <a:gd name="T32" fmla="*/ 2 w 60"/>
                <a:gd name="T33" fmla="*/ 13 h 57"/>
                <a:gd name="T34" fmla="*/ 3 w 60"/>
                <a:gd name="T35" fmla="*/ 14 h 57"/>
                <a:gd name="T36" fmla="*/ 5 w 60"/>
                <a:gd name="T37" fmla="*/ 14 h 57"/>
                <a:gd name="T38" fmla="*/ 6 w 60"/>
                <a:gd name="T39" fmla="*/ 15 h 57"/>
                <a:gd name="T40" fmla="*/ 8 w 60"/>
                <a:gd name="T41" fmla="*/ 15 h 57"/>
                <a:gd name="T42" fmla="*/ 9 w 60"/>
                <a:gd name="T43" fmla="*/ 15 h 57"/>
                <a:gd name="T44" fmla="*/ 11 w 60"/>
                <a:gd name="T45" fmla="*/ 14 h 57"/>
                <a:gd name="T46" fmla="*/ 12 w 60"/>
                <a:gd name="T47" fmla="*/ 14 h 57"/>
                <a:gd name="T48" fmla="*/ 13 w 60"/>
                <a:gd name="T49" fmla="*/ 13 h 57"/>
                <a:gd name="T50" fmla="*/ 14 w 60"/>
                <a:gd name="T51" fmla="*/ 12 h 57"/>
                <a:gd name="T52" fmla="*/ 15 w 60"/>
                <a:gd name="T53" fmla="*/ 10 h 57"/>
                <a:gd name="T54" fmla="*/ 15 w 60"/>
                <a:gd name="T55" fmla="*/ 9 h 57"/>
                <a:gd name="T56" fmla="*/ 15 w 60"/>
                <a:gd name="T57" fmla="*/ 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4 w 30"/>
                <a:gd name="T1" fmla="*/ 7 h 27"/>
                <a:gd name="T2" fmla="*/ 3 w 30"/>
                <a:gd name="T3" fmla="*/ 7 h 27"/>
                <a:gd name="T4" fmla="*/ 3 w 30"/>
                <a:gd name="T5" fmla="*/ 7 h 27"/>
                <a:gd name="T6" fmla="*/ 2 w 30"/>
                <a:gd name="T7" fmla="*/ 7 h 27"/>
                <a:gd name="T8" fmla="*/ 1 w 30"/>
                <a:gd name="T9" fmla="*/ 6 h 27"/>
                <a:gd name="T10" fmla="*/ 1 w 30"/>
                <a:gd name="T11" fmla="*/ 6 h 27"/>
                <a:gd name="T12" fmla="*/ 1 w 30"/>
                <a:gd name="T13" fmla="*/ 5 h 27"/>
                <a:gd name="T14" fmla="*/ 0 w 30"/>
                <a:gd name="T15" fmla="*/ 4 h 27"/>
                <a:gd name="T16" fmla="*/ 0 w 30"/>
                <a:gd name="T17" fmla="*/ 3 h 27"/>
                <a:gd name="T18" fmla="*/ 0 w 30"/>
                <a:gd name="T19" fmla="*/ 3 h 27"/>
                <a:gd name="T20" fmla="*/ 1 w 30"/>
                <a:gd name="T21" fmla="*/ 2 h 27"/>
                <a:gd name="T22" fmla="*/ 1 w 30"/>
                <a:gd name="T23" fmla="*/ 1 h 27"/>
                <a:gd name="T24" fmla="*/ 1 w 30"/>
                <a:gd name="T25" fmla="*/ 1 h 27"/>
                <a:gd name="T26" fmla="*/ 2 w 30"/>
                <a:gd name="T27" fmla="*/ 1 h 27"/>
                <a:gd name="T28" fmla="*/ 3 w 30"/>
                <a:gd name="T29" fmla="*/ 0 h 27"/>
                <a:gd name="T30" fmla="*/ 3 w 30"/>
                <a:gd name="T31" fmla="*/ 0 h 27"/>
                <a:gd name="T32" fmla="*/ 4 w 30"/>
                <a:gd name="T33" fmla="*/ 0 h 27"/>
                <a:gd name="T34" fmla="*/ 5 w 30"/>
                <a:gd name="T35" fmla="*/ 0 h 27"/>
                <a:gd name="T36" fmla="*/ 5 w 30"/>
                <a:gd name="T37" fmla="*/ 0 h 27"/>
                <a:gd name="T38" fmla="*/ 6 w 30"/>
                <a:gd name="T39" fmla="*/ 1 h 27"/>
                <a:gd name="T40" fmla="*/ 7 w 30"/>
                <a:gd name="T41" fmla="*/ 1 h 27"/>
                <a:gd name="T42" fmla="*/ 7 w 30"/>
                <a:gd name="T43" fmla="*/ 1 h 27"/>
                <a:gd name="T44" fmla="*/ 8 w 30"/>
                <a:gd name="T45" fmla="*/ 2 h 27"/>
                <a:gd name="T46" fmla="*/ 8 w 30"/>
                <a:gd name="T47" fmla="*/ 3 h 27"/>
                <a:gd name="T48" fmla="*/ 8 w 30"/>
                <a:gd name="T49" fmla="*/ 3 h 27"/>
                <a:gd name="T50" fmla="*/ 8 w 30"/>
                <a:gd name="T51" fmla="*/ 5 h 27"/>
                <a:gd name="T52" fmla="*/ 7 w 30"/>
                <a:gd name="T53" fmla="*/ 6 h 27"/>
                <a:gd name="T54" fmla="*/ 5 w 30"/>
                <a:gd name="T55" fmla="*/ 7 h 27"/>
                <a:gd name="T56" fmla="*/ 4 w 30"/>
                <a:gd name="T57" fmla="*/ 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2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3 h 30"/>
                <a:gd name="T20" fmla="*/ 1 w 29"/>
                <a:gd name="T21" fmla="*/ 3 h 30"/>
                <a:gd name="T22" fmla="*/ 1 w 29"/>
                <a:gd name="T23" fmla="*/ 2 h 30"/>
                <a:gd name="T24" fmla="*/ 2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3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5 w 59"/>
                <a:gd name="T1" fmla="*/ 7 h 59"/>
                <a:gd name="T2" fmla="*/ 15 w 59"/>
                <a:gd name="T3" fmla="*/ 5 h 59"/>
                <a:gd name="T4" fmla="*/ 15 w 59"/>
                <a:gd name="T5" fmla="*/ 4 h 59"/>
                <a:gd name="T6" fmla="*/ 14 w 59"/>
                <a:gd name="T7" fmla="*/ 3 h 59"/>
                <a:gd name="T8" fmla="*/ 13 w 59"/>
                <a:gd name="T9" fmla="*/ 2 h 59"/>
                <a:gd name="T10" fmla="*/ 12 w 59"/>
                <a:gd name="T11" fmla="*/ 1 h 59"/>
                <a:gd name="T12" fmla="*/ 11 w 59"/>
                <a:gd name="T13" fmla="*/ 0 h 59"/>
                <a:gd name="T14" fmla="*/ 9 w 59"/>
                <a:gd name="T15" fmla="*/ 0 h 59"/>
                <a:gd name="T16" fmla="*/ 8 w 59"/>
                <a:gd name="T17" fmla="*/ 0 h 59"/>
                <a:gd name="T18" fmla="*/ 5 w 59"/>
                <a:gd name="T19" fmla="*/ 0 h 59"/>
                <a:gd name="T20" fmla="*/ 3 w 59"/>
                <a:gd name="T21" fmla="*/ 2 h 59"/>
                <a:gd name="T22" fmla="*/ 1 w 59"/>
                <a:gd name="T23" fmla="*/ 4 h 59"/>
                <a:gd name="T24" fmla="*/ 0 w 59"/>
                <a:gd name="T25" fmla="*/ 7 h 59"/>
                <a:gd name="T26" fmla="*/ 1 w 59"/>
                <a:gd name="T27" fmla="*/ 8 h 59"/>
                <a:gd name="T28" fmla="*/ 1 w 59"/>
                <a:gd name="T29" fmla="*/ 10 h 59"/>
                <a:gd name="T30" fmla="*/ 2 w 59"/>
                <a:gd name="T31" fmla="*/ 11 h 59"/>
                <a:gd name="T32" fmla="*/ 3 w 59"/>
                <a:gd name="T33" fmla="*/ 12 h 59"/>
                <a:gd name="T34" fmla="*/ 4 w 59"/>
                <a:gd name="T35" fmla="*/ 13 h 59"/>
                <a:gd name="T36" fmla="*/ 5 w 59"/>
                <a:gd name="T37" fmla="*/ 14 h 59"/>
                <a:gd name="T38" fmla="*/ 6 w 59"/>
                <a:gd name="T39" fmla="*/ 14 h 59"/>
                <a:gd name="T40" fmla="*/ 8 w 59"/>
                <a:gd name="T41" fmla="*/ 14 h 59"/>
                <a:gd name="T42" fmla="*/ 9 w 59"/>
                <a:gd name="T43" fmla="*/ 14 h 59"/>
                <a:gd name="T44" fmla="*/ 11 w 59"/>
                <a:gd name="T45" fmla="*/ 14 h 59"/>
                <a:gd name="T46" fmla="*/ 12 w 59"/>
                <a:gd name="T47" fmla="*/ 13 h 59"/>
                <a:gd name="T48" fmla="*/ 13 w 59"/>
                <a:gd name="T49" fmla="*/ 12 h 59"/>
                <a:gd name="T50" fmla="*/ 14 w 59"/>
                <a:gd name="T51" fmla="*/ 11 h 59"/>
                <a:gd name="T52" fmla="*/ 15 w 59"/>
                <a:gd name="T53" fmla="*/ 10 h 59"/>
                <a:gd name="T54" fmla="*/ 15 w 59"/>
                <a:gd name="T55" fmla="*/ 8 h 59"/>
                <a:gd name="T56" fmla="*/ 15 w 59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7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2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2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2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6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2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5 h 29"/>
                <a:gd name="T52" fmla="*/ 7 w 30"/>
                <a:gd name="T53" fmla="*/ 6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2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6 w 58"/>
                <a:gd name="T1" fmla="*/ 7 h 58"/>
                <a:gd name="T2" fmla="*/ 16 w 58"/>
                <a:gd name="T3" fmla="*/ 6 h 58"/>
                <a:gd name="T4" fmla="*/ 15 w 58"/>
                <a:gd name="T5" fmla="*/ 5 h 58"/>
                <a:gd name="T6" fmla="*/ 14 w 58"/>
                <a:gd name="T7" fmla="*/ 3 h 58"/>
                <a:gd name="T8" fmla="*/ 13 w 58"/>
                <a:gd name="T9" fmla="*/ 2 h 58"/>
                <a:gd name="T10" fmla="*/ 12 w 58"/>
                <a:gd name="T11" fmla="*/ 1 h 58"/>
                <a:gd name="T12" fmla="*/ 11 w 58"/>
                <a:gd name="T13" fmla="*/ 1 h 58"/>
                <a:gd name="T14" fmla="*/ 9 w 58"/>
                <a:gd name="T15" fmla="*/ 0 h 58"/>
                <a:gd name="T16" fmla="*/ 7 w 58"/>
                <a:gd name="T17" fmla="*/ 0 h 58"/>
                <a:gd name="T18" fmla="*/ 5 w 58"/>
                <a:gd name="T19" fmla="*/ 1 h 58"/>
                <a:gd name="T20" fmla="*/ 2 w 58"/>
                <a:gd name="T21" fmla="*/ 2 h 58"/>
                <a:gd name="T22" fmla="*/ 1 w 58"/>
                <a:gd name="T23" fmla="*/ 5 h 58"/>
                <a:gd name="T24" fmla="*/ 0 w 58"/>
                <a:gd name="T25" fmla="*/ 7 h 58"/>
                <a:gd name="T26" fmla="*/ 0 w 58"/>
                <a:gd name="T27" fmla="*/ 9 h 58"/>
                <a:gd name="T28" fmla="*/ 1 w 58"/>
                <a:gd name="T29" fmla="*/ 11 h 58"/>
                <a:gd name="T30" fmla="*/ 1 w 58"/>
                <a:gd name="T31" fmla="*/ 12 h 58"/>
                <a:gd name="T32" fmla="*/ 2 w 58"/>
                <a:gd name="T33" fmla="*/ 13 h 58"/>
                <a:gd name="T34" fmla="*/ 3 w 58"/>
                <a:gd name="T35" fmla="*/ 14 h 58"/>
                <a:gd name="T36" fmla="*/ 5 w 58"/>
                <a:gd name="T37" fmla="*/ 15 h 58"/>
                <a:gd name="T38" fmla="*/ 6 w 58"/>
                <a:gd name="T39" fmla="*/ 16 h 58"/>
                <a:gd name="T40" fmla="*/ 7 w 58"/>
                <a:gd name="T41" fmla="*/ 16 h 58"/>
                <a:gd name="T42" fmla="*/ 9 w 58"/>
                <a:gd name="T43" fmla="*/ 16 h 58"/>
                <a:gd name="T44" fmla="*/ 11 w 58"/>
                <a:gd name="T45" fmla="*/ 15 h 58"/>
                <a:gd name="T46" fmla="*/ 12 w 58"/>
                <a:gd name="T47" fmla="*/ 14 h 58"/>
                <a:gd name="T48" fmla="*/ 13 w 58"/>
                <a:gd name="T49" fmla="*/ 13 h 58"/>
                <a:gd name="T50" fmla="*/ 14 w 58"/>
                <a:gd name="T51" fmla="*/ 12 h 58"/>
                <a:gd name="T52" fmla="*/ 15 w 58"/>
                <a:gd name="T53" fmla="*/ 11 h 58"/>
                <a:gd name="T54" fmla="*/ 16 w 58"/>
                <a:gd name="T55" fmla="*/ 9 h 58"/>
                <a:gd name="T56" fmla="*/ 16 w 58"/>
                <a:gd name="T57" fmla="*/ 7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3 w 29"/>
                <a:gd name="T1" fmla="*/ 7 h 28"/>
                <a:gd name="T2" fmla="*/ 3 w 29"/>
                <a:gd name="T3" fmla="*/ 7 h 28"/>
                <a:gd name="T4" fmla="*/ 2 w 29"/>
                <a:gd name="T5" fmla="*/ 7 h 28"/>
                <a:gd name="T6" fmla="*/ 1 w 29"/>
                <a:gd name="T7" fmla="*/ 7 h 28"/>
                <a:gd name="T8" fmla="*/ 1 w 29"/>
                <a:gd name="T9" fmla="*/ 6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2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6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2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5 h 28"/>
                <a:gd name="T52" fmla="*/ 6 w 29"/>
                <a:gd name="T53" fmla="*/ 6 h 28"/>
                <a:gd name="T54" fmla="*/ 5 w 29"/>
                <a:gd name="T55" fmla="*/ 7 h 28"/>
                <a:gd name="T56" fmla="*/ 3 w 29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3 h 60"/>
                <a:gd name="T8" fmla="*/ 13 w 60"/>
                <a:gd name="T9" fmla="*/ 2 h 60"/>
                <a:gd name="T10" fmla="*/ 12 w 60"/>
                <a:gd name="T11" fmla="*/ 1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4 w 30"/>
                <a:gd name="T1" fmla="*/ 8 h 28"/>
                <a:gd name="T2" fmla="*/ 3 w 30"/>
                <a:gd name="T3" fmla="*/ 8 h 28"/>
                <a:gd name="T4" fmla="*/ 3 w 30"/>
                <a:gd name="T5" fmla="*/ 8 h 28"/>
                <a:gd name="T6" fmla="*/ 2 w 30"/>
                <a:gd name="T7" fmla="*/ 8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5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6 h 28"/>
                <a:gd name="T52" fmla="*/ 7 w 30"/>
                <a:gd name="T53" fmla="*/ 7 h 28"/>
                <a:gd name="T54" fmla="*/ 5 w 30"/>
                <a:gd name="T55" fmla="*/ 8 h 28"/>
                <a:gd name="T56" fmla="*/ 4 w 30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6 h 60"/>
                <a:gd name="T4" fmla="*/ 15 w 59"/>
                <a:gd name="T5" fmla="*/ 5 h 60"/>
                <a:gd name="T6" fmla="*/ 14 w 59"/>
                <a:gd name="T7" fmla="*/ 3 h 60"/>
                <a:gd name="T8" fmla="*/ 13 w 59"/>
                <a:gd name="T9" fmla="*/ 2 h 60"/>
                <a:gd name="T10" fmla="*/ 12 w 59"/>
                <a:gd name="T11" fmla="*/ 1 h 60"/>
                <a:gd name="T12" fmla="*/ 11 w 59"/>
                <a:gd name="T13" fmla="*/ 1 h 60"/>
                <a:gd name="T14" fmla="*/ 9 w 59"/>
                <a:gd name="T15" fmla="*/ 0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2 h 60"/>
                <a:gd name="T22" fmla="*/ 1 w 59"/>
                <a:gd name="T23" fmla="*/ 5 h 60"/>
                <a:gd name="T24" fmla="*/ 0 w 59"/>
                <a:gd name="T25" fmla="*/ 8 h 60"/>
                <a:gd name="T26" fmla="*/ 0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7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3 w 29"/>
                <a:gd name="T1" fmla="*/ 8 h 28"/>
                <a:gd name="T2" fmla="*/ 3 w 29"/>
                <a:gd name="T3" fmla="*/ 8 h 28"/>
                <a:gd name="T4" fmla="*/ 2 w 29"/>
                <a:gd name="T5" fmla="*/ 8 h 28"/>
                <a:gd name="T6" fmla="*/ 1 w 29"/>
                <a:gd name="T7" fmla="*/ 8 h 28"/>
                <a:gd name="T8" fmla="*/ 1 w 29"/>
                <a:gd name="T9" fmla="*/ 7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3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5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3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6 h 28"/>
                <a:gd name="T52" fmla="*/ 6 w 29"/>
                <a:gd name="T53" fmla="*/ 7 h 28"/>
                <a:gd name="T54" fmla="*/ 5 w 29"/>
                <a:gd name="T55" fmla="*/ 8 h 28"/>
                <a:gd name="T56" fmla="*/ 3 w 29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6 w 58"/>
                <a:gd name="T1" fmla="*/ 8 h 59"/>
                <a:gd name="T2" fmla="*/ 16 w 58"/>
                <a:gd name="T3" fmla="*/ 6 h 59"/>
                <a:gd name="T4" fmla="*/ 15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1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1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5 w 58"/>
                <a:gd name="T53" fmla="*/ 11 h 59"/>
                <a:gd name="T54" fmla="*/ 16 w 58"/>
                <a:gd name="T55" fmla="*/ 9 h 59"/>
                <a:gd name="T56" fmla="*/ 16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4 w 28"/>
                <a:gd name="T1" fmla="*/ 7 h 29"/>
                <a:gd name="T2" fmla="*/ 3 w 28"/>
                <a:gd name="T3" fmla="*/ 7 h 29"/>
                <a:gd name="T4" fmla="*/ 3 w 28"/>
                <a:gd name="T5" fmla="*/ 7 h 29"/>
                <a:gd name="T6" fmla="*/ 2 w 28"/>
                <a:gd name="T7" fmla="*/ 6 h 29"/>
                <a:gd name="T8" fmla="*/ 1 w 28"/>
                <a:gd name="T9" fmla="*/ 6 h 29"/>
                <a:gd name="T10" fmla="*/ 1 w 28"/>
                <a:gd name="T11" fmla="*/ 5 h 29"/>
                <a:gd name="T12" fmla="*/ 1 w 28"/>
                <a:gd name="T13" fmla="*/ 5 h 29"/>
                <a:gd name="T14" fmla="*/ 0 w 28"/>
                <a:gd name="T15" fmla="*/ 4 h 29"/>
                <a:gd name="T16" fmla="*/ 0 w 28"/>
                <a:gd name="T17" fmla="*/ 3 h 29"/>
                <a:gd name="T18" fmla="*/ 0 w 28"/>
                <a:gd name="T19" fmla="*/ 3 h 29"/>
                <a:gd name="T20" fmla="*/ 1 w 28"/>
                <a:gd name="T21" fmla="*/ 2 h 29"/>
                <a:gd name="T22" fmla="*/ 1 w 28"/>
                <a:gd name="T23" fmla="*/ 1 h 29"/>
                <a:gd name="T24" fmla="*/ 1 w 28"/>
                <a:gd name="T25" fmla="*/ 1 h 29"/>
                <a:gd name="T26" fmla="*/ 2 w 28"/>
                <a:gd name="T27" fmla="*/ 0 h 29"/>
                <a:gd name="T28" fmla="*/ 3 w 28"/>
                <a:gd name="T29" fmla="*/ 0 h 29"/>
                <a:gd name="T30" fmla="*/ 3 w 28"/>
                <a:gd name="T31" fmla="*/ 0 h 29"/>
                <a:gd name="T32" fmla="*/ 4 w 28"/>
                <a:gd name="T33" fmla="*/ 0 h 29"/>
                <a:gd name="T34" fmla="*/ 5 w 28"/>
                <a:gd name="T35" fmla="*/ 0 h 29"/>
                <a:gd name="T36" fmla="*/ 5 w 28"/>
                <a:gd name="T37" fmla="*/ 0 h 29"/>
                <a:gd name="T38" fmla="*/ 6 w 28"/>
                <a:gd name="T39" fmla="*/ 0 h 29"/>
                <a:gd name="T40" fmla="*/ 7 w 28"/>
                <a:gd name="T41" fmla="*/ 1 h 29"/>
                <a:gd name="T42" fmla="*/ 7 w 28"/>
                <a:gd name="T43" fmla="*/ 1 h 29"/>
                <a:gd name="T44" fmla="*/ 7 w 28"/>
                <a:gd name="T45" fmla="*/ 2 h 29"/>
                <a:gd name="T46" fmla="*/ 7 w 28"/>
                <a:gd name="T47" fmla="*/ 3 h 29"/>
                <a:gd name="T48" fmla="*/ 7 w 28"/>
                <a:gd name="T49" fmla="*/ 3 h 29"/>
                <a:gd name="T50" fmla="*/ 7 w 28"/>
                <a:gd name="T51" fmla="*/ 5 h 29"/>
                <a:gd name="T52" fmla="*/ 7 w 28"/>
                <a:gd name="T53" fmla="*/ 6 h 29"/>
                <a:gd name="T54" fmla="*/ 5 w 28"/>
                <a:gd name="T55" fmla="*/ 7 h 29"/>
                <a:gd name="T56" fmla="*/ 4 w 28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5 w 60"/>
                <a:gd name="T1" fmla="*/ 8 h 58"/>
                <a:gd name="T2" fmla="*/ 15 w 60"/>
                <a:gd name="T3" fmla="*/ 6 h 58"/>
                <a:gd name="T4" fmla="*/ 15 w 60"/>
                <a:gd name="T5" fmla="*/ 5 h 58"/>
                <a:gd name="T6" fmla="*/ 14 w 60"/>
                <a:gd name="T7" fmla="*/ 3 h 58"/>
                <a:gd name="T8" fmla="*/ 13 w 60"/>
                <a:gd name="T9" fmla="*/ 2 h 58"/>
                <a:gd name="T10" fmla="*/ 12 w 60"/>
                <a:gd name="T11" fmla="*/ 1 h 58"/>
                <a:gd name="T12" fmla="*/ 11 w 60"/>
                <a:gd name="T13" fmla="*/ 1 h 58"/>
                <a:gd name="T14" fmla="*/ 9 w 60"/>
                <a:gd name="T15" fmla="*/ 0 h 58"/>
                <a:gd name="T16" fmla="*/ 8 w 60"/>
                <a:gd name="T17" fmla="*/ 0 h 58"/>
                <a:gd name="T18" fmla="*/ 5 w 60"/>
                <a:gd name="T19" fmla="*/ 1 h 58"/>
                <a:gd name="T20" fmla="*/ 2 w 60"/>
                <a:gd name="T21" fmla="*/ 2 h 58"/>
                <a:gd name="T22" fmla="*/ 1 w 60"/>
                <a:gd name="T23" fmla="*/ 5 h 58"/>
                <a:gd name="T24" fmla="*/ 0 w 60"/>
                <a:gd name="T25" fmla="*/ 8 h 58"/>
                <a:gd name="T26" fmla="*/ 1 w 60"/>
                <a:gd name="T27" fmla="*/ 9 h 58"/>
                <a:gd name="T28" fmla="*/ 1 w 60"/>
                <a:gd name="T29" fmla="*/ 11 h 58"/>
                <a:gd name="T30" fmla="*/ 1 w 60"/>
                <a:gd name="T31" fmla="*/ 12 h 58"/>
                <a:gd name="T32" fmla="*/ 2 w 60"/>
                <a:gd name="T33" fmla="*/ 13 h 58"/>
                <a:gd name="T34" fmla="*/ 3 w 60"/>
                <a:gd name="T35" fmla="*/ 14 h 58"/>
                <a:gd name="T36" fmla="*/ 5 w 60"/>
                <a:gd name="T37" fmla="*/ 15 h 58"/>
                <a:gd name="T38" fmla="*/ 6 w 60"/>
                <a:gd name="T39" fmla="*/ 16 h 58"/>
                <a:gd name="T40" fmla="*/ 8 w 60"/>
                <a:gd name="T41" fmla="*/ 16 h 58"/>
                <a:gd name="T42" fmla="*/ 9 w 60"/>
                <a:gd name="T43" fmla="*/ 16 h 58"/>
                <a:gd name="T44" fmla="*/ 11 w 60"/>
                <a:gd name="T45" fmla="*/ 15 h 58"/>
                <a:gd name="T46" fmla="*/ 12 w 60"/>
                <a:gd name="T47" fmla="*/ 14 h 58"/>
                <a:gd name="T48" fmla="*/ 13 w 60"/>
                <a:gd name="T49" fmla="*/ 13 h 58"/>
                <a:gd name="T50" fmla="*/ 14 w 60"/>
                <a:gd name="T51" fmla="*/ 12 h 58"/>
                <a:gd name="T52" fmla="*/ 15 w 60"/>
                <a:gd name="T53" fmla="*/ 11 h 58"/>
                <a:gd name="T54" fmla="*/ 15 w 60"/>
                <a:gd name="T55" fmla="*/ 9 h 58"/>
                <a:gd name="T56" fmla="*/ 15 w 60"/>
                <a:gd name="T57" fmla="*/ 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4 w 30"/>
                <a:gd name="T1" fmla="*/ 7 h 28"/>
                <a:gd name="T2" fmla="*/ 3 w 30"/>
                <a:gd name="T3" fmla="*/ 7 h 28"/>
                <a:gd name="T4" fmla="*/ 3 w 30"/>
                <a:gd name="T5" fmla="*/ 7 h 28"/>
                <a:gd name="T6" fmla="*/ 2 w 30"/>
                <a:gd name="T7" fmla="*/ 7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6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5 h 28"/>
                <a:gd name="T52" fmla="*/ 7 w 30"/>
                <a:gd name="T53" fmla="*/ 7 h 28"/>
                <a:gd name="T54" fmla="*/ 6 w 30"/>
                <a:gd name="T55" fmla="*/ 7 h 28"/>
                <a:gd name="T56" fmla="*/ 4 w 30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1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3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5 w 58"/>
                <a:gd name="T1" fmla="*/ 8 h 59"/>
                <a:gd name="T2" fmla="*/ 15 w 58"/>
                <a:gd name="T3" fmla="*/ 6 h 59"/>
                <a:gd name="T4" fmla="*/ 14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0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0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4 w 58"/>
                <a:gd name="T53" fmla="*/ 11 h 59"/>
                <a:gd name="T54" fmla="*/ 15 w 58"/>
                <a:gd name="T55" fmla="*/ 9 h 59"/>
                <a:gd name="T56" fmla="*/ 15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pic>
        <p:nvPicPr>
          <p:cNvPr id="25748" name="Arichon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49"/>
          <p:cNvGraphicFramePr>
            <a:graphicFrameLocks noGrp="1" noChangeAspect="1"/>
          </p:cNvGraphicFramePr>
          <p:nvPr>
            <p:ph/>
          </p:nvPr>
        </p:nvGraphicFramePr>
        <p:xfrm>
          <a:off x="228600" y="6096000"/>
          <a:ext cx="676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" r:id="rId6" imgW="680936" imgH="486383" progId="Package">
                  <p:embed/>
                </p:oleObj>
              </mc:Choice>
              <mc:Fallback>
                <p:oleObj name="Package" r:id="rId6" imgW="680936" imgH="486383" progId="Package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096000"/>
                        <a:ext cx="676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8490" fill="hold"/>
                                        <p:tgtEl>
                                          <p:spTgt spid="25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748"/>
                </p:tgtEl>
              </p:cMediaNode>
            </p:audio>
          </p:childTnLst>
        </p:cTn>
      </p:par>
    </p:tnLst>
    <p:bldLst>
      <p:bldP spid="256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4111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19200" y="4111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4478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6764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1336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26670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29718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7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32004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34290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9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8862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42672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914400" y="4111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1219200" y="4111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14478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1676400" y="411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914400" y="16002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1219200" y="16002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7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1447800" y="16002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1676400" y="16002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9</a:t>
            </a:r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3657600" y="990600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2590800" y="9906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66"/>
                </a:solidFill>
              </a:rPr>
              <a:t>Nhớ</a:t>
            </a:r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304800" y="31242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3 526 + 2 759 = </a:t>
            </a:r>
            <a:r>
              <a:rPr lang="en-US" sz="2800" b="1">
                <a:solidFill>
                  <a:srgbClr val="FF0000"/>
                </a:solidFill>
              </a:rPr>
              <a:t>6 285</a:t>
            </a:r>
          </a:p>
        </p:txBody>
      </p:sp>
      <p:sp>
        <p:nvSpPr>
          <p:cNvPr id="43052" name="Text Box 44"/>
          <p:cNvSpPr txBox="1">
            <a:spLocks noChangeArrowheads="1"/>
          </p:cNvSpPr>
          <p:nvPr/>
        </p:nvSpPr>
        <p:spPr bwMode="auto">
          <a:xfrm>
            <a:off x="609600" y="12954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>
            <a:off x="838200" y="2133600"/>
            <a:ext cx="1295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55" name="Rectangle 47"/>
          <p:cNvSpPr>
            <a:spLocks noChangeArrowheads="1"/>
          </p:cNvSpPr>
          <p:nvPr/>
        </p:nvSpPr>
        <p:spPr bwMode="auto">
          <a:xfrm>
            <a:off x="3581400" y="990600"/>
            <a:ext cx="609600" cy="6096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4572000" y="10668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* 6 cộng 9 bằng 15, </a:t>
            </a:r>
            <a:r>
              <a:rPr lang="en-US" sz="2000" b="1">
                <a:solidFill>
                  <a:srgbClr val="FF0000"/>
                </a:solidFill>
              </a:rPr>
              <a:t>viết 5</a:t>
            </a:r>
            <a:r>
              <a:rPr lang="en-US" sz="2000" b="1">
                <a:solidFill>
                  <a:srgbClr val="0000CC"/>
                </a:solidFill>
              </a:rPr>
              <a:t> </a:t>
            </a:r>
            <a:r>
              <a:rPr lang="en-US" sz="2000" b="1">
                <a:solidFill>
                  <a:srgbClr val="CC00CC"/>
                </a:solidFill>
              </a:rPr>
              <a:t>nhớ 1</a:t>
            </a:r>
            <a:r>
              <a:rPr lang="en-US" sz="20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1676400" y="9906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4572000" y="16002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* 2 cộng 5 bằng 7, </a:t>
            </a:r>
            <a:r>
              <a:rPr lang="en-US" sz="2000" b="1">
                <a:solidFill>
                  <a:srgbClr val="CC00CC"/>
                </a:solidFill>
              </a:rPr>
              <a:t>thêm 1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>
                <a:solidFill>
                  <a:srgbClr val="0000CC"/>
                </a:solidFill>
              </a:rPr>
              <a:t>bằng 8,</a:t>
            </a:r>
            <a:r>
              <a:rPr lang="en-US" sz="2000" b="1">
                <a:solidFill>
                  <a:srgbClr val="FF0000"/>
                </a:solidFill>
              </a:rPr>
              <a:t> viết 8.</a:t>
            </a:r>
            <a:endParaRPr lang="en-US" sz="2000" b="1">
              <a:solidFill>
                <a:srgbClr val="0000CC"/>
              </a:solidFill>
            </a:endParaRPr>
          </a:p>
        </p:txBody>
      </p:sp>
      <p:sp>
        <p:nvSpPr>
          <p:cNvPr id="43063" name="Text Box 55"/>
          <p:cNvSpPr txBox="1">
            <a:spLocks noChangeArrowheads="1"/>
          </p:cNvSpPr>
          <p:nvPr/>
        </p:nvSpPr>
        <p:spPr bwMode="auto">
          <a:xfrm>
            <a:off x="1447800" y="9906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3064" name="Text Box 56"/>
          <p:cNvSpPr txBox="1">
            <a:spLocks noChangeArrowheads="1"/>
          </p:cNvSpPr>
          <p:nvPr/>
        </p:nvSpPr>
        <p:spPr bwMode="auto">
          <a:xfrm>
            <a:off x="4572000" y="23622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* 5 cộng 7 bằng 12, </a:t>
            </a:r>
            <a:r>
              <a:rPr lang="en-US" sz="2000" b="1">
                <a:solidFill>
                  <a:srgbClr val="FF0000"/>
                </a:solidFill>
              </a:rPr>
              <a:t>viết 2</a:t>
            </a:r>
            <a:r>
              <a:rPr lang="en-US" sz="2000" b="1">
                <a:solidFill>
                  <a:srgbClr val="0000CC"/>
                </a:solidFill>
              </a:rPr>
              <a:t> </a:t>
            </a:r>
            <a:r>
              <a:rPr lang="en-US" sz="2000" b="1">
                <a:solidFill>
                  <a:srgbClr val="CC00CC"/>
                </a:solidFill>
              </a:rPr>
              <a:t>nhớ 1</a:t>
            </a:r>
            <a:r>
              <a:rPr lang="en-US" sz="20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1219200" y="9906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066" name="Text Box 58"/>
          <p:cNvSpPr txBox="1">
            <a:spLocks noChangeArrowheads="1"/>
          </p:cNvSpPr>
          <p:nvPr/>
        </p:nvSpPr>
        <p:spPr bwMode="auto">
          <a:xfrm>
            <a:off x="4572000" y="28194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* 3 cộng 2 bằng 5, </a:t>
            </a:r>
            <a:r>
              <a:rPr lang="en-US" sz="2000" b="1">
                <a:solidFill>
                  <a:srgbClr val="CC00CC"/>
                </a:solidFill>
              </a:rPr>
              <a:t>thêm 1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>
                <a:solidFill>
                  <a:srgbClr val="0000CC"/>
                </a:solidFill>
              </a:rPr>
              <a:t>bằng 6,</a:t>
            </a:r>
            <a:r>
              <a:rPr lang="en-US" sz="2000" b="1">
                <a:solidFill>
                  <a:srgbClr val="FF0000"/>
                </a:solidFill>
              </a:rPr>
              <a:t> viết 6.</a:t>
            </a:r>
            <a:endParaRPr lang="en-US" sz="2000" b="1">
              <a:solidFill>
                <a:srgbClr val="0000CC"/>
              </a:solidFill>
            </a:endParaRPr>
          </a:p>
        </p:txBody>
      </p:sp>
      <p:sp>
        <p:nvSpPr>
          <p:cNvPr id="43067" name="Text Box 59"/>
          <p:cNvSpPr txBox="1">
            <a:spLocks noChangeArrowheads="1"/>
          </p:cNvSpPr>
          <p:nvPr/>
        </p:nvSpPr>
        <p:spPr bwMode="auto">
          <a:xfrm>
            <a:off x="914400" y="9906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068" name="Rectangle 60"/>
          <p:cNvSpPr>
            <a:spLocks noChangeArrowheads="1"/>
          </p:cNvSpPr>
          <p:nvPr/>
        </p:nvSpPr>
        <p:spPr bwMode="auto">
          <a:xfrm>
            <a:off x="609600" y="4419600"/>
            <a:ext cx="3124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CC"/>
                </a:solidFill>
              </a:rPr>
              <a:t>Nêu cách </a:t>
            </a:r>
            <a:r>
              <a:rPr lang="vi-VN" sz="2000" b="1">
                <a:solidFill>
                  <a:srgbClr val="0000CC"/>
                </a:solidFill>
              </a:rPr>
              <a:t>đ</a:t>
            </a:r>
            <a:r>
              <a:rPr lang="en-US" sz="2000" b="1">
                <a:solidFill>
                  <a:srgbClr val="0000CC"/>
                </a:solidFill>
              </a:rPr>
              <a:t>ặt tính ?</a:t>
            </a:r>
          </a:p>
        </p:txBody>
      </p: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609600" y="4419600"/>
            <a:ext cx="8153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CC"/>
                </a:solidFill>
              </a:rPr>
              <a:t>Viết số hạng này d</a:t>
            </a:r>
            <a:r>
              <a:rPr lang="vi-VN" sz="2000" b="1">
                <a:solidFill>
                  <a:srgbClr val="0000CC"/>
                </a:solidFill>
              </a:rPr>
              <a:t>ư</a:t>
            </a:r>
            <a:r>
              <a:rPr lang="en-US" sz="2000" b="1">
                <a:solidFill>
                  <a:srgbClr val="0000CC"/>
                </a:solidFill>
              </a:rPr>
              <a:t>ới số hạng kia sao cho các chữ số cùng hàng</a:t>
            </a:r>
          </a:p>
          <a:p>
            <a:r>
              <a:rPr lang="en-US" sz="2000" b="1">
                <a:solidFill>
                  <a:srgbClr val="0000CC"/>
                </a:solidFill>
              </a:rPr>
              <a:t>thẳng cột với nhau.</a:t>
            </a:r>
          </a:p>
        </p:txBody>
      </p:sp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609600" y="4419600"/>
            <a:ext cx="3124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CC"/>
                </a:solidFill>
              </a:rPr>
              <a:t>Nêu cách tính kết quả ?</a:t>
            </a:r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609600" y="4419600"/>
            <a:ext cx="3657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rgbClr val="0000CC"/>
                </a:solidFill>
              </a:rPr>
              <a:t>Thực hiện từ phải sang trái.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63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134E-6 L 3.33333E-6 0.091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70134E-6 L 2.77556E-17 0.0910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134E-6 L 3.33333E-6 0.0910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0134E-6 L 3.33333E-6 0.0910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5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0" dur="3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2" dur="3000" fill="hold"/>
                                        <p:tgtEl>
                                          <p:spTgt spid="43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6" dur="2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8" dur="2000" fill="hold"/>
                                        <p:tgtEl>
                                          <p:spTgt spid="43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2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4" dur="2000" fill="hold"/>
                                        <p:tgtEl>
                                          <p:spTgt spid="43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8" dur="2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0" dur="2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 tmFilter="0, 0; .2, .5; .8, .5; 1, 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1000" autoRev="1" fill="hold"/>
                                        <p:tgtEl>
                                          <p:spTgt spid="43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 tmFilter="0, 0; .2, .5; .8, .5; 1, 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1000" autoRev="1" fill="hold"/>
                                        <p:tgtEl>
                                          <p:spTgt spid="43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500"/>
                                        <p:tgtEl>
                                          <p:spTgt spid="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8761E-6 L 0 0.16874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43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 tmFilter="0, 0; .2, .5; .8, .5; 1, 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1000" autoRev="1" fill="hold"/>
                                        <p:tgtEl>
                                          <p:spTgt spid="43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3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 tmFilter="0, 0; .2, .5; .8, .5; 1, 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1000" autoRev="1" fill="hold"/>
                                        <p:tgtEl>
                                          <p:spTgt spid="43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 tmFilter="0, 0; .2, .5; .8, .5; 1, 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1000" autoRev="1" fill="hold"/>
                                        <p:tgtEl>
                                          <p:spTgt spid="430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1" dur="500"/>
                                        <p:tgtEl>
                                          <p:spTgt spid="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8761E-6 L 0 0.16874 " pathEditMode="relative" rAng="0" ptsTypes="AA">
                                      <p:cBhvr>
                                        <p:cTn id="213" dur="3000" fill="hold"/>
                                        <p:tgtEl>
                                          <p:spTgt spid="43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3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 tmFilter="0, 0; .2, .5; .8, .5; 1, 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1000" autoRev="1" fill="hold"/>
                                        <p:tgtEl>
                                          <p:spTgt spid="43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 tmFilter="0, 0; .2, .5; .8, .5; 1, 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1000" autoRev="1" fill="hold"/>
                                        <p:tgtEl>
                                          <p:spTgt spid="43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 tmFilter="0, 0; .2, .5; .8, .5; 1, 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1000" autoRev="1" fill="hold"/>
                                        <p:tgtEl>
                                          <p:spTgt spid="43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9" dur="500"/>
                                        <p:tgtEl>
                                          <p:spTgt spid="4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8761E-6 L 0 0.16874 " pathEditMode="relative" rAng="0" ptsTypes="AA">
                                      <p:cBhvr>
                                        <p:cTn id="241" dur="3000" fill="hold"/>
                                        <p:tgtEl>
                                          <p:spTgt spid="43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2000" tmFilter="0, 0; .2, .5; .8, .5; 1, 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1000" autoRev="1" fill="hold"/>
                                        <p:tgtEl>
                                          <p:spTgt spid="43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2000" tmFilter="0, 0; .2, .5; .8, .5; 1, 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1000" autoRev="1" fill="hold"/>
                                        <p:tgtEl>
                                          <p:spTgt spid="43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4" dur="5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8761E-6 L 0 0.16874 " pathEditMode="relative" rAng="0" ptsTypes="AA">
                                      <p:cBhvr>
                                        <p:cTn id="266" dur="3000" fill="hold"/>
                                        <p:tgtEl>
                                          <p:spTgt spid="43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2000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43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3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  <p:bldP spid="43015" grpId="0"/>
      <p:bldP spid="43016" grpId="0"/>
      <p:bldP spid="43026" grpId="0"/>
      <p:bldP spid="43027" grpId="0"/>
      <p:bldP spid="43028" grpId="0"/>
      <p:bldP spid="43029" grpId="0"/>
      <p:bldP spid="43030" grpId="0"/>
      <p:bldP spid="43031" grpId="0"/>
      <p:bldP spid="43031" grpId="1"/>
      <p:bldP spid="43032" grpId="0"/>
      <p:bldP spid="43032" grpId="1"/>
      <p:bldP spid="43032" grpId="2"/>
      <p:bldP spid="43032" grpId="3"/>
      <p:bldP spid="43033" grpId="0"/>
      <p:bldP spid="43033" grpId="1"/>
      <p:bldP spid="43033" grpId="2"/>
      <p:bldP spid="43033" grpId="3"/>
      <p:bldP spid="43034" grpId="0"/>
      <p:bldP spid="43034" grpId="1"/>
      <p:bldP spid="43034" grpId="2"/>
      <p:bldP spid="43034" grpId="3"/>
      <p:bldP spid="43035" grpId="0"/>
      <p:bldP spid="43035" grpId="1"/>
      <p:bldP spid="43035" grpId="2"/>
      <p:bldP spid="43035" grpId="3"/>
      <p:bldP spid="43037" grpId="0"/>
      <p:bldP spid="43037" grpId="1"/>
      <p:bldP spid="43037" grpId="2"/>
      <p:bldP spid="43038" grpId="0"/>
      <p:bldP spid="43038" grpId="1"/>
      <p:bldP spid="43038" grpId="2"/>
      <p:bldP spid="43039" grpId="0"/>
      <p:bldP spid="43039" grpId="1"/>
      <p:bldP spid="43039" grpId="2"/>
      <p:bldP spid="43040" grpId="0"/>
      <p:bldP spid="43040" grpId="1"/>
      <p:bldP spid="43040" grpId="2"/>
      <p:bldP spid="43047" grpId="0"/>
      <p:bldP spid="43047" grpId="1"/>
      <p:bldP spid="43047" grpId="2"/>
      <p:bldP spid="43047" grpId="3"/>
      <p:bldP spid="43048" grpId="0"/>
      <p:bldP spid="43048" grpId="1"/>
      <p:bldP spid="43048" grpId="2"/>
      <p:bldP spid="43048" grpId="3"/>
      <p:bldP spid="43049" grpId="0"/>
      <p:bldP spid="43052" grpId="0"/>
      <p:bldP spid="43053" grpId="0" animBg="1"/>
      <p:bldP spid="43055" grpId="0" animBg="1"/>
      <p:bldP spid="43055" grpId="1" animBg="1"/>
      <p:bldP spid="43057" grpId="0"/>
      <p:bldP spid="43059" grpId="0"/>
      <p:bldP spid="43059" grpId="1"/>
      <p:bldP spid="43060" grpId="0"/>
      <p:bldP spid="43063" grpId="0"/>
      <p:bldP spid="43063" grpId="1"/>
      <p:bldP spid="43064" grpId="0"/>
      <p:bldP spid="43065" grpId="0"/>
      <p:bldP spid="43065" grpId="1"/>
      <p:bldP spid="43066" grpId="0"/>
      <p:bldP spid="43067" grpId="0"/>
      <p:bldP spid="43067" grpId="1"/>
      <p:bldP spid="43068" grpId="0" animBg="1"/>
      <p:bldP spid="43068" grpId="1" animBg="1"/>
      <p:bldP spid="43069" grpId="0" animBg="1"/>
      <p:bldP spid="43069" grpId="1" animBg="1"/>
      <p:bldP spid="43070" grpId="0" animBg="1"/>
      <p:bldP spid="43070" grpId="1" animBg="1"/>
      <p:bldP spid="43071" grpId="0" animBg="1"/>
      <p:bldP spid="430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457200" y="304800"/>
            <a:ext cx="7620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447800" y="4572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Tính: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0574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5125" name="Group 14"/>
          <p:cNvGrpSpPr>
            <a:grpSpLocks/>
          </p:cNvGrpSpPr>
          <p:nvPr/>
        </p:nvGrpSpPr>
        <p:grpSpPr bwMode="auto">
          <a:xfrm>
            <a:off x="914400" y="1234284"/>
            <a:ext cx="1676400" cy="1951032"/>
            <a:chOff x="672" y="720"/>
            <a:chExt cx="864" cy="1015"/>
          </a:xfrm>
        </p:grpSpPr>
        <p:sp>
          <p:nvSpPr>
            <p:cNvPr id="5156" name="Text Box 8"/>
            <p:cNvSpPr txBox="1">
              <a:spLocks noChangeArrowheads="1"/>
            </p:cNvSpPr>
            <p:nvPr/>
          </p:nvSpPr>
          <p:spPr bwMode="auto">
            <a:xfrm>
              <a:off x="864" y="720"/>
              <a:ext cx="67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5 341</a:t>
              </a:r>
            </a:p>
          </p:txBody>
        </p:sp>
        <p:sp>
          <p:nvSpPr>
            <p:cNvPr id="5157" name="Text Box 10"/>
            <p:cNvSpPr txBox="1">
              <a:spLocks noChangeArrowheads="1"/>
            </p:cNvSpPr>
            <p:nvPr/>
          </p:nvSpPr>
          <p:spPr bwMode="auto">
            <a:xfrm>
              <a:off x="672" y="912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+</a:t>
              </a:r>
            </a:p>
          </p:txBody>
        </p:sp>
        <p:sp>
          <p:nvSpPr>
            <p:cNvPr id="5158" name="Line 11"/>
            <p:cNvSpPr>
              <a:spLocks noChangeShapeType="1"/>
            </p:cNvSpPr>
            <p:nvPr/>
          </p:nvSpPr>
          <p:spPr bwMode="auto">
            <a:xfrm>
              <a:off x="816" y="1392"/>
              <a:ext cx="67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Text Box 13"/>
            <p:cNvSpPr txBox="1">
              <a:spLocks noChangeArrowheads="1"/>
            </p:cNvSpPr>
            <p:nvPr/>
          </p:nvSpPr>
          <p:spPr bwMode="auto">
            <a:xfrm>
              <a:off x="864" y="1056"/>
              <a:ext cx="67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</a:rPr>
                <a:t>1 488</a:t>
              </a:r>
            </a:p>
          </p:txBody>
        </p:sp>
      </p:grpSp>
      <p:grpSp>
        <p:nvGrpSpPr>
          <p:cNvPr id="5126" name="Group 15"/>
          <p:cNvGrpSpPr>
            <a:grpSpLocks/>
          </p:cNvGrpSpPr>
          <p:nvPr/>
        </p:nvGrpSpPr>
        <p:grpSpPr bwMode="auto">
          <a:xfrm>
            <a:off x="2950339" y="1234284"/>
            <a:ext cx="1600200" cy="1714128"/>
            <a:chOff x="672" y="720"/>
            <a:chExt cx="864" cy="1015"/>
          </a:xfrm>
        </p:grpSpPr>
        <p:sp>
          <p:nvSpPr>
            <p:cNvPr id="5152" name="Text Box 16"/>
            <p:cNvSpPr txBox="1">
              <a:spLocks noChangeArrowheads="1"/>
            </p:cNvSpPr>
            <p:nvPr/>
          </p:nvSpPr>
          <p:spPr bwMode="auto">
            <a:xfrm>
              <a:off x="864" y="720"/>
              <a:ext cx="67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7 915</a:t>
              </a:r>
            </a:p>
          </p:txBody>
        </p:sp>
        <p:sp>
          <p:nvSpPr>
            <p:cNvPr id="5153" name="Text Box 17"/>
            <p:cNvSpPr txBox="1">
              <a:spLocks noChangeArrowheads="1"/>
            </p:cNvSpPr>
            <p:nvPr/>
          </p:nvSpPr>
          <p:spPr bwMode="auto">
            <a:xfrm>
              <a:off x="672" y="912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+</a:t>
              </a:r>
            </a:p>
          </p:txBody>
        </p:sp>
        <p:sp>
          <p:nvSpPr>
            <p:cNvPr id="5154" name="Line 18"/>
            <p:cNvSpPr>
              <a:spLocks noChangeShapeType="1"/>
            </p:cNvSpPr>
            <p:nvPr/>
          </p:nvSpPr>
          <p:spPr bwMode="auto">
            <a:xfrm>
              <a:off x="816" y="1392"/>
              <a:ext cx="67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Text Box 19"/>
            <p:cNvSpPr txBox="1">
              <a:spLocks noChangeArrowheads="1"/>
            </p:cNvSpPr>
            <p:nvPr/>
          </p:nvSpPr>
          <p:spPr bwMode="auto">
            <a:xfrm>
              <a:off x="864" y="1056"/>
              <a:ext cx="67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</a:rPr>
                <a:t>1 346</a:t>
              </a:r>
            </a:p>
          </p:txBody>
        </p:sp>
      </p:grpSp>
      <p:grpSp>
        <p:nvGrpSpPr>
          <p:cNvPr id="5127" name="Group 20"/>
          <p:cNvGrpSpPr>
            <a:grpSpLocks/>
          </p:cNvGrpSpPr>
          <p:nvPr/>
        </p:nvGrpSpPr>
        <p:grpSpPr bwMode="auto">
          <a:xfrm>
            <a:off x="4947684" y="1369288"/>
            <a:ext cx="1621661" cy="1611312"/>
            <a:chOff x="672" y="720"/>
            <a:chExt cx="864" cy="1015"/>
          </a:xfrm>
        </p:grpSpPr>
        <p:sp>
          <p:nvSpPr>
            <p:cNvPr id="5148" name="Text Box 21"/>
            <p:cNvSpPr txBox="1">
              <a:spLocks noChangeArrowheads="1"/>
            </p:cNvSpPr>
            <p:nvPr/>
          </p:nvSpPr>
          <p:spPr bwMode="auto">
            <a:xfrm>
              <a:off x="864" y="720"/>
              <a:ext cx="67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</a:rPr>
                <a:t>4 507</a:t>
              </a:r>
            </a:p>
          </p:txBody>
        </p:sp>
        <p:sp>
          <p:nvSpPr>
            <p:cNvPr id="5149" name="Text Box 22"/>
            <p:cNvSpPr txBox="1">
              <a:spLocks noChangeArrowheads="1"/>
            </p:cNvSpPr>
            <p:nvPr/>
          </p:nvSpPr>
          <p:spPr bwMode="auto">
            <a:xfrm>
              <a:off x="672" y="912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+</a:t>
              </a:r>
            </a:p>
          </p:txBody>
        </p:sp>
        <p:sp>
          <p:nvSpPr>
            <p:cNvPr id="5150" name="Line 23"/>
            <p:cNvSpPr>
              <a:spLocks noChangeShapeType="1"/>
            </p:cNvSpPr>
            <p:nvPr/>
          </p:nvSpPr>
          <p:spPr bwMode="auto">
            <a:xfrm>
              <a:off x="816" y="1392"/>
              <a:ext cx="67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Text Box 24"/>
            <p:cNvSpPr txBox="1">
              <a:spLocks noChangeArrowheads="1"/>
            </p:cNvSpPr>
            <p:nvPr/>
          </p:nvSpPr>
          <p:spPr bwMode="auto">
            <a:xfrm>
              <a:off x="864" y="1056"/>
              <a:ext cx="67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2 568</a:t>
              </a:r>
            </a:p>
          </p:txBody>
        </p:sp>
      </p:grpSp>
      <p:grpSp>
        <p:nvGrpSpPr>
          <p:cNvPr id="5128" name="Group 25"/>
          <p:cNvGrpSpPr>
            <a:grpSpLocks/>
          </p:cNvGrpSpPr>
          <p:nvPr/>
        </p:nvGrpSpPr>
        <p:grpSpPr bwMode="auto">
          <a:xfrm>
            <a:off x="7118499" y="1325563"/>
            <a:ext cx="1600200" cy="1611312"/>
            <a:chOff x="672" y="720"/>
            <a:chExt cx="864" cy="1015"/>
          </a:xfrm>
        </p:grpSpPr>
        <p:sp>
          <p:nvSpPr>
            <p:cNvPr id="5144" name="Text Box 26"/>
            <p:cNvSpPr txBox="1">
              <a:spLocks noChangeArrowheads="1"/>
            </p:cNvSpPr>
            <p:nvPr/>
          </p:nvSpPr>
          <p:spPr bwMode="auto">
            <a:xfrm>
              <a:off x="864" y="720"/>
              <a:ext cx="67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8 425</a:t>
              </a:r>
            </a:p>
          </p:txBody>
        </p:sp>
        <p:sp>
          <p:nvSpPr>
            <p:cNvPr id="5145" name="Text Box 27"/>
            <p:cNvSpPr txBox="1">
              <a:spLocks noChangeArrowheads="1"/>
            </p:cNvSpPr>
            <p:nvPr/>
          </p:nvSpPr>
          <p:spPr bwMode="auto">
            <a:xfrm>
              <a:off x="672" y="912"/>
              <a:ext cx="24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+</a:t>
              </a:r>
            </a:p>
          </p:txBody>
        </p:sp>
        <p:sp>
          <p:nvSpPr>
            <p:cNvPr id="5146" name="Line 28"/>
            <p:cNvSpPr>
              <a:spLocks noChangeShapeType="1"/>
            </p:cNvSpPr>
            <p:nvPr/>
          </p:nvSpPr>
          <p:spPr bwMode="auto">
            <a:xfrm>
              <a:off x="816" y="1392"/>
              <a:ext cx="67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Text Box 29"/>
            <p:cNvSpPr txBox="1">
              <a:spLocks noChangeArrowheads="1"/>
            </p:cNvSpPr>
            <p:nvPr/>
          </p:nvSpPr>
          <p:spPr bwMode="auto">
            <a:xfrm>
              <a:off x="864" y="1056"/>
              <a:ext cx="67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0000CC"/>
                  </a:solidFill>
                </a:rPr>
                <a:t>   618</a:t>
              </a:r>
            </a:p>
          </p:txBody>
        </p:sp>
      </p:grpSp>
      <p:sp>
        <p:nvSpPr>
          <p:cNvPr id="44064" name="Text Box 32"/>
          <p:cNvSpPr txBox="1">
            <a:spLocks noChangeArrowheads="1"/>
          </p:cNvSpPr>
          <p:nvPr/>
        </p:nvSpPr>
        <p:spPr bwMode="auto">
          <a:xfrm>
            <a:off x="18288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auto">
          <a:xfrm>
            <a:off x="16002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13716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41148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068" name="Text Box 36"/>
          <p:cNvSpPr txBox="1">
            <a:spLocks noChangeArrowheads="1"/>
          </p:cNvSpPr>
          <p:nvPr/>
        </p:nvSpPr>
        <p:spPr bwMode="auto">
          <a:xfrm>
            <a:off x="38862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36576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070" name="Text Box 38"/>
          <p:cNvSpPr txBox="1">
            <a:spLocks noChangeArrowheads="1"/>
          </p:cNvSpPr>
          <p:nvPr/>
        </p:nvSpPr>
        <p:spPr bwMode="auto">
          <a:xfrm>
            <a:off x="34290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071" name="Text Box 39"/>
          <p:cNvSpPr txBox="1">
            <a:spLocks noChangeArrowheads="1"/>
          </p:cNvSpPr>
          <p:nvPr/>
        </p:nvSpPr>
        <p:spPr bwMode="auto">
          <a:xfrm>
            <a:off x="60960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58674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56388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54102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83058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8077200" y="2392363"/>
            <a:ext cx="30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7848600" y="23622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7620000" y="23622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64" grpId="0"/>
      <p:bldP spid="44065" grpId="0"/>
      <p:bldP spid="44066" grpId="0"/>
      <p:bldP spid="44067" grpId="0"/>
      <p:bldP spid="44068" grpId="0"/>
      <p:bldP spid="44069" grpId="0"/>
      <p:bldP spid="44070" grpId="0"/>
      <p:bldP spid="44071" grpId="0"/>
      <p:bldP spid="44072" grpId="0"/>
      <p:bldP spid="44073" grpId="0"/>
      <p:bldP spid="44074" grpId="0"/>
      <p:bldP spid="44075" grpId="0"/>
      <p:bldP spid="44076" grpId="0"/>
      <p:bldP spid="44077" grpId="0"/>
      <p:bldP spid="440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457200" y="304800"/>
            <a:ext cx="7620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Đặt tính rồi tính: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905000" y="47244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257300" y="369794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2634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028700" y="400274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1143000" y="4724400"/>
            <a:ext cx="10668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257300" y="423134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4848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351031" y="36877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1825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046231" y="39925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3200400" y="4800600"/>
            <a:ext cx="10668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219897" y="4267200"/>
            <a:ext cx="1199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   455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333999" y="3687763"/>
            <a:ext cx="1141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5716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5029200" y="39925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5181600" y="4754563"/>
            <a:ext cx="10668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333999" y="4221163"/>
            <a:ext cx="1217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1749</a:t>
            </a:r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7542031" y="3687763"/>
            <a:ext cx="1141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  707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237231" y="39925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+</a:t>
            </a: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7391400" y="4754563"/>
            <a:ext cx="10668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7542031" y="4221163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5857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1676400" y="47244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1447800" y="47244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/>
        </p:nvSpPr>
        <p:spPr bwMode="auto">
          <a:xfrm>
            <a:off x="1219200" y="47244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5084" name="Text Box 28"/>
          <p:cNvSpPr txBox="1">
            <a:spLocks noChangeArrowheads="1"/>
          </p:cNvSpPr>
          <p:nvPr/>
        </p:nvSpPr>
        <p:spPr bwMode="auto">
          <a:xfrm>
            <a:off x="3962400" y="48006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3733800" y="48006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3505200" y="48006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3276600" y="48006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5943600" y="47545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5715000" y="47545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5486400" y="47545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5257800" y="47545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8153400" y="47545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924800" y="47545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7696200" y="47545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7467600" y="47545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533400" y="1371600"/>
            <a:ext cx="3124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800" b="1" dirty="0">
                <a:solidFill>
                  <a:srgbClr val="0000CC"/>
                </a:solidFill>
              </a:rPr>
              <a:t> 2634 + 4848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    1825 + 455</a:t>
            </a: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4876800" y="1371600"/>
            <a:ext cx="3124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b)  5716 + 1749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</a:rPr>
              <a:t>         707 + 5857</a:t>
            </a: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3733800" y="27432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chemeClr val="hlink"/>
                </a:solidFill>
              </a:rPr>
              <a:t>Bài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5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5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45063" grpId="0"/>
      <p:bldP spid="45064" grpId="0" animBg="1"/>
      <p:bldP spid="45065" grpId="0"/>
      <p:bldP spid="45067" grpId="0"/>
      <p:bldP spid="45068" grpId="0"/>
      <p:bldP spid="45069" grpId="0" animBg="1"/>
      <p:bldP spid="45070" grpId="0"/>
      <p:bldP spid="45072" grpId="0"/>
      <p:bldP spid="45073" grpId="0"/>
      <p:bldP spid="45074" grpId="0" animBg="1"/>
      <p:bldP spid="45075" grpId="0"/>
      <p:bldP spid="45077" grpId="0"/>
      <p:bldP spid="45078" grpId="0"/>
      <p:bldP spid="45079" grpId="0" animBg="1"/>
      <p:bldP spid="45080" grpId="0"/>
      <p:bldP spid="45081" grpId="0"/>
      <p:bldP spid="45082" grpId="0"/>
      <p:bldP spid="45083" grpId="0"/>
      <p:bldP spid="45084" grpId="0"/>
      <p:bldP spid="45085" grpId="0"/>
      <p:bldP spid="45086" grpId="0"/>
      <p:bldP spid="45087" grpId="0"/>
      <p:bldP spid="45088" grpId="0"/>
      <p:bldP spid="45089" grpId="0"/>
      <p:bldP spid="45090" grpId="0"/>
      <p:bldP spid="45091" grpId="0"/>
      <p:bldP spid="45092" grpId="0"/>
      <p:bldP spid="45093" grpId="0"/>
      <p:bldP spid="45094" grpId="0"/>
      <p:bldP spid="45095" grpId="0"/>
      <p:bldP spid="45096" grpId="0"/>
      <p:bldP spid="45097" grpId="0"/>
      <p:bldP spid="45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457200" y="457200"/>
            <a:ext cx="7620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447800" y="304800"/>
            <a:ext cx="7467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</a:rPr>
              <a:t>Đội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Một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trồng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>
                <a:solidFill>
                  <a:srgbClr val="0000CC"/>
                </a:solidFill>
              </a:rPr>
              <a:t>đư</a:t>
            </a:r>
            <a:r>
              <a:rPr lang="en-US" sz="2400" b="1" dirty="0" err="1">
                <a:solidFill>
                  <a:srgbClr val="0000CC"/>
                </a:solidFill>
              </a:rPr>
              <a:t>ợc</a:t>
            </a:r>
            <a:r>
              <a:rPr lang="en-US" sz="2400" b="1" dirty="0">
                <a:solidFill>
                  <a:srgbClr val="0000CC"/>
                </a:solidFill>
              </a:rPr>
              <a:t> 3680 </a:t>
            </a:r>
            <a:r>
              <a:rPr lang="en-US" sz="2400" b="1" dirty="0" err="1">
                <a:solidFill>
                  <a:srgbClr val="0000CC"/>
                </a:solidFill>
              </a:rPr>
              <a:t>cây</a:t>
            </a:r>
            <a:r>
              <a:rPr lang="en-US" sz="2400" b="1" dirty="0">
                <a:solidFill>
                  <a:srgbClr val="0000CC"/>
                </a:solidFill>
              </a:rPr>
              <a:t>, </a:t>
            </a:r>
            <a:r>
              <a:rPr lang="vi-VN" sz="2400" b="1" dirty="0">
                <a:solidFill>
                  <a:srgbClr val="0000CC"/>
                </a:solidFill>
              </a:rPr>
              <a:t>đ</a:t>
            </a:r>
            <a:r>
              <a:rPr lang="en-US" sz="2400" b="1" dirty="0" err="1">
                <a:solidFill>
                  <a:srgbClr val="0000CC"/>
                </a:solidFill>
              </a:rPr>
              <a:t>ội</a:t>
            </a:r>
            <a:r>
              <a:rPr lang="en-US" sz="2400" b="1" dirty="0">
                <a:solidFill>
                  <a:srgbClr val="0000CC"/>
                </a:solidFill>
              </a:rPr>
              <a:t> Hai </a:t>
            </a:r>
            <a:r>
              <a:rPr lang="en-US" sz="2400" b="1" dirty="0" err="1">
                <a:solidFill>
                  <a:srgbClr val="0000CC"/>
                </a:solidFill>
              </a:rPr>
              <a:t>trồng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>
                <a:solidFill>
                  <a:srgbClr val="0000CC"/>
                </a:solidFill>
              </a:rPr>
              <a:t>đư</a:t>
            </a:r>
            <a:r>
              <a:rPr lang="en-US" sz="2400" b="1" dirty="0" err="1">
                <a:solidFill>
                  <a:srgbClr val="0000CC"/>
                </a:solidFill>
              </a:rPr>
              <a:t>ợc</a:t>
            </a:r>
            <a:r>
              <a:rPr lang="en-US" sz="2400" b="1" dirty="0">
                <a:solidFill>
                  <a:srgbClr val="0000CC"/>
                </a:solidFill>
              </a:rPr>
              <a:t> 4220 </a:t>
            </a:r>
            <a:r>
              <a:rPr lang="en-US" sz="2400" b="1" dirty="0" err="1">
                <a:solidFill>
                  <a:srgbClr val="0000CC"/>
                </a:solidFill>
              </a:rPr>
              <a:t>cây</a:t>
            </a:r>
            <a:r>
              <a:rPr lang="en-US" sz="2400" b="1" dirty="0">
                <a:solidFill>
                  <a:srgbClr val="0000CC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</a:rPr>
              <a:t>Hỏi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cả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hai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>
                <a:solidFill>
                  <a:srgbClr val="0000CC"/>
                </a:solidFill>
              </a:rPr>
              <a:t>đ</a:t>
            </a:r>
            <a:r>
              <a:rPr lang="en-US" sz="2400" b="1" dirty="0" err="1">
                <a:solidFill>
                  <a:srgbClr val="0000CC"/>
                </a:solidFill>
              </a:rPr>
              <a:t>ội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trồng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>
                <a:solidFill>
                  <a:srgbClr val="0000CC"/>
                </a:solidFill>
              </a:rPr>
              <a:t>đư</a:t>
            </a:r>
            <a:r>
              <a:rPr lang="en-US" sz="2400" b="1" dirty="0" err="1">
                <a:solidFill>
                  <a:srgbClr val="0000CC"/>
                </a:solidFill>
              </a:rPr>
              <a:t>ợc</a:t>
            </a:r>
            <a:r>
              <a:rPr lang="en-US" sz="2400" b="1" dirty="0">
                <a:solidFill>
                  <a:srgbClr val="0000CC"/>
                </a:solidFill>
              </a:rPr>
              <a:t> bao </a:t>
            </a:r>
            <a:r>
              <a:rPr lang="en-US" sz="2400" b="1" dirty="0" err="1">
                <a:solidFill>
                  <a:srgbClr val="0000CC"/>
                </a:solidFill>
              </a:rPr>
              <a:t>nhiêu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cây</a:t>
            </a:r>
            <a:r>
              <a:rPr lang="en-US" sz="2400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981200" y="1905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chemeClr val="hlink"/>
                </a:solidFill>
              </a:rPr>
              <a:t>Tóm tắt: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981200" y="2590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Đội Một: 3 680 cây.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981200" y="32004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Đội Hai: 4 220 cây.</a:t>
            </a:r>
          </a:p>
        </p:txBody>
      </p:sp>
      <p:sp>
        <p:nvSpPr>
          <p:cNvPr id="46090" name="AutoShape 10"/>
          <p:cNvSpPr>
            <a:spLocks/>
          </p:cNvSpPr>
          <p:nvPr/>
        </p:nvSpPr>
        <p:spPr bwMode="auto">
          <a:xfrm>
            <a:off x="4800600" y="27432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029200" y="28956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? cây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476500" y="44958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</a:rPr>
              <a:t>Số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cây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cả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hai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>
                <a:solidFill>
                  <a:srgbClr val="0000CC"/>
                </a:solidFill>
              </a:rPr>
              <a:t>đ</a:t>
            </a:r>
            <a:r>
              <a:rPr lang="en-US" sz="2400" b="1" dirty="0" err="1">
                <a:solidFill>
                  <a:srgbClr val="0000CC"/>
                </a:solidFill>
              </a:rPr>
              <a:t>ội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trồng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là</a:t>
            </a:r>
            <a:r>
              <a:rPr lang="en-US" sz="2400" b="1" dirty="0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3771900" y="3843337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chemeClr val="hlink"/>
                </a:solidFill>
              </a:rPr>
              <a:t>Bài</a:t>
            </a:r>
            <a:r>
              <a:rPr lang="en-US" sz="2400" b="1" u="sng" dirty="0">
                <a:solidFill>
                  <a:schemeClr val="hlink"/>
                </a:solidFill>
              </a:rPr>
              <a:t> </a:t>
            </a:r>
            <a:r>
              <a:rPr lang="en-US" sz="2400" b="1" u="sng" dirty="0" err="1">
                <a:solidFill>
                  <a:schemeClr val="hlink"/>
                </a:solidFill>
              </a:rPr>
              <a:t>giải</a:t>
            </a:r>
            <a:r>
              <a:rPr lang="en-US" sz="2400" b="1" u="sng" dirty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2590800" y="5062536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</a:rPr>
              <a:t>3680 + 4220 = 7900 (</a:t>
            </a:r>
            <a:r>
              <a:rPr lang="en-US" sz="2400" b="1" dirty="0" err="1">
                <a:solidFill>
                  <a:srgbClr val="0000CC"/>
                </a:solidFill>
              </a:rPr>
              <a:t>cây</a:t>
            </a:r>
            <a:r>
              <a:rPr lang="en-US" sz="2400" b="1" dirty="0">
                <a:solidFill>
                  <a:srgbClr val="0000CC"/>
                </a:solidFill>
              </a:rPr>
              <a:t>)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2971800" y="57023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</a:rPr>
              <a:t>Đáp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số</a:t>
            </a:r>
            <a:r>
              <a:rPr lang="en-US" sz="2400" b="1" dirty="0">
                <a:solidFill>
                  <a:srgbClr val="0000CC"/>
                </a:solidFill>
              </a:rPr>
              <a:t>: 7900 </a:t>
            </a:r>
            <a:r>
              <a:rPr lang="en-US" sz="2400" b="1" dirty="0" err="1">
                <a:solidFill>
                  <a:srgbClr val="0000CC"/>
                </a:solidFill>
              </a:rPr>
              <a:t>cây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8" grpId="0"/>
      <p:bldP spid="46089" grpId="0"/>
      <p:bldP spid="46090" grpId="0" animBg="1"/>
      <p:bldP spid="46091" grpId="0"/>
      <p:bldP spid="46092" grpId="0"/>
      <p:bldP spid="46096" grpId="0"/>
      <p:bldP spid="46097" grpId="0"/>
      <p:bldP spid="46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67"/>
          <p:cNvSpPr>
            <a:spLocks noChangeArrowheads="1"/>
          </p:cNvSpPr>
          <p:nvPr/>
        </p:nvSpPr>
        <p:spPr bwMode="auto">
          <a:xfrm>
            <a:off x="457200" y="457200"/>
            <a:ext cx="7620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8195" name="Text Box 68"/>
          <p:cNvSpPr txBox="1">
            <a:spLocks noChangeArrowheads="1"/>
          </p:cNvSpPr>
          <p:nvPr/>
        </p:nvSpPr>
        <p:spPr bwMode="auto">
          <a:xfrm>
            <a:off x="1447800" y="3048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Nêu tên trung </a:t>
            </a:r>
            <a:r>
              <a:rPr lang="vi-VN" sz="2400" b="1">
                <a:solidFill>
                  <a:srgbClr val="0000CC"/>
                </a:solidFill>
              </a:rPr>
              <a:t>đ</a:t>
            </a:r>
            <a:r>
              <a:rPr lang="en-US" sz="2400" b="1">
                <a:solidFill>
                  <a:srgbClr val="0000CC"/>
                </a:solidFill>
              </a:rPr>
              <a:t>iểm mỗi cạnh của hình chữ nhật ABCD</a:t>
            </a:r>
          </a:p>
        </p:txBody>
      </p:sp>
      <p:grpSp>
        <p:nvGrpSpPr>
          <p:cNvPr id="8196" name="Group 104"/>
          <p:cNvGrpSpPr>
            <a:grpSpLocks/>
          </p:cNvGrpSpPr>
          <p:nvPr/>
        </p:nvGrpSpPr>
        <p:grpSpPr bwMode="auto">
          <a:xfrm>
            <a:off x="1219200" y="2098676"/>
            <a:ext cx="3810000" cy="2503488"/>
            <a:chOff x="1584" y="1255"/>
            <a:chExt cx="2400" cy="1577"/>
          </a:xfrm>
        </p:grpSpPr>
        <p:grpSp>
          <p:nvGrpSpPr>
            <p:cNvPr id="8210" name="Group 71"/>
            <p:cNvGrpSpPr>
              <a:grpSpLocks/>
            </p:cNvGrpSpPr>
            <p:nvPr/>
          </p:nvGrpSpPr>
          <p:grpSpPr bwMode="auto">
            <a:xfrm>
              <a:off x="1632" y="1296"/>
              <a:ext cx="2304" cy="1536"/>
              <a:chOff x="1584" y="1200"/>
              <a:chExt cx="2304" cy="1536"/>
            </a:xfrm>
          </p:grpSpPr>
          <p:grpSp>
            <p:nvGrpSpPr>
              <p:cNvPr id="8243" name="Group 69"/>
              <p:cNvGrpSpPr>
                <a:grpSpLocks/>
              </p:cNvGrpSpPr>
              <p:nvPr/>
            </p:nvGrpSpPr>
            <p:grpSpPr bwMode="auto">
              <a:xfrm>
                <a:off x="1584" y="1200"/>
                <a:ext cx="2304" cy="1536"/>
                <a:chOff x="1584" y="1200"/>
                <a:chExt cx="2304" cy="1536"/>
              </a:xfrm>
            </p:grpSpPr>
            <p:sp>
              <p:nvSpPr>
                <p:cNvPr id="8245" name="Rectangle 43"/>
                <p:cNvSpPr>
                  <a:spLocks noChangeArrowheads="1"/>
                </p:cNvSpPr>
                <p:nvPr/>
              </p:nvSpPr>
              <p:spPr bwMode="auto">
                <a:xfrm>
                  <a:off x="1584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46" name="Rectangle 44"/>
                <p:cNvSpPr>
                  <a:spLocks noChangeArrowheads="1"/>
                </p:cNvSpPr>
                <p:nvPr/>
              </p:nvSpPr>
              <p:spPr bwMode="auto">
                <a:xfrm>
                  <a:off x="1968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47" name="Rectangle 45"/>
                <p:cNvSpPr>
                  <a:spLocks noChangeArrowheads="1"/>
                </p:cNvSpPr>
                <p:nvPr/>
              </p:nvSpPr>
              <p:spPr bwMode="auto">
                <a:xfrm>
                  <a:off x="2352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48" name="Rectangle 46"/>
                <p:cNvSpPr>
                  <a:spLocks noChangeArrowheads="1"/>
                </p:cNvSpPr>
                <p:nvPr/>
              </p:nvSpPr>
              <p:spPr bwMode="auto">
                <a:xfrm>
                  <a:off x="2736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49" name="Rectangle 47"/>
                <p:cNvSpPr>
                  <a:spLocks noChangeArrowheads="1"/>
                </p:cNvSpPr>
                <p:nvPr/>
              </p:nvSpPr>
              <p:spPr bwMode="auto">
                <a:xfrm>
                  <a:off x="3120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50" name="Rectangle 48"/>
                <p:cNvSpPr>
                  <a:spLocks noChangeArrowheads="1"/>
                </p:cNvSpPr>
                <p:nvPr/>
              </p:nvSpPr>
              <p:spPr bwMode="auto">
                <a:xfrm>
                  <a:off x="3504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51" name="Rectangle 49"/>
                <p:cNvSpPr>
                  <a:spLocks noChangeArrowheads="1"/>
                </p:cNvSpPr>
                <p:nvPr/>
              </p:nvSpPr>
              <p:spPr bwMode="auto">
                <a:xfrm>
                  <a:off x="1584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52" name="Rectangle 50"/>
                <p:cNvSpPr>
                  <a:spLocks noChangeArrowheads="1"/>
                </p:cNvSpPr>
                <p:nvPr/>
              </p:nvSpPr>
              <p:spPr bwMode="auto">
                <a:xfrm>
                  <a:off x="1968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53" name="Rectangle 51"/>
                <p:cNvSpPr>
                  <a:spLocks noChangeArrowheads="1"/>
                </p:cNvSpPr>
                <p:nvPr/>
              </p:nvSpPr>
              <p:spPr bwMode="auto">
                <a:xfrm>
                  <a:off x="2352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54" name="Rectangle 52"/>
                <p:cNvSpPr>
                  <a:spLocks noChangeArrowheads="1"/>
                </p:cNvSpPr>
                <p:nvPr/>
              </p:nvSpPr>
              <p:spPr bwMode="auto">
                <a:xfrm>
                  <a:off x="2736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55" name="Rectangle 53"/>
                <p:cNvSpPr>
                  <a:spLocks noChangeArrowheads="1"/>
                </p:cNvSpPr>
                <p:nvPr/>
              </p:nvSpPr>
              <p:spPr bwMode="auto">
                <a:xfrm>
                  <a:off x="3120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56" name="Rectangle 54"/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57" name="Rectangle 55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58" name="Rectangle 56"/>
                <p:cNvSpPr>
                  <a:spLocks noChangeArrowheads="1"/>
                </p:cNvSpPr>
                <p:nvPr/>
              </p:nvSpPr>
              <p:spPr bwMode="auto">
                <a:xfrm>
                  <a:off x="1968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59" name="Rectangle 57"/>
                <p:cNvSpPr>
                  <a:spLocks noChangeArrowheads="1"/>
                </p:cNvSpPr>
                <p:nvPr/>
              </p:nvSpPr>
              <p:spPr bwMode="auto">
                <a:xfrm>
                  <a:off x="2352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60" name="Rectangle 58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61" name="Rectangle 59"/>
                <p:cNvSpPr>
                  <a:spLocks noChangeArrowheads="1"/>
                </p:cNvSpPr>
                <p:nvPr/>
              </p:nvSpPr>
              <p:spPr bwMode="auto">
                <a:xfrm>
                  <a:off x="3120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62" name="Rectangle 60"/>
                <p:cNvSpPr>
                  <a:spLocks noChangeArrowheads="1"/>
                </p:cNvSpPr>
                <p:nvPr/>
              </p:nvSpPr>
              <p:spPr bwMode="auto">
                <a:xfrm>
                  <a:off x="3504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63" name="Rectangle 61"/>
                <p:cNvSpPr>
                  <a:spLocks noChangeArrowheads="1"/>
                </p:cNvSpPr>
                <p:nvPr/>
              </p:nvSpPr>
              <p:spPr bwMode="auto">
                <a:xfrm>
                  <a:off x="1584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64" name="Rectangle 62"/>
                <p:cNvSpPr>
                  <a:spLocks noChangeArrowheads="1"/>
                </p:cNvSpPr>
                <p:nvPr/>
              </p:nvSpPr>
              <p:spPr bwMode="auto">
                <a:xfrm>
                  <a:off x="1968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65" name="Rectangle 63"/>
                <p:cNvSpPr>
                  <a:spLocks noChangeArrowheads="1"/>
                </p:cNvSpPr>
                <p:nvPr/>
              </p:nvSpPr>
              <p:spPr bwMode="auto">
                <a:xfrm>
                  <a:off x="2352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66" name="Rectangle 64"/>
                <p:cNvSpPr>
                  <a:spLocks noChangeArrowheads="1"/>
                </p:cNvSpPr>
                <p:nvPr/>
              </p:nvSpPr>
              <p:spPr bwMode="auto">
                <a:xfrm>
                  <a:off x="2736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67" name="Rectangle 65"/>
                <p:cNvSpPr>
                  <a:spLocks noChangeArrowheads="1"/>
                </p:cNvSpPr>
                <p:nvPr/>
              </p:nvSpPr>
              <p:spPr bwMode="auto">
                <a:xfrm>
                  <a:off x="3120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68" name="Rectangle 6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8244" name="Rectangle 70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2304" cy="1536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8211" name="Oval 72"/>
            <p:cNvSpPr>
              <a:spLocks noChangeArrowheads="1"/>
            </p:cNvSpPr>
            <p:nvPr/>
          </p:nvSpPr>
          <p:spPr bwMode="auto">
            <a:xfrm>
              <a:off x="3936" y="20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2" name="Oval 73"/>
            <p:cNvSpPr>
              <a:spLocks noChangeArrowheads="1"/>
            </p:cNvSpPr>
            <p:nvPr/>
          </p:nvSpPr>
          <p:spPr bwMode="auto">
            <a:xfrm>
              <a:off x="2750" y="125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3" name="Oval 74"/>
            <p:cNvSpPr>
              <a:spLocks noChangeArrowheads="1"/>
            </p:cNvSpPr>
            <p:nvPr/>
          </p:nvSpPr>
          <p:spPr bwMode="auto">
            <a:xfrm>
              <a:off x="2736" y="278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4" name="Oval 75"/>
            <p:cNvSpPr>
              <a:spLocks noChangeArrowheads="1"/>
            </p:cNvSpPr>
            <p:nvPr/>
          </p:nvSpPr>
          <p:spPr bwMode="auto">
            <a:xfrm>
              <a:off x="1584" y="20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grpSp>
          <p:nvGrpSpPr>
            <p:cNvPr id="8215" name="Group 76"/>
            <p:cNvGrpSpPr>
              <a:grpSpLocks/>
            </p:cNvGrpSpPr>
            <p:nvPr/>
          </p:nvGrpSpPr>
          <p:grpSpPr bwMode="auto">
            <a:xfrm>
              <a:off x="1632" y="1296"/>
              <a:ext cx="2304" cy="1536"/>
              <a:chOff x="1584" y="1200"/>
              <a:chExt cx="2304" cy="1536"/>
            </a:xfrm>
          </p:grpSpPr>
          <p:grpSp>
            <p:nvGrpSpPr>
              <p:cNvPr id="8217" name="Group 77"/>
              <p:cNvGrpSpPr>
                <a:grpSpLocks/>
              </p:cNvGrpSpPr>
              <p:nvPr/>
            </p:nvGrpSpPr>
            <p:grpSpPr bwMode="auto">
              <a:xfrm>
                <a:off x="1584" y="1200"/>
                <a:ext cx="2304" cy="1536"/>
                <a:chOff x="1584" y="1200"/>
                <a:chExt cx="2304" cy="1536"/>
              </a:xfrm>
            </p:grpSpPr>
            <p:sp>
              <p:nvSpPr>
                <p:cNvPr id="8219" name="Rectangle 78"/>
                <p:cNvSpPr>
                  <a:spLocks noChangeArrowheads="1"/>
                </p:cNvSpPr>
                <p:nvPr/>
              </p:nvSpPr>
              <p:spPr bwMode="auto">
                <a:xfrm>
                  <a:off x="1584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20" name="Rectangle 79"/>
                <p:cNvSpPr>
                  <a:spLocks noChangeArrowheads="1"/>
                </p:cNvSpPr>
                <p:nvPr/>
              </p:nvSpPr>
              <p:spPr bwMode="auto">
                <a:xfrm>
                  <a:off x="1968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21" name="Rectangle 80"/>
                <p:cNvSpPr>
                  <a:spLocks noChangeArrowheads="1"/>
                </p:cNvSpPr>
                <p:nvPr/>
              </p:nvSpPr>
              <p:spPr bwMode="auto">
                <a:xfrm>
                  <a:off x="2352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22" name="Rectangle 81"/>
                <p:cNvSpPr>
                  <a:spLocks noChangeArrowheads="1"/>
                </p:cNvSpPr>
                <p:nvPr/>
              </p:nvSpPr>
              <p:spPr bwMode="auto">
                <a:xfrm>
                  <a:off x="2736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23" name="Rectangle 82"/>
                <p:cNvSpPr>
                  <a:spLocks noChangeArrowheads="1"/>
                </p:cNvSpPr>
                <p:nvPr/>
              </p:nvSpPr>
              <p:spPr bwMode="auto">
                <a:xfrm>
                  <a:off x="3120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24" name="Rectangle 83"/>
                <p:cNvSpPr>
                  <a:spLocks noChangeArrowheads="1"/>
                </p:cNvSpPr>
                <p:nvPr/>
              </p:nvSpPr>
              <p:spPr bwMode="auto">
                <a:xfrm>
                  <a:off x="3504" y="1200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25" name="Rectangle 84"/>
                <p:cNvSpPr>
                  <a:spLocks noChangeArrowheads="1"/>
                </p:cNvSpPr>
                <p:nvPr/>
              </p:nvSpPr>
              <p:spPr bwMode="auto">
                <a:xfrm>
                  <a:off x="1584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26" name="Rectangle 85"/>
                <p:cNvSpPr>
                  <a:spLocks noChangeArrowheads="1"/>
                </p:cNvSpPr>
                <p:nvPr/>
              </p:nvSpPr>
              <p:spPr bwMode="auto">
                <a:xfrm>
                  <a:off x="1968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27" name="Rectangle 86"/>
                <p:cNvSpPr>
                  <a:spLocks noChangeArrowheads="1"/>
                </p:cNvSpPr>
                <p:nvPr/>
              </p:nvSpPr>
              <p:spPr bwMode="auto">
                <a:xfrm>
                  <a:off x="2352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28" name="Rectangle 87"/>
                <p:cNvSpPr>
                  <a:spLocks noChangeArrowheads="1"/>
                </p:cNvSpPr>
                <p:nvPr/>
              </p:nvSpPr>
              <p:spPr bwMode="auto">
                <a:xfrm>
                  <a:off x="2736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29" name="Rectangle 88"/>
                <p:cNvSpPr>
                  <a:spLocks noChangeArrowheads="1"/>
                </p:cNvSpPr>
                <p:nvPr/>
              </p:nvSpPr>
              <p:spPr bwMode="auto">
                <a:xfrm>
                  <a:off x="3120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30" name="Rectangle 89"/>
                <p:cNvSpPr>
                  <a:spLocks noChangeArrowheads="1"/>
                </p:cNvSpPr>
                <p:nvPr/>
              </p:nvSpPr>
              <p:spPr bwMode="auto">
                <a:xfrm>
                  <a:off x="3504" y="1584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31" name="Rectangle 90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32" name="Rectangle 91"/>
                <p:cNvSpPr>
                  <a:spLocks noChangeArrowheads="1"/>
                </p:cNvSpPr>
                <p:nvPr/>
              </p:nvSpPr>
              <p:spPr bwMode="auto">
                <a:xfrm>
                  <a:off x="1968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33" name="Rectangle 92"/>
                <p:cNvSpPr>
                  <a:spLocks noChangeArrowheads="1"/>
                </p:cNvSpPr>
                <p:nvPr/>
              </p:nvSpPr>
              <p:spPr bwMode="auto">
                <a:xfrm>
                  <a:off x="2352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34" name="Rectangle 93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35" name="Rectangle 94"/>
                <p:cNvSpPr>
                  <a:spLocks noChangeArrowheads="1"/>
                </p:cNvSpPr>
                <p:nvPr/>
              </p:nvSpPr>
              <p:spPr bwMode="auto">
                <a:xfrm>
                  <a:off x="3120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36" name="Rectangle 95"/>
                <p:cNvSpPr>
                  <a:spLocks noChangeArrowheads="1"/>
                </p:cNvSpPr>
                <p:nvPr/>
              </p:nvSpPr>
              <p:spPr bwMode="auto">
                <a:xfrm>
                  <a:off x="3504" y="1968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37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4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38" name="Rectangle 97"/>
                <p:cNvSpPr>
                  <a:spLocks noChangeArrowheads="1"/>
                </p:cNvSpPr>
                <p:nvPr/>
              </p:nvSpPr>
              <p:spPr bwMode="auto">
                <a:xfrm>
                  <a:off x="1968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39" name="Rectangle 98"/>
                <p:cNvSpPr>
                  <a:spLocks noChangeArrowheads="1"/>
                </p:cNvSpPr>
                <p:nvPr/>
              </p:nvSpPr>
              <p:spPr bwMode="auto">
                <a:xfrm>
                  <a:off x="2352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40" name="Rectangle 99"/>
                <p:cNvSpPr>
                  <a:spLocks noChangeArrowheads="1"/>
                </p:cNvSpPr>
                <p:nvPr/>
              </p:nvSpPr>
              <p:spPr bwMode="auto">
                <a:xfrm>
                  <a:off x="2736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41" name="Rectangle 100"/>
                <p:cNvSpPr>
                  <a:spLocks noChangeArrowheads="1"/>
                </p:cNvSpPr>
                <p:nvPr/>
              </p:nvSpPr>
              <p:spPr bwMode="auto">
                <a:xfrm>
                  <a:off x="3120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242" name="Rectangle 10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384" cy="384"/>
                </a:xfrm>
                <a:prstGeom prst="rect">
                  <a:avLst/>
                </a:prstGeom>
                <a:noFill/>
                <a:ln w="9525">
                  <a:solidFill>
                    <a:srgbClr val="FF0066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8218" name="Rectangle 102"/>
              <p:cNvSpPr>
                <a:spLocks noChangeArrowheads="1"/>
              </p:cNvSpPr>
              <p:nvPr/>
            </p:nvSpPr>
            <p:spPr bwMode="auto">
              <a:xfrm>
                <a:off x="1584" y="1200"/>
                <a:ext cx="2304" cy="1536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 dirty="0"/>
              </a:p>
            </p:txBody>
          </p:sp>
        </p:grpSp>
        <p:sp>
          <p:nvSpPr>
            <p:cNvPr id="8216" name="Oval 103"/>
            <p:cNvSpPr>
              <a:spLocks noChangeArrowheads="1"/>
            </p:cNvSpPr>
            <p:nvPr/>
          </p:nvSpPr>
          <p:spPr bwMode="auto">
            <a:xfrm>
              <a:off x="1584" y="20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47209" name="Text Box 105"/>
          <p:cNvSpPr txBox="1">
            <a:spLocks noChangeArrowheads="1"/>
          </p:cNvSpPr>
          <p:nvPr/>
        </p:nvSpPr>
        <p:spPr bwMode="auto">
          <a:xfrm>
            <a:off x="914400" y="1660525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47210" name="Text Box 106"/>
          <p:cNvSpPr txBox="1">
            <a:spLocks noChangeArrowheads="1"/>
          </p:cNvSpPr>
          <p:nvPr/>
        </p:nvSpPr>
        <p:spPr bwMode="auto">
          <a:xfrm>
            <a:off x="4876800" y="1660525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47211" name="Text Box 107"/>
          <p:cNvSpPr txBox="1">
            <a:spLocks noChangeArrowheads="1"/>
          </p:cNvSpPr>
          <p:nvPr/>
        </p:nvSpPr>
        <p:spPr bwMode="auto">
          <a:xfrm>
            <a:off x="4876800" y="45259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47212" name="Text Box 108"/>
          <p:cNvSpPr txBox="1">
            <a:spLocks noChangeArrowheads="1"/>
          </p:cNvSpPr>
          <p:nvPr/>
        </p:nvSpPr>
        <p:spPr bwMode="auto">
          <a:xfrm>
            <a:off x="838200" y="45259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47213" name="Text Box 109"/>
          <p:cNvSpPr txBox="1">
            <a:spLocks noChangeArrowheads="1"/>
          </p:cNvSpPr>
          <p:nvPr/>
        </p:nvSpPr>
        <p:spPr bwMode="auto">
          <a:xfrm>
            <a:off x="2895600" y="14779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CC"/>
                </a:solidFill>
              </a:rPr>
              <a:t>M</a:t>
            </a:r>
          </a:p>
        </p:txBody>
      </p:sp>
      <p:sp>
        <p:nvSpPr>
          <p:cNvPr id="47214" name="Text Box 110"/>
          <p:cNvSpPr txBox="1">
            <a:spLocks noChangeArrowheads="1"/>
          </p:cNvSpPr>
          <p:nvPr/>
        </p:nvSpPr>
        <p:spPr bwMode="auto">
          <a:xfrm>
            <a:off x="2895600" y="46021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CC"/>
                </a:solidFill>
              </a:rPr>
              <a:t>P</a:t>
            </a:r>
          </a:p>
        </p:txBody>
      </p:sp>
      <p:sp>
        <p:nvSpPr>
          <p:cNvPr id="47215" name="Text Box 111"/>
          <p:cNvSpPr txBox="1">
            <a:spLocks noChangeArrowheads="1"/>
          </p:cNvSpPr>
          <p:nvPr/>
        </p:nvSpPr>
        <p:spPr bwMode="auto">
          <a:xfrm>
            <a:off x="5029200" y="30781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CC"/>
                </a:solidFill>
              </a:rPr>
              <a:t>N</a:t>
            </a:r>
          </a:p>
        </p:txBody>
      </p:sp>
      <p:sp>
        <p:nvSpPr>
          <p:cNvPr id="47216" name="Text Box 112"/>
          <p:cNvSpPr txBox="1">
            <a:spLocks noChangeArrowheads="1"/>
          </p:cNvSpPr>
          <p:nvPr/>
        </p:nvSpPr>
        <p:spPr bwMode="auto">
          <a:xfrm>
            <a:off x="685800" y="30781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CC00CC"/>
                </a:solidFill>
              </a:rPr>
              <a:t>Q</a:t>
            </a:r>
          </a:p>
        </p:txBody>
      </p:sp>
      <p:sp>
        <p:nvSpPr>
          <p:cNvPr id="47217" name="Rectangle 113"/>
          <p:cNvSpPr>
            <a:spLocks noChangeArrowheads="1"/>
          </p:cNvSpPr>
          <p:nvPr/>
        </p:nvSpPr>
        <p:spPr bwMode="auto">
          <a:xfrm>
            <a:off x="5562600" y="1981200"/>
            <a:ext cx="3352800" cy="26670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7218" name="Text Box 114"/>
          <p:cNvSpPr txBox="1">
            <a:spLocks noChangeArrowheads="1"/>
          </p:cNvSpPr>
          <p:nvPr/>
        </p:nvSpPr>
        <p:spPr bwMode="auto">
          <a:xfrm>
            <a:off x="5791200" y="21336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M</a:t>
            </a:r>
            <a:r>
              <a:rPr lang="en-US" sz="2000" b="1"/>
              <a:t> là trung </a:t>
            </a:r>
            <a:r>
              <a:rPr lang="vi-VN" sz="2000" b="1"/>
              <a:t>đ</a:t>
            </a:r>
            <a:r>
              <a:rPr lang="en-US" sz="2000" b="1"/>
              <a:t>iểm của </a:t>
            </a:r>
            <a:r>
              <a:rPr lang="en-US" sz="2000" b="1">
                <a:solidFill>
                  <a:srgbClr val="0000CC"/>
                </a:solidFill>
              </a:rPr>
              <a:t>AB</a:t>
            </a:r>
            <a:r>
              <a:rPr lang="en-US" sz="2000" b="1"/>
              <a:t>.</a:t>
            </a:r>
          </a:p>
        </p:txBody>
      </p:sp>
      <p:sp>
        <p:nvSpPr>
          <p:cNvPr id="47219" name="Text Box 115"/>
          <p:cNvSpPr txBox="1">
            <a:spLocks noChangeArrowheads="1"/>
          </p:cNvSpPr>
          <p:nvPr/>
        </p:nvSpPr>
        <p:spPr bwMode="auto">
          <a:xfrm>
            <a:off x="5791200" y="27432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P</a:t>
            </a:r>
            <a:r>
              <a:rPr lang="en-US" sz="2000" b="1"/>
              <a:t> là trung </a:t>
            </a:r>
            <a:r>
              <a:rPr lang="vi-VN" sz="2000" b="1"/>
              <a:t>đ</a:t>
            </a:r>
            <a:r>
              <a:rPr lang="en-US" sz="2000" b="1"/>
              <a:t>iểm của </a:t>
            </a:r>
            <a:r>
              <a:rPr lang="en-US" sz="2000" b="1">
                <a:solidFill>
                  <a:srgbClr val="0000CC"/>
                </a:solidFill>
              </a:rPr>
              <a:t>DC</a:t>
            </a:r>
            <a:r>
              <a:rPr lang="en-US" sz="2000" b="1"/>
              <a:t>.</a:t>
            </a:r>
          </a:p>
        </p:txBody>
      </p:sp>
      <p:sp>
        <p:nvSpPr>
          <p:cNvPr id="47220" name="Text Box 116"/>
          <p:cNvSpPr txBox="1">
            <a:spLocks noChangeArrowheads="1"/>
          </p:cNvSpPr>
          <p:nvPr/>
        </p:nvSpPr>
        <p:spPr bwMode="auto">
          <a:xfrm>
            <a:off x="5791200" y="335280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Q</a:t>
            </a:r>
            <a:r>
              <a:rPr lang="en-US" sz="2000" b="1"/>
              <a:t> là trung </a:t>
            </a:r>
            <a:r>
              <a:rPr lang="vi-VN" sz="2000" b="1"/>
              <a:t>đ</a:t>
            </a:r>
            <a:r>
              <a:rPr lang="en-US" sz="2000" b="1"/>
              <a:t>iểm của </a:t>
            </a:r>
            <a:r>
              <a:rPr lang="en-US" sz="2000" b="1">
                <a:solidFill>
                  <a:srgbClr val="0000CC"/>
                </a:solidFill>
              </a:rPr>
              <a:t>AD</a:t>
            </a:r>
            <a:r>
              <a:rPr lang="en-US" sz="2000" b="1"/>
              <a:t>.</a:t>
            </a:r>
          </a:p>
        </p:txBody>
      </p:sp>
      <p:sp>
        <p:nvSpPr>
          <p:cNvPr id="47221" name="Text Box 117"/>
          <p:cNvSpPr txBox="1">
            <a:spLocks noChangeArrowheads="1"/>
          </p:cNvSpPr>
          <p:nvPr/>
        </p:nvSpPr>
        <p:spPr bwMode="auto">
          <a:xfrm>
            <a:off x="5791200" y="396240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CC"/>
                </a:solidFill>
              </a:rPr>
              <a:t>N</a:t>
            </a:r>
            <a:r>
              <a:rPr lang="en-US" sz="2000" b="1"/>
              <a:t> là trung </a:t>
            </a:r>
            <a:r>
              <a:rPr lang="vi-VN" sz="2000" b="1"/>
              <a:t>đ</a:t>
            </a:r>
            <a:r>
              <a:rPr lang="en-US" sz="2000" b="1"/>
              <a:t>iểm của </a:t>
            </a:r>
            <a:r>
              <a:rPr lang="en-US" sz="2000" b="1">
                <a:solidFill>
                  <a:srgbClr val="0000CC"/>
                </a:solidFill>
              </a:rPr>
              <a:t>BC</a:t>
            </a:r>
            <a:r>
              <a:rPr lang="en-US" sz="20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47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47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472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7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2000" fill="hold"/>
                                        <p:tgtEl>
                                          <p:spTgt spid="47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7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0" fill="hold"/>
                                        <p:tgtEl>
                                          <p:spTgt spid="47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0" fill="hold"/>
                                        <p:tgtEl>
                                          <p:spTgt spid="47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0" fill="hold"/>
                                        <p:tgtEl>
                                          <p:spTgt spid="47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47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0" fill="hold"/>
                                        <p:tgtEl>
                                          <p:spTgt spid="47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0" fill="hold"/>
                                        <p:tgtEl>
                                          <p:spTgt spid="47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0" fill="hold"/>
                                        <p:tgtEl>
                                          <p:spTgt spid="47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0" fill="hold"/>
                                        <p:tgtEl>
                                          <p:spTgt spid="47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3000" fill="hold"/>
                                        <p:tgtEl>
                                          <p:spTgt spid="47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0" fill="hold"/>
                                        <p:tgtEl>
                                          <p:spTgt spid="47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0" fill="hold"/>
                                        <p:tgtEl>
                                          <p:spTgt spid="47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0" fill="hold"/>
                                        <p:tgtEl>
                                          <p:spTgt spid="47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0" fill="hold"/>
                                        <p:tgtEl>
                                          <p:spTgt spid="47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0" fill="hold"/>
                                        <p:tgtEl>
                                          <p:spTgt spid="47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3000" fill="hold"/>
                                        <p:tgtEl>
                                          <p:spTgt spid="47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0" fill="hold"/>
                                        <p:tgtEl>
                                          <p:spTgt spid="47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0" fill="hold"/>
                                        <p:tgtEl>
                                          <p:spTgt spid="47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0" fill="hold"/>
                                        <p:tgtEl>
                                          <p:spTgt spid="472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0" fill="hold"/>
                                        <p:tgtEl>
                                          <p:spTgt spid="47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0" fill="hold"/>
                                        <p:tgtEl>
                                          <p:spTgt spid="47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0" fill="hold"/>
                                        <p:tgtEl>
                                          <p:spTgt spid="47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0" fill="hold"/>
                                        <p:tgtEl>
                                          <p:spTgt spid="47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0" fill="hold"/>
                                        <p:tgtEl>
                                          <p:spTgt spid="47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4" dur="3000" fill="hold"/>
                                        <p:tgtEl>
                                          <p:spTgt spid="47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9" grpId="0"/>
      <p:bldP spid="47209" grpId="1"/>
      <p:bldP spid="47210" grpId="0"/>
      <p:bldP spid="47210" grpId="1"/>
      <p:bldP spid="47211" grpId="0"/>
      <p:bldP spid="47211" grpId="1"/>
      <p:bldP spid="47212" grpId="0"/>
      <p:bldP spid="47212" grpId="1"/>
      <p:bldP spid="47213" grpId="0"/>
      <p:bldP spid="47213" grpId="1"/>
      <p:bldP spid="47214" grpId="0"/>
      <p:bldP spid="47214" grpId="1"/>
      <p:bldP spid="47215" grpId="0"/>
      <p:bldP spid="47215" grpId="1"/>
      <p:bldP spid="47216" grpId="0"/>
      <p:bldP spid="47216" grpId="1"/>
      <p:bldP spid="47217" grpId="0" animBg="1"/>
      <p:bldP spid="47218" grpId="0"/>
      <p:bldP spid="47219" grpId="0"/>
      <p:bldP spid="47220" grpId="0"/>
      <p:bldP spid="472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416</Words>
  <Application>Microsoft Office PowerPoint</Application>
  <PresentationFormat>On-screen Show (4:3)</PresentationFormat>
  <Paragraphs>133</Paragraphs>
  <Slides>8</Slides>
  <Notes>0</Notes>
  <HiddenSlides>1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HP001 4 hàng</vt:lpstr>
      <vt:lpstr>Default Design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Hai An - HAi 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Van Trinh</dc:creator>
  <cp:lastModifiedBy>Lê Thị Khánh Ly (420000327)</cp:lastModifiedBy>
  <cp:revision>84</cp:revision>
  <dcterms:created xsi:type="dcterms:W3CDTF">2005-01-08T06:16:23Z</dcterms:created>
  <dcterms:modified xsi:type="dcterms:W3CDTF">2022-01-20T08:57:22Z</dcterms:modified>
</cp:coreProperties>
</file>