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97" r:id="rId5"/>
    <p:sldId id="292" r:id="rId6"/>
    <p:sldId id="306" r:id="rId7"/>
    <p:sldId id="308" r:id="rId8"/>
    <p:sldId id="293" r:id="rId9"/>
    <p:sldId id="296" r:id="rId10"/>
    <p:sldId id="303" r:id="rId11"/>
    <p:sldId id="304" r:id="rId12"/>
    <p:sldId id="305" r:id="rId13"/>
    <p:sldId id="301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4E"/>
    <a:srgbClr val="E71C63"/>
    <a:srgbClr val="7BC72D"/>
    <a:srgbClr val="50B6E8"/>
    <a:srgbClr val="A5D223"/>
    <a:srgbClr val="80DAF9"/>
    <a:srgbClr val="F7A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130E1-6E8D-4D67-A37F-8652380762A4}" type="datetimeFigureOut">
              <a:rPr lang="zh-CN" altLang="en-US" smtClean="0"/>
              <a:pPr/>
              <a:t>2022/1/3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AB389-C53E-4D42-8F9A-7ED952DD5A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11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70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98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29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382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67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dung: </a:t>
            </a:r>
            <a:r>
              <a:rPr lang="en-US" baseline="0" dirty="0" err="1" smtClean="0"/>
              <a:t>Máu</a:t>
            </a:r>
            <a:endParaRPr lang="en-US" dirty="0" smtClean="0"/>
          </a:p>
          <a:p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tập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hoàn</a:t>
            </a:r>
            <a:endParaRPr lang="en-US" baseline="0" dirty="0" smtClean="0"/>
          </a:p>
          <a:p>
            <a:r>
              <a:rPr lang="en-US" dirty="0" smtClean="0"/>
              <a:t>Link: https://www.liveworksheets.com/tr2454833ra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127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AB389-C53E-4D42-8F9A-7ED952DD5AA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09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1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05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70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07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79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77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00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9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17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53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28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9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9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6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0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58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56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70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12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25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07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72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828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05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66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11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2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91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69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7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42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85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19C7-ADFB-4ECA-9E6C-3F3C42D5F0DB}" type="datetime10">
              <a:rPr lang="en-US"/>
              <a:pPr>
                <a:defRPr/>
              </a:pPr>
              <a:t>16:51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FBFD-0F88-4FB3-99B1-29D6F7D1B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65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19C7-ADFB-4ECA-9E6C-3F3C42D5F0DB}" type="datetime10">
              <a:rPr lang="en-US"/>
              <a:pPr>
                <a:defRPr/>
              </a:pPr>
              <a:t>16:51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FBFD-0F88-4FB3-99B1-29D6F7D1B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4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19C7-ADFB-4ECA-9E6C-3F3C42D5F0DB}" type="datetime10">
              <a:rPr lang="en-US"/>
              <a:pPr>
                <a:defRPr/>
              </a:pPr>
              <a:t>16:51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FBFD-0F88-4FB3-99B1-29D6F7D1B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19C7-ADFB-4ECA-9E6C-3F3C42D5F0DB}" type="datetime10">
              <a:rPr lang="en-US"/>
              <a:pPr>
                <a:defRPr/>
              </a:pPr>
              <a:t>16:51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FBFD-0F88-4FB3-99B1-29D6F7D1B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19C7-ADFB-4ECA-9E6C-3F3C42D5F0DB}" type="datetime10">
              <a:rPr lang="en-US"/>
              <a:pPr>
                <a:defRPr/>
              </a:pPr>
              <a:t>16:51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FBFD-0F88-4FB3-99B1-29D6F7D1B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2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19C7-ADFB-4ECA-9E6C-3F3C42D5F0DB}" type="datetime10">
              <a:rPr lang="en-US"/>
              <a:pPr>
                <a:defRPr/>
              </a:pPr>
              <a:t>16:51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FBFD-0F88-4FB3-99B1-29D6F7D1B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8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19C7-ADFB-4ECA-9E6C-3F3C42D5F0DB}" type="datetime10">
              <a:rPr lang="en-US"/>
              <a:pPr>
                <a:defRPr/>
              </a:pPr>
              <a:t>16:51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FBFD-0F88-4FB3-99B1-29D6F7D1B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0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51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1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78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98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7869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698" r:id="rId3"/>
    <p:sldLayoutId id="2147483690" r:id="rId4"/>
    <p:sldLayoutId id="2147483679" r:id="rId5"/>
    <p:sldLayoutId id="2147483678" r:id="rId6"/>
    <p:sldLayoutId id="2147483670" r:id="rId7"/>
    <p:sldLayoutId id="2147483669" r:id="rId8"/>
    <p:sldLayoutId id="2147483663" r:id="rId9"/>
    <p:sldLayoutId id="2147483662" r:id="rId10"/>
    <p:sldLayoutId id="2147483706" r:id="rId11"/>
    <p:sldLayoutId id="2147483705" r:id="rId12"/>
    <p:sldLayoutId id="2147483704" r:id="rId13"/>
    <p:sldLayoutId id="2147483702" r:id="rId14"/>
    <p:sldLayoutId id="2147483701" r:id="rId15"/>
    <p:sldLayoutId id="2147483700" r:id="rId16"/>
    <p:sldLayoutId id="2147483699" r:id="rId17"/>
    <p:sldLayoutId id="2147483696" r:id="rId18"/>
    <p:sldLayoutId id="2147483695" r:id="rId19"/>
    <p:sldLayoutId id="2147483694" r:id="rId20"/>
    <p:sldLayoutId id="2147483693" r:id="rId21"/>
    <p:sldLayoutId id="2147483692" r:id="rId22"/>
    <p:sldLayoutId id="2147483691" r:id="rId23"/>
    <p:sldLayoutId id="2147483682" r:id="rId24"/>
    <p:sldLayoutId id="2147483681" r:id="rId25"/>
    <p:sldLayoutId id="2147483680" r:id="rId26"/>
    <p:sldLayoutId id="2147483677" r:id="rId27"/>
    <p:sldLayoutId id="2147483676" r:id="rId28"/>
    <p:sldLayoutId id="2147483675" r:id="rId29"/>
    <p:sldLayoutId id="2147483674" r:id="rId30"/>
    <p:sldLayoutId id="2147483673" r:id="rId31"/>
    <p:sldLayoutId id="2147483672" r:id="rId32"/>
    <p:sldLayoutId id="2147483671" r:id="rId33"/>
    <p:sldLayoutId id="2147483668" r:id="rId34"/>
    <p:sldLayoutId id="2147483667" r:id="rId35"/>
    <p:sldLayoutId id="2147483666" r:id="rId36"/>
    <p:sldLayoutId id="2147483665" r:id="rId37"/>
    <p:sldLayoutId id="2147483664" r:id="rId38"/>
    <p:sldLayoutId id="2147483697" r:id="rId39"/>
    <p:sldLayoutId id="2147483689" r:id="rId40"/>
    <p:sldLayoutId id="2147483688" r:id="rId41"/>
    <p:sldLayoutId id="2147483687" r:id="rId42"/>
    <p:sldLayoutId id="2147483686" r:id="rId43"/>
    <p:sldLayoutId id="2147483685" r:id="rId44"/>
    <p:sldLayoutId id="2147483684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E1C60CF-11D6-4292-ABC0-6E6979BC5B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967" y="3546361"/>
            <a:ext cx="2928515" cy="79410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70410" y="1934074"/>
            <a:ext cx="10025927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汉仪乐喵体W" panose="00020600040101010101" pitchFamily="18" charset="-122"/>
              </a:rPr>
              <a:t>TỰ NHIÊN VÀ XÃ HỘI</a:t>
            </a:r>
          </a:p>
          <a:p>
            <a:pPr algn="ctr"/>
            <a:r>
              <a:rPr lang="en-US" altLang="zh-CN" sz="4800" b="1" dirty="0" err="1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汉仪乐喵体W" panose="00020600040101010101" pitchFamily="18" charset="-122"/>
              </a:rPr>
              <a:t>Ôn</a:t>
            </a:r>
            <a:r>
              <a:rPr lang="en-US" altLang="zh-CN" sz="48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汉仪乐喵体W" panose="00020600040101010101" pitchFamily="18" charset="-122"/>
              </a:rPr>
              <a:t> </a:t>
            </a:r>
            <a:r>
              <a:rPr lang="en-US" altLang="zh-CN" sz="4800" b="1" dirty="0" err="1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汉仪乐喵体W" panose="00020600040101010101" pitchFamily="18" charset="-122"/>
              </a:rPr>
              <a:t>tập</a:t>
            </a:r>
            <a:endParaRPr lang="zh-CN" altLang="en-US" sz="4800" b="1" dirty="0">
              <a:ln w="15875">
                <a:solidFill>
                  <a:schemeClr val="bg1"/>
                </a:solidFill>
              </a:ln>
              <a:solidFill>
                <a:srgbClr val="7BC7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汉仪乐喵体W" panose="00020600040101010101" pitchFamily="18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851A9A0-D5EB-47E3-A902-EA3DA4E06E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1319" y="4411222"/>
            <a:ext cx="851025" cy="77859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B1A5CA7-FAA6-4F24-B7A4-FD503EA1F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5125" y="2206508"/>
            <a:ext cx="597528" cy="6609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E5FFBA5-8D51-4593-A18D-2917A3B2A0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849" y="2586432"/>
            <a:ext cx="1041149" cy="10396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537D5DB-F2E7-4F08-B969-10A5AAE2FD7B}"/>
              </a:ext>
            </a:extLst>
          </p:cNvPr>
          <p:cNvSpPr txBox="1"/>
          <p:nvPr/>
        </p:nvSpPr>
        <p:spPr>
          <a:xfrm>
            <a:off x="5400765" y="3668198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latin typeface="Sitka Subheading" panose="02000505000000020004" pitchFamily="2" charset="0"/>
                <a:ea typeface="汉仪乐喵体W" panose="00020600040101010101" pitchFamily="18" charset="-122"/>
              </a:rPr>
              <a:t>Lớp</a:t>
            </a:r>
            <a:r>
              <a:rPr lang="en-US" altLang="zh-CN" sz="2400" dirty="0" smtClean="0">
                <a:latin typeface="Sitka Subheading" panose="02000505000000020004" pitchFamily="2" charset="0"/>
                <a:ea typeface="汉仪乐喵体W" panose="00020600040101010101" pitchFamily="18" charset="-122"/>
              </a:rPr>
              <a:t> 3</a:t>
            </a:r>
            <a:endParaRPr lang="zh-CN" altLang="en-US" sz="2400" dirty="0">
              <a:latin typeface="Sitka Subheading" panose="02000505000000020004" pitchFamily="2" charset="0"/>
              <a:ea typeface="汉仪乐喵体W" panose="00020600040101010101" pitchFamily="18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xmlns="" id="{6A4E7136-19F2-47B6-926D-843A12F9F9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8422973F-270C-4902-AC34-F83A67B4DB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6" name="图片 9">
            <a:extLst>
              <a:ext uri="{FF2B5EF4-FFF2-40B4-BE49-F238E27FC236}">
                <a16:creationId xmlns:a16="http://schemas.microsoft.com/office/drawing/2014/main" xmlns="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238" y="911202"/>
            <a:ext cx="1098177" cy="861139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xmlns="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6383" y="1500605"/>
            <a:ext cx="4527176" cy="1645258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73273" y="865623"/>
            <a:ext cx="9220200" cy="64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8145" y="1459067"/>
            <a:ext cx="1014284" cy="8689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561" y="1450040"/>
            <a:ext cx="1098177" cy="8611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2079082" y="-95127"/>
            <a:ext cx="7933207" cy="477728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AF603BE-9BD2-4C46-AA11-1A5F9BAE30DD}"/>
              </a:ext>
            </a:extLst>
          </p:cNvPr>
          <p:cNvSpPr/>
          <p:nvPr/>
        </p:nvSpPr>
        <p:spPr>
          <a:xfrm>
            <a:off x="3290768" y="2581777"/>
            <a:ext cx="550983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dirty="0" smtClean="0">
                <a:ln w="158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Soup of Justice" pitchFamily="2" charset="0"/>
                <a:ea typeface="汉仪乐喵体W" panose="00020600040101010101" pitchFamily="18" charset="-122"/>
              </a:rPr>
              <a:t>Thank you</a:t>
            </a:r>
            <a:endParaRPr lang="zh-CN" altLang="en-US" sz="8800" b="1" dirty="0">
              <a:ln w="158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Ciel Soup of Justice" pitchFamily="2" charset="0"/>
              <a:ea typeface="汉仪乐喵体W" panose="00020600040101010101" pitchFamily="18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792" y="1734237"/>
            <a:ext cx="735106" cy="576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952" y="232331"/>
            <a:ext cx="1479176" cy="12672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327" y="873098"/>
            <a:ext cx="1098177" cy="8611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D6A03C-DF0F-45C4-9E0E-F532B40001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696" y="5212845"/>
            <a:ext cx="1797977" cy="16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374" y="2609659"/>
            <a:ext cx="5838644" cy="192002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3982504" y="3316112"/>
            <a:ext cx="4601936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400" dirty="0">
                <a:solidFill>
                  <a:srgbClr val="FF2D4E"/>
                </a:solidFill>
                <a:latin typeface="Sitka Subheading" panose="02000505000000020004" pitchFamily="2" charset="0"/>
                <a:ea typeface="汉仪乐喵体W" panose="00020600040101010101" pitchFamily="18" charset="-122"/>
              </a:rPr>
              <a:t>https://www.liveworksheets.com/xo2572974ln</a:t>
            </a:r>
            <a:endParaRPr lang="zh-CN" altLang="en-US" sz="1400" dirty="0">
              <a:solidFill>
                <a:srgbClr val="FF2D4E"/>
              </a:solidFill>
              <a:latin typeface="Sitka Subheading" panose="02000505000000020004" pitchFamily="2" charset="0"/>
              <a:ea typeface="汉仪乐喵体W" panose="00020600040101010101" pitchFamily="18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73C1EC5-CDC2-4861-BE68-13037BBA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9540" y="767255"/>
            <a:ext cx="2303636" cy="22563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6A4E7136-19F2-47B6-926D-843A12F9F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xmlns="" id="{8422973F-270C-4902-AC34-F83A67B4DBD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8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484" y="0"/>
            <a:ext cx="5149989" cy="684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842" y="1148778"/>
            <a:ext cx="5838644" cy="192002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3519928" y="1817562"/>
            <a:ext cx="572995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dirty="0" smtClean="0">
                <a:solidFill>
                  <a:srgbClr val="FF2D4E"/>
                </a:solidFill>
                <a:latin typeface="iCiel Pequena" pitchFamily="50" charset="0"/>
                <a:ea typeface="汉仪乐喵体W" panose="00020600040101010101" pitchFamily="18" charset="-122"/>
              </a:rPr>
              <a:t>ĐOÁN TÊN TỈNH THÀNH</a:t>
            </a:r>
            <a:endParaRPr lang="zh-CN" altLang="en-US" sz="3600" dirty="0">
              <a:solidFill>
                <a:srgbClr val="FF2D4E"/>
              </a:solidFill>
              <a:latin typeface="iCiel Pequena" pitchFamily="50" charset="0"/>
              <a:ea typeface="汉仪乐喵体W" panose="00020600040101010101" pitchFamily="18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0AC9A28-32FA-4645-A301-25B6EA9F7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85C3897-2D5C-49C6-A480-E7C4F5DEE9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3EAC1E3-3ABC-44EF-A894-B7219C13E3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88B34B5-DEB4-47FE-865D-8F589A82DF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6A4E7136-19F2-47B6-926D-843A12F9F9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xmlns="" id="{8422973F-270C-4902-AC34-F83A67B4DB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08702" y="4865688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https://youtu.be/Kc6vjJuuV0o</a:t>
            </a:r>
          </a:p>
        </p:txBody>
      </p:sp>
    </p:spTree>
    <p:extLst>
      <p:ext uri="{BB962C8B-B14F-4D97-AF65-F5344CB8AC3E}">
        <p14:creationId xmlns:p14="http://schemas.microsoft.com/office/powerpoint/2010/main" val="80553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34E2CC6-B679-4837-9A8C-1D88ED32BB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964" y="2302984"/>
            <a:ext cx="8188035" cy="247500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007239F-B2E6-4F55-B367-6BA58826308E}"/>
              </a:ext>
            </a:extLst>
          </p:cNvPr>
          <p:cNvSpPr/>
          <p:nvPr/>
        </p:nvSpPr>
        <p:spPr>
          <a:xfrm>
            <a:off x="3519926" y="3095046"/>
            <a:ext cx="6275237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b="1" dirty="0">
                <a:solidFill>
                  <a:srgbClr val="FF2D4E"/>
                </a:solidFill>
                <a:latin typeface="Sitka Subheading" panose="02000505000000020004" pitchFamily="2" charset="0"/>
                <a:ea typeface="汉仪乐喵体W" panose="00020600040101010101" pitchFamily="18" charset="-122"/>
              </a:rPr>
              <a:t>https://www.liveworksheets.com/bh2659339rq</a:t>
            </a:r>
            <a:endParaRPr lang="zh-CN" altLang="en-US" b="1" dirty="0">
              <a:solidFill>
                <a:srgbClr val="FF2D4E"/>
              </a:solidFill>
              <a:latin typeface="Sitka Subheading" panose="02000505000000020004" pitchFamily="2" charset="0"/>
              <a:ea typeface="汉仪乐喵体W" panose="00020600040101010101" pitchFamily="18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8180475-A0CB-469E-8FD6-E0CEEA4981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A77C744-F4DC-441A-B3ED-813D5D7A87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272" y="793716"/>
            <a:ext cx="2423677" cy="22918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FBE0A26-2EA5-4DD1-8349-7905C36B23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498" y="3233174"/>
            <a:ext cx="2263295" cy="38279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86B5858-F9C6-437C-8CB6-3E3D094CE7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67" y="1511243"/>
            <a:ext cx="735106" cy="5764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E19D757-7512-4588-B352-915B0A50F8F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822" y="9337"/>
            <a:ext cx="1479176" cy="126725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C2677A1-F980-43EE-9A25-257B83A407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97" y="650104"/>
            <a:ext cx="1098177" cy="86113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8400ED20-F562-416D-BBCE-4539B83DD4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365" y="436454"/>
            <a:ext cx="4527176" cy="1645258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6A4E7136-19F2-47B6-926D-843A12F9F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8422973F-270C-4902-AC34-F83A67B4DBD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27" y="3873121"/>
            <a:ext cx="3200400" cy="30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54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3"/>
          <a:stretch/>
        </p:blipFill>
        <p:spPr>
          <a:xfrm>
            <a:off x="1260763" y="0"/>
            <a:ext cx="9796409" cy="6858000"/>
          </a:xfrm>
          <a:prstGeom prst="rect">
            <a:avLst/>
          </a:prstGeom>
        </p:spPr>
      </p:pic>
      <p:sp>
        <p:nvSpPr>
          <p:cNvPr id="2" name="AutoShape 2" descr="Cách Thêm Biểu Tượng Dấu Tích, Cách Đánh Dấu Tích Trong Exc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con-tick - Quảng cáo taxi - Decal trên xe taxi - Taxi Advertising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56" y="3578111"/>
            <a:ext cx="495589" cy="5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con-tick - Quảng cáo taxi - Decal trên xe taxi - Taxi Advertising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56" y="5218055"/>
            <a:ext cx="495589" cy="5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con-tick - Quảng cáo taxi - Decal trên xe taxi - Taxi Advertising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56" y="5752292"/>
            <a:ext cx="495589" cy="5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55" y="-26170"/>
            <a:ext cx="10086109" cy="68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4"/>
          <a:stretch/>
        </p:blipFill>
        <p:spPr>
          <a:xfrm>
            <a:off x="1052944" y="0"/>
            <a:ext cx="10173713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225636" y="1731818"/>
            <a:ext cx="346365" cy="6096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592291" y="3283527"/>
            <a:ext cx="858982" cy="14131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43201" y="3622963"/>
            <a:ext cx="1828800" cy="90054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592291" y="5514109"/>
            <a:ext cx="429491" cy="9698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91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54"/>
          <a:stretch/>
        </p:blipFill>
        <p:spPr>
          <a:xfrm>
            <a:off x="942109" y="39985"/>
            <a:ext cx="10407397" cy="681801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20982" y="3823854"/>
            <a:ext cx="1662545" cy="63730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Pequena" pitchFamily="50" charset="0"/>
              </a:rPr>
              <a:t>ĐÁ CẦU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Ciel Pequena" pitchFamily="50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62400" y="3823854"/>
            <a:ext cx="1662545" cy="63730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Pequena" pitchFamily="50" charset="0"/>
              </a:rPr>
              <a:t>ĐÁ BÓNG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Ciel Pequena" pitchFamily="50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0982" y="4571999"/>
            <a:ext cx="1773382" cy="63730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Pequena" pitchFamily="50" charset="0"/>
              </a:rPr>
              <a:t>ĐỌC SÁCH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Ciel Pequena" pitchFamily="5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8328" y="4571999"/>
            <a:ext cx="1662545" cy="63730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Pequena" pitchFamily="50" charset="0"/>
              </a:rPr>
              <a:t>CHƠI CỜ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Ciel Pequena" pitchFamily="50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32364" y="5396344"/>
            <a:ext cx="2008909" cy="63730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Pequena" pitchFamily="50" charset="0"/>
              </a:rPr>
              <a:t>NHẢY DÂY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Ciel Pequena" pitchFamily="5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37644" y="3976253"/>
            <a:ext cx="1662545" cy="63730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Pequena" pitchFamily="50" charset="0"/>
              </a:rPr>
              <a:t>TRÈO CÂY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Ciel Pequena" pitchFamily="50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5687" y="3934690"/>
            <a:ext cx="2090721" cy="63730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Pequena" pitchFamily="50" charset="0"/>
              </a:rPr>
              <a:t>NÉM NHAU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Ciel Pequena" pitchFamily="50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75419" y="4890653"/>
            <a:ext cx="1662545" cy="637309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Ciel Pequena" pitchFamily="50" charset="0"/>
              </a:rPr>
              <a:t>ĐUỔI BẮT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Ciel Pequena" pitchFamily="50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33055" y="1136072"/>
            <a:ext cx="2355273" cy="6511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636818" y="1149925"/>
            <a:ext cx="2355273" cy="6373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36818" y="1974270"/>
            <a:ext cx="2355273" cy="6234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506691" y="1197628"/>
            <a:ext cx="2355273" cy="6234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8591135" y="1942704"/>
            <a:ext cx="2355273" cy="6619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-118478623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3B471A-9063-4300-8D1A-39D85D871F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E4CBE5-FE1C-428E-9FDC-1B8525BE3A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713A18-7FBC-46B6-9FAA-271053FF1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641</TotalTime>
  <Words>72</Words>
  <Application>Microsoft Office PowerPoint</Application>
  <PresentationFormat>Widescreen</PresentationFormat>
  <Paragraphs>27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iCiel Pequena</vt:lpstr>
      <vt:lpstr>iCiel Soup of Justice</vt:lpstr>
      <vt:lpstr>Sitka Subheading</vt:lpstr>
      <vt:lpstr>Times New Roman</vt:lpstr>
      <vt:lpstr>汉仪乐喵体W</vt:lpstr>
      <vt:lpstr>等线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</dc:title>
  <dc:creator>第一PPT模板网-WWW.1PPT.COM</dc:creator>
  <cp:keywords>第一PPT模板网-WWW.1PPT.COM</cp:keywords>
  <dc:description>www.1ppt.com</dc:description>
  <cp:lastModifiedBy>THU PHUONG</cp:lastModifiedBy>
  <cp:revision>103</cp:revision>
  <dcterms:created xsi:type="dcterms:W3CDTF">2017-09-10T07:00:02Z</dcterms:created>
  <dcterms:modified xsi:type="dcterms:W3CDTF">2022-01-03T09:55:22Z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