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19" r:id="rId4"/>
  </p:sldMasterIdLst>
  <p:notesMasterIdLst>
    <p:notesMasterId r:id="rId40"/>
  </p:notesMasterIdLst>
  <p:sldIdLst>
    <p:sldId id="2654" r:id="rId5"/>
    <p:sldId id="2641" r:id="rId6"/>
    <p:sldId id="2642" r:id="rId7"/>
    <p:sldId id="262" r:id="rId8"/>
    <p:sldId id="263" r:id="rId9"/>
    <p:sldId id="2643" r:id="rId10"/>
    <p:sldId id="2644" r:id="rId11"/>
    <p:sldId id="2645" r:id="rId12"/>
    <p:sldId id="2646" r:id="rId13"/>
    <p:sldId id="2640" r:id="rId14"/>
    <p:sldId id="2653" r:id="rId15"/>
    <p:sldId id="292" r:id="rId16"/>
    <p:sldId id="261" r:id="rId17"/>
    <p:sldId id="2648" r:id="rId18"/>
    <p:sldId id="2647" r:id="rId19"/>
    <p:sldId id="282" r:id="rId20"/>
    <p:sldId id="2633" r:id="rId21"/>
    <p:sldId id="264" r:id="rId22"/>
    <p:sldId id="2649" r:id="rId23"/>
    <p:sldId id="265" r:id="rId24"/>
    <p:sldId id="2650" r:id="rId25"/>
    <p:sldId id="266" r:id="rId26"/>
    <p:sldId id="267" r:id="rId27"/>
    <p:sldId id="257" r:id="rId28"/>
    <p:sldId id="258" r:id="rId29"/>
    <p:sldId id="268" r:id="rId30"/>
    <p:sldId id="269" r:id="rId31"/>
    <p:sldId id="270" r:id="rId32"/>
    <p:sldId id="271" r:id="rId33"/>
    <p:sldId id="303" r:id="rId34"/>
    <p:sldId id="272" r:id="rId35"/>
    <p:sldId id="273" r:id="rId36"/>
    <p:sldId id="2651" r:id="rId37"/>
    <p:sldId id="2652" r:id="rId38"/>
    <p:sldId id="263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910" autoAdjust="0"/>
  </p:normalViewPr>
  <p:slideViewPr>
    <p:cSldViewPr snapToGrid="0">
      <p:cViewPr varScale="1">
        <p:scale>
          <a:sx n="61" d="100"/>
          <a:sy n="61"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extLst>
      <p:ext uri="{BB962C8B-B14F-4D97-AF65-F5344CB8AC3E}">
        <p14:creationId xmlns:p14="http://schemas.microsoft.com/office/powerpoint/2010/main"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chon </a:t>
            </a:r>
            <a:r>
              <a:rPr lang="en-US" dirty="0" err="1"/>
              <a:t>chim</a:t>
            </a:r>
            <a:r>
              <a:rPr lang="en-US" dirty="0"/>
              <a:t> </a:t>
            </a:r>
            <a:r>
              <a:rPr lang="en-US" dirty="0" err="1"/>
              <a:t>để</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sinh</a:t>
            </a:r>
            <a:r>
              <a:rPr lang="en-US" dirty="0"/>
              <a:t> qua </a:t>
            </a:r>
            <a:r>
              <a:rPr lang="en-US" dirty="0" err="1"/>
              <a:t>cầu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685800" y="1143000"/>
            <a:ext cx="5486400" cy="30861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11</a:t>
            </a:fld>
            <a:endParaRPr lang="zh-CN" altLang="en-US" dirty="0">
              <a:solidFill>
                <a:prstClr val="black"/>
              </a:solidFill>
            </a:endParaRPr>
          </a:p>
        </p:txBody>
      </p:sp>
    </p:spTree>
    <p:extLst>
      <p:ext uri="{BB962C8B-B14F-4D97-AF65-F5344CB8AC3E}">
        <p14:creationId xmlns:p14="http://schemas.microsoft.com/office/powerpoint/2010/main" val="143941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23</a:t>
            </a:fld>
            <a:endParaRPr lang="en-US"/>
          </a:p>
        </p:txBody>
      </p:sp>
    </p:spTree>
    <p:extLst>
      <p:ext uri="{BB962C8B-B14F-4D97-AF65-F5344CB8AC3E}">
        <p14:creationId xmlns:p14="http://schemas.microsoft.com/office/powerpoint/2010/main" val="678258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35</a:t>
            </a:fld>
            <a:endParaRPr lang="en-US"/>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6" name="Footer Placeholder 5">
            <a:extLst>
              <a:ext uri="{FF2B5EF4-FFF2-40B4-BE49-F238E27FC236}">
                <a16:creationId xmlns=""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8" name="Footer Placeholder 7">
            <a:extLst>
              <a:ext uri="{FF2B5EF4-FFF2-40B4-BE49-F238E27FC236}">
                <a16:creationId xmlns=""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4" name="Footer Placeholder 3">
            <a:extLst>
              <a:ext uri="{FF2B5EF4-FFF2-40B4-BE49-F238E27FC236}">
                <a16:creationId xmlns=""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3" name="Footer Placeholder 2">
            <a:extLst>
              <a:ext uri="{FF2B5EF4-FFF2-40B4-BE49-F238E27FC236}">
                <a16:creationId xmlns=""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6" name="Footer Placeholder 5">
            <a:extLst>
              <a:ext uri="{FF2B5EF4-FFF2-40B4-BE49-F238E27FC236}">
                <a16:creationId xmlns=""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6" name="Footer Placeholder 5">
            <a:extLst>
              <a:ext uri="{FF2B5EF4-FFF2-40B4-BE49-F238E27FC236}">
                <a16:creationId xmlns=""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58171546"/>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81190336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7355374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097970847"/>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15364894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67254949"/>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9594297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79000994"/>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44676472"/>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902285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31273113"/>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967519"/>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35762"/>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043985"/>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5354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0422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61416"/>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39173"/>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983855"/>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772037"/>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22614"/>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172442"/>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23042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860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7579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78566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3980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89470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1331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055647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8144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993135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09425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6198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10/17/2022</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693448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10/17/2022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653754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10/17/2022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93799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10/17/2022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1195354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23.pn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1.png"/><Relationship Id="rId4" Type="http://schemas.microsoft.com/office/2007/relationships/hdphoto" Target="../media/hdphoto12.wdp"/><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jpg"/><Relationship Id="rId5" Type="http://schemas.microsoft.com/office/2007/relationships/hdphoto" Target="../media/hdphoto13.wdp"/><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0.xml"/><Relationship Id="rId6" Type="http://schemas.openxmlformats.org/officeDocument/2006/relationships/image" Target="../media/image52.jpeg"/><Relationship Id="rId5" Type="http://schemas.microsoft.com/office/2007/relationships/hdphoto" Target="../media/hdphoto13.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3.png"/><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1.png"/><Relationship Id="rId4" Type="http://schemas.microsoft.com/office/2007/relationships/hdphoto" Target="../media/hdphoto12.wdp"/><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slideLayout" Target="../slideLayouts/slideLayout36.xml"/><Relationship Id="rId7" Type="http://schemas.openxmlformats.org/officeDocument/2006/relationships/image" Target="../media/image5.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jp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2.png"/><Relationship Id="rId7"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3.png"/><Relationship Id="rId10" Type="http://schemas.openxmlformats.org/officeDocument/2006/relationships/image" Target="../media/image57.png"/><Relationship Id="rId4" Type="http://schemas.microsoft.com/office/2007/relationships/hdphoto" Target="../media/hdphoto12.wdp"/><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17.wdp"/><Relationship Id="rId3" Type="http://schemas.openxmlformats.org/officeDocument/2006/relationships/image" Target="../media/image58.png"/><Relationship Id="rId7" Type="http://schemas.microsoft.com/office/2007/relationships/hdphoto" Target="../media/hdphoto14.wdp"/><Relationship Id="rId12" Type="http://schemas.openxmlformats.org/officeDocument/2006/relationships/image" Target="../media/image6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0.png"/><Relationship Id="rId11" Type="http://schemas.microsoft.com/office/2007/relationships/hdphoto" Target="../media/hdphoto16.wdp"/><Relationship Id="rId5" Type="http://schemas.openxmlformats.org/officeDocument/2006/relationships/image" Target="../media/image59.png"/><Relationship Id="rId15" Type="http://schemas.microsoft.com/office/2007/relationships/hdphoto" Target="../media/hdphoto18.wdp"/><Relationship Id="rId10" Type="http://schemas.openxmlformats.org/officeDocument/2006/relationships/image" Target="../media/image62.png"/><Relationship Id="rId4" Type="http://schemas.openxmlformats.org/officeDocument/2006/relationships/image" Target="../media/image39.png"/><Relationship Id="rId9" Type="http://schemas.microsoft.com/office/2007/relationships/hdphoto" Target="../media/hdphoto15.wdp"/><Relationship Id="rId1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8.png"/><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70.jpg"/><Relationship Id="rId1" Type="http://schemas.openxmlformats.org/officeDocument/2006/relationships/slideLayout" Target="../slideLayouts/slideLayout63.xml"/><Relationship Id="rId6" Type="http://schemas.openxmlformats.org/officeDocument/2006/relationships/image" Target="../media/image72.png"/><Relationship Id="rId5" Type="http://schemas.microsoft.com/office/2007/relationships/hdphoto" Target="../media/hdphoto19.wdp"/><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8.xml"/><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slide" Target="slide27.xml"/><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76.png"/><Relationship Id="rId11" Type="http://schemas.openxmlformats.org/officeDocument/2006/relationships/slide" Target="slide26.xml"/><Relationship Id="rId5" Type="http://schemas.openxmlformats.org/officeDocument/2006/relationships/image" Target="../media/image75.png"/><Relationship Id="rId15" Type="http://schemas.openxmlformats.org/officeDocument/2006/relationships/slide" Target="slide30.xml"/><Relationship Id="rId10" Type="http://schemas.microsoft.com/office/2007/relationships/hdphoto" Target="../media/hdphoto19.wdp"/><Relationship Id="rId4" Type="http://schemas.openxmlformats.org/officeDocument/2006/relationships/image" Target="../media/image74.png"/><Relationship Id="rId9" Type="http://schemas.openxmlformats.org/officeDocument/2006/relationships/image" Target="../media/image71.png"/><Relationship Id="rId14" Type="http://schemas.openxmlformats.org/officeDocument/2006/relationships/slide" Target="slide29.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slide" Target="slide25.xml"/><Relationship Id="rId2" Type="http://schemas.openxmlformats.org/officeDocument/2006/relationships/image" Target="../media/image48.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slide" Target="slide25.xml"/><Relationship Id="rId2" Type="http://schemas.openxmlformats.org/officeDocument/2006/relationships/image" Target="../media/image48.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82.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slide" Target="slide25.xml"/><Relationship Id="rId2" Type="http://schemas.openxmlformats.org/officeDocument/2006/relationships/image" Target="../media/image48.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82.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0.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5.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2.xml"/><Relationship Id="rId7" Type="http://schemas.microsoft.com/office/2007/relationships/hdphoto" Target="../media/hdphoto2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Layout" Target="../slideLayouts/slideLayout2.xml"/><Relationship Id="rId7" Type="http://schemas.openxmlformats.org/officeDocument/2006/relationships/image" Target="../media/image8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5" Type="http://schemas.openxmlformats.org/officeDocument/2006/relationships/image" Target="../media/image8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9.png"/><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2.wdp"/></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12.jpg"/><Relationship Id="rId21" Type="http://schemas.openxmlformats.org/officeDocument/2006/relationships/slide" Target="slide10.xml"/><Relationship Id="rId7" Type="http://schemas.openxmlformats.org/officeDocument/2006/relationships/slide" Target="slide7.xml"/><Relationship Id="rId12" Type="http://schemas.microsoft.com/office/2007/relationships/hdphoto" Target="../media/hdphoto8.wdp"/><Relationship Id="rId17" Type="http://schemas.openxmlformats.org/officeDocument/2006/relationships/image" Target="../media/image17.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19.png"/><Relationship Id="rId1" Type="http://schemas.openxmlformats.org/officeDocument/2006/relationships/slideLayout" Target="../slideLayouts/slideLayout36.xml"/><Relationship Id="rId6" Type="http://schemas.openxmlformats.org/officeDocument/2006/relationships/slide" Target="slide5.xml"/><Relationship Id="rId11" Type="http://schemas.openxmlformats.org/officeDocument/2006/relationships/image" Target="../media/image14.png"/><Relationship Id="rId5" Type="http://schemas.microsoft.com/office/2007/relationships/hdphoto" Target="../media/hdphoto7.wdp"/><Relationship Id="rId15" Type="http://schemas.openxmlformats.org/officeDocument/2006/relationships/image" Target="../media/image16.png"/><Relationship Id="rId10" Type="http://schemas.openxmlformats.org/officeDocument/2006/relationships/slide" Target="slide9.xml"/><Relationship Id="rId19" Type="http://schemas.microsoft.com/office/2007/relationships/hdphoto" Target="../media/hdphoto11.wdp"/><Relationship Id="rId4" Type="http://schemas.openxmlformats.org/officeDocument/2006/relationships/image" Target="../media/image13.png"/><Relationship Id="rId9" Type="http://schemas.openxmlformats.org/officeDocument/2006/relationships/slide" Target="slide8.xml"/><Relationship Id="rId1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7.png"/><Relationship Id="rId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18147" cy="818147"/>
          </a:xfrm>
          <a:prstGeom prst="rect">
            <a:avLst/>
          </a:prstGeom>
        </p:spPr>
      </p:pic>
      <p:sp>
        <p:nvSpPr>
          <p:cNvPr id="6" name="TextBox 5"/>
          <p:cNvSpPr txBox="1"/>
          <p:nvPr/>
        </p:nvSpPr>
        <p:spPr>
          <a:xfrm>
            <a:off x="3379753" y="857251"/>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347396" y="1619506"/>
            <a:ext cx="3497209" cy="715581"/>
          </a:xfrm>
          <a:prstGeom prst="rect">
            <a:avLst/>
          </a:prstGeom>
          <a:noFill/>
        </p:spPr>
        <p:txBody>
          <a:bodyPr wrap="square" rtlCol="0">
            <a:spAutoFit/>
          </a:bodyPr>
          <a:lstStyle/>
          <a:p>
            <a:pPr algn="ctr">
              <a:defRPr/>
            </a:pPr>
            <a:r>
              <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0"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10</a:t>
            </a:r>
            <a:endPar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1592460" y="2397926"/>
            <a:ext cx="9075540" cy="3208571"/>
          </a:xfrm>
          <a:prstGeom prst="rect">
            <a:avLst/>
          </a:prstGeom>
          <a:noFill/>
        </p:spPr>
        <p:txBody>
          <a:bodyPr wrap="square" rtlCol="0">
            <a:spAutoFit/>
          </a:bodyPr>
          <a:lstStyle/>
          <a:p>
            <a:pPr algn="ctr"/>
            <a:r>
              <a:rPr lang="en-US" sz="4050" b="1" dirty="0" err="1">
                <a:solidFill>
                  <a:srgbClr val="FF0000"/>
                </a:solidFill>
                <a:latin typeface=".VnMemorandum" panose="020B7200000000000000" pitchFamily="34" charset="0"/>
                <a:ea typeface="Zilla Slab" pitchFamily="2" charset="0"/>
              </a:rPr>
              <a:t>Tiếng</a:t>
            </a:r>
            <a:r>
              <a:rPr lang="en-US" sz="4050" b="1" dirty="0">
                <a:solidFill>
                  <a:srgbClr val="FF0000"/>
                </a:solidFill>
                <a:latin typeface=".VnMemorandum" panose="020B7200000000000000" pitchFamily="34" charset="0"/>
                <a:ea typeface="Zilla Slab" pitchFamily="2" charset="0"/>
              </a:rPr>
              <a:t> </a:t>
            </a:r>
            <a:r>
              <a:rPr lang="en-US" sz="4050" b="1" dirty="0" err="1">
                <a:solidFill>
                  <a:srgbClr val="FF0000"/>
                </a:solidFill>
                <a:latin typeface=".VnMemorandum" panose="020B7200000000000000" pitchFamily="34" charset="0"/>
                <a:ea typeface="Zilla Slab" pitchFamily="2" charset="0"/>
              </a:rPr>
              <a:t>Việt</a:t>
            </a:r>
            <a:endParaRPr lang="en-US" sz="4050" b="1" dirty="0">
              <a:solidFill>
                <a:srgbClr val="FF0000"/>
              </a:solidFill>
              <a:latin typeface=".VnMemorandum" panose="020B7200000000000000" pitchFamily="34" charset="0"/>
              <a:ea typeface="Zilla Slab" pitchFamily="2" charset="0"/>
            </a:endParaRPr>
          </a:p>
          <a:p>
            <a:pPr algn="ctr"/>
            <a:r>
              <a:rPr lang="en-US" sz="4050" b="1" dirty="0" err="1">
                <a:solidFill>
                  <a:srgbClr val="FF0000"/>
                </a:solidFill>
                <a:latin typeface=".VnMemorandum" panose="020B7200000000000000" pitchFamily="34" charset="0"/>
                <a:ea typeface="Zilla Slab" pitchFamily="2" charset="0"/>
              </a:rPr>
              <a:t>Bài</a:t>
            </a:r>
            <a:r>
              <a:rPr lang="en-US" sz="4050" b="1" dirty="0">
                <a:solidFill>
                  <a:srgbClr val="FF0000"/>
                </a:solidFill>
                <a:latin typeface=".VnMemorandum" panose="020B7200000000000000" pitchFamily="34" charset="0"/>
                <a:ea typeface="Zilla Slab" pitchFamily="2" charset="0"/>
              </a:rPr>
              <a:t> </a:t>
            </a:r>
            <a:r>
              <a:rPr lang="en-US" sz="4050" b="1" dirty="0" smtClean="0">
                <a:solidFill>
                  <a:srgbClr val="FF0000"/>
                </a:solidFill>
                <a:latin typeface=".VnMemorandum" panose="020B7200000000000000" pitchFamily="34" charset="0"/>
                <a:ea typeface="Zilla Slab" pitchFamily="2" charset="0"/>
              </a:rPr>
              <a:t>17:</a:t>
            </a:r>
            <a:endParaRPr lang="en-US" sz="4050" b="1" dirty="0">
              <a:solidFill>
                <a:srgbClr val="FF0000"/>
              </a:solidFill>
              <a:latin typeface=".VnMemorandum" panose="020B7200000000000000" pitchFamily="34" charset="0"/>
              <a:ea typeface="Zilla Slab" pitchFamily="2" charset="0"/>
            </a:endParaRPr>
          </a:p>
          <a:p>
            <a:r>
              <a:rPr lang="en-US" sz="4050" b="1" dirty="0">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Đọc</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Ngưỡng</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cửa</a:t>
            </a:r>
            <a:endPar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a:p>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Nói</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và</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nghe</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Kể</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chuyện</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Sự</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tích</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nhà</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sàn</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4206444522"/>
      </p:ext>
    </p:extLst>
  </p:cSld>
  <p:clrMapOvr>
    <a:masterClrMapping/>
  </p:clrMapOvr>
  <p:transition spd="slow" advClick="0">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 xmlns:a16="http://schemas.microsoft.com/office/drawing/2014/main" id="{B9A44984-8B9F-42D3-AB7C-92638A756B69}"/>
              </a:ext>
            </a:extLst>
          </p:cNvPr>
          <p:cNvGrpSpPr/>
          <p:nvPr/>
        </p:nvGrpSpPr>
        <p:grpSpPr>
          <a:xfrm>
            <a:off x="1605280" y="550186"/>
            <a:ext cx="8946154" cy="4748982"/>
            <a:chOff x="256031" y="1133735"/>
            <a:chExt cx="9242811" cy="5377134"/>
          </a:xfrm>
        </p:grpSpPr>
        <p:sp>
          <p:nvSpPr>
            <p:cNvPr id="11" name="Rectangle: Rounded Corners 10">
              <a:extLst>
                <a:ext uri="{FF2B5EF4-FFF2-40B4-BE49-F238E27FC236}">
                  <a16:creationId xmlns=""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图片 5">
            <a:extLst>
              <a:ext uri="{FF2B5EF4-FFF2-40B4-BE49-F238E27FC236}">
                <a16:creationId xmlns="" xmlns:a16="http://schemas.microsoft.com/office/drawing/2014/main" id="{2FFB6DAA-215C-4647-B97C-D31944E35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32" y="3334291"/>
            <a:ext cx="3639352" cy="3639352"/>
          </a:xfrm>
          <a:prstGeom prst="rect">
            <a:avLst/>
          </a:prstGeom>
        </p:spPr>
      </p:pic>
      <p:pic>
        <p:nvPicPr>
          <p:cNvPr id="14" name="图片 1">
            <a:extLst>
              <a:ext uri="{FF2B5EF4-FFF2-40B4-BE49-F238E27FC236}">
                <a16:creationId xmlns="" xmlns:a16="http://schemas.microsoft.com/office/drawing/2014/main" id="{EA04F7F7-7991-411C-B757-A7CF96C4F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03330" y="3485005"/>
            <a:ext cx="3446002" cy="3724874"/>
          </a:xfrm>
          <a:prstGeom prst="rect">
            <a:avLst/>
          </a:prstGeom>
        </p:spPr>
      </p:pic>
      <p:pic>
        <p:nvPicPr>
          <p:cNvPr id="2" name="Picture 1">
            <a:extLst>
              <a:ext uri="{FF2B5EF4-FFF2-40B4-BE49-F238E27FC236}">
                <a16:creationId xmlns="" xmlns:a16="http://schemas.microsoft.com/office/drawing/2014/main" id="{210C84B0-6931-48F5-AE51-4E51DDED54AE}"/>
              </a:ext>
            </a:extLst>
          </p:cNvPr>
          <p:cNvPicPr>
            <a:picLocks noChangeAspect="1"/>
          </p:cNvPicPr>
          <p:nvPr/>
        </p:nvPicPr>
        <p:blipFill>
          <a:blip r:embed="rId7"/>
          <a:stretch>
            <a:fillRect/>
          </a:stretch>
        </p:blipFill>
        <p:spPr>
          <a:xfrm>
            <a:off x="4137182" y="1177981"/>
            <a:ext cx="3938357" cy="1012024"/>
          </a:xfrm>
          <a:prstGeom prst="rect">
            <a:avLst/>
          </a:prstGeom>
        </p:spPr>
      </p:pic>
      <p:pic>
        <p:nvPicPr>
          <p:cNvPr id="5" name="Picture 4">
            <a:extLst>
              <a:ext uri="{FF2B5EF4-FFF2-40B4-BE49-F238E27FC236}">
                <a16:creationId xmlns="" xmlns:a16="http://schemas.microsoft.com/office/drawing/2014/main" id="{7DB0980F-794A-4354-8540-8DAF8593441C}"/>
              </a:ext>
            </a:extLst>
          </p:cNvPr>
          <p:cNvPicPr>
            <a:picLocks noChangeAspect="1"/>
          </p:cNvPicPr>
          <p:nvPr/>
        </p:nvPicPr>
        <p:blipFill>
          <a:blip r:embed="rId8"/>
          <a:stretch>
            <a:fillRect/>
          </a:stretch>
        </p:blipFill>
        <p:spPr>
          <a:xfrm>
            <a:off x="2481974" y="1947451"/>
            <a:ext cx="7248772" cy="969348"/>
          </a:xfrm>
          <a:prstGeom prst="rect">
            <a:avLst/>
          </a:prstGeom>
        </p:spPr>
      </p:pic>
      <p:pic>
        <p:nvPicPr>
          <p:cNvPr id="8" name="Picture 7">
            <a:extLst>
              <a:ext uri="{FF2B5EF4-FFF2-40B4-BE49-F238E27FC236}">
                <a16:creationId xmlns="" xmlns:a16="http://schemas.microsoft.com/office/drawing/2014/main" id="{6611F2C0-B068-48B2-8672-BECFDEE59BE4}"/>
              </a:ext>
            </a:extLst>
          </p:cNvPr>
          <p:cNvPicPr>
            <a:picLocks noChangeAspect="1"/>
          </p:cNvPicPr>
          <p:nvPr/>
        </p:nvPicPr>
        <p:blipFill>
          <a:blip r:embed="rId9"/>
          <a:stretch>
            <a:fillRect/>
          </a:stretch>
        </p:blipFill>
        <p:spPr>
          <a:xfrm>
            <a:off x="2722786" y="2750969"/>
            <a:ext cx="6767147" cy="2493480"/>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170045" y="-228600"/>
            <a:ext cx="9575471" cy="7178040"/>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346757" y="2785074"/>
            <a:ext cx="7032096" cy="1525059"/>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28491" y="4041749"/>
            <a:ext cx="3193645" cy="3042321"/>
          </a:xfrm>
          <a:prstGeom prst="rect">
            <a:avLst/>
          </a:prstGeom>
          <a:noFill/>
          <a:ln w="9525">
            <a:noFill/>
          </a:ln>
        </p:spPr>
      </p:pic>
      <p:sp>
        <p:nvSpPr>
          <p:cNvPr id="8" name="TextBox 7"/>
          <p:cNvSpPr txBox="1"/>
          <p:nvPr/>
        </p:nvSpPr>
        <p:spPr>
          <a:xfrm>
            <a:off x="4033271" y="-84856"/>
            <a:ext cx="5491729" cy="1323439"/>
          </a:xfrm>
          <a:prstGeom prst="rect">
            <a:avLst/>
          </a:prstGeom>
          <a:noFill/>
          <a:ln>
            <a:noFill/>
          </a:ln>
        </p:spPr>
        <p:txBody>
          <a:bodyPr wrap="square" rtlCol="0">
            <a:spAutoFit/>
          </a:bodyPr>
          <a:lstStyle/>
          <a:p>
            <a:pPr>
              <a:lnSpc>
                <a:spcPct val="200000"/>
              </a:lnSpc>
            </a:pPr>
            <a:r>
              <a:rPr lang="en-US" altLang="zh-CN"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rPr>
              <a:t>YÊU CẦU CẦN ĐẠT</a:t>
            </a:r>
            <a:endParaRPr lang="zh-CN" alt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endParaRPr>
          </a:p>
        </p:txBody>
      </p:sp>
      <p:sp>
        <p:nvSpPr>
          <p:cNvPr id="17" name="TextBox 16"/>
          <p:cNvSpPr txBox="1"/>
          <p:nvPr/>
        </p:nvSpPr>
        <p:spPr>
          <a:xfrm>
            <a:off x="3125061" y="4764157"/>
            <a:ext cx="418704" cy="646331"/>
          </a:xfrm>
          <a:prstGeom prst="rect">
            <a:avLst/>
          </a:prstGeom>
          <a:noFill/>
        </p:spPr>
        <p:txBody>
          <a:bodyPr wrap="none" rtlCol="0">
            <a:spAutoFit/>
          </a:bodyPr>
          <a:lstStyle/>
          <a:p>
            <a:r>
              <a:rPr lang="en-US" altLang="zh-CN" sz="3600" dirty="0">
                <a:solidFill>
                  <a:prstClr val="white"/>
                </a:solidFill>
              </a:rPr>
              <a:t>4</a:t>
            </a:r>
            <a:endParaRPr lang="zh-CN" altLang="en-US" sz="3600" dirty="0">
              <a:solidFill>
                <a:prstClr val="white"/>
              </a:solidFill>
            </a:endParaRPr>
          </a:p>
        </p:txBody>
      </p:sp>
      <p:pic>
        <p:nvPicPr>
          <p:cNvPr id="25" name="图片 46112" descr="01"/>
          <p:cNvPicPr>
            <a:picLocks noChangeAspect="1"/>
          </p:cNvPicPr>
          <p:nvPr/>
        </p:nvPicPr>
        <p:blipFill>
          <a:blip r:embed="rId6"/>
          <a:stretch>
            <a:fillRect/>
          </a:stretch>
        </p:blipFill>
        <p:spPr>
          <a:xfrm>
            <a:off x="1334464" y="1361055"/>
            <a:ext cx="7102401" cy="1409136"/>
          </a:xfrm>
          <a:prstGeom prst="rect">
            <a:avLst/>
          </a:prstGeom>
          <a:noFill/>
          <a:ln w="9525">
            <a:noFill/>
          </a:ln>
        </p:spPr>
      </p:pic>
      <p:sp>
        <p:nvSpPr>
          <p:cNvPr id="26" name="TextBox 71"/>
          <p:cNvSpPr txBox="1"/>
          <p:nvPr/>
        </p:nvSpPr>
        <p:spPr>
          <a:xfrm>
            <a:off x="3543766" y="1631847"/>
            <a:ext cx="4591347" cy="1015663"/>
          </a:xfrm>
          <a:prstGeom prst="rect">
            <a:avLst/>
          </a:prstGeom>
          <a:noFill/>
          <a:ln w="9525">
            <a:noFill/>
          </a:ln>
        </p:spPr>
        <p:txBody>
          <a:bodyPr wrap="square">
            <a:spAutoFit/>
          </a:bodyPr>
          <a:lstStyle/>
          <a:p>
            <a:pPr eaLnBrk="0" hangingPunct="0"/>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Đọc</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đúng</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bước</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thể</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lời</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nói</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nhân</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vật</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Dựa</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vào</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tranh</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kể</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lại</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câu</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chuyện</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zh-CN" altLang="en-US" sz="20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27" name="图片 46116" descr="03"/>
          <p:cNvPicPr>
            <a:picLocks noChangeAspect="1"/>
          </p:cNvPicPr>
          <p:nvPr/>
        </p:nvPicPr>
        <p:blipFill>
          <a:blip r:embed="rId7"/>
          <a:stretch>
            <a:fillRect/>
          </a:stretch>
        </p:blipFill>
        <p:spPr>
          <a:xfrm>
            <a:off x="1334463" y="4263255"/>
            <a:ext cx="7067248" cy="1436099"/>
          </a:xfrm>
          <a:prstGeom prst="rect">
            <a:avLst/>
          </a:prstGeom>
          <a:noFill/>
          <a:ln w="9525">
            <a:noFill/>
          </a:ln>
        </p:spPr>
      </p:pic>
      <p:pic>
        <p:nvPicPr>
          <p:cNvPr id="34" name="图片 46124" descr="png-0730"/>
          <p:cNvPicPr>
            <a:picLocks noChangeAspect="1"/>
          </p:cNvPicPr>
          <p:nvPr/>
        </p:nvPicPr>
        <p:blipFill>
          <a:blip r:embed="rId8"/>
          <a:stretch>
            <a:fillRect/>
          </a:stretch>
        </p:blipFill>
        <p:spPr>
          <a:xfrm>
            <a:off x="1741754" y="1651782"/>
            <a:ext cx="1096962" cy="1008062"/>
          </a:xfrm>
          <a:prstGeom prst="rect">
            <a:avLst/>
          </a:prstGeom>
          <a:noFill/>
          <a:ln w="9525">
            <a:noFill/>
          </a:ln>
        </p:spPr>
      </p:pic>
      <p:pic>
        <p:nvPicPr>
          <p:cNvPr id="37" name="图片 46127" descr="png-0731"/>
          <p:cNvPicPr>
            <a:picLocks noChangeAspect="1"/>
          </p:cNvPicPr>
          <p:nvPr/>
        </p:nvPicPr>
        <p:blipFill>
          <a:blip r:embed="rId9"/>
          <a:stretch>
            <a:fillRect/>
          </a:stretch>
        </p:blipFill>
        <p:spPr>
          <a:xfrm>
            <a:off x="2028099" y="3083113"/>
            <a:ext cx="1096962" cy="1096962"/>
          </a:xfrm>
          <a:prstGeom prst="rect">
            <a:avLst/>
          </a:prstGeom>
          <a:noFill/>
          <a:ln w="9525">
            <a:noFill/>
          </a:ln>
        </p:spPr>
      </p:pic>
      <p:pic>
        <p:nvPicPr>
          <p:cNvPr id="40" name="图片 46130" descr="png-0731副本"/>
          <p:cNvPicPr>
            <a:picLocks noChangeAspect="1"/>
          </p:cNvPicPr>
          <p:nvPr/>
        </p:nvPicPr>
        <p:blipFill>
          <a:blip r:embed="rId10"/>
          <a:stretch>
            <a:fillRect/>
          </a:stretch>
        </p:blipFill>
        <p:spPr>
          <a:xfrm>
            <a:off x="1741754" y="4441233"/>
            <a:ext cx="939800" cy="1111250"/>
          </a:xfrm>
          <a:prstGeom prst="rect">
            <a:avLst/>
          </a:prstGeom>
          <a:noFill/>
          <a:ln w="9525">
            <a:noFill/>
          </a:ln>
        </p:spPr>
      </p:pic>
      <p:sp>
        <p:nvSpPr>
          <p:cNvPr id="43" name="TextBox 71"/>
          <p:cNvSpPr txBox="1"/>
          <p:nvPr/>
        </p:nvSpPr>
        <p:spPr>
          <a:xfrm>
            <a:off x="3605156" y="3347791"/>
            <a:ext cx="4484248" cy="400110"/>
          </a:xfrm>
          <a:prstGeom prst="rect">
            <a:avLst/>
          </a:prstGeom>
          <a:noFill/>
          <a:ln w="9525">
            <a:noFill/>
          </a:ln>
        </p:spPr>
        <p:txBody>
          <a:bodyPr wrap="square">
            <a:spAutoFit/>
          </a:bodyPr>
          <a:lstStyle/>
          <a:p>
            <a:pPr eaLnBrk="0" hangingPunct="0"/>
            <a:r>
              <a:rPr lang="en-US" sz="2000" dirty="0" err="1">
                <a:latin typeface="Arial" panose="020B0604020202020204" pitchFamily="34" charset="0"/>
                <a:cs typeface="Arial" panose="020B0604020202020204" pitchFamily="34" charset="0"/>
              </a:rPr>
              <a:t>Hiểu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nội</a:t>
            </a:r>
            <a:r>
              <a:rPr lang="en-US" sz="2000" dirty="0">
                <a:latin typeface="Arial" panose="020B0604020202020204" pitchFamily="34" charset="0"/>
                <a:cs typeface="Arial" panose="020B0604020202020204" pitchFamily="34" charset="0"/>
              </a:rPr>
              <a:t> dung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chuyện</a:t>
            </a:r>
            <a:endParaRPr lang="zh-CN" altLang="en-US" sz="20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44" name="TextBox 71"/>
          <p:cNvSpPr txBox="1"/>
          <p:nvPr/>
        </p:nvSpPr>
        <p:spPr>
          <a:xfrm>
            <a:off x="3605157" y="4753114"/>
            <a:ext cx="4705249" cy="430887"/>
          </a:xfrm>
          <a:prstGeom prst="rect">
            <a:avLst/>
          </a:prstGeom>
          <a:noFill/>
          <a:ln w="9525">
            <a:noFill/>
          </a:ln>
        </p:spPr>
        <p:txBody>
          <a:bodyPr wrap="square">
            <a:spAutoFit/>
          </a:bodyPr>
          <a:lstStyle/>
          <a:p>
            <a:pPr eaLnBrk="0" hangingPunct="0"/>
            <a:r>
              <a:rPr lang="en-US" altLang="zh-CN" sz="2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altLang="zh-CN" sz="2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tình</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yêu</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đối</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với</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gia</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đình</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zh-CN" altLang="en-US" sz="2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4158159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par>
                                <p:cTn id="17" presetID="16" presetClass="entr" presetSubtype="21"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2FB74B44-6E80-4232-8897-448A70A6D562}"/>
              </a:ext>
            </a:extLst>
          </p:cNvPr>
          <p:cNvSpPr txBox="1"/>
          <p:nvPr/>
        </p:nvSpPr>
        <p:spPr>
          <a:xfrm>
            <a:off x="812461" y="1389506"/>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 xmlns:a16="http://schemas.microsoft.com/office/drawing/2014/main" id="{B7C32D4F-8F6F-47A0-8F7D-050A0E34857D}"/>
              </a:ext>
            </a:extLst>
          </p:cNvPr>
          <p:cNvSpPr txBox="1"/>
          <p:nvPr/>
        </p:nvSpPr>
        <p:spPr>
          <a:xfrm>
            <a:off x="5126800" y="1389506"/>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43233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 xmlns:a16="http://schemas.microsoft.com/office/drawing/2014/main" id="{B7C32D4F-8F6F-47A0-8F7D-050A0E34857D}"/>
              </a:ext>
            </a:extLst>
          </p:cNvPr>
          <p:cNvSpPr txBox="1"/>
          <p:nvPr/>
        </p:nvSpPr>
        <p:spPr>
          <a:xfrm>
            <a:off x="5368632" y="1366979"/>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
        <p:nvSpPr>
          <p:cNvPr id="11" name="Rectangle: Rounded Corners 10">
            <a:extLst>
              <a:ext uri="{FF2B5EF4-FFF2-40B4-BE49-F238E27FC236}">
                <a16:creationId xmlns="" xmlns:a16="http://schemas.microsoft.com/office/drawing/2014/main" id="{55ACBCAA-0252-4B61-8356-BFDC1DB1E584}"/>
              </a:ext>
            </a:extLst>
          </p:cNvPr>
          <p:cNvSpPr/>
          <p:nvPr/>
        </p:nvSpPr>
        <p:spPr>
          <a:xfrm>
            <a:off x="0" y="59422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 xmlns:a16="http://schemas.microsoft.com/office/drawing/2014/main" id="{A8E8869E-C03B-4F13-8AF0-5B861C5DD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4" name="Picture 13" descr="Icon&#10;&#10;Description automatically generated">
            <a:extLst>
              <a:ext uri="{FF2B5EF4-FFF2-40B4-BE49-F238E27FC236}">
                <a16:creationId xmlns="" xmlns:a16="http://schemas.microsoft.com/office/drawing/2014/main" id="{3A02CA19-8E6B-40F2-9A31-36ACA979A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5" name="Picture 14">
            <a:extLst>
              <a:ext uri="{FF2B5EF4-FFF2-40B4-BE49-F238E27FC236}">
                <a16:creationId xmlns="" xmlns:a16="http://schemas.microsoft.com/office/drawing/2014/main" id="{D862F14F-45C6-48EC-A65F-10A327E5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16" name="Picture 15">
            <a:extLst>
              <a:ext uri="{FF2B5EF4-FFF2-40B4-BE49-F238E27FC236}">
                <a16:creationId xmlns="" xmlns:a16="http://schemas.microsoft.com/office/drawing/2014/main" id="{7DDE3715-50F0-425B-9EF7-4B652DB81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328912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2874820" y="0"/>
            <a:ext cx="1066657" cy="1078871"/>
          </a:xfrm>
          <a:prstGeom prst="rect">
            <a:avLst/>
          </a:prstGeom>
        </p:spPr>
      </p:pic>
      <p:grpSp>
        <p:nvGrpSpPr>
          <p:cNvPr id="8" name="Group 7">
            <a:extLst>
              <a:ext uri="{FF2B5EF4-FFF2-40B4-BE49-F238E27FC236}">
                <a16:creationId xmlns=""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 xmlns:a16="http://schemas.microsoft.com/office/drawing/2014/main"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 xmlns:a16="http://schemas.microsoft.com/office/drawing/2014/main"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 xmlns:a16="http://schemas.microsoft.com/office/drawing/2014/main"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dirty="0">
                <a:latin typeface="Cambria" panose="02040503050406030204" pitchFamily="18" charset="0"/>
                <a:ea typeface="Arial-Rounded" panose="020B0500000000000000" pitchFamily="34" charset="0"/>
                <a:cs typeface="Arial-Rounded" panose="020B0500000000000000" pitchFamily="34" charset="0"/>
              </a:rPr>
              <a:t>Nơi ấy đã đưa tôi</a:t>
            </a:r>
          </a:p>
          <a:p>
            <a:r>
              <a:rPr lang="vi-VN" sz="4400" dirty="0">
                <a:latin typeface="Cambria" panose="02040503050406030204" pitchFamily="18" charset="0"/>
                <a:ea typeface="Arial-Rounded" panose="020B0500000000000000" pitchFamily="34" charset="0"/>
                <a:cs typeface="Arial-Rounded" panose="020B0500000000000000" pitchFamily="34" charset="0"/>
              </a:rPr>
              <a:t>Buổi đầu tiên đến lớp</a:t>
            </a:r>
          </a:p>
          <a:p>
            <a:r>
              <a:rPr lang="vi-VN" sz="4400" dirty="0">
                <a:latin typeface="Cambria" panose="02040503050406030204" pitchFamily="18" charset="0"/>
                <a:ea typeface="Arial-Rounded" panose="020B0500000000000000" pitchFamily="34" charset="0"/>
                <a:cs typeface="Arial-Rounded" panose="020B0500000000000000" pitchFamily="34" charset="0"/>
              </a:rPr>
              <a:t>Nay</a:t>
            </a:r>
            <a:r>
              <a:rPr lang="en-US" sz="4400" dirty="0">
                <a:latin typeface="Cambria" panose="02040503050406030204" pitchFamily="18" charset="0"/>
                <a:ea typeface="Arial-Rounded" panose="020B0500000000000000" pitchFamily="34" charset="0"/>
                <a:cs typeface="Arial-Rounded" panose="020B0500000000000000" pitchFamily="34" charset="0"/>
              </a:rPr>
              <a:t> </a:t>
            </a:r>
            <a:r>
              <a:rPr lang="vi-VN" sz="4400" dirty="0">
                <a:latin typeface="Cambria" panose="02040503050406030204" pitchFamily="18" charset="0"/>
                <a:ea typeface="Arial-Rounded" panose="020B0500000000000000" pitchFamily="34" charset="0"/>
                <a:cs typeface="Arial-Rounded" panose="020B0500000000000000" pitchFamily="34" charset="0"/>
              </a:rPr>
              <a:t>con đường xa tắp </a:t>
            </a:r>
          </a:p>
        </p:txBody>
      </p:sp>
      <p:cxnSp>
        <p:nvCxnSpPr>
          <p:cNvPr id="11" name="Straight Connector 10">
            <a:extLst>
              <a:ext uri="{FF2B5EF4-FFF2-40B4-BE49-F238E27FC236}">
                <a16:creationId xmlns="" xmlns:a16="http://schemas.microsoft.com/office/drawing/2014/main" id="{8F6E162C-E1DE-4536-91C2-3F0005C29C94}"/>
              </a:ext>
            </a:extLst>
          </p:cNvPr>
          <p:cNvCxnSpPr/>
          <p:nvPr/>
        </p:nvCxnSpPr>
        <p:spPr>
          <a:xfrm flipH="1">
            <a:off x="5099207"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F70C345F-6537-40E9-81A1-A7E5AF4F6A9A}"/>
              </a:ext>
            </a:extLst>
          </p:cNvPr>
          <p:cNvCxnSpPr/>
          <p:nvPr/>
        </p:nvCxnSpPr>
        <p:spPr>
          <a:xfrm flipH="1">
            <a:off x="6850345" y="2738852"/>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89571956-C72A-492A-9C9C-82BCC2ACDBD7}"/>
              </a:ext>
            </a:extLst>
          </p:cNvPr>
          <p:cNvCxnSpPr/>
          <p:nvPr/>
        </p:nvCxnSpPr>
        <p:spPr>
          <a:xfrm flipH="1">
            <a:off x="4510535" y="3586196"/>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09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err="1">
                <a:latin typeface="Cambria" panose="02040503050406030204" pitchFamily="18" charset="0"/>
                <a:ea typeface="Arial-Rounded" panose="020B0500000000000000" pitchFamily="34" charset="0"/>
                <a:cs typeface="Arial-Rounded" panose="020B0500000000000000" pitchFamily="34" charset="0"/>
              </a:rPr>
              <a:t>Ngưỡng</a:t>
            </a:r>
            <a:r>
              <a:rPr lang="en-US" sz="3200" b="1" dirty="0">
                <a:latin typeface="Cambria" panose="02040503050406030204" pitchFamily="18" charset="0"/>
                <a:ea typeface="Arial-Rounded" panose="020B0500000000000000" pitchFamily="34" charset="0"/>
                <a:cs typeface="Arial-Rounded" panose="020B0500000000000000" pitchFamily="34" charset="0"/>
              </a:rPr>
              <a:t> </a:t>
            </a:r>
            <a:r>
              <a:rPr lang="en-US" sz="3200" b="1" dirty="0" err="1">
                <a:latin typeface="Cambria" panose="02040503050406030204" pitchFamily="18" charset="0"/>
                <a:ea typeface="Arial-Rounded" panose="020B0500000000000000" pitchFamily="34" charset="0"/>
                <a:cs typeface="Arial-Rounded" panose="020B0500000000000000" pitchFamily="34" charset="0"/>
              </a:rPr>
              <a:t>cửa</a:t>
            </a:r>
            <a:endParaRPr lang="en-US" sz="72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885E855B-D6BA-4ED1-8038-6386C07F42C8}"/>
              </a:ext>
            </a:extLst>
          </p:cNvPr>
          <p:cNvSpPr txBox="1"/>
          <p:nvPr/>
        </p:nvSpPr>
        <p:spPr>
          <a:xfrm>
            <a:off x="3930881" y="1869020"/>
            <a:ext cx="67536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Thanh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dưới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khung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ra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thường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gỗ</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hoặc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4" name="Picture 3">
            <a:extLst>
              <a:ext uri="{FF2B5EF4-FFF2-40B4-BE49-F238E27FC236}">
                <a16:creationId xmlns="" xmlns:a16="http://schemas.microsoft.com/office/drawing/2014/main" id="{E9D6E653-64AD-4791-B8F4-D5A0808AE57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83171" y="3819097"/>
            <a:ext cx="3021266" cy="1903397"/>
          </a:xfrm>
          <a:prstGeom prst="rect">
            <a:avLst/>
          </a:prstGeom>
        </p:spPr>
      </p:pic>
      <p:sp>
        <p:nvSpPr>
          <p:cNvPr id="13" name="TextBox 12">
            <a:extLst>
              <a:ext uri="{FF2B5EF4-FFF2-40B4-BE49-F238E27FC236}">
                <a16:creationId xmlns=""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6427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 xmlns:a16="http://schemas.microsoft.com/office/drawing/2014/main" id="{8FCC8BE9-1213-429D-94E1-62C81B1F10F4}"/>
              </a:ext>
            </a:extLst>
          </p:cNvPr>
          <p:cNvGrpSpPr/>
          <p:nvPr/>
        </p:nvGrpSpPr>
        <p:grpSpPr>
          <a:xfrm>
            <a:off x="1470547" y="1581160"/>
            <a:ext cx="9250907" cy="5005686"/>
            <a:chOff x="256031" y="1133735"/>
            <a:chExt cx="9242811" cy="5377134"/>
          </a:xfrm>
        </p:grpSpPr>
        <p:sp>
          <p:nvSpPr>
            <p:cNvPr id="10" name="Rectangle: Rounded Corners 9">
              <a:extLst>
                <a:ext uri="{FF2B5EF4-FFF2-40B4-BE49-F238E27FC236}">
                  <a16:creationId xmlns=""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 xmlns:a16="http://schemas.microsoft.com/office/drawing/2014/main" id="{D69DEC11-96F6-44F8-A223-963DA479467A}"/>
              </a:ext>
            </a:extLst>
          </p:cNvPr>
          <p:cNvSpPr/>
          <p:nvPr/>
        </p:nvSpPr>
        <p:spPr>
          <a:xfrm>
            <a:off x="2321227" y="2071020"/>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 xmlns:a16="http://schemas.microsoft.com/office/drawing/2014/main" id="{B44C38DB-2473-4431-AB4D-867A363278ED}"/>
              </a:ext>
            </a:extLst>
          </p:cNvPr>
          <p:cNvSpPr>
            <a:spLocks noGrp="1"/>
          </p:cNvSpPr>
          <p:nvPr>
            <p:ph idx="4294967295"/>
          </p:nvPr>
        </p:nvSpPr>
        <p:spPr>
          <a:xfrm>
            <a:off x="2483222" y="2353989"/>
            <a:ext cx="2009775" cy="1038225"/>
          </a:xfrm>
          <a:prstGeom prst="rect">
            <a:avLst/>
          </a:prstGeom>
        </p:spPr>
        <p:txBody>
          <a:bodyPr>
            <a:noAutofit/>
          </a:bodyPr>
          <a:lstStyle/>
          <a:p>
            <a:pPr marL="0" indent="0" algn="ctr">
              <a:buNone/>
            </a:pPr>
            <a:r>
              <a:rPr lang="en-US" sz="4000" b="1" dirty="0" err="1">
                <a:latin typeface="Cambria" panose="02040503050406030204" pitchFamily="18" charset="0"/>
                <a:ea typeface="Arial-Rounded" panose="020B0500000000000000" pitchFamily="34" charset="0"/>
                <a:cs typeface="Arial-Rounded" panose="020B0500000000000000" pitchFamily="34" charset="0"/>
              </a:rPr>
              <a:t>Đi</a:t>
            </a:r>
            <a:r>
              <a:rPr lang="en-US" sz="4000" b="1" dirty="0">
                <a:latin typeface="Cambria" panose="02040503050406030204" pitchFamily="18" charset="0"/>
                <a:ea typeface="Arial-Rounded" panose="020B0500000000000000" pitchFamily="34" charset="0"/>
                <a:cs typeface="Arial-Rounded" panose="020B0500000000000000" pitchFamily="34" charset="0"/>
              </a:rPr>
              <a:t> men</a:t>
            </a:r>
            <a:endParaRPr lang="en-US" sz="88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885E855B-D6BA-4ED1-8038-6386C07F42C8}"/>
              </a:ext>
            </a:extLst>
          </p:cNvPr>
          <p:cNvSpPr txBox="1"/>
          <p:nvPr/>
        </p:nvSpPr>
        <p:spPr>
          <a:xfrm>
            <a:off x="4806892" y="2057766"/>
            <a:ext cx="54748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Bám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vật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vững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1026" name="Picture 2" descr="ĐỨNG VỊN VÀ ĐI MEN - STAR - CƠ SỞ 2">
            <a:extLst>
              <a:ext uri="{FF2B5EF4-FFF2-40B4-BE49-F238E27FC236}">
                <a16:creationId xmlns="" xmlns:a16="http://schemas.microsoft.com/office/drawing/2014/main" id="{49BACF72-5C63-47AE-8F2C-96207FD85C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973" y="3604224"/>
            <a:ext cx="3976566" cy="265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3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63C967C-EAB6-4DF6-8C08-07EDB0B1EF37}"/>
              </a:ext>
            </a:extLst>
          </p:cNvPr>
          <p:cNvSpPr/>
          <p:nvPr/>
        </p:nvSpPr>
        <p:spPr>
          <a:xfrm>
            <a:off x="4303962" y="298549"/>
            <a:ext cx="5647346"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019C96B5-62A4-4C6F-8603-4071718E8364}"/>
              </a:ext>
            </a:extLst>
          </p:cNvPr>
          <p:cNvSpPr txBox="1"/>
          <p:nvPr/>
        </p:nvSpPr>
        <p:spPr>
          <a:xfrm>
            <a:off x="4334527" y="267771"/>
            <a:ext cx="56167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LUYỆN ĐỌC TRONG NHÓM</a:t>
            </a:r>
          </a:p>
        </p:txBody>
      </p:sp>
      <p:pic>
        <p:nvPicPr>
          <p:cNvPr id="6" name="Picture 5">
            <a:extLst>
              <a:ext uri="{FF2B5EF4-FFF2-40B4-BE49-F238E27FC236}">
                <a16:creationId xmlns=""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8" name="Group 7">
            <a:extLst>
              <a:ext uri="{FF2B5EF4-FFF2-40B4-BE49-F238E27FC236}">
                <a16:creationId xmlns=""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 xmlns:a16="http://schemas.microsoft.com/office/drawing/2014/main" id="{6FCBD57E-0CA3-44E4-BA00-B18D25C43C5F}"/>
              </a:ext>
            </a:extLst>
          </p:cNvPr>
          <p:cNvPicPr>
            <a:picLocks noChangeAspect="1"/>
          </p:cNvPicPr>
          <p:nvPr/>
        </p:nvPicPr>
        <p:blipFill>
          <a:blip r:embed="rId5"/>
          <a:stretch>
            <a:fillRect/>
          </a:stretch>
        </p:blipFill>
        <p:spPr>
          <a:xfrm>
            <a:off x="3279051" y="2427359"/>
            <a:ext cx="6194073" cy="2493480"/>
          </a:xfrm>
          <a:prstGeom prst="rect">
            <a:avLst/>
          </a:prstGeom>
        </p:spPr>
      </p:pic>
      <p:pic>
        <p:nvPicPr>
          <p:cNvPr id="3" name="Picture 2" descr="A picture containing text, plant&#10;&#10;Description automatically generated">
            <a:extLst>
              <a:ext uri="{FF2B5EF4-FFF2-40B4-BE49-F238E27FC236}">
                <a16:creationId xmlns="" xmlns:a16="http://schemas.microsoft.com/office/drawing/2014/main" id="{8657E30C-C2F3-46D1-9521-1212FBDF17FA}"/>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 xmlns:a16="http://schemas.microsoft.com/office/drawing/2014/main" id="{CB12C931-2405-411F-8406-4F944CD9C5AF}"/>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698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par>
                          <p:cTn id="10" fill="hold">
                            <p:stCondLst>
                              <p:cond delay="22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700"/>
                            </p:stCondLst>
                            <p:childTnLst>
                              <p:par>
                                <p:cTn id="26" presetID="14"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pic>
        <p:nvPicPr>
          <p:cNvPr id="17" name="Picture 16" descr="Icon&#10;&#10;Description automatically generated">
            <a:extLst>
              <a:ext uri="{FF2B5EF4-FFF2-40B4-BE49-F238E27FC236}">
                <a16:creationId xmlns="" xmlns:a16="http://schemas.microsoft.com/office/drawing/2014/main" id="{D8D59439-9D6A-4D68-A775-4C4663828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8" name="Picture 17" descr="Icon&#10;&#10;Description automatically generated">
            <a:extLst>
              <a:ext uri="{FF2B5EF4-FFF2-40B4-BE49-F238E27FC236}">
                <a16:creationId xmlns="" xmlns:a16="http://schemas.microsoft.com/office/drawing/2014/main" id="{900B1F30-A00E-4027-9816-A9D8C1417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9" name="Picture 18">
            <a:extLst>
              <a:ext uri="{FF2B5EF4-FFF2-40B4-BE49-F238E27FC236}">
                <a16:creationId xmlns="" xmlns:a16="http://schemas.microsoft.com/office/drawing/2014/main" id="{D9969B1F-C498-403F-876B-464AA75FA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20" name="Picture 19">
            <a:extLst>
              <a:ext uri="{FF2B5EF4-FFF2-40B4-BE49-F238E27FC236}">
                <a16:creationId xmlns="" xmlns:a16="http://schemas.microsoft.com/office/drawing/2014/main" id="{B7924445-66BE-4037-BC02-816CCC32F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191767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7999" y="0"/>
            <a:ext cx="6213987" cy="857250"/>
          </a:xfrm>
          <a:solidFill>
            <a:schemeClr val="accent4">
              <a:lumMod val="40000"/>
              <a:lumOff val="60000"/>
            </a:schemeClr>
          </a:solidFill>
        </p:spPr>
        <p:txBody>
          <a:bodyPr>
            <a:normAutofit/>
          </a:bodyPr>
          <a:lstStyle/>
          <a:p>
            <a:r>
              <a:rPr lang="en-US" b="1" dirty="0">
                <a:latin typeface="Cambria" panose="02040503050406030204" pitchFamily="18" charset="0"/>
                <a:ea typeface="Arial-Rounded" pitchFamily="34" charset="0"/>
                <a:cs typeface="Arial-Rounded" pitchFamily="34" charset="0"/>
              </a:rPr>
              <a:t>1. </a:t>
            </a:r>
            <a:r>
              <a:rPr lang="en-US" b="1" dirty="0" err="1">
                <a:latin typeface="Cambria" panose="02040503050406030204" pitchFamily="18" charset="0"/>
                <a:ea typeface="Arial-Rounded" pitchFamily="34" charset="0"/>
                <a:cs typeface="Arial-Rounded" pitchFamily="34" charset="0"/>
              </a:rPr>
              <a:t>Ôn</a:t>
            </a:r>
            <a:r>
              <a:rPr lang="en-US" b="1" dirty="0">
                <a:latin typeface="Cambria" panose="02040503050406030204" pitchFamily="18" charset="0"/>
                <a:ea typeface="Arial-Rounded" pitchFamily="34" charset="0"/>
                <a:cs typeface="Arial-Rounded" pitchFamily="34" charset="0"/>
              </a:rPr>
              <a:t> </a:t>
            </a:r>
            <a:r>
              <a:rPr lang="en-US" b="1" dirty="0" err="1">
                <a:latin typeface="Cambria" panose="02040503050406030204" pitchFamily="18" charset="0"/>
                <a:ea typeface="Arial-Rounded" pitchFamily="34" charset="0"/>
                <a:cs typeface="Arial-Rounded" pitchFamily="34" charset="0"/>
              </a:rPr>
              <a:t>tập</a:t>
            </a:r>
            <a:r>
              <a:rPr lang="en-US" b="1" dirty="0">
                <a:latin typeface="Cambria" panose="02040503050406030204" pitchFamily="18" charset="0"/>
                <a:ea typeface="Arial-Rounded" pitchFamily="34" charset="0"/>
                <a:cs typeface="Arial-Rounded" pitchFamily="34" charset="0"/>
              </a:rPr>
              <a:t> và khởi động</a:t>
            </a:r>
          </a:p>
        </p:txBody>
      </p:sp>
    </p:spTree>
    <p:extLst>
      <p:ext uri="{BB962C8B-B14F-4D97-AF65-F5344CB8AC3E}">
        <p14:creationId xmlns:p14="http://schemas.microsoft.com/office/powerpoint/2010/main" val="23799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8937E2A-A126-4609-8AFE-9B455BDAC164}"/>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41789F51-92D1-48B5-8215-DD8F981D19FB}"/>
              </a:ext>
            </a:extLst>
          </p:cNvPr>
          <p:cNvSpPr txBox="1"/>
          <p:nvPr/>
        </p:nvSpPr>
        <p:spPr>
          <a:xfrm>
            <a:off x="4134451" y="347131"/>
            <a:ext cx="462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LUYỆN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ĐỌC TOÀN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BÀI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 xmlns:a16="http://schemas.microsoft.com/office/drawing/2014/main" id="{E0F2A7E7-398D-40FD-9055-D1E53CE5A6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7" name="Group 6">
            <a:extLst>
              <a:ext uri="{FF2B5EF4-FFF2-40B4-BE49-F238E27FC236}">
                <a16:creationId xmlns="" xmlns:a16="http://schemas.microsoft.com/office/drawing/2014/main" id="{F19DC87D-979E-4117-9C30-161739728C5B}"/>
              </a:ext>
            </a:extLst>
          </p:cNvPr>
          <p:cNvGrpSpPr/>
          <p:nvPr/>
        </p:nvGrpSpPr>
        <p:grpSpPr>
          <a:xfrm>
            <a:off x="2340965" y="1338918"/>
            <a:ext cx="7510071" cy="5084866"/>
            <a:chOff x="256031" y="1133735"/>
            <a:chExt cx="9242811" cy="5377134"/>
          </a:xfrm>
        </p:grpSpPr>
        <p:sp>
          <p:nvSpPr>
            <p:cNvPr id="8" name="Rectangle: Rounded Corners 7">
              <a:extLst>
                <a:ext uri="{FF2B5EF4-FFF2-40B4-BE49-F238E27FC236}">
                  <a16:creationId xmlns="" xmlns:a16="http://schemas.microsoft.com/office/drawing/2014/main" id="{E5FD417E-0CB5-49D7-9AC0-D02B17BBD28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 xmlns:a16="http://schemas.microsoft.com/office/drawing/2014/main" id="{7AE89BB9-0579-401A-9F01-0D3F437AD4F8}"/>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 xmlns:a16="http://schemas.microsoft.com/office/drawing/2014/main" id="{AECBD047-71D9-4239-99EF-ED1CBE1B813E}"/>
              </a:ext>
            </a:extLst>
          </p:cNvPr>
          <p:cNvPicPr>
            <a:picLocks noChangeAspect="1"/>
          </p:cNvPicPr>
          <p:nvPr/>
        </p:nvPicPr>
        <p:blipFill>
          <a:blip r:embed="rId5"/>
          <a:stretch>
            <a:fillRect/>
          </a:stretch>
        </p:blipFill>
        <p:spPr>
          <a:xfrm>
            <a:off x="2569970" y="1576130"/>
            <a:ext cx="7134243" cy="2871954"/>
          </a:xfrm>
          <a:prstGeom prst="rect">
            <a:avLst/>
          </a:prstGeom>
        </p:spPr>
      </p:pic>
      <p:pic>
        <p:nvPicPr>
          <p:cNvPr id="12" name="Picture 11" descr="A picture containing text, plant&#10;&#10;Description automatically generated">
            <a:extLst>
              <a:ext uri="{FF2B5EF4-FFF2-40B4-BE49-F238E27FC236}">
                <a16:creationId xmlns="" xmlns:a16="http://schemas.microsoft.com/office/drawing/2014/main" id="{F8F79F01-7BF3-46E9-88BC-5D64663FCB1D}"/>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 xmlns:a16="http://schemas.microsoft.com/office/drawing/2014/main" id="{DBE3BD58-3EE9-48A8-83AD-BA5510C45911}"/>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grpSp>
        <p:nvGrpSpPr>
          <p:cNvPr id="32" name="Group 31">
            <a:extLst>
              <a:ext uri="{FF2B5EF4-FFF2-40B4-BE49-F238E27FC236}">
                <a16:creationId xmlns="" xmlns:a16="http://schemas.microsoft.com/office/drawing/2014/main" id="{E50F1BA1-8EBF-4DF5-8B0D-C170015C8E54}"/>
              </a:ext>
            </a:extLst>
          </p:cNvPr>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a:extLst>
                <a:ext uri="{FF2B5EF4-FFF2-40B4-BE49-F238E27FC236}">
                  <a16:creationId xmlns="" xmlns:a16="http://schemas.microsoft.com/office/drawing/2014/main" id="{C83202A9-0B8C-43ED-913C-D01654F1F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a:extLst>
                <a:ext uri="{FF2B5EF4-FFF2-40B4-BE49-F238E27FC236}">
                  <a16:creationId xmlns="" xmlns:a16="http://schemas.microsoft.com/office/drawing/2014/main" id="{9A784CB9-085A-4A6B-B116-AF72588964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a:extLst>
                <a:ext uri="{FF2B5EF4-FFF2-40B4-BE49-F238E27FC236}">
                  <a16:creationId xmlns="" xmlns:a16="http://schemas.microsoft.com/office/drawing/2014/main" id="{2A49904E-9414-453D-AC2E-C085FB708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a:extLst>
                <a:ext uri="{FF2B5EF4-FFF2-40B4-BE49-F238E27FC236}">
                  <a16:creationId xmlns="" xmlns:a16="http://schemas.microsoft.com/office/drawing/2014/main" id="{21B44873-C1A7-486A-9053-B99ACFF687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a:extLst>
                <a:ext uri="{FF2B5EF4-FFF2-40B4-BE49-F238E27FC236}">
                  <a16:creationId xmlns="" xmlns:a16="http://schemas.microsoft.com/office/drawing/2014/main" id="{43F18B4A-A00D-4AC3-A00D-2DCE16C35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a:extLst>
                <a:ext uri="{FF2B5EF4-FFF2-40B4-BE49-F238E27FC236}">
                  <a16:creationId xmlns="" xmlns:a16="http://schemas.microsoft.com/office/drawing/2014/main" id="{CBE9EB2F-1F6C-4371-AFFD-1FC0811B0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spTree>
    <p:extLst>
      <p:ext uri="{BB962C8B-B14F-4D97-AF65-F5344CB8AC3E}">
        <p14:creationId xmlns:p14="http://schemas.microsoft.com/office/powerpoint/2010/main" val="388597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450" decel="100000" fill="hold"/>
                                        <p:tgtEl>
                                          <p:spTgt spid="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 xmlns:a16="http://schemas.microsoft.com/office/drawing/2014/main" id="{B7C32D4F-8F6F-47A0-8F7D-050A0E34857D}"/>
              </a:ext>
            </a:extLst>
          </p:cNvPr>
          <p:cNvSpPr txBox="1"/>
          <p:nvPr/>
        </p:nvSpPr>
        <p:spPr>
          <a:xfrm>
            <a:off x="5126800" y="1367590"/>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272001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 xmlns:a16="http://schemas.microsoft.com/office/drawing/2014/main"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 xmlns:a16="http://schemas.microsoft.com/office/drawing/2014/main"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 xmlns:a16="http://schemas.microsoft.com/office/drawing/2014/main"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 xmlns:a16="http://schemas.microsoft.com/office/drawing/2014/main"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 xmlns:a16="http://schemas.microsoft.com/office/drawing/2014/main"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 xmlns:a16="http://schemas.microsoft.com/office/drawing/2014/main"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 xmlns:a16="http://schemas.microsoft.com/office/drawing/2014/main"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 xmlns:a16="http://schemas.microsoft.com/office/drawing/2014/main"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C633F7BF-88B3-4058-9BA6-2AA32D27227C}"/>
              </a:ext>
            </a:extLst>
          </p:cNvPr>
          <p:cNvSpPr txBox="1"/>
          <p:nvPr/>
        </p:nvSpPr>
        <p:spPr>
          <a:xfrm>
            <a:off x="3701611" y="303228"/>
            <a:ext cx="53635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FB218F34-6240-4C52-9D20-FC2332E638F5}"/>
                </a:ext>
              </a:extLst>
            </p:cNvPr>
            <p:cNvSpPr txBox="1"/>
            <p:nvPr/>
          </p:nvSpPr>
          <p:spPr>
            <a:xfrm>
              <a:off x="1156561" y="1720339"/>
              <a:ext cx="40228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“Nơi ấy” trong bài thơ chỉ cái gì?</a:t>
              </a:r>
            </a:p>
          </p:txBody>
        </p:sp>
        <p:pic>
          <p:nvPicPr>
            <p:cNvPr id="16" name="Picture 15" descr="A picture containing icon&#10;&#10;Description automatically generated">
              <a:extLst>
                <a:ext uri="{FF2B5EF4-FFF2-40B4-BE49-F238E27FC236}">
                  <a16:creationId xmlns=""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 xmlns:a16="http://schemas.microsoft.com/office/drawing/2014/main" id="{7ECE356A-4F87-4270-9485-30E64B40D031}"/>
                </a:ext>
              </a:extLst>
            </p:cNvPr>
            <p:cNvSpPr txBox="1"/>
            <p:nvPr/>
          </p:nvSpPr>
          <p:spPr>
            <a:xfrm>
              <a:off x="1281303" y="1811987"/>
              <a:ext cx="39955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 xmlns:a16="http://schemas.microsoft.com/office/drawing/2014/main" id="{063479E7-891A-4FF9-9FE1-DB34C0979FF3}"/>
                </a:ext>
              </a:extLst>
            </p:cNvPr>
            <p:cNvSpPr txBox="1"/>
            <p:nvPr/>
          </p:nvSpPr>
          <p:spPr>
            <a:xfrm>
              <a:off x="1267361" y="1812124"/>
              <a:ext cx="38888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 xmlns:a16="http://schemas.microsoft.com/office/drawing/2014/main" id="{F587440F-C04F-4E28-9FF3-4C498C77887A}"/>
              </a:ext>
            </a:extLst>
          </p:cNvPr>
          <p:cNvGrpSpPr/>
          <p:nvPr/>
        </p:nvGrpSpPr>
        <p:grpSpPr>
          <a:xfrm>
            <a:off x="6653665" y="4269984"/>
            <a:ext cx="5466934" cy="2455147"/>
            <a:chOff x="245658" y="1570066"/>
            <a:chExt cx="5040576" cy="1858934"/>
          </a:xfrm>
        </p:grpSpPr>
        <p:sp>
          <p:nvSpPr>
            <p:cNvPr id="36" name="Rectangle: Rounded Corners 35">
              <a:extLst>
                <a:ext uri="{FF2B5EF4-FFF2-40B4-BE49-F238E27FC236}">
                  <a16:creationId xmlns=""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 xmlns:a16="http://schemas.microsoft.com/office/drawing/2014/main" id="{6637B3AD-4D33-4305-B55F-923B4430359F}"/>
                </a:ext>
              </a:extLst>
            </p:cNvPr>
            <p:cNvSpPr txBox="1"/>
            <p:nvPr/>
          </p:nvSpPr>
          <p:spPr>
            <a:xfrm>
              <a:off x="975552" y="1694824"/>
              <a:ext cx="4310682" cy="908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8" name="Picture 37" descr="A picture containing icon&#10;&#10;Description automatically generated">
              <a:extLst>
                <a:ext uri="{FF2B5EF4-FFF2-40B4-BE49-F238E27FC236}">
                  <a16:creationId xmlns=""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2.29167E-6 2.22222E-6 L 2.29167E-6 -0.07222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5" action="ppaction://hlinksldjump"/>
            <a:extLst>
              <a:ext uri="{FF2B5EF4-FFF2-40B4-BE49-F238E27FC236}">
                <a16:creationId xmlns=""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8" name="Picture 7" descr="A picture containing icon&#10;&#10;Description automatically generated">
            <a:extLst>
              <a:ext uri="{FF2B5EF4-FFF2-40B4-BE49-F238E27FC236}">
                <a16:creationId xmlns=""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 xmlns:a16="http://schemas.microsoft.com/office/drawing/2014/main" id="{01983FDB-884A-4647-85C9-54B74873D10F}"/>
              </a:ext>
            </a:extLst>
          </p:cNvPr>
          <p:cNvSpPr txBox="1"/>
          <p:nvPr/>
        </p:nvSpPr>
        <p:spPr>
          <a:xfrm>
            <a:off x="1422838" y="2304863"/>
            <a:ext cx="7130005" cy="1569660"/>
          </a:xfrm>
          <a:prstGeom prst="rect">
            <a:avLst/>
          </a:prstGeom>
          <a:noFill/>
        </p:spPr>
        <p:txBody>
          <a:bodyPr wrap="square" rtlCol="0">
            <a:spAutoFit/>
          </a:bodyPr>
          <a:lstStyle/>
          <a:p>
            <a:pPr algn="ct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trong bài thơ chỉ ngưỡng cửa.</a:t>
            </a:r>
          </a:p>
        </p:txBody>
      </p:sp>
      <p:pic>
        <p:nvPicPr>
          <p:cNvPr id="11" name="Picture 10">
            <a:extLst>
              <a:ext uri="{FF2B5EF4-FFF2-40B4-BE49-F238E27FC236}">
                <a16:creationId xmlns="" xmlns:a16="http://schemas.microsoft.com/office/drawing/2014/main" id="{0DE443D1-57E2-46A6-BCAC-53D605B4E238}"/>
              </a:ext>
            </a:extLst>
          </p:cNvPr>
          <p:cNvPicPr>
            <a:picLocks noChangeAspect="1"/>
          </p:cNvPicPr>
          <p:nvPr/>
        </p:nvPicPr>
        <p:blipFill>
          <a:blip r:embed="rId5"/>
          <a:stretch>
            <a:fillRect/>
          </a:stretch>
        </p:blipFill>
        <p:spPr>
          <a:xfrm>
            <a:off x="8172450" y="2931867"/>
            <a:ext cx="4019550" cy="3867150"/>
          </a:xfrm>
          <a:prstGeom prst="rect">
            <a:avLst/>
          </a:prstGeom>
        </p:spPr>
      </p:pic>
      <p:sp>
        <p:nvSpPr>
          <p:cNvPr id="12" name="Oval 11">
            <a:extLst>
              <a:ext uri="{FF2B5EF4-FFF2-40B4-BE49-F238E27FC236}">
                <a16:creationId xmlns="" xmlns:a16="http://schemas.microsoft.com/office/drawing/2014/main"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4">
            <a:hlinkClick r:id="rId6" action="ppaction://hlinksldjump"/>
            <a:extLst>
              <a:ext uri="{FF2B5EF4-FFF2-40B4-BE49-F238E27FC236}">
                <a16:creationId xmlns=""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B6AB6C14-A667-480E-850C-ABCF30643D1B}"/>
              </a:ext>
            </a:extLst>
          </p:cNvPr>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92180D0B-0359-4CDA-AEE2-2F1ABF4B7395}"/>
              </a:ext>
            </a:extLst>
          </p:cNvPr>
          <p:cNvPicPr>
            <a:picLocks noChangeAspect="1"/>
          </p:cNvPicPr>
          <p:nvPr/>
        </p:nvPicPr>
        <p:blipFill>
          <a:blip r:embed="rId8"/>
          <a:stretch>
            <a:fillRect/>
          </a:stretch>
        </p:blipFill>
        <p:spPr>
          <a:xfrm>
            <a:off x="2437726" y="2220997"/>
            <a:ext cx="7227407" cy="3334851"/>
          </a:xfrm>
          <a:prstGeom prst="rect">
            <a:avLst/>
          </a:prstGeom>
        </p:spPr>
      </p:pic>
      <p:sp>
        <p:nvSpPr>
          <p:cNvPr id="8" name="TextBox 7">
            <a:extLst>
              <a:ext uri="{FF2B5EF4-FFF2-40B4-BE49-F238E27FC236}">
                <a16:creationId xmlns="" xmlns:a16="http://schemas.microsoft.com/office/drawing/2014/main"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 xmlns:a16="http://schemas.microsoft.com/office/drawing/2014/main"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 xmlns:a16="http://schemas.microsoft.com/office/drawing/2014/main"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095CD01A-2592-4CED-BC64-EF7F465092F0}"/>
              </a:ext>
            </a:extLst>
          </p:cNvPr>
          <p:cNvSpPr txBox="1"/>
          <p:nvPr/>
        </p:nvSpPr>
        <p:spPr>
          <a:xfrm>
            <a:off x="2696902" y="628188"/>
            <a:ext cx="8562508" cy="2677656"/>
          </a:xfrm>
          <a:prstGeom prst="rect">
            <a:avLst/>
          </a:prstGeom>
          <a:noFill/>
        </p:spPr>
        <p:txBody>
          <a:bodyPr wrap="square" rtlCol="0">
            <a:spAutoFit/>
          </a:bodyPr>
          <a:lstStyle/>
          <a:p>
            <a:pPr lvl="0"/>
            <a:r>
              <a:rPr lang="vi-VN" sz="28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endParaRPr lang="en-US" sz="2800" b="1" dirty="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a:p>
            <a:r>
              <a:rPr lang="vi-VN" sz="2800" dirty="0">
                <a:latin typeface="Cambria" panose="02040503050406030204" pitchFamily="18" charset="0"/>
                <a:ea typeface="Arial-Rounded" panose="020B0500000000000000" pitchFamily="34" charset="0"/>
                <a:cs typeface="Arial-Rounded" panose="020B0500000000000000" pitchFamily="34" charset="0"/>
              </a:rPr>
              <a:t>a. Hành trình học tập còn dài lâu</a:t>
            </a:r>
          </a:p>
          <a:p>
            <a:r>
              <a:rPr lang="vi-VN" sz="2800" dirty="0">
                <a:latin typeface="Cambria" panose="02040503050406030204" pitchFamily="18" charset="0"/>
                <a:ea typeface="Arial-Rounded" panose="020B0500000000000000" pitchFamily="34" charset="0"/>
                <a:cs typeface="Arial-Rounded" panose="020B0500000000000000" pitchFamily="34" charset="0"/>
              </a:rPr>
              <a:t>b. Nhiều điều mới mẻ chờ đón em ở phía trước</a:t>
            </a:r>
          </a:p>
          <a:p>
            <a:r>
              <a:rPr lang="vi-VN" sz="2800" dirty="0">
                <a:latin typeface="Cambria" panose="02040503050406030204" pitchFamily="18" charset="0"/>
                <a:ea typeface="Arial-Rounded" panose="020B0500000000000000" pitchFamily="34" charset="0"/>
                <a:cs typeface="Arial-Rounded" panose="020B0500000000000000" pitchFamily="34" charset="0"/>
              </a:rPr>
              <a:t>c. Đường đến tương lai còn xa</a:t>
            </a:r>
          </a:p>
          <a:p>
            <a:r>
              <a:rPr lang="vi-VN" sz="2800" dirty="0">
                <a:latin typeface="Cambria" panose="02040503050406030204" pitchFamily="18" charset="0"/>
                <a:ea typeface="Arial-Rounded" panose="020B0500000000000000" pitchFamily="34" charset="0"/>
                <a:cs typeface="Arial-Rounded" panose="020B0500000000000000" pitchFamily="34" charset="0"/>
              </a:rPr>
              <a:t>d. Nêu ý kiến khác của em.</a:t>
            </a:r>
          </a:p>
        </p:txBody>
      </p:sp>
      <p:pic>
        <p:nvPicPr>
          <p:cNvPr id="4" name="Picture 3" descr="A picture containing icon&#10;&#10;Description automatically generated">
            <a:extLst>
              <a:ext uri="{FF2B5EF4-FFF2-40B4-BE49-F238E27FC236}">
                <a16:creationId xmlns=""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 xmlns:a16="http://schemas.microsoft.com/office/drawing/2014/main"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 xmlns:a16="http://schemas.microsoft.com/office/drawing/2014/main" id="{78F77524-661F-4FE7-9DF0-8DBB382354FA}"/>
              </a:ext>
            </a:extLst>
          </p:cNvPr>
          <p:cNvSpPr>
            <a:spLocks noGrp="1"/>
          </p:cNvSpPr>
          <p:nvPr>
            <p:ph idx="1"/>
          </p:nvPr>
        </p:nvSpPr>
        <p:spPr>
          <a:xfrm>
            <a:off x="971478" y="4543782"/>
            <a:ext cx="9204909" cy="1686030"/>
          </a:xfrm>
        </p:spPr>
        <p:txBody>
          <a:bodyPr>
            <a:noAutofit/>
          </a:bodyPr>
          <a:lstStyle/>
          <a:p>
            <a:pPr marL="0" indent="0" algn="just">
              <a:buNone/>
            </a:pPr>
            <a:r>
              <a:rPr lang="en-US"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H</a:t>
            </a:r>
            <a:r>
              <a:rPr lang="vi-VN"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ình ảnh “con đường xa tắp” muốn nói: </a:t>
            </a:r>
            <a:endParaRPr lang="en-US" sz="3200" dirty="0" smtClean="0">
              <a:solidFill>
                <a:srgbClr val="FB334B"/>
              </a:solidFill>
              <a:latin typeface="Cambria" panose="02040503050406030204" pitchFamily="18" charset="0"/>
              <a:ea typeface="Arial-Rounded" panose="020B0500000000000000" pitchFamily="34" charset="0"/>
              <a:cs typeface="Arial-Rounded" panose="020B0500000000000000" pitchFamily="34" charset="0"/>
            </a:endParaRPr>
          </a:p>
          <a:p>
            <a:pPr marL="0" indent="0" algn="just">
              <a:buNone/>
            </a:pPr>
            <a:r>
              <a:rPr lang="vi-VN" sz="3200" b="1" dirty="0" smtClean="0">
                <a:solidFill>
                  <a:srgbClr val="002060"/>
                </a:solidFill>
                <a:latin typeface="Cambria" panose="02040503050406030204" pitchFamily="18" charset="0"/>
                <a:ea typeface="Arial-Rounded" panose="020B0500000000000000" pitchFamily="34" charset="0"/>
                <a:cs typeface="Arial-Rounded" panose="020B0500000000000000" pitchFamily="34" charset="0"/>
              </a:rPr>
              <a:t>Nhiều </a:t>
            </a:r>
            <a:r>
              <a:rPr lang="vi-VN" sz="32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điều mới mẻ chờ đón em ở phía trước</a:t>
            </a:r>
            <a:r>
              <a:rPr lang="vi-VN"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2" name="Picture 21" descr="A picture containing text&#10;&#10;Description automatically generated">
            <a:extLst>
              <a:ext uri="{FF2B5EF4-FFF2-40B4-BE49-F238E27FC236}">
                <a16:creationId xmlns="" xmlns:a16="http://schemas.microsoft.com/office/drawing/2014/main"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 xmlns:a16="http://schemas.microsoft.com/office/drawing/2014/main"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59D38229-C786-49D6-A052-175726971FB2}"/>
              </a:ext>
            </a:extLst>
          </p:cNvPr>
          <p:cNvSpPr txBox="1"/>
          <p:nvPr/>
        </p:nvSpPr>
        <p:spPr>
          <a:xfrm>
            <a:off x="2520830" y="415023"/>
            <a:ext cx="8742128" cy="1569660"/>
          </a:xfrm>
          <a:prstGeom prst="rect">
            <a:avLst/>
          </a:prstGeom>
          <a:noFill/>
        </p:spPr>
        <p:txBody>
          <a:bodyPr wrap="square" rtlCol="0">
            <a:spAutoFit/>
          </a:bodyPr>
          <a:lstStyle/>
          <a:p>
            <a:pPr lvl="0"/>
            <a:r>
              <a:rPr lang="vi-VN" sz="3200" dirty="0">
                <a:solidFill>
                  <a:srgbClr val="002060"/>
                </a:solidFill>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 xmlns:a16="http://schemas.microsoft.com/office/drawing/2014/main"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 xmlns:a16="http://schemas.microsoft.com/office/drawing/2014/main" id="{56E34CC2-90AA-42B7-BABE-A240F251DD49}"/>
              </a:ext>
            </a:extLst>
          </p:cNvPr>
          <p:cNvSpPr>
            <a:spLocks noGrp="1"/>
          </p:cNvSpPr>
          <p:nvPr>
            <p:ph idx="1"/>
          </p:nvPr>
        </p:nvSpPr>
        <p:spPr>
          <a:xfrm>
            <a:off x="937549" y="3174421"/>
            <a:ext cx="8970380" cy="2352921"/>
          </a:xfrm>
        </p:spPr>
        <p:txBody>
          <a:bodyPr>
            <a:noAutofit/>
          </a:bodyPr>
          <a:lstStyle/>
          <a:p>
            <a:pPr marL="0" indent="0" algn="just">
              <a:buNone/>
            </a:pPr>
            <a:r>
              <a:rPr lang="vi-VN" sz="3200" dirty="0">
                <a:ln w="0"/>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a:t>
            </a:r>
          </a:p>
          <a:p>
            <a:pPr marL="0" indent="0" algn="just">
              <a:buNone/>
            </a:pPr>
            <a:r>
              <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rPr>
              <a:t>- Bà, bố và mẹ: Giúp bạn ấy cảm nhận được tình yêu thương, sự chăm sóc mà gia đình dành cho mình</a:t>
            </a:r>
          </a:p>
          <a:p>
            <a:pPr marL="0" indent="0" algn="just">
              <a:buNone/>
            </a:pPr>
            <a:r>
              <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rPr>
              <a:t>- Bạn bè: Giúp bạn ấy cảm nhận được niềm vui khi có các bạn</a:t>
            </a:r>
          </a:p>
        </p:txBody>
      </p:sp>
      <p:pic>
        <p:nvPicPr>
          <p:cNvPr id="12" name="Picture 11" descr="A picture containing text&#10;&#10;Description automatically generated">
            <a:extLst>
              <a:ext uri="{FF2B5EF4-FFF2-40B4-BE49-F238E27FC236}">
                <a16:creationId xmlns=""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 xmlns:a16="http://schemas.microsoft.com/office/drawing/2014/main"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pic>
        <p:nvPicPr>
          <p:cNvPr id="7" name="Picture 6" descr="Shape&#10;&#10;Description automatically generated">
            <a:extLst>
              <a:ext uri="{FF2B5EF4-FFF2-40B4-BE49-F238E27FC236}">
                <a16:creationId xmlns="" xmlns:a16="http://schemas.microsoft.com/office/drawing/2014/main" id="{E34CEE2D-3911-4111-AD26-53139E13D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 xmlns:a16="http://schemas.microsoft.com/office/drawing/2014/main" id="{D96CC754-864D-46B2-AF05-E6B03E74957E}"/>
              </a:ext>
            </a:extLst>
          </p:cNvPr>
          <p:cNvSpPr>
            <a:spLocks noGrp="1"/>
          </p:cNvSpPr>
          <p:nvPr>
            <p:ph idx="1"/>
          </p:nvPr>
        </p:nvSpPr>
        <p:spPr>
          <a:xfrm>
            <a:off x="668743" y="2440351"/>
            <a:ext cx="8203408" cy="3276494"/>
          </a:xfrm>
        </p:spPr>
        <p:txBody>
          <a:bodyPr>
            <a:noAutofit/>
          </a:bodyPr>
          <a:lstStyle/>
          <a:p>
            <a:pPr marL="0" indent="0" algn="just">
              <a:buNone/>
            </a:pP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Bài thơ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về</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n</a:t>
            </a: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gưỡng cửa ngôi nhà</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Đây</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chính</a:t>
            </a: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 xmlns:a16="http://schemas.microsoft.com/office/drawing/2014/main" id="{A1C1BCB4-5255-4334-8D0C-BF1CDD8E81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 xmlns:a16="http://schemas.microsoft.com/office/drawing/2014/main"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132386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 xmlns:a16="http://schemas.microsoft.com/office/drawing/2014/main"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Nêu cảm nghĩ của em khi đọc bài thơ?</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a:extLst>
              <a:ext uri="{FF2B5EF4-FFF2-40B4-BE49-F238E27FC236}">
                <a16:creationId xmlns="" xmlns:a16="http://schemas.microsoft.com/office/drawing/2014/main"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 xmlns:a16="http://schemas.microsoft.com/office/drawing/2014/main"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 xmlns:a16="http://schemas.microsoft.com/office/drawing/2014/main" id="{EF24F5E0-4B42-4C14-8CA0-E70323827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 xmlns:a16="http://schemas.microsoft.com/office/drawing/2014/main"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 xmlns:a16="http://schemas.microsoft.com/office/drawing/2014/main"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 xmlns:a16="http://schemas.microsoft.com/office/drawing/2014/main" id="{B7C32D4F-8F6F-47A0-8F7D-050A0E34857D}"/>
              </a:ext>
            </a:extLst>
          </p:cNvPr>
          <p:cNvSpPr txBox="1"/>
          <p:nvPr/>
        </p:nvSpPr>
        <p:spPr>
          <a:xfrm>
            <a:off x="5147404"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329227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72C62CEF-FD01-4F55-9A09-69B6C45FA86C}"/>
              </a:ext>
            </a:extLst>
          </p:cNvPr>
          <p:cNvGrpSpPr/>
          <p:nvPr/>
        </p:nvGrpSpPr>
        <p:grpSpPr>
          <a:xfrm>
            <a:off x="1320075" y="1238491"/>
            <a:ext cx="10231459" cy="5243332"/>
            <a:chOff x="256031" y="1133735"/>
            <a:chExt cx="9242811" cy="5377134"/>
          </a:xfrm>
        </p:grpSpPr>
        <p:sp>
          <p:nvSpPr>
            <p:cNvPr id="25" name="Rectangle: Rounded Corners 24">
              <a:extLst>
                <a:ext uri="{FF2B5EF4-FFF2-40B4-BE49-F238E27FC236}">
                  <a16:creationId xmlns=""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 xmlns:a16="http://schemas.microsoft.com/office/drawing/2014/main"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01983FDB-884A-4647-85C9-54B74873D10F}"/>
              </a:ext>
            </a:extLst>
          </p:cNvPr>
          <p:cNvSpPr txBox="1"/>
          <p:nvPr/>
        </p:nvSpPr>
        <p:spPr>
          <a:xfrm>
            <a:off x="1836550" y="1771238"/>
            <a:ext cx="4828118" cy="4247317"/>
          </a:xfrm>
          <a:prstGeom prst="rect">
            <a:avLst/>
          </a:prstGeom>
          <a:noFill/>
        </p:spPr>
        <p:txBody>
          <a:bodyPr wrap="square" rtlCol="0">
            <a:spAutoFit/>
          </a:bodyPr>
          <a:lstStyle/>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ai cũng quen</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Ngay từ thời tấm bé</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tay bà, tay mẹ</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 dắt vòng đi men.</a:t>
            </a:r>
          </a:p>
          <a:p>
            <a:pPr lvl="0" algn="just"/>
            <a:endPar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bố mẹ ngày đêm</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nào qua cũng vội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13" name="TextBox 12">
            <a:extLst>
              <a:ext uri="{FF2B5EF4-FFF2-40B4-BE49-F238E27FC236}">
                <a16:creationId xmlns="" xmlns:a16="http://schemas.microsoft.com/office/drawing/2014/main" id="{17897F23-9659-44C5-A68A-70A67BD99A95}"/>
              </a:ext>
            </a:extLst>
          </p:cNvPr>
          <p:cNvSpPr txBox="1"/>
          <p:nvPr/>
        </p:nvSpPr>
        <p:spPr>
          <a:xfrm>
            <a:off x="6610042" y="1731562"/>
            <a:ext cx="4483228" cy="1938992"/>
          </a:xfrm>
          <a:prstGeom prst="rect">
            <a:avLst/>
          </a:prstGeom>
          <a:noFill/>
        </p:spPr>
        <p:txBody>
          <a:bodyPr wrap="square" rtlCol="0">
            <a:spAutoFit/>
          </a:bodyPr>
          <a:lstStyle/>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đã đưa tôi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Nay con đường xa tắp</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Vẫn đang chờ tôi đi.</a:t>
            </a:r>
          </a:p>
        </p:txBody>
      </p:sp>
      <p:sp>
        <p:nvSpPr>
          <p:cNvPr id="2" name="Rectangle: Rounded Corners 1">
            <a:extLst>
              <a:ext uri="{FF2B5EF4-FFF2-40B4-BE49-F238E27FC236}">
                <a16:creationId xmlns="" xmlns:a16="http://schemas.microsoft.com/office/drawing/2014/main" id="{E40E4AA6-744D-48C5-BEC6-614AA2A833DD}"/>
              </a:ext>
            </a:extLst>
          </p:cNvPr>
          <p:cNvSpPr/>
          <p:nvPr/>
        </p:nvSpPr>
        <p:spPr>
          <a:xfrm>
            <a:off x="2983996" y="17315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7CC400C7-F20A-4EAF-9840-1097A9A0E4F6}"/>
              </a:ext>
            </a:extLst>
          </p:cNvPr>
          <p:cNvSpPr/>
          <p:nvPr/>
        </p:nvSpPr>
        <p:spPr>
          <a:xfrm>
            <a:off x="3274260" y="2321559"/>
            <a:ext cx="2251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 xmlns:a16="http://schemas.microsoft.com/office/drawing/2014/main" id="{F9AB4F7C-F0AD-477C-AE69-313932390D5C}"/>
              </a:ext>
            </a:extLst>
          </p:cNvPr>
          <p:cNvSpPr/>
          <p:nvPr/>
        </p:nvSpPr>
        <p:spPr>
          <a:xfrm>
            <a:off x="3143257" y="278904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E2321994-F0DD-4870-AEFF-28943B4B07B3}"/>
              </a:ext>
            </a:extLst>
          </p:cNvPr>
          <p:cNvSpPr/>
          <p:nvPr/>
        </p:nvSpPr>
        <p:spPr>
          <a:xfrm>
            <a:off x="3042519" y="32670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945A746B-E6EA-4621-8017-421993C299C9}"/>
              </a:ext>
            </a:extLst>
          </p:cNvPr>
          <p:cNvSpPr/>
          <p:nvPr/>
        </p:nvSpPr>
        <p:spPr>
          <a:xfrm>
            <a:off x="3106260" y="4167948"/>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 xmlns:a16="http://schemas.microsoft.com/office/drawing/2014/main" id="{2E3FFC11-2CA3-4E7A-8232-AE51D927018B}"/>
              </a:ext>
            </a:extLst>
          </p:cNvPr>
          <p:cNvSpPr/>
          <p:nvPr/>
        </p:nvSpPr>
        <p:spPr>
          <a:xfrm>
            <a:off x="3274260" y="47242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4CE079CB-6F2F-4160-85B3-DD3848CBC268}"/>
              </a:ext>
            </a:extLst>
          </p:cNvPr>
          <p:cNvSpPr/>
          <p:nvPr/>
        </p:nvSpPr>
        <p:spPr>
          <a:xfrm>
            <a:off x="3395255" y="516168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 xmlns:a16="http://schemas.microsoft.com/office/drawing/2014/main" id="{ABB1820B-0F3B-4730-9FD7-CEDD32BDF264}"/>
              </a:ext>
            </a:extLst>
          </p:cNvPr>
          <p:cNvSpPr/>
          <p:nvPr/>
        </p:nvSpPr>
        <p:spPr>
          <a:xfrm>
            <a:off x="3824332" y="5645893"/>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 xmlns:a16="http://schemas.microsoft.com/office/drawing/2014/main" id="{EAD1E13B-6671-4DA3-AEC8-B884FEFC4F60}"/>
              </a:ext>
            </a:extLst>
          </p:cNvPr>
          <p:cNvSpPr/>
          <p:nvPr/>
        </p:nvSpPr>
        <p:spPr>
          <a:xfrm>
            <a:off x="7756764" y="1632521"/>
            <a:ext cx="24152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 xmlns:a16="http://schemas.microsoft.com/office/drawing/2014/main" id="{4ECAA83C-FA7D-4153-95D3-ADED659D40C0}"/>
              </a:ext>
            </a:extLst>
          </p:cNvPr>
          <p:cNvSpPr/>
          <p:nvPr/>
        </p:nvSpPr>
        <p:spPr>
          <a:xfrm>
            <a:off x="8180581" y="2154964"/>
            <a:ext cx="2084891"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 xmlns:a16="http://schemas.microsoft.com/office/drawing/2014/main" id="{262D5368-8CE2-4B84-93DE-93A357DE95C0}"/>
              </a:ext>
            </a:extLst>
          </p:cNvPr>
          <p:cNvSpPr/>
          <p:nvPr/>
        </p:nvSpPr>
        <p:spPr>
          <a:xfrm>
            <a:off x="8114167" y="2677407"/>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 xmlns:a16="http://schemas.microsoft.com/office/drawing/2014/main" id="{19A7A958-4A46-40C9-9716-02EA26441C8A}"/>
              </a:ext>
            </a:extLst>
          </p:cNvPr>
          <p:cNvSpPr/>
          <p:nvPr/>
        </p:nvSpPr>
        <p:spPr>
          <a:xfrm>
            <a:off x="8375666" y="31992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Rounded Corners 39">
            <a:extLst>
              <a:ext uri="{FF2B5EF4-FFF2-40B4-BE49-F238E27FC236}">
                <a16:creationId xmlns="" xmlns:a16="http://schemas.microsoft.com/office/drawing/2014/main" id="{D876E1F7-5292-496D-9FC2-CAC9C9431125}"/>
              </a:ext>
            </a:extLst>
          </p:cNvPr>
          <p:cNvSpPr/>
          <p:nvPr/>
        </p:nvSpPr>
        <p:spPr>
          <a:xfrm>
            <a:off x="1741236" y="1744586"/>
            <a:ext cx="176921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Rounded Corners 40">
            <a:extLst>
              <a:ext uri="{FF2B5EF4-FFF2-40B4-BE49-F238E27FC236}">
                <a16:creationId xmlns="" xmlns:a16="http://schemas.microsoft.com/office/drawing/2014/main" id="{3DD8D36D-1554-41F9-8050-D8E91847075F}"/>
              </a:ext>
            </a:extLst>
          </p:cNvPr>
          <p:cNvSpPr/>
          <p:nvPr/>
        </p:nvSpPr>
        <p:spPr>
          <a:xfrm>
            <a:off x="1548960" y="2345327"/>
            <a:ext cx="224314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 xmlns:a16="http://schemas.microsoft.com/office/drawing/2014/main" id="{34EFA1B9-8D63-449F-BEBA-F1F7FE3B0839}"/>
              </a:ext>
            </a:extLst>
          </p:cNvPr>
          <p:cNvSpPr/>
          <p:nvPr/>
        </p:nvSpPr>
        <p:spPr>
          <a:xfrm>
            <a:off x="1523582" y="2754517"/>
            <a:ext cx="2100526"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ectangle: Rounded Corners 42">
            <a:extLst>
              <a:ext uri="{FF2B5EF4-FFF2-40B4-BE49-F238E27FC236}">
                <a16:creationId xmlns="" xmlns:a16="http://schemas.microsoft.com/office/drawing/2014/main" id="{B54B7C01-06D9-45AB-9ACC-DF434397AD96}"/>
              </a:ext>
            </a:extLst>
          </p:cNvPr>
          <p:cNvSpPr/>
          <p:nvPr/>
        </p:nvSpPr>
        <p:spPr>
          <a:xfrm>
            <a:off x="1552719" y="3196587"/>
            <a:ext cx="2587864"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Rounded Corners 43">
            <a:extLst>
              <a:ext uri="{FF2B5EF4-FFF2-40B4-BE49-F238E27FC236}">
                <a16:creationId xmlns="" xmlns:a16="http://schemas.microsoft.com/office/drawing/2014/main" id="{F4A157F0-ADA9-45B7-B9F3-CE45FF4FA8D0}"/>
              </a:ext>
            </a:extLst>
          </p:cNvPr>
          <p:cNvSpPr/>
          <p:nvPr/>
        </p:nvSpPr>
        <p:spPr>
          <a:xfrm>
            <a:off x="1513266" y="4157067"/>
            <a:ext cx="231106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Rounded Corners 44">
            <a:extLst>
              <a:ext uri="{FF2B5EF4-FFF2-40B4-BE49-F238E27FC236}">
                <a16:creationId xmlns="" xmlns:a16="http://schemas.microsoft.com/office/drawing/2014/main" id="{BEBA3FDD-F77A-4AC6-AF44-AA4E5AC5BD4A}"/>
              </a:ext>
            </a:extLst>
          </p:cNvPr>
          <p:cNvSpPr/>
          <p:nvPr/>
        </p:nvSpPr>
        <p:spPr>
          <a:xfrm>
            <a:off x="1666807" y="4619243"/>
            <a:ext cx="2384523"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Rounded Corners 45">
            <a:extLst>
              <a:ext uri="{FF2B5EF4-FFF2-40B4-BE49-F238E27FC236}">
                <a16:creationId xmlns="" xmlns:a16="http://schemas.microsoft.com/office/drawing/2014/main" id="{AD64BE1C-3314-4AB6-A317-302ECE54E64C}"/>
              </a:ext>
            </a:extLst>
          </p:cNvPr>
          <p:cNvSpPr/>
          <p:nvPr/>
        </p:nvSpPr>
        <p:spPr>
          <a:xfrm>
            <a:off x="1523582" y="5171491"/>
            <a:ext cx="2554148"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Rounded Corners 46">
            <a:extLst>
              <a:ext uri="{FF2B5EF4-FFF2-40B4-BE49-F238E27FC236}">
                <a16:creationId xmlns="" xmlns:a16="http://schemas.microsoft.com/office/drawing/2014/main" id="{3D1F67EA-5E58-4824-AC99-1B7F3F940474}"/>
              </a:ext>
            </a:extLst>
          </p:cNvPr>
          <p:cNvSpPr/>
          <p:nvPr/>
        </p:nvSpPr>
        <p:spPr>
          <a:xfrm>
            <a:off x="1609551" y="5715020"/>
            <a:ext cx="3048946" cy="4997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Rounded Corners 47">
            <a:extLst>
              <a:ext uri="{FF2B5EF4-FFF2-40B4-BE49-F238E27FC236}">
                <a16:creationId xmlns="" xmlns:a16="http://schemas.microsoft.com/office/drawing/2014/main" id="{B37B597B-2BD5-4A03-8DDB-082EB2A9CC1D}"/>
              </a:ext>
            </a:extLst>
          </p:cNvPr>
          <p:cNvSpPr/>
          <p:nvPr/>
        </p:nvSpPr>
        <p:spPr>
          <a:xfrm>
            <a:off x="6256943" y="1725656"/>
            <a:ext cx="26787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Rounded Corners 48">
            <a:extLst>
              <a:ext uri="{FF2B5EF4-FFF2-40B4-BE49-F238E27FC236}">
                <a16:creationId xmlns="" xmlns:a16="http://schemas.microsoft.com/office/drawing/2014/main" id="{858FF093-5FA4-4AC7-97AF-7AE890D92C25}"/>
              </a:ext>
            </a:extLst>
          </p:cNvPr>
          <p:cNvSpPr/>
          <p:nvPr/>
        </p:nvSpPr>
        <p:spPr>
          <a:xfrm>
            <a:off x="6396864" y="2207161"/>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Rounded Corners 49">
            <a:extLst>
              <a:ext uri="{FF2B5EF4-FFF2-40B4-BE49-F238E27FC236}">
                <a16:creationId xmlns="" xmlns:a16="http://schemas.microsoft.com/office/drawing/2014/main" id="{C614610C-E6A0-4804-80D4-17F58DB11F91}"/>
              </a:ext>
            </a:extLst>
          </p:cNvPr>
          <p:cNvSpPr/>
          <p:nvPr/>
        </p:nvSpPr>
        <p:spPr>
          <a:xfrm>
            <a:off x="6490360" y="2738868"/>
            <a:ext cx="268785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Rounded Corners 50">
            <a:extLst>
              <a:ext uri="{FF2B5EF4-FFF2-40B4-BE49-F238E27FC236}">
                <a16:creationId xmlns="" xmlns:a16="http://schemas.microsoft.com/office/drawing/2014/main" id="{D09EA64D-68BA-40D4-BF8D-D15E2DA3C4A6}"/>
              </a:ext>
            </a:extLst>
          </p:cNvPr>
          <p:cNvSpPr/>
          <p:nvPr/>
        </p:nvSpPr>
        <p:spPr>
          <a:xfrm>
            <a:off x="6516546" y="3178265"/>
            <a:ext cx="263293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086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down)">
                                      <p:cBhvr>
                                        <p:cTn id="105" dur="500"/>
                                        <p:tgtEl>
                                          <p:spTgt spid="4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wipe(down)">
                                      <p:cBhvr>
                                        <p:cTn id="108" dur="500"/>
                                        <p:tgtEl>
                                          <p:spTgt spid="4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00"/>
                                        <p:tgtEl>
                                          <p:spTgt spid="46"/>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500"/>
                                        <p:tgtEl>
                                          <p:spTgt spid="4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ipe(down)">
                                      <p:cBhvr>
                                        <p:cTn id="135" dur="500"/>
                                        <p:tgtEl>
                                          <p:spTgt spid="5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down)">
                                      <p:cBhvr>
                                        <p:cTn id="1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3" grpId="0"/>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7" grpId="0" animBg="1"/>
      <p:bldP spid="27" grpId="1" animBg="1"/>
      <p:bldP spid="28" grpId="0" animBg="1"/>
      <p:bldP spid="28" grpId="1" animBg="1"/>
      <p:bldP spid="29" grpId="0" animBg="1"/>
      <p:bldP spid="2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 xmlns:a16="http://schemas.microsoft.com/office/drawing/2014/main" id="{981277F6-09AB-4EDB-A698-74C0040A613B}"/>
              </a:ext>
            </a:extLst>
          </p:cNvPr>
          <p:cNvSpPr/>
          <p:nvPr/>
        </p:nvSpPr>
        <p:spPr>
          <a:xfrm>
            <a:off x="9880998" y="6036729"/>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763929" y="-21628"/>
            <a:ext cx="8452716"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 gì để tránh nắng mưa, Đêm được an giấc xưa nay vẫn cần - Là cái gì?</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286000" y="3733800"/>
            <a:ext cx="6019801" cy="2252091"/>
          </a:xfrm>
          <a:prstGeom prst="cloudCallout">
            <a:avLst>
              <a:gd name="adj1" fmla="val 54882"/>
              <a:gd name="adj2" fmla="val -486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09501" y="-59195"/>
            <a:ext cx="8684332" cy="3068613"/>
          </a:xfrm>
          <a:prstGeom prst="cloudCallout">
            <a:avLst>
              <a:gd name="adj1" fmla="val -15356"/>
              <a:gd name="adj2" fmla="val 5477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đời</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sớm</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Nâng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niu</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a:t>
            </a:r>
          </a:p>
          <a:p>
            <a:pPr lvl="0" algn="ctr">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già</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3265934" y="4147819"/>
            <a:ext cx="4327706" cy="1826925"/>
          </a:xfrm>
          <a:prstGeom prst="cloudCallout">
            <a:avLst>
              <a:gd name="adj1" fmla="val 71025"/>
              <a:gd name="adj2" fmla="val -6960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42040" y="1"/>
            <a:ext cx="7938601" cy="3032566"/>
          </a:xfrm>
          <a:prstGeom prst="cloudCallout">
            <a:avLst>
              <a:gd name="adj1" fmla="val -32766"/>
              <a:gd name="adj2" fmla="val 4682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Suốt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trực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góp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Dẫu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rằng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khép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b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4100945" y="34290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574157" y="1"/>
            <a:ext cx="7434265"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cảm thấy thế nào nếu phải xa ngôi nhà của mình nhiều ngày?</a:t>
            </a:r>
            <a:endPar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835797" y="3276600"/>
            <a:ext cx="4920910"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00647" y="-247742"/>
            <a:ext cx="4840066" cy="2436845"/>
          </a:xfrm>
          <a:prstGeom prst="cloudCallout">
            <a:avLst>
              <a:gd name="adj1" fmla="val 6807"/>
              <a:gd name="adj2" fmla="val 71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pic>
        <p:nvPicPr>
          <p:cNvPr id="4" name="Picture 3">
            <a:extLst>
              <a:ext uri="{FF2B5EF4-FFF2-40B4-BE49-F238E27FC236}">
                <a16:creationId xmlns="" xmlns:a16="http://schemas.microsoft.com/office/drawing/2014/main" id="{D9C0861D-B442-421B-83EA-26408D54ED83}"/>
              </a:ext>
            </a:extLst>
          </p:cNvPr>
          <p:cNvPicPr>
            <a:picLocks noChangeAspect="1"/>
          </p:cNvPicPr>
          <p:nvPr/>
        </p:nvPicPr>
        <p:blipFill>
          <a:blip r:embed="rId10"/>
          <a:stretch>
            <a:fillRect/>
          </a:stretch>
        </p:blipFill>
        <p:spPr>
          <a:xfrm>
            <a:off x="5034804" y="-690726"/>
            <a:ext cx="3244770" cy="5163615"/>
          </a:xfrm>
          <a:prstGeom prst="rect">
            <a:avLst/>
          </a:prstGeom>
        </p:spPr>
      </p:pic>
    </p:spTree>
    <p:extLst>
      <p:ext uri="{BB962C8B-B14F-4D97-AF65-F5344CB8AC3E}">
        <p14:creationId xmlns:p14="http://schemas.microsoft.com/office/powerpoint/2010/main" val="9870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1333</Words>
  <Application>Microsoft Office PowerPoint</Application>
  <PresentationFormat>Widescreen</PresentationFormat>
  <Paragraphs>237</Paragraphs>
  <Slides>35</Slides>
  <Notes>5</Notes>
  <HiddenSlides>0</HiddenSlides>
  <MMClips>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35</vt:i4>
      </vt:variant>
    </vt:vector>
  </HeadingPairs>
  <TitlesOfParts>
    <vt:vector size="53" baseType="lpstr">
      <vt:lpstr>.VnMemorandum</vt:lpstr>
      <vt:lpstr>Arial</vt:lpstr>
      <vt:lpstr>Arial-Rounded</vt:lpstr>
      <vt:lpstr>Calibri</vt:lpstr>
      <vt:lpstr>Calibri Light</vt:lpstr>
      <vt:lpstr>Cambria</vt:lpstr>
      <vt:lpstr>Coiny</vt:lpstr>
      <vt:lpstr>LNTH-Kids  Chinese Font 1</vt:lpstr>
      <vt:lpstr>SVN-Gretoon</vt:lpstr>
      <vt:lpstr>Times New Roman</vt:lpstr>
      <vt:lpstr>UVN Van Chuong Nang</vt:lpstr>
      <vt:lpstr>Zilla Slab</vt:lpstr>
      <vt:lpstr>方正粗圆_GBK</vt:lpstr>
      <vt:lpstr>等线</vt:lpstr>
      <vt:lpstr>1_Office Theme</vt:lpstr>
      <vt:lpstr>2_Office Theme</vt:lpstr>
      <vt:lpstr>3_Office Theme</vt:lpstr>
      <vt:lpstr>Office Theme</vt:lpstr>
      <vt:lpstr>PowerPoint Presentation</vt:lpstr>
      <vt:lpstr>1. Ôn tập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45</cp:revision>
  <dcterms:created xsi:type="dcterms:W3CDTF">2022-07-26T22:49:08Z</dcterms:created>
  <dcterms:modified xsi:type="dcterms:W3CDTF">2022-10-17T06:00:02Z</dcterms:modified>
</cp:coreProperties>
</file>