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1552" r:id="rId2"/>
    <p:sldId id="392" r:id="rId3"/>
    <p:sldId id="394" r:id="rId4"/>
    <p:sldId id="362" r:id="rId5"/>
    <p:sldId id="395" r:id="rId6"/>
    <p:sldId id="397" r:id="rId7"/>
    <p:sldId id="408" r:id="rId8"/>
    <p:sldId id="401" r:id="rId9"/>
    <p:sldId id="367" r:id="rId10"/>
    <p:sldId id="402" r:id="rId11"/>
    <p:sldId id="370" r:id="rId12"/>
    <p:sldId id="372" r:id="rId13"/>
    <p:sldId id="373" r:id="rId14"/>
    <p:sldId id="375" r:id="rId15"/>
    <p:sldId id="403" r:id="rId16"/>
    <p:sldId id="404" r:id="rId17"/>
    <p:sldId id="405" r:id="rId18"/>
    <p:sldId id="39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61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11A36F-3424-4CFC-8E49-6E20019B1008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89CD3F-2183-41D3-A978-847ACB28B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508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2680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1192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967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888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eaLnBrk="1" hangingPunct="1">
              <a:defRPr/>
            </a:pPr>
            <a:fld id="{9A0DB2DC-4C9A-4742-B13C-FB6460FD3503}" type="slidenum">
              <a:rPr lang="en-US" altLang="zh-CN" dirty="0">
                <a:solidFill>
                  <a:srgbClr val="000000"/>
                </a:solidFill>
              </a:rPr>
              <a:pPr eaLnBrk="1" hangingPunct="1">
                <a:defRPr/>
              </a:pPr>
              <a:t>7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036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3824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8388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2788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4123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856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799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EBB5D4-1C09-4BDC-A027-D7590F4C8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1192AE0-8E04-4EA8-8789-BEFBEF4CA6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2B412D-CEF6-49BE-B04E-3AE14DDEA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2022/11/4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7CED22-C00A-4B41-817F-D618D5566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28118A-34F3-49EA-83E9-BCA025306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7460443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482F01-534E-4A5A-8BB8-552A0EB37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8FD9CC-1136-4FE3-AB8C-A136F9DD7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8A9E7D-D105-4BDD-846B-BC0DAFD71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2022/11/4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F3E2BE-E080-420B-8288-6B95AAC70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1850523-7054-4CEE-ABBC-DA9101F66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7807517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A219AE3-5539-4480-AFC6-70ED425D0D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2A1F140-BA40-43C3-9C66-D1E03B7F95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90F13B-69E3-4395-A144-0891094E3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2022/11/4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2DAA03-72C4-43D4-9739-7E5852DED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283D9C-8B49-491A-9975-221D04996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0891629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1EFBC9-D223-46B3-947E-67294E018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2828E3-4546-4A1A-AA62-3ADD19ECC9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FC284A-BD95-428B-9B6F-1D7903E92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2022/11/4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F1BCC9-8F36-4D7F-82B5-06B5144DE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FB7BB1-36C8-40E5-B1C1-A2292D3AB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690647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BAA971-54E7-4FCE-8F3D-C59C5570F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901AE51-F535-4D3D-A4B6-CDCECC5C4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CD8B56-3333-4924-97C8-90BA5A0D4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2022/11/4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878CF9D-3AC2-4DDB-A9D6-EDBE06F3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FD9165-0FA2-4E7B-B96E-A0BA90764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4470346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E89EE2-DDB9-480B-82DB-3FDCB3B85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1DD91A-D500-4BA8-9AAB-76FB417142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8786C68-5CF3-4E81-B230-175C7BD29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052FB20-D502-4E29-BB5B-69EDCDF79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2022/11/4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4D0DD2-8905-43B9-8AB2-16BB62298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68570F-195B-457E-B51D-4902FBB11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7817397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57A326-142D-4640-B016-632A84FEA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C93AE08-316A-4593-9C3D-158B9BA7F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E995476-02E4-4BCC-B274-F8381DC629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F6422D2-0406-46E9-B3ED-986F15092C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76E2EB-3BCF-4F93-80A7-D707A14D69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974F111-56CD-4E96-86F9-9C8A85EDD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2022/11/4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7A2F6ED-F4FD-49D9-BE1C-92141EE19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FC390E7-BD97-4DF8-BA07-212DDF001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9059121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28442F-2238-48EA-ABED-A08E98C4C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5AB842B-4894-4573-9E43-3DC52640B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2022/11/4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1838844-BA5A-4705-8004-70D965D72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269F6D-45BC-4CDD-B3F9-5F0BFF6CE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3762" y="0"/>
            <a:ext cx="1593762" cy="159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011208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D565CE0-0F8E-4F11-B659-2BEF7B234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2022/11/4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1BB8654-1F19-4758-AE73-3DC85C89F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610346A-401D-4D5F-BA67-FA62703EF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844135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33C337-61C9-4B42-9CAC-42EB0AAEC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CFAC66-8C37-49E8-8672-510965665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A239439-8146-47F1-ADF3-BF26337FA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F4C04F-986B-4000-801A-2D84D010D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2022/11/4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AC72FF8-B1A9-48DD-A888-CEBEC1FBB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286FCC8-6146-423D-8804-9DAD615AA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137042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7DED49-AB26-4658-BFF9-312A497FF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50F096A-BE01-486A-858D-EB6B1E5FE4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0995D07-61CD-4943-B942-D9F17B4BDC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9532BF5-54EA-499C-A0D8-2BF0B2BD9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2022/11/4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7A303D2-B63D-4125-9356-7C13DC05C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9AF85C-1F01-417A-829B-4D0CCB2A8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9577922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997C6E1-0462-4756-AD2D-2297276D1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DB45894-9C45-45DA-8507-3715A5EA51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D6023B3-5B31-4C40-9078-DE509E0619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95B16-B2C5-4816-BAC6-EF93849ABAF8}" type="datetimeFigureOut">
              <a:rPr lang="zh-CN" altLang="en-US" smtClean="0"/>
              <a:t>2022/11/4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5ECB2F-0BC8-4E34-9252-3B6A4F251F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82F9DD-0354-43EC-AA5E-7CCB407CD2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1280160" y="3319975"/>
            <a:ext cx="2897945" cy="20398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3547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microsoft.com/office/2007/relationships/hdphoto" Target="../media/hdphoto1.wdp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0.xml"/><Relationship Id="rId7" Type="http://schemas.microsoft.com/office/2007/relationships/hdphoto" Target="../media/hdphoto1.wdp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32.jpeg"/><Relationship Id="rId4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0.xml"/><Relationship Id="rId7" Type="http://schemas.microsoft.com/office/2007/relationships/hdphoto" Target="../media/hdphoto1.wdp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32.jpeg"/><Relationship Id="rId4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1.png"/><Relationship Id="rId5" Type="http://schemas.openxmlformats.org/officeDocument/2006/relationships/image" Target="../media/image34.gif"/><Relationship Id="rId4" Type="http://schemas.openxmlformats.org/officeDocument/2006/relationships/image" Target="../media/image33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1.png"/><Relationship Id="rId5" Type="http://schemas.microsoft.com/office/2007/relationships/media" Target="../media/media4.mp3"/><Relationship Id="rId10" Type="http://schemas.openxmlformats.org/officeDocument/2006/relationships/image" Target="../media/image10.png"/><Relationship Id="rId4" Type="http://schemas.openxmlformats.org/officeDocument/2006/relationships/audio" Target="../media/media3.mp3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13.gif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0.png"/><Relationship Id="rId5" Type="http://schemas.microsoft.com/office/2007/relationships/media" Target="../media/media4.mp3"/><Relationship Id="rId10" Type="http://schemas.openxmlformats.org/officeDocument/2006/relationships/image" Target="../media/image12.png"/><Relationship Id="rId4" Type="http://schemas.openxmlformats.org/officeDocument/2006/relationships/audio" Target="../media/media3.mp3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1.png"/><Relationship Id="rId5" Type="http://schemas.microsoft.com/office/2007/relationships/media" Target="../media/media4.mp3"/><Relationship Id="rId10" Type="http://schemas.openxmlformats.org/officeDocument/2006/relationships/image" Target="../media/image14.png"/><Relationship Id="rId4" Type="http://schemas.openxmlformats.org/officeDocument/2006/relationships/audio" Target="../media/media3.mp3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1.png"/><Relationship Id="rId5" Type="http://schemas.openxmlformats.org/officeDocument/2006/relationships/image" Target="../media/image15.jp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hyperlink" Target="https://blogtailieu.com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>
            <a:extLst>
              <a:ext uri="{FF2B5EF4-FFF2-40B4-BE49-F238E27FC236}">
                <a16:creationId xmlns:a16="http://schemas.microsoft.com/office/drawing/2014/main" id="{B26E5A1A-B25F-A58F-B7AC-BE80055B2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4">
            <a:extLst>
              <a:ext uri="{FF2B5EF4-FFF2-40B4-BE49-F238E27FC236}">
                <a16:creationId xmlns:a16="http://schemas.microsoft.com/office/drawing/2014/main" id="{492FF2C7-A315-E59C-70D4-882379353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0613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420826-F15B-987F-30D0-49A867416834}"/>
              </a:ext>
            </a:extLst>
          </p:cNvPr>
          <p:cNvSpPr txBox="1"/>
          <p:nvPr/>
        </p:nvSpPr>
        <p:spPr>
          <a:xfrm>
            <a:off x="3022600" y="14288"/>
            <a:ext cx="8615363" cy="6667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VN Van Chuong Nang" panose="00000400000000000000" pitchFamily="2" charset="0"/>
                <a:ea typeface="等线" panose="02010600030101010101" pitchFamily="2" charset="-122"/>
                <a:cs typeface="+mn-cs"/>
              </a:rPr>
              <a:t>TRƯỜNG TIỂU HỌC PHÚC LỢI</a:t>
            </a:r>
            <a:endParaRPr kumimoji="0" lang="vi-VN" sz="3733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18510B-F213-4B03-AB01-7D7FBDF140DA}"/>
              </a:ext>
            </a:extLst>
          </p:cNvPr>
          <p:cNvSpPr txBox="1"/>
          <p:nvPr/>
        </p:nvSpPr>
        <p:spPr>
          <a:xfrm>
            <a:off x="3763963" y="1016000"/>
            <a:ext cx="4664075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-151" normalizeH="0" baseline="0" noProof="0" dirty="0">
                <a:ln>
                  <a:noFill/>
                </a:ln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LNTH-Kids  Chinese Font 1" panose="02010600030101010101" pitchFamily="2" charset="-128"/>
                <a:cs typeface="+mn-cs"/>
              </a:rPr>
              <a:t>TUẦN 10</a:t>
            </a:r>
          </a:p>
        </p:txBody>
      </p:sp>
      <p:sp>
        <p:nvSpPr>
          <p:cNvPr id="41990" name="TextBox 7">
            <a:extLst>
              <a:ext uri="{FF2B5EF4-FFF2-40B4-BE49-F238E27FC236}">
                <a16:creationId xmlns:a16="http://schemas.microsoft.com/office/drawing/2014/main" id="{2478F3B8-589F-0718-9DB0-032D57A29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823" y="1847414"/>
            <a:ext cx="1074014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AI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Toan</a:t>
            </a:r>
            <a:endParaRPr kumimoji="0" lang="en-US" altLang="en-AI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Zilla Slab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sz="5400" b="1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Gấp một số lên một số lần (T1) </a:t>
            </a:r>
            <a:endParaRPr kumimoji="0" lang="vi-VN" altLang="en-AI" sz="155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Zilla Slab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46651" y="2283699"/>
            <a:ext cx="7122017" cy="1322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Hoạt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động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UTM Cookies" panose="02040603050506020204" pitchFamily="18" charset="0"/>
              <a:ea typeface="+mj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90" b="50377"/>
          <a:stretch/>
        </p:blipFill>
        <p:spPr>
          <a:xfrm>
            <a:off x="1786353" y="875762"/>
            <a:ext cx="3742495" cy="570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51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128789" y="721218"/>
            <a:ext cx="11887200" cy="593557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" name="Rounded Rectangle 69"/>
          <p:cNvSpPr/>
          <p:nvPr/>
        </p:nvSpPr>
        <p:spPr>
          <a:xfrm>
            <a:off x="4677204" y="338729"/>
            <a:ext cx="3128299" cy="764977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D8FD32F4-6BC1-41E2-A170-FC1E3B5F49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8305856"/>
              </p:ext>
            </p:extLst>
          </p:nvPr>
        </p:nvGraphicFramePr>
        <p:xfrm>
          <a:off x="522740" y="2082412"/>
          <a:ext cx="9227571" cy="293636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313420">
                  <a:extLst>
                    <a:ext uri="{9D8B030D-6E8A-4147-A177-3AD203B41FA5}">
                      <a16:colId xmlns:a16="http://schemas.microsoft.com/office/drawing/2014/main" val="2154709859"/>
                    </a:ext>
                  </a:extLst>
                </a:gridCol>
                <a:gridCol w="975360">
                  <a:extLst>
                    <a:ext uri="{9D8B030D-6E8A-4147-A177-3AD203B41FA5}">
                      <a16:colId xmlns:a16="http://schemas.microsoft.com/office/drawing/2014/main" val="1493610147"/>
                    </a:ext>
                  </a:extLst>
                </a:gridCol>
                <a:gridCol w="975360">
                  <a:extLst>
                    <a:ext uri="{9D8B030D-6E8A-4147-A177-3AD203B41FA5}">
                      <a16:colId xmlns:a16="http://schemas.microsoft.com/office/drawing/2014/main" val="164904819"/>
                    </a:ext>
                  </a:extLst>
                </a:gridCol>
                <a:gridCol w="995680">
                  <a:extLst>
                    <a:ext uri="{9D8B030D-6E8A-4147-A177-3AD203B41FA5}">
                      <a16:colId xmlns:a16="http://schemas.microsoft.com/office/drawing/2014/main" val="1056124996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3001596524"/>
                    </a:ext>
                  </a:extLst>
                </a:gridCol>
                <a:gridCol w="961911">
                  <a:extLst>
                    <a:ext uri="{9D8B030D-6E8A-4147-A177-3AD203B41FA5}">
                      <a16:colId xmlns:a16="http://schemas.microsoft.com/office/drawing/2014/main" val="782592968"/>
                    </a:ext>
                  </a:extLst>
                </a:gridCol>
              </a:tblGrid>
              <a:tr h="80276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44678561"/>
                  </a:ext>
                </a:extLst>
              </a:tr>
              <a:tr h="80276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Thêm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8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8071181"/>
                  </a:ext>
                </a:extLst>
              </a:tr>
              <a:tr h="80276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Gấp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8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lần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2057242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0ED529-5304-4F0E-B1D6-C85E1458F911}"/>
              </a:ext>
            </a:extLst>
          </p:cNvPr>
          <p:cNvSpPr/>
          <p:nvPr/>
        </p:nvSpPr>
        <p:spPr>
          <a:xfrm>
            <a:off x="5860353" y="295688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875A462-BEF1-4944-B6AE-7CBD6AD1167F}"/>
              </a:ext>
            </a:extLst>
          </p:cNvPr>
          <p:cNvSpPr/>
          <p:nvPr/>
        </p:nvSpPr>
        <p:spPr>
          <a:xfrm>
            <a:off x="5877382" y="406741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AC0D86B-BEAA-4635-A738-97A063248E8F}"/>
              </a:ext>
            </a:extLst>
          </p:cNvPr>
          <p:cNvSpPr/>
          <p:nvPr/>
        </p:nvSpPr>
        <p:spPr>
          <a:xfrm>
            <a:off x="6906833" y="295688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5FCD7D1-E988-4A2D-96C1-55FC2619B916}"/>
              </a:ext>
            </a:extLst>
          </p:cNvPr>
          <p:cNvSpPr/>
          <p:nvPr/>
        </p:nvSpPr>
        <p:spPr>
          <a:xfrm>
            <a:off x="6906833" y="406741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88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94729E57-00E7-4917-8736-D26D1E2EC4A4}"/>
              </a:ext>
            </a:extLst>
          </p:cNvPr>
          <p:cNvSpPr/>
          <p:nvPr/>
        </p:nvSpPr>
        <p:spPr>
          <a:xfrm>
            <a:off x="7899867" y="295688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EAF23939-B9AC-4F07-A6C0-B38B2AD0B5F6}"/>
              </a:ext>
            </a:extLst>
          </p:cNvPr>
          <p:cNvSpPr/>
          <p:nvPr/>
        </p:nvSpPr>
        <p:spPr>
          <a:xfrm>
            <a:off x="7899867" y="406741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581AA8A6-DFAC-4249-A510-1D02AD80FD8C}"/>
              </a:ext>
            </a:extLst>
          </p:cNvPr>
          <p:cNvSpPr/>
          <p:nvPr/>
        </p:nvSpPr>
        <p:spPr>
          <a:xfrm>
            <a:off x="8909289" y="2955630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B995453-F94F-48B7-A610-0A5F62F4E057}"/>
              </a:ext>
            </a:extLst>
          </p:cNvPr>
          <p:cNvSpPr/>
          <p:nvPr/>
        </p:nvSpPr>
        <p:spPr>
          <a:xfrm>
            <a:off x="8930607" y="406741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6AB3420-C6F7-4610-A0D6-81F6265DD6A7}"/>
              </a:ext>
            </a:extLst>
          </p:cNvPr>
          <p:cNvGrpSpPr/>
          <p:nvPr/>
        </p:nvGrpSpPr>
        <p:grpSpPr>
          <a:xfrm>
            <a:off x="8831618" y="2651760"/>
            <a:ext cx="4373182" cy="4431622"/>
            <a:chOff x="8710073" y="2588654"/>
            <a:chExt cx="4494727" cy="4494727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F8C18C56-B0E6-4BB8-BC79-763E734E7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0073" y="2588654"/>
              <a:ext cx="4494727" cy="4494727"/>
            </a:xfrm>
            <a:prstGeom prst="rect">
              <a:avLst/>
            </a:prstGeom>
          </p:spPr>
        </p:pic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5FFDEEB9-5C41-48E7-A1E2-3AE24381AA40}"/>
                </a:ext>
              </a:extLst>
            </p:cNvPr>
            <p:cNvSpPr/>
            <p:nvPr/>
          </p:nvSpPr>
          <p:spPr>
            <a:xfrm>
              <a:off x="9955370" y="2942355"/>
              <a:ext cx="1967982" cy="721217"/>
            </a:xfrm>
            <a:prstGeom prst="rect">
              <a:avLst/>
            </a:prstGeom>
            <a:solidFill>
              <a:srgbClr val="5380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endParaRP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CE65E46F-B153-4831-BE47-9ACE0F2D7581}"/>
              </a:ext>
            </a:extLst>
          </p:cNvPr>
          <p:cNvSpPr txBox="1"/>
          <p:nvPr/>
        </p:nvSpPr>
        <p:spPr>
          <a:xfrm>
            <a:off x="10063839" y="3008876"/>
            <a:ext cx="2236630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Bảng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374799956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3" grpId="0" animBg="1"/>
      <p:bldP spid="34" grpId="0" animBg="1"/>
      <p:bldP spid="35" grpId="0" animBg="1"/>
      <p:bldP spid="37" grpId="0" animBg="1"/>
      <p:bldP spid="38" grpId="0" animBg="1"/>
      <p:bldP spid="39" grpId="0" animBg="1"/>
      <p:bldP spid="40" grpId="0" animBg="1"/>
      <p:bldP spid="5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ounded Rectangle 59"/>
          <p:cNvSpPr/>
          <p:nvPr/>
        </p:nvSpPr>
        <p:spPr>
          <a:xfrm>
            <a:off x="399245" y="1039642"/>
            <a:ext cx="11346876" cy="543843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656007" y="-377034"/>
            <a:ext cx="2936383" cy="2833352"/>
            <a:chOff x="4656007" y="-377034"/>
            <a:chExt cx="2936383" cy="283335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007" y="-377034"/>
              <a:ext cx="2833352" cy="283335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759038" y="927279"/>
              <a:ext cx="2833352" cy="639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2.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Số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824F983-17DC-40B5-90FE-04E213E47D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413" y="2210810"/>
            <a:ext cx="8391249" cy="332436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310206C-64C8-4DDA-B090-D7B9DE980B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850" y="3612124"/>
            <a:ext cx="4548585" cy="4548585"/>
          </a:xfrm>
          <a:prstGeom prst="rect">
            <a:avLst/>
          </a:prstGeom>
        </p:spPr>
      </p:pic>
      <p:sp>
        <p:nvSpPr>
          <p:cNvPr id="41" name="Cloud 40">
            <a:extLst>
              <a:ext uri="{FF2B5EF4-FFF2-40B4-BE49-F238E27FC236}">
                <a16:creationId xmlns:a16="http://schemas.microsoft.com/office/drawing/2014/main" id="{DF289413-891B-4F1D-BF83-9A3454EAC1B9}"/>
              </a:ext>
            </a:extLst>
          </p:cNvPr>
          <p:cNvSpPr/>
          <p:nvPr/>
        </p:nvSpPr>
        <p:spPr>
          <a:xfrm>
            <a:off x="9750309" y="3429000"/>
            <a:ext cx="1918952" cy="1213434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đôi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2E0A4E-6CE2-4F71-95FF-88C89566D9E2}"/>
              </a:ext>
            </a:extLst>
          </p:cNvPr>
          <p:cNvSpPr/>
          <p:nvPr/>
        </p:nvSpPr>
        <p:spPr>
          <a:xfrm>
            <a:off x="8087360" y="2456318"/>
            <a:ext cx="710850" cy="497840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5EAEC70-FD24-4BE2-93A6-95A5D792F2D2}"/>
              </a:ext>
            </a:extLst>
          </p:cNvPr>
          <p:cNvSpPr/>
          <p:nvPr/>
        </p:nvSpPr>
        <p:spPr>
          <a:xfrm>
            <a:off x="8087360" y="3579064"/>
            <a:ext cx="710850" cy="497840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B161D0D-E573-4FBA-A7E8-E84E3A9E9B23}"/>
              </a:ext>
            </a:extLst>
          </p:cNvPr>
          <p:cNvSpPr/>
          <p:nvPr/>
        </p:nvSpPr>
        <p:spPr>
          <a:xfrm>
            <a:off x="8087360" y="4909258"/>
            <a:ext cx="710850" cy="497840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6779175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10" grpId="0" animBg="1"/>
      <p:bldP spid="43" grpId="0" animBg="1"/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2" name="Oval 1"/>
          <p:cNvSpPr/>
          <p:nvPr/>
        </p:nvSpPr>
        <p:spPr>
          <a:xfrm>
            <a:off x="734096" y="515154"/>
            <a:ext cx="940157" cy="8757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67124" y="515154"/>
            <a:ext cx="91955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Năm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nay con 9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tuổi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tuổi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bố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gấp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4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lần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tuổi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con.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Hỏi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năm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nay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bố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bao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nhiêu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tuổi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14" name="Picture 13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D2A72E85-28D8-41F9-BA76-A6AC50D482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429" y="1053762"/>
            <a:ext cx="3660477" cy="3660477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45E7576-100F-4050-AA0A-34D5F3BD695D}"/>
              </a:ext>
            </a:extLst>
          </p:cNvPr>
          <p:cNvCxnSpPr/>
          <p:nvPr/>
        </p:nvCxnSpPr>
        <p:spPr>
          <a:xfrm>
            <a:off x="3556000" y="982642"/>
            <a:ext cx="17373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9CA616D-CD00-4E47-899D-1C576E1B9AA8}"/>
              </a:ext>
            </a:extLst>
          </p:cNvPr>
          <p:cNvCxnSpPr>
            <a:cxnSpLocks/>
          </p:cNvCxnSpPr>
          <p:nvPr/>
        </p:nvCxnSpPr>
        <p:spPr>
          <a:xfrm>
            <a:off x="5577840" y="962322"/>
            <a:ext cx="4409440" cy="203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EE4E19E-44CC-44CD-8D69-5C9EC3C4D451}"/>
              </a:ext>
            </a:extLst>
          </p:cNvPr>
          <p:cNvCxnSpPr>
            <a:cxnSpLocks/>
          </p:cNvCxnSpPr>
          <p:nvPr/>
        </p:nvCxnSpPr>
        <p:spPr>
          <a:xfrm flipV="1">
            <a:off x="3373120" y="1450130"/>
            <a:ext cx="2991762" cy="1744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C77CA4FF-16FE-42E6-A3F9-3416651C84E9}"/>
              </a:ext>
            </a:extLst>
          </p:cNvPr>
          <p:cNvSpPr txBox="1"/>
          <p:nvPr/>
        </p:nvSpPr>
        <p:spPr>
          <a:xfrm>
            <a:off x="650240" y="2840496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fr-FR" sz="24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Con: 9 </a:t>
            </a:r>
            <a:r>
              <a:rPr lang="fr-FR" sz="2400" b="1" dirty="0" err="1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tuổi</a:t>
            </a:r>
            <a:endParaRPr lang="en-US" sz="2400" b="1" dirty="0">
              <a:solidFill>
                <a:srgbClr val="0070C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C33A815-9C8C-415A-94CC-694B236AABA6}"/>
              </a:ext>
            </a:extLst>
          </p:cNvPr>
          <p:cNvSpPr txBox="1"/>
          <p:nvPr/>
        </p:nvSpPr>
        <p:spPr>
          <a:xfrm>
            <a:off x="650240" y="3365099"/>
            <a:ext cx="436880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fr-FR" sz="24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</a:t>
            </a:r>
            <a:r>
              <a:rPr lang="fr-FR" sz="2400" b="1" dirty="0" err="1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Tuổi</a:t>
            </a:r>
            <a:r>
              <a:rPr lang="fr-FR" sz="24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bố</a:t>
            </a:r>
            <a:r>
              <a:rPr lang="fr-FR" sz="24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 </a:t>
            </a:r>
            <a:r>
              <a:rPr lang="fr-FR" sz="2400" b="1" dirty="0" err="1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gấp</a:t>
            </a:r>
            <a:r>
              <a:rPr lang="fr-FR" sz="24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4 </a:t>
            </a:r>
            <a:r>
              <a:rPr lang="fr-FR" sz="2400" b="1" dirty="0" err="1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lần</a:t>
            </a:r>
            <a:r>
              <a:rPr lang="fr-FR" sz="24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tuổi</a:t>
            </a:r>
            <a:r>
              <a:rPr lang="fr-FR" sz="24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con</a:t>
            </a:r>
            <a:endParaRPr lang="en-US" sz="2400" b="1" dirty="0">
              <a:solidFill>
                <a:srgbClr val="0070C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808D479-6FC4-4A18-B69D-AA359B138A80}"/>
              </a:ext>
            </a:extLst>
          </p:cNvPr>
          <p:cNvSpPr txBox="1"/>
          <p:nvPr/>
        </p:nvSpPr>
        <p:spPr>
          <a:xfrm>
            <a:off x="935119" y="2325894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i="1" u="sng" dirty="0" err="1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Tóm</a:t>
            </a:r>
            <a:r>
              <a:rPr lang="fr-FR" sz="2400" b="1" i="1" u="sng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i="1" u="sng" dirty="0" err="1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tắt</a:t>
            </a:r>
            <a:r>
              <a:rPr lang="fr-FR" sz="2400" b="1" i="1" u="sng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  <a:endParaRPr lang="en-US" sz="2400" b="1" i="1" u="sng" dirty="0">
              <a:solidFill>
                <a:srgbClr val="0070C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4E403D1-9F06-42AD-8085-A42E4A2BACEE}"/>
              </a:ext>
            </a:extLst>
          </p:cNvPr>
          <p:cNvSpPr txBox="1"/>
          <p:nvPr/>
        </p:nvSpPr>
        <p:spPr>
          <a:xfrm>
            <a:off x="650240" y="3995538"/>
            <a:ext cx="436880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fr-FR" sz="24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</a:t>
            </a:r>
            <a:r>
              <a:rPr lang="fr-FR" sz="2400" b="1" dirty="0" err="1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Bố</a:t>
            </a:r>
            <a:r>
              <a:rPr lang="fr-FR" sz="24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 .... </a:t>
            </a:r>
            <a:r>
              <a:rPr lang="fr-FR" sz="2400" b="1" dirty="0" err="1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tuổi</a:t>
            </a:r>
            <a:endParaRPr lang="en-US" sz="2400" b="1" dirty="0">
              <a:solidFill>
                <a:srgbClr val="0070C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1CEEFC3-ED2B-4538-982A-891D345B34B7}"/>
              </a:ext>
            </a:extLst>
          </p:cNvPr>
          <p:cNvSpPr/>
          <p:nvPr/>
        </p:nvSpPr>
        <p:spPr>
          <a:xfrm>
            <a:off x="5006545" y="2325894"/>
            <a:ext cx="4134084" cy="2473993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A4AA887-2098-4268-B30B-CD6EDAEC9073}"/>
              </a:ext>
            </a:extLst>
          </p:cNvPr>
          <p:cNvSpPr txBox="1"/>
          <p:nvPr/>
        </p:nvSpPr>
        <p:spPr>
          <a:xfrm>
            <a:off x="5025367" y="2905893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Tuổi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bố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hiện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nay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là: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0CF30DC-2778-4044-BF9E-11C89457B9EA}"/>
              </a:ext>
            </a:extLst>
          </p:cNvPr>
          <p:cNvSpPr txBox="1"/>
          <p:nvPr/>
        </p:nvSpPr>
        <p:spPr>
          <a:xfrm>
            <a:off x="5188917" y="3428344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9 x 4 = 36 (tuổi)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4753B44-3552-4851-84A5-084AB3501E50}"/>
              </a:ext>
            </a:extLst>
          </p:cNvPr>
          <p:cNvSpPr txBox="1"/>
          <p:nvPr/>
        </p:nvSpPr>
        <p:spPr>
          <a:xfrm>
            <a:off x="5779001" y="4027085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Đáp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 36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tuổi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14B25F2-0481-41D8-94D9-92F14FC2598A}"/>
              </a:ext>
            </a:extLst>
          </p:cNvPr>
          <p:cNvSpPr txBox="1"/>
          <p:nvPr/>
        </p:nvSpPr>
        <p:spPr>
          <a:xfrm>
            <a:off x="5226390" y="2389139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Bài</a:t>
            </a:r>
            <a:r>
              <a:rPr lang="fr-FR" sz="2400" b="1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giải</a:t>
            </a:r>
            <a:endParaRPr lang="en-US" sz="2400" b="1" i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4676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82614" y="2640169"/>
            <a:ext cx="4700789" cy="1322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CỦNG CỐ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95" t="49883" r="22305" b="494"/>
          <a:stretch/>
        </p:blipFill>
        <p:spPr>
          <a:xfrm>
            <a:off x="1777284" y="0"/>
            <a:ext cx="4172755" cy="776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9725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B29FE9B-6BEB-46FF-ADD8-C32B833C5B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50" y="708903"/>
            <a:ext cx="10653777" cy="2568719"/>
          </a:xfrm>
          <a:prstGeom prst="rect">
            <a:avLst/>
          </a:prstGeom>
        </p:spPr>
      </p:pic>
      <p:pic>
        <p:nvPicPr>
          <p:cNvPr id="19" name="Picture 2" descr="Cartoon students Royalty Free Vector Image - VectorStock">
            <a:extLst>
              <a:ext uri="{FF2B5EF4-FFF2-40B4-BE49-F238E27FC236}">
                <a16:creationId xmlns:a16="http://schemas.microsoft.com/office/drawing/2014/main" id="{97A11F6F-9F4B-406F-BCAF-E05DF38B9E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3236528" y="2831779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99971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34" name="Picture 6" descr="female teacher character in front of blackboard. Download a Free Preview or  High Quality Adobe Illustrato… | Teacher cartoon, Teachers illustration,  Student cartoon">
            <a:extLst>
              <a:ext uri="{FF2B5EF4-FFF2-40B4-BE49-F238E27FC236}">
                <a16:creationId xmlns:a16="http://schemas.microsoft.com/office/drawing/2014/main" id="{8283D108-1411-4B93-945B-2C75C0996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012826" y="704081"/>
            <a:ext cx="7338694" cy="539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artoon students Royalty Free Vector Image - VectorStock">
            <a:extLst>
              <a:ext uri="{FF2B5EF4-FFF2-40B4-BE49-F238E27FC236}">
                <a16:creationId xmlns:a16="http://schemas.microsoft.com/office/drawing/2014/main" id="{59739320-F719-4B8C-B6B7-9359F8D6D3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909" y="2259940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F9F0663-D77F-41F1-BF92-BAA75BBE9678}"/>
              </a:ext>
            </a:extLst>
          </p:cNvPr>
          <p:cNvSpPr txBox="1"/>
          <p:nvPr/>
        </p:nvSpPr>
        <p:spPr>
          <a:xfrm>
            <a:off x="3543299" y="1428750"/>
            <a:ext cx="38956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09AA429-FF69-4D7E-A522-260DB6C8CE05}"/>
              </a:ext>
            </a:extLst>
          </p:cNvPr>
          <p:cNvGrpSpPr/>
          <p:nvPr/>
        </p:nvGrpSpPr>
        <p:grpSpPr>
          <a:xfrm>
            <a:off x="7438918" y="314990"/>
            <a:ext cx="4606778" cy="2217897"/>
            <a:chOff x="7077074" y="-180163"/>
            <a:chExt cx="4606778" cy="2217897"/>
          </a:xfrm>
        </p:grpSpPr>
        <p:sp>
          <p:nvSpPr>
            <p:cNvPr id="43" name="Rounded Rectangular Callout 4">
              <a:extLst>
                <a:ext uri="{FF2B5EF4-FFF2-40B4-BE49-F238E27FC236}">
                  <a16:creationId xmlns:a16="http://schemas.microsoft.com/office/drawing/2014/main" id="{1004349C-9F1E-4085-8FFD-6DDF1F024F8F}"/>
                </a:ext>
              </a:extLst>
            </p:cNvPr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Rounded Rectangular Callout 18">
              <a:extLst>
                <a:ext uri="{FF2B5EF4-FFF2-40B4-BE49-F238E27FC236}">
                  <a16:creationId xmlns:a16="http://schemas.microsoft.com/office/drawing/2014/main" id="{47D2BEAA-3C41-45FD-AE45-FD663AA180AF}"/>
                </a:ext>
              </a:extLst>
            </p:cNvPr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6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Ta lấy số đó nhân với số lần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7E59A402-F26C-42B9-9A92-0BD1C342E8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552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34" name="Picture 6" descr="female teacher character in front of blackboard. Download a Free Preview or  High Quality Adobe Illustrato… | Teacher cartoon, Teachers illustration,  Student cartoon">
            <a:extLst>
              <a:ext uri="{FF2B5EF4-FFF2-40B4-BE49-F238E27FC236}">
                <a16:creationId xmlns:a16="http://schemas.microsoft.com/office/drawing/2014/main" id="{8283D108-1411-4B93-945B-2C75C0996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360607" y="704081"/>
            <a:ext cx="7990913" cy="5397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artoon students Royalty Free Vector Image - VectorStock">
            <a:extLst>
              <a:ext uri="{FF2B5EF4-FFF2-40B4-BE49-F238E27FC236}">
                <a16:creationId xmlns:a16="http://schemas.microsoft.com/office/drawing/2014/main" id="{59739320-F719-4B8C-B6B7-9359F8D6D3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909" y="2259940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F9F0663-D77F-41F1-BF92-BAA75BBE9678}"/>
              </a:ext>
            </a:extLst>
          </p:cNvPr>
          <p:cNvSpPr txBox="1"/>
          <p:nvPr/>
        </p:nvSpPr>
        <p:spPr>
          <a:xfrm>
            <a:off x="2987040" y="1260425"/>
            <a:ext cx="48647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 hái được 7 bông h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oa</a:t>
            </a:r>
            <a:r>
              <a:rPr lang="vi-VN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Huệ hái được số hoa gấp 5 lần số hoa của Lan. Hỏi Huệ hái được bao nhiêu bông hoa?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09AA429-FF69-4D7E-A522-260DB6C8CE05}"/>
              </a:ext>
            </a:extLst>
          </p:cNvPr>
          <p:cNvGrpSpPr/>
          <p:nvPr/>
        </p:nvGrpSpPr>
        <p:grpSpPr>
          <a:xfrm>
            <a:off x="7851774" y="319801"/>
            <a:ext cx="4340225" cy="2217897"/>
            <a:chOff x="7077074" y="-180163"/>
            <a:chExt cx="4606778" cy="2217897"/>
          </a:xfrm>
        </p:grpSpPr>
        <p:sp>
          <p:nvSpPr>
            <p:cNvPr id="43" name="Rounded Rectangular Callout 4">
              <a:extLst>
                <a:ext uri="{FF2B5EF4-FFF2-40B4-BE49-F238E27FC236}">
                  <a16:creationId xmlns:a16="http://schemas.microsoft.com/office/drawing/2014/main" id="{1004349C-9F1E-4085-8FFD-6DDF1F024F8F}"/>
                </a:ext>
              </a:extLst>
            </p:cNvPr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Rounded Rectangular Callout 18">
              <a:extLst>
                <a:ext uri="{FF2B5EF4-FFF2-40B4-BE49-F238E27FC236}">
                  <a16:creationId xmlns:a16="http://schemas.microsoft.com/office/drawing/2014/main" id="{47D2BEAA-3C41-45FD-AE45-FD663AA180AF}"/>
                </a:ext>
              </a:extLst>
            </p:cNvPr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Đáp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án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35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bông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hoa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4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7E59A402-F26C-42B9-9A92-0BD1C342E8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805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82591" y="1828801"/>
            <a:ext cx="7134896" cy="2540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Calibri" panose="020F0502020204030204" pitchFamily="34" charset="0"/>
              </a:rPr>
              <a:t>CHÀO TẠM BIỆT VÀ HẸN GẶP LẠI</a:t>
            </a:r>
          </a:p>
        </p:txBody>
      </p:sp>
      <p:pic>
        <p:nvPicPr>
          <p:cNvPr id="1028" name="Picture 4" descr="Buncee - nom nom be all you can b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4038"/>
            <a:ext cx="5351171" cy="535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uncee - Climate Actio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3139"/>
            <a:ext cx="12192000" cy="2604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ếng Chim Trong Vườn Bác - Thanh Ngọc [MV HD]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6221" y="8575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178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38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050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766" y="2211143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6500" y="2810815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7656" y="1611470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op Sea Stars Stickers for Android &amp;amp; iOS | Gfyca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335" y="5504665"/>
            <a:ext cx="1240664" cy="124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53897" y="3890814"/>
            <a:ext cx="1378038" cy="11182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12673" y="5622692"/>
            <a:ext cx="1378038" cy="11182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7" t="1980" r="51457" b="63648"/>
          <a:stretch/>
        </p:blipFill>
        <p:spPr>
          <a:xfrm flipH="1">
            <a:off x="12513559" y="4532981"/>
            <a:ext cx="1378038" cy="11182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9" t="5542" r="29635" b="60086"/>
          <a:stretch/>
        </p:blipFill>
        <p:spPr>
          <a:xfrm flipH="1">
            <a:off x="868002" y="6427042"/>
            <a:ext cx="2486650" cy="20178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24" t="3167" r="2470" b="56041"/>
          <a:stretch/>
        </p:blipFill>
        <p:spPr>
          <a:xfrm>
            <a:off x="11701287" y="5991241"/>
            <a:ext cx="2106876" cy="2005389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2264449" y="0"/>
            <a:ext cx="5224269" cy="3044244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Cookies" panose="02040603050506020204" pitchFamily="18" charset="0"/>
                <a:cs typeface="+mn-cs"/>
              </a:rPr>
              <a:t>GIẢI CỨU CÁ HEO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562726" y="-306574"/>
            <a:ext cx="4399805" cy="48383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6" t="32783" r="40831" b="12978"/>
          <a:stretch/>
        </p:blipFill>
        <p:spPr>
          <a:xfrm>
            <a:off x="6616244" y="560094"/>
            <a:ext cx="1744947" cy="1989091"/>
          </a:xfrm>
          <a:prstGeom prst="rect">
            <a:avLst/>
          </a:prstGeom>
        </p:spPr>
      </p:pic>
      <p:pic>
        <p:nvPicPr>
          <p:cNvPr id="8" name="5c8f628dd03f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24316" y="518355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00959" y="4920285"/>
            <a:ext cx="1378038" cy="111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5628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59259E-6 L 1.15352 0.00162 " pathEditMode="relative" rAng="0" ptsTypes="AA">
                                      <p:cBhvr>
                                        <p:cTn id="21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69" y="6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1.20664 0.00394 " pathEditMode="relative" rAng="0" ptsTypes="AA">
                                      <p:cBhvr>
                                        <p:cTn id="23" dur="17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326" y="185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11111E-6 L 1.0776 -0.00556 " pathEditMode="relative" rAng="0" ptsTypes="AA">
                                      <p:cBhvr>
                                        <p:cTn id="25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80" y="-27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1.1711 0.02546 " pathEditMode="relative" rAng="0" ptsTypes="AA">
                                      <p:cBhvr>
                                        <p:cTn id="27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55" y="1273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1.00964 0.03611 " pathEditMode="relative" rAng="0" ptsTypes="AA">
                                      <p:cBhvr>
                                        <p:cTn id="29" dur="29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82" y="180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-1.17109 0.01759 " pathEditMode="relative" rAng="0" ptsTypes="AA">
                                      <p:cBhvr>
                                        <p:cTn id="31" dur="2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55" y="88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11111E-6 L -1.19062 0.03426 " pathEditMode="relative" rAng="0" ptsTypes="AA">
                                      <p:cBhvr>
                                        <p:cTn id="33" dur="19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531" y="171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07407E-6 L -0.97916 -0.90556 " pathEditMode="relative" rAng="0" ptsTypes="AA">
                                      <p:cBhvr>
                                        <p:cTn id="35" dur="2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958" y="-452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89271 -1.07083 " pathEditMode="relative" rAng="0" ptsTypes="AA">
                                      <p:cBhvr>
                                        <p:cTn id="37" dur="3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35" y="-5354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76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664055" y="296214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30 x 2 = 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loud 3"/>
          <p:cNvSpPr/>
          <p:nvPr/>
        </p:nvSpPr>
        <p:spPr>
          <a:xfrm>
            <a:off x="678822" y="2765738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8" name="Cloud 7"/>
          <p:cNvSpPr/>
          <p:nvPr/>
        </p:nvSpPr>
        <p:spPr>
          <a:xfrm>
            <a:off x="5818565" y="2765737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9" name="Cloud 8"/>
          <p:cNvSpPr/>
          <p:nvPr/>
        </p:nvSpPr>
        <p:spPr>
          <a:xfrm>
            <a:off x="678821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</a:p>
        </p:txBody>
      </p:sp>
      <p:sp>
        <p:nvSpPr>
          <p:cNvPr id="10" name="Cloud 9"/>
          <p:cNvSpPr/>
          <p:nvPr/>
        </p:nvSpPr>
        <p:spPr>
          <a:xfrm>
            <a:off x="5818564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90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515"/>
          <a:stretch/>
        </p:blipFill>
        <p:spPr>
          <a:xfrm>
            <a:off x="7843655" y="-565629"/>
            <a:ext cx="4401358" cy="59678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4706228" y="851769"/>
            <a:ext cx="4510288" cy="4959822"/>
          </a:xfrm>
          <a:prstGeom prst="rect">
            <a:avLst/>
          </a:prstGeom>
        </p:spPr>
      </p:pic>
      <p:sp>
        <p:nvSpPr>
          <p:cNvPr id="15" name="Cloud 14"/>
          <p:cNvSpPr/>
          <p:nvPr/>
        </p:nvSpPr>
        <p:spPr>
          <a:xfrm>
            <a:off x="678821" y="2776381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16" name="Cloud 15"/>
          <p:cNvSpPr/>
          <p:nvPr/>
        </p:nvSpPr>
        <p:spPr>
          <a:xfrm>
            <a:off x="5818563" y="2753223"/>
            <a:ext cx="3123129" cy="1909293"/>
          </a:xfrm>
          <a:prstGeom prst="cloud">
            <a:avLst/>
          </a:prstGeom>
          <a:solidFill>
            <a:srgbClr val="B9E0F9"/>
          </a:solidFill>
          <a:ln>
            <a:solidFill>
              <a:srgbClr val="BDE5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17" name="Cloud 16"/>
          <p:cNvSpPr/>
          <p:nvPr/>
        </p:nvSpPr>
        <p:spPr>
          <a:xfrm>
            <a:off x="674580" y="4856945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</a:p>
        </p:txBody>
      </p:sp>
      <p:sp>
        <p:nvSpPr>
          <p:cNvPr id="18" name="Cloud 17"/>
          <p:cNvSpPr/>
          <p:nvPr/>
        </p:nvSpPr>
        <p:spPr>
          <a:xfrm>
            <a:off x="5818562" y="4869459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90</a:t>
            </a:r>
          </a:p>
        </p:txBody>
      </p:sp>
      <p:pic>
        <p:nvPicPr>
          <p:cNvPr id="5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9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20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079871"/>
            <a:ext cx="609600" cy="609600"/>
          </a:xfrm>
          <a:prstGeom prst="rect">
            <a:avLst/>
          </a:prstGeom>
        </p:spPr>
      </p:pic>
      <p:pic>
        <p:nvPicPr>
          <p:cNvPr id="7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930" y="401081"/>
            <a:ext cx="5135272" cy="4108218"/>
          </a:xfrm>
          <a:prstGeom prst="rect">
            <a:avLst/>
          </a:prstGeom>
        </p:spPr>
      </p:pic>
      <p:pic>
        <p:nvPicPr>
          <p:cNvPr id="21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62614" y="42366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53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0.96523 -0.2289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55" y="-1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1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19"/>
                            </p:stCondLst>
                            <p:childTnLst>
                              <p:par>
                                <p:cTn id="36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0.02318 3.7037E-6 C 0.03411 3.7037E-6 0.04635 -0.01389 0.05742 -0.01598 C 0.06562 -0.01598 0.08047 -0.00301 0.0875 -0.00301 C 0.09687 -0.00301 0.10651 -0.00695 0.12422 -0.00695 L 0.13659 -0.16204 L 0.15026 0.025 L 0.16666 3.7037E-6 L 0.18034 -0.00695 L 0.21302 -0.00093 C 0.22812 -0.00394 0.24049 -0.0169 0.25534 -0.02199 C 0.26094 -0.02292 0.27318 -0.02408 0.28138 -0.02199 C 0.28958 -0.01991 0.29648 -0.00602 0.29909 -0.0051 C 0.30325 -0.00093 0.31289 -0.0051 0.31823 -0.00301 L 0.32656 3.7037E-6 L 0.34153 3.7037E-6 " pathEditMode="relative" rAng="0" ptsTypes="AAAAAAAAAAAAAAAA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70" y="-685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8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45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8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8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  <p:bldP spid="9" grpId="0" animBg="1"/>
      <p:bldP spid="10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Round Diagonal Corner Rectangle 6"/>
          <p:cNvSpPr/>
          <p:nvPr/>
        </p:nvSpPr>
        <p:spPr>
          <a:xfrm>
            <a:off x="1759039" y="1252271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chì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Lan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chì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239333" y="393922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13" name="Cloud 12"/>
          <p:cNvSpPr/>
          <p:nvPr/>
        </p:nvSpPr>
        <p:spPr>
          <a:xfrm>
            <a:off x="4534434" y="3952154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14" name="Cloud 13"/>
          <p:cNvSpPr/>
          <p:nvPr/>
        </p:nvSpPr>
        <p:spPr>
          <a:xfrm>
            <a:off x="8829535" y="396266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26"/>
          <a:stretch/>
        </p:blipFill>
        <p:spPr>
          <a:xfrm>
            <a:off x="7537361" y="429013"/>
            <a:ext cx="4654639" cy="452398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4264785" y="169047"/>
            <a:ext cx="4510288" cy="4959822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239333" y="3969811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21" name="Cloud 20"/>
          <p:cNvSpPr/>
          <p:nvPr/>
        </p:nvSpPr>
        <p:spPr>
          <a:xfrm>
            <a:off x="4534434" y="3969812"/>
            <a:ext cx="3123129" cy="1909293"/>
          </a:xfrm>
          <a:prstGeom prst="cloud">
            <a:avLst/>
          </a:prstGeom>
          <a:solidFill>
            <a:srgbClr val="B8E3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22" name="Cloud 21"/>
          <p:cNvSpPr/>
          <p:nvPr/>
        </p:nvSpPr>
        <p:spPr>
          <a:xfrm>
            <a:off x="8833734" y="3996206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</a:p>
        </p:txBody>
      </p:sp>
      <p:pic>
        <p:nvPicPr>
          <p:cNvPr id="15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23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666" y="573835"/>
            <a:ext cx="5135272" cy="4108218"/>
          </a:xfrm>
          <a:prstGeom prst="rect">
            <a:avLst/>
          </a:prstGeom>
        </p:spPr>
      </p:pic>
      <p:pic>
        <p:nvPicPr>
          <p:cNvPr id="25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98817" y="4824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2557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11111E-6 L 0.93541 -0.0895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71" y="-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1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19"/>
                            </p:stCondLst>
                            <p:childTnLst>
                              <p:par>
                                <p:cTn id="33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0.0287 L 0.03125 -0.0287 C 0.04584 -0.0287 0.06224 -0.04005 0.07709 -0.04167 C 0.08803 -0.04167 0.10808 -0.03102 0.11745 -0.03102 C 0.13008 -0.03102 0.14297 -0.03426 0.1668 -0.03426 L 0.18334 -0.16204 L 0.2017 -0.00787 L 0.22357 -0.0287 L 0.24206 -0.03426 L 0.28594 -0.0294 C 0.30625 -0.03194 0.32266 -0.04259 0.34271 -0.04676 C 0.35013 -0.04745 0.36667 -0.04838 0.37761 -0.04676 C 0.38855 -0.04491 0.39792 -0.03356 0.40144 -0.03287 C 0.40691 -0.0294 0.4198 -0.03287 0.42696 -0.03102 L 0.43829 -0.0287 L 0.45834 -0.0287 " pathEditMode="relative" rAng="0" ptsTypes="AAAAAAAAAAAAAAAA">
                                      <p:cBhvr>
                                        <p:cTn id="3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8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457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3" grpId="0" animBg="1"/>
      <p:bldP spid="14" grpId="0" animBg="1"/>
      <p:bldP spid="20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664055" y="296214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Lâm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hòn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bi. </a:t>
            </a:r>
            <a:r>
              <a:rPr lang="en-US" sz="3600" b="1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6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Lâm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hòn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bi?</a:t>
            </a:r>
          </a:p>
        </p:txBody>
      </p:sp>
      <p:sp>
        <p:nvSpPr>
          <p:cNvPr id="4" name="Cloud 3"/>
          <p:cNvSpPr/>
          <p:nvPr/>
        </p:nvSpPr>
        <p:spPr>
          <a:xfrm>
            <a:off x="678822" y="2765738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</a:p>
        </p:txBody>
      </p:sp>
      <p:sp>
        <p:nvSpPr>
          <p:cNvPr id="5" name="Cloud 4"/>
          <p:cNvSpPr/>
          <p:nvPr/>
        </p:nvSpPr>
        <p:spPr>
          <a:xfrm>
            <a:off x="5818565" y="2765737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48</a:t>
            </a:r>
          </a:p>
        </p:txBody>
      </p:sp>
      <p:sp>
        <p:nvSpPr>
          <p:cNvPr id="6" name="Cloud 5"/>
          <p:cNvSpPr/>
          <p:nvPr/>
        </p:nvSpPr>
        <p:spPr>
          <a:xfrm>
            <a:off x="3300744" y="4689471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36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3909277" y="169047"/>
            <a:ext cx="4510288" cy="4959822"/>
          </a:xfrm>
          <a:prstGeom prst="rect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3271470" y="4681380"/>
            <a:ext cx="3123129" cy="1909293"/>
          </a:xfrm>
          <a:prstGeom prst="cloud">
            <a:avLst/>
          </a:prstGeom>
          <a:solidFill>
            <a:srgbClr val="B9E0F9"/>
          </a:solidFill>
          <a:ln>
            <a:solidFill>
              <a:srgbClr val="BDE5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36</a:t>
            </a:r>
          </a:p>
        </p:txBody>
      </p:sp>
      <p:sp>
        <p:nvSpPr>
          <p:cNvPr id="13" name="Cloud 12"/>
          <p:cNvSpPr/>
          <p:nvPr/>
        </p:nvSpPr>
        <p:spPr>
          <a:xfrm>
            <a:off x="678821" y="2769231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</a:p>
        </p:txBody>
      </p:sp>
      <p:sp>
        <p:nvSpPr>
          <p:cNvPr id="14" name="Cloud 13"/>
          <p:cNvSpPr/>
          <p:nvPr/>
        </p:nvSpPr>
        <p:spPr>
          <a:xfrm>
            <a:off x="5765551" y="2773829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48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07711" y="13865"/>
            <a:ext cx="7250806" cy="4078578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7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18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079871"/>
            <a:ext cx="609600" cy="609600"/>
          </a:xfrm>
          <a:prstGeom prst="rect">
            <a:avLst/>
          </a:prstGeom>
        </p:spPr>
      </p:pic>
      <p:pic>
        <p:nvPicPr>
          <p:cNvPr id="19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930" y="401081"/>
            <a:ext cx="5135272" cy="4108218"/>
          </a:xfrm>
          <a:prstGeom prst="rect">
            <a:avLst/>
          </a:prstGeom>
        </p:spPr>
      </p:pic>
      <p:pic>
        <p:nvPicPr>
          <p:cNvPr id="22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98817" y="4824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871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11111E-6 L 0.87813 -0.1310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906" y="-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12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120"/>
                            </p:stCondLst>
                            <p:childTnLst>
                              <p:par>
                                <p:cTn id="30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0.03268 -2.22222E-6 C 0.04779 -2.22222E-6 0.0651 -0.01736 0.08047 -0.01991 C 0.09206 -0.01991 0.11302 -0.00347 0.12279 -0.00347 C 0.13607 -0.00347 0.14961 -0.00856 0.17448 -0.00856 L 0.19167 -0.2037 L 0.21094 0.03195 L 0.23398 -2.22222E-6 L 0.25312 -0.00856 L 0.29922 -0.00092 C 0.32044 -0.00486 0.33763 -0.02106 0.35859 -0.02754 C 0.36641 -0.0287 0.38359 -0.03009 0.39505 -0.02754 C 0.40664 -0.02477 0.41628 -0.00741 0.42018 -0.00625 C 0.42591 -0.00092 0.43932 -0.00625 0.44674 -0.00347 L 0.45859 -2.22222E-6 L 0.47969 -2.22222E-6 " pathEditMode="relative" rAng="0" ptsTypes="AAAAAAAAAAAAAAAA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84" y="-8588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48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8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457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-1"/>
            <a:ext cx="12199716" cy="6849459"/>
          </a:xfrm>
          <a:prstGeom prst="rect">
            <a:avLst/>
          </a:prstGeom>
        </p:spPr>
      </p:pic>
      <p:pic>
        <p:nvPicPr>
          <p:cNvPr id="12" name="Masetti - Our Own Heaven">
            <a:hlinkClick r:id="" action="ppaction://media"/>
            <a:extLst>
              <a:ext uri="{FF2B5EF4-FFF2-40B4-BE49-F238E27FC236}">
                <a16:creationId xmlns:a16="http://schemas.microsoft.com/office/drawing/2014/main" id="{BCBDBF1F-5A08-4BC1-A338-A852288EE8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3000" y="1333942"/>
            <a:ext cx="406400" cy="406400"/>
          </a:xfrm>
          <a:prstGeom prst="rect">
            <a:avLst/>
          </a:prstGeom>
        </p:spPr>
      </p:pic>
      <p:pic>
        <p:nvPicPr>
          <p:cNvPr id="1028" name="Picture 4" descr="SAIL OF A SEAGULL☜(ﾟヮﾟ☜) - App Lab - Code.or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61112"/>
            <a:ext cx="12192000" cy="158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oat Sticker GIF by Animated Stickers | Gfyca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409" y="3673741"/>
            <a:ext cx="3790121" cy="379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404315" y="43952"/>
            <a:ext cx="5383369" cy="100455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4E7B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4E763D-7C32-407C-AF2A-40A412DA8A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12977" y="1524794"/>
            <a:ext cx="7541406" cy="10242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42EF65-A154-44AF-90B3-9A49D29755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12977" y="2598274"/>
            <a:ext cx="8510754" cy="204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9834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6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96296E-6 L -0.72175 -0.0044 " pathEditMode="relative" rAng="0" ptsTypes="AA">
                                      <p:cBhvr>
                                        <p:cTn id="8" dur="2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94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657" y="1866415"/>
            <a:ext cx="1687085" cy="97331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ounded Rectangle 1"/>
          <p:cNvSpPr/>
          <p:nvPr/>
        </p:nvSpPr>
        <p:spPr>
          <a:xfrm>
            <a:off x="4803322" y="688621"/>
            <a:ext cx="4038600" cy="838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YÊU CẦU CẦN ĐẠT:</a:t>
            </a:r>
          </a:p>
        </p:txBody>
      </p:sp>
      <p:pic>
        <p:nvPicPr>
          <p:cNvPr id="71687" name="图片 71686" descr="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5534" y="4612992"/>
            <a:ext cx="6957052" cy="123797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9" name="图片 71688" descr="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3316" y="1653529"/>
            <a:ext cx="7119270" cy="190084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0" name="图片 71689" descr="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8709" y="3438904"/>
            <a:ext cx="7063873" cy="13534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Flowchart: Connector 9"/>
          <p:cNvSpPr/>
          <p:nvPr/>
        </p:nvSpPr>
        <p:spPr>
          <a:xfrm>
            <a:off x="2556538" y="1993853"/>
            <a:ext cx="762000" cy="6858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7" name="Flowchart: Connector 16"/>
          <p:cNvSpPr/>
          <p:nvPr/>
        </p:nvSpPr>
        <p:spPr>
          <a:xfrm>
            <a:off x="2464534" y="3610125"/>
            <a:ext cx="762000" cy="712362"/>
          </a:xfrm>
          <a:prstGeom prst="flowChartConnector">
            <a:avLst/>
          </a:prstGeom>
          <a:solidFill>
            <a:srgbClr val="F1C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8" name="Flowchart: Connector 17"/>
          <p:cNvSpPr/>
          <p:nvPr/>
        </p:nvSpPr>
        <p:spPr>
          <a:xfrm>
            <a:off x="2464534" y="4647107"/>
            <a:ext cx="762000" cy="72461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75EE79-6EAF-4626-B47C-8AB5D2297161}"/>
              </a:ext>
            </a:extLst>
          </p:cNvPr>
          <p:cNvSpPr txBox="1"/>
          <p:nvPr/>
        </p:nvSpPr>
        <p:spPr>
          <a:xfrm>
            <a:off x="3279922" y="1771969"/>
            <a:ext cx="6355540" cy="1556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gấp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lần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SG" sz="2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giá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trị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gấp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lần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Muốn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gấp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lần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ta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lấy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lần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en-SG" sz="2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B02D9E2-ADFF-4B8C-A612-C846985F34F2}"/>
              </a:ext>
            </a:extLst>
          </p:cNvPr>
          <p:cNvSpPr txBox="1"/>
          <p:nvPr/>
        </p:nvSpPr>
        <p:spPr>
          <a:xfrm>
            <a:off x="3279922" y="3619119"/>
            <a:ext cx="60942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biệt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đơn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Gấp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lần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</a:t>
            </a:r>
            <a:endParaRPr lang="en-SG" sz="2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7D15992-EE53-4B42-AAFC-7D6E14FE08AC}"/>
              </a:ext>
            </a:extLst>
          </p:cNvPr>
          <p:cNvSpPr txBox="1"/>
          <p:nvPr/>
        </p:nvSpPr>
        <p:spPr>
          <a:xfrm>
            <a:off x="3195848" y="4779779"/>
            <a:ext cx="6094206" cy="771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just">
              <a:lnSpc>
                <a:spcPct val="115000"/>
              </a:lnSpc>
              <a:spcBef>
                <a:spcPts val="300"/>
              </a:spcBef>
              <a:spcAft>
                <a:spcPts val="530"/>
              </a:spcAft>
            </a:pPr>
            <a:r>
              <a:rPr lang="en-US" sz="2000" dirty="0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7"/>
              </a:rPr>
              <a:t>- </a:t>
            </a:r>
            <a:r>
              <a:rPr lang="en-US" sz="2000" dirty="0" err="1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7"/>
              </a:rPr>
              <a:t>Vận</a:t>
            </a:r>
            <a:r>
              <a:rPr lang="en-US" sz="2000" dirty="0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7"/>
              </a:rPr>
              <a:t> </a:t>
            </a:r>
            <a:r>
              <a:rPr lang="en-US" sz="2000" dirty="0" err="1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7"/>
              </a:rPr>
              <a:t>dụng</a:t>
            </a:r>
            <a:r>
              <a:rPr lang="en-US" sz="2000" dirty="0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7"/>
              </a:rPr>
              <a:t> </a:t>
            </a:r>
            <a:r>
              <a:rPr lang="en-US" sz="2000" dirty="0" err="1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7"/>
              </a:rPr>
              <a:t>giải</a:t>
            </a:r>
            <a:r>
              <a:rPr lang="en-US" sz="2000" dirty="0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7"/>
              </a:rPr>
              <a:t> </a:t>
            </a:r>
            <a:r>
              <a:rPr lang="en-US" sz="2000" dirty="0" err="1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7"/>
              </a:rPr>
              <a:t>các</a:t>
            </a:r>
            <a:r>
              <a:rPr lang="en-US" sz="2000" dirty="0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7"/>
              </a:rPr>
              <a:t> </a:t>
            </a:r>
            <a:r>
              <a:rPr lang="en-US" sz="2000" dirty="0" err="1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7"/>
              </a:rPr>
              <a:t>bà</a:t>
            </a:r>
            <a:r>
              <a:rPr lang="vi-VN" sz="2000" b="0" i="0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toán thực tế liên quan đến gấp lên một số lần.</a:t>
            </a:r>
            <a:endParaRPr lang="en-SG" sz="2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173232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7601" y="2768957"/>
            <a:ext cx="7122017" cy="1322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KHÁM PHÁ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90" b="50377"/>
          <a:stretch/>
        </p:blipFill>
        <p:spPr>
          <a:xfrm>
            <a:off x="1786353" y="875762"/>
            <a:ext cx="3742495" cy="570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8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128789" y="549124"/>
            <a:ext cx="11887200" cy="610766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986438" y="135040"/>
            <a:ext cx="2717442" cy="828170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71" t="3051" r="23469" b="47326"/>
          <a:stretch/>
        </p:blipFill>
        <p:spPr>
          <a:xfrm flipH="1">
            <a:off x="9703521" y="3551766"/>
            <a:ext cx="1628701" cy="2848504"/>
          </a:xfrm>
          <a:prstGeom prst="rect">
            <a:avLst/>
          </a:prstGeom>
        </p:spPr>
      </p:pic>
      <p:sp>
        <p:nvSpPr>
          <p:cNvPr id="15" name="Oval Callout 14"/>
          <p:cNvSpPr/>
          <p:nvPr/>
        </p:nvSpPr>
        <p:spPr>
          <a:xfrm>
            <a:off x="9169473" y="1127760"/>
            <a:ext cx="2893738" cy="2276795"/>
          </a:xfrm>
          <a:prstGeom prst="wedgeEllipseCallout">
            <a:avLst>
              <a:gd name="adj1" fmla="val 233"/>
              <a:gd name="adj2" fmla="val 64162"/>
            </a:avLst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62038E-F5A2-4DA7-B206-609A7A50CDE0}"/>
              </a:ext>
            </a:extLst>
          </p:cNvPr>
          <p:cNvSpPr txBox="1"/>
          <p:nvPr/>
        </p:nvSpPr>
        <p:spPr>
          <a:xfrm>
            <a:off x="629920" y="1262128"/>
            <a:ext cx="8097520" cy="1306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Việt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6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Mai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gấp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4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lần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Việt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Hỏi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Mai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mấy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AFBBCD-8470-4BF9-B14F-9DAE0F7296FA}"/>
              </a:ext>
            </a:extLst>
          </p:cNvPr>
          <p:cNvSpPr txBox="1"/>
          <p:nvPr/>
        </p:nvSpPr>
        <p:spPr>
          <a:xfrm>
            <a:off x="807100" y="2568191"/>
            <a:ext cx="3220720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Tóm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tắt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2C0F9F-C061-4F47-B508-44D9FB655AEB}"/>
              </a:ext>
            </a:extLst>
          </p:cNvPr>
          <p:cNvSpPr txBox="1"/>
          <p:nvPr/>
        </p:nvSpPr>
        <p:spPr>
          <a:xfrm>
            <a:off x="397119" y="3667518"/>
            <a:ext cx="1044104" cy="62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0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Việt</a:t>
            </a:r>
            <a:r>
              <a:rPr lang="en-US" sz="3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BD3D23E-5630-4946-B3B3-8110C482A697}"/>
              </a:ext>
            </a:extLst>
          </p:cNvPr>
          <p:cNvGrpSpPr/>
          <p:nvPr/>
        </p:nvGrpSpPr>
        <p:grpSpPr>
          <a:xfrm>
            <a:off x="1422400" y="3866303"/>
            <a:ext cx="985520" cy="289136"/>
            <a:chOff x="1635760" y="3834630"/>
            <a:chExt cx="781700" cy="248724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274125B-CE0C-43B4-8E54-58BDAF72ACDC}"/>
                </a:ext>
              </a:extLst>
            </p:cNvPr>
            <p:cNvCxnSpPr>
              <a:cxnSpLocks/>
            </p:cNvCxnSpPr>
            <p:nvPr/>
          </p:nvCxnSpPr>
          <p:spPr>
            <a:xfrm>
              <a:off x="1635760" y="3964555"/>
              <a:ext cx="78170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45A3202-FD82-4DC5-8B53-20FE4E0686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50690" y="3834630"/>
              <a:ext cx="0" cy="236403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F291C06-E0F4-467C-87A6-522D3E11BF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17460" y="3834630"/>
              <a:ext cx="0" cy="248724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42A64C6-4509-4442-9C7A-0F2B686E0AB9}"/>
              </a:ext>
            </a:extLst>
          </p:cNvPr>
          <p:cNvSpPr txBox="1"/>
          <p:nvPr/>
        </p:nvSpPr>
        <p:spPr>
          <a:xfrm>
            <a:off x="1499809" y="3431338"/>
            <a:ext cx="985519" cy="486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 </a:t>
            </a:r>
            <a:r>
              <a:rPr lang="en-US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endParaRPr lang="en-US" sz="2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4A5C480-30D2-4EE3-B863-3985B5E41115}"/>
              </a:ext>
            </a:extLst>
          </p:cNvPr>
          <p:cNvSpPr txBox="1"/>
          <p:nvPr/>
        </p:nvSpPr>
        <p:spPr>
          <a:xfrm>
            <a:off x="382208" y="4497818"/>
            <a:ext cx="3220720" cy="62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Mai: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D8A7310-CCEF-4C01-A3C2-4195072B3004}"/>
              </a:ext>
            </a:extLst>
          </p:cNvPr>
          <p:cNvGrpSpPr/>
          <p:nvPr/>
        </p:nvGrpSpPr>
        <p:grpSpPr>
          <a:xfrm>
            <a:off x="1425414" y="4711583"/>
            <a:ext cx="3885609" cy="302070"/>
            <a:chOff x="1441223" y="4701205"/>
            <a:chExt cx="3885609" cy="30207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D543997-07B4-4C2A-8358-5D8F349BBCBE}"/>
                </a:ext>
              </a:extLst>
            </p:cNvPr>
            <p:cNvGrpSpPr/>
            <p:nvPr/>
          </p:nvGrpSpPr>
          <p:grpSpPr>
            <a:xfrm>
              <a:off x="1441223" y="4701205"/>
              <a:ext cx="985520" cy="289136"/>
              <a:chOff x="1635760" y="3834630"/>
              <a:chExt cx="781700" cy="248724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2F0E5CB-0643-4591-B060-FDBFB777BD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8EB0F7FF-592F-4FFF-BE3D-54189CD587B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F0E8FC88-747E-473A-91BE-266E6D00B6F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07D91411-A1A2-4E19-B5E0-D167F18D7C72}"/>
                </a:ext>
              </a:extLst>
            </p:cNvPr>
            <p:cNvGrpSpPr/>
            <p:nvPr/>
          </p:nvGrpSpPr>
          <p:grpSpPr>
            <a:xfrm>
              <a:off x="2407920" y="4701205"/>
              <a:ext cx="985520" cy="289136"/>
              <a:chOff x="1635760" y="3834630"/>
              <a:chExt cx="781700" cy="248724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C624584E-B258-4513-ADF7-82D4518B2F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3D7A0CB1-D748-4158-BEDE-CA613AA64FA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6107A164-13DF-4443-AAE4-96112344C5B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E382934-4A9D-4E54-9FBE-1F5AAAD8D058}"/>
                </a:ext>
              </a:extLst>
            </p:cNvPr>
            <p:cNvGrpSpPr/>
            <p:nvPr/>
          </p:nvGrpSpPr>
          <p:grpSpPr>
            <a:xfrm>
              <a:off x="3374616" y="4707672"/>
              <a:ext cx="985520" cy="289136"/>
              <a:chOff x="1635760" y="3834630"/>
              <a:chExt cx="781700" cy="248724"/>
            </a:xfrm>
          </p:grpSpPr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4B7AD948-1EF9-42E7-A0BB-7D05862305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F843C054-F1A5-4AE5-A4A3-BF779FFB12E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5147B9FE-7123-462B-88AC-C8526AFD51F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6F3F42E-4B8D-4D73-8127-041B4B5CDBD0}"/>
                </a:ext>
              </a:extLst>
            </p:cNvPr>
            <p:cNvGrpSpPr/>
            <p:nvPr/>
          </p:nvGrpSpPr>
          <p:grpSpPr>
            <a:xfrm>
              <a:off x="4341312" y="4714139"/>
              <a:ext cx="985520" cy="289136"/>
              <a:chOff x="1635760" y="3834630"/>
              <a:chExt cx="781700" cy="248724"/>
            </a:xfrm>
          </p:grpSpPr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5BF5BEBA-44ED-401A-A4C0-7F2A7CEA4D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D31FD218-15B6-4961-892E-3109131F446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6CFDDAF8-F62E-4006-A557-4C6178B380F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7B370DA-2F5F-4CBA-AA54-947B9E6872F4}"/>
              </a:ext>
            </a:extLst>
          </p:cNvPr>
          <p:cNvCxnSpPr>
            <a:cxnSpLocks/>
          </p:cNvCxnSpPr>
          <p:nvPr/>
        </p:nvCxnSpPr>
        <p:spPr>
          <a:xfrm flipH="1">
            <a:off x="1441223" y="4155439"/>
            <a:ext cx="1" cy="52363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415DFB6-6E00-40AB-838A-B77B5056735C}"/>
              </a:ext>
            </a:extLst>
          </p:cNvPr>
          <p:cNvCxnSpPr>
            <a:cxnSpLocks/>
          </p:cNvCxnSpPr>
          <p:nvPr/>
        </p:nvCxnSpPr>
        <p:spPr>
          <a:xfrm flipH="1">
            <a:off x="2418662" y="4190506"/>
            <a:ext cx="1" cy="52363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Left Brace 54">
            <a:extLst>
              <a:ext uri="{FF2B5EF4-FFF2-40B4-BE49-F238E27FC236}">
                <a16:creationId xmlns:a16="http://schemas.microsoft.com/office/drawing/2014/main" id="{239CBDB4-4B4F-4ABE-B988-13D714CA026A}"/>
              </a:ext>
            </a:extLst>
          </p:cNvPr>
          <p:cNvSpPr/>
          <p:nvPr/>
        </p:nvSpPr>
        <p:spPr>
          <a:xfrm rot="16200000">
            <a:off x="3259405" y="3258946"/>
            <a:ext cx="291377" cy="3866786"/>
          </a:xfrm>
          <a:prstGeom prst="leftBrace">
            <a:avLst>
              <a:gd name="adj1" fmla="val 29707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0C8DE80-A387-4106-8FAC-2CA2ECBB78CA}"/>
              </a:ext>
            </a:extLst>
          </p:cNvPr>
          <p:cNvSpPr txBox="1"/>
          <p:nvPr/>
        </p:nvSpPr>
        <p:spPr>
          <a:xfrm>
            <a:off x="3042301" y="5364974"/>
            <a:ext cx="985519" cy="486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? </a:t>
            </a:r>
            <a:r>
              <a:rPr lang="en-US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endParaRPr lang="en-US" sz="2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C40B8E11-B8D6-4201-A131-B2C084A84D93}"/>
              </a:ext>
            </a:extLst>
          </p:cNvPr>
          <p:cNvSpPr/>
          <p:nvPr/>
        </p:nvSpPr>
        <p:spPr>
          <a:xfrm>
            <a:off x="5527856" y="2971767"/>
            <a:ext cx="4134084" cy="2473993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8A8D3D9-B3F8-4BC7-AE3D-8187B654E7DA}"/>
              </a:ext>
            </a:extLst>
          </p:cNvPr>
          <p:cNvSpPr txBox="1"/>
          <p:nvPr/>
        </p:nvSpPr>
        <p:spPr>
          <a:xfrm>
            <a:off x="5546678" y="3551766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Mai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có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là: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FAF2B2E-5BA2-4F7C-B69A-00C7C194B951}"/>
              </a:ext>
            </a:extLst>
          </p:cNvPr>
          <p:cNvSpPr txBox="1"/>
          <p:nvPr/>
        </p:nvSpPr>
        <p:spPr>
          <a:xfrm>
            <a:off x="5710228" y="4074217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 x 4 = 24 (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)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C08B55A-1428-4456-BBEC-4D5A25072F69}"/>
              </a:ext>
            </a:extLst>
          </p:cNvPr>
          <p:cNvSpPr txBox="1"/>
          <p:nvPr/>
        </p:nvSpPr>
        <p:spPr>
          <a:xfrm>
            <a:off x="6300312" y="4672958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Đáp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 24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F9DF9D1-117D-441F-8D5E-2A9E98609165}"/>
              </a:ext>
            </a:extLst>
          </p:cNvPr>
          <p:cNvSpPr txBox="1"/>
          <p:nvPr/>
        </p:nvSpPr>
        <p:spPr>
          <a:xfrm>
            <a:off x="5747701" y="3035012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Bài</a:t>
            </a:r>
            <a:r>
              <a:rPr lang="fr-FR" sz="2400" b="1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giải</a:t>
            </a:r>
            <a:endParaRPr lang="en-US" sz="2400" b="1" i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3987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4" grpId="0"/>
      <p:bldP spid="16" grpId="0"/>
      <p:bldP spid="25" grpId="0"/>
      <p:bldP spid="27" grpId="0"/>
      <p:bldP spid="55" grpId="0" animBg="1"/>
      <p:bldP spid="56" grpId="0"/>
      <p:bldP spid="57" grpId="0" animBg="1"/>
    </p:bldLst>
  </p:timing>
</p:sld>
</file>

<file path=ppt/theme/theme1.xml><?xml version="1.0" encoding="utf-8"?>
<a:theme xmlns:a="http://schemas.openxmlformats.org/drawingml/2006/main" name="千图网海量PPT模板www.58pic.com​​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Source Han Sans Light"/>
        <a:ea typeface="Source Han Sans Light"/>
        <a:cs typeface=""/>
      </a:majorFont>
      <a:minorFont>
        <a:latin typeface="Source Han Sans Regular"/>
        <a:ea typeface="Source Han Sans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9EDE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defRPr dirty="0">
            <a:solidFill>
              <a:schemeClr val="tx1">
                <a:lumMod val="75000"/>
                <a:lumOff val="25000"/>
              </a:schemeClr>
            </a:solidFill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482</Words>
  <Application>Microsoft Office PowerPoint</Application>
  <PresentationFormat>Widescreen</PresentationFormat>
  <Paragraphs>117</Paragraphs>
  <Slides>18</Slides>
  <Notes>11</Notes>
  <HiddenSlides>0</HiddenSlides>
  <MMClips>19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等线</vt:lpstr>
      <vt:lpstr>Arial</vt:lpstr>
      <vt:lpstr>Calibri</vt:lpstr>
      <vt:lpstr>Coiny</vt:lpstr>
      <vt:lpstr>Source Han Sans Light</vt:lpstr>
      <vt:lpstr>Source Han Sans Regular</vt:lpstr>
      <vt:lpstr>Times New Roman</vt:lpstr>
      <vt:lpstr>UTM Cookies</vt:lpstr>
      <vt:lpstr>UVN Van Chuong Nang</vt:lpstr>
      <vt:lpstr>千图网海量PPT模板www.58pic.com​​​​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Lê Thị Khánh Ly (420000327)</cp:lastModifiedBy>
  <cp:revision>30</cp:revision>
  <dcterms:created xsi:type="dcterms:W3CDTF">2022-07-11T22:35:54Z</dcterms:created>
  <dcterms:modified xsi:type="dcterms:W3CDTF">2022-11-04T07:15:44Z</dcterms:modified>
</cp:coreProperties>
</file>