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2654" r:id="rId3"/>
    <p:sldId id="337" r:id="rId4"/>
    <p:sldId id="346" r:id="rId5"/>
    <p:sldId id="2655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4BFAA2D5-5D5A-4CF7-8058-2A186D91E3B1}"/>
    <pc:docChg chg="undo custSel addSld delSld modSld sldOrd">
      <pc:chgData name="Thao Phuong" userId="dd1b873d0ed009f0" providerId="LiveId" clId="{4BFAA2D5-5D5A-4CF7-8058-2A186D91E3B1}" dt="2022-11-10T03:29:57.880" v="154" actId="1076"/>
      <pc:docMkLst>
        <pc:docMk/>
      </pc:docMkLst>
      <pc:sldChg chg="del">
        <pc:chgData name="Thao Phuong" userId="dd1b873d0ed009f0" providerId="LiveId" clId="{4BFAA2D5-5D5A-4CF7-8058-2A186D91E3B1}" dt="2022-11-10T03:21:04.525" v="63" actId="47"/>
        <pc:sldMkLst>
          <pc:docMk/>
          <pc:sldMk cId="2864445974" sldId="329"/>
        </pc:sldMkLst>
      </pc:sldChg>
      <pc:sldChg chg="del">
        <pc:chgData name="Thao Phuong" userId="dd1b873d0ed009f0" providerId="LiveId" clId="{4BFAA2D5-5D5A-4CF7-8058-2A186D91E3B1}" dt="2022-11-10T03:21:16.222" v="64" actId="47"/>
        <pc:sldMkLst>
          <pc:docMk/>
          <pc:sldMk cId="3597307677" sldId="344"/>
        </pc:sldMkLst>
      </pc:sldChg>
      <pc:sldChg chg="modSp add mod ord">
        <pc:chgData name="Thao Phuong" userId="dd1b873d0ed009f0" providerId="LiveId" clId="{4BFAA2D5-5D5A-4CF7-8058-2A186D91E3B1}" dt="2022-11-10T03:20:54.678" v="62" actId="20577"/>
        <pc:sldMkLst>
          <pc:docMk/>
          <pc:sldMk cId="4206444522" sldId="2654"/>
        </pc:sldMkLst>
        <pc:spChg chg="mod">
          <ac:chgData name="Thao Phuong" userId="dd1b873d0ed009f0" providerId="LiveId" clId="{4BFAA2D5-5D5A-4CF7-8058-2A186D91E3B1}" dt="2022-11-10T03:20:54.678" v="62" actId="20577"/>
          <ac:spMkLst>
            <pc:docMk/>
            <pc:sldMk cId="4206444522" sldId="2654"/>
            <ac:spMk id="8" creationId="{00000000-0000-0000-0000-000000000000}"/>
          </ac:spMkLst>
        </pc:spChg>
      </pc:sldChg>
      <pc:sldChg chg="addSp modSp new mod">
        <pc:chgData name="Thao Phuong" userId="dd1b873d0ed009f0" providerId="LiveId" clId="{4BFAA2D5-5D5A-4CF7-8058-2A186D91E3B1}" dt="2022-11-10T03:29:57.880" v="154" actId="1076"/>
        <pc:sldMkLst>
          <pc:docMk/>
          <pc:sldMk cId="2149920472" sldId="2655"/>
        </pc:sldMkLst>
        <pc:spChg chg="add mod">
          <ac:chgData name="Thao Phuong" userId="dd1b873d0ed009f0" providerId="LiveId" clId="{4BFAA2D5-5D5A-4CF7-8058-2A186D91E3B1}" dt="2022-11-10T03:29:36.346" v="147" actId="207"/>
          <ac:spMkLst>
            <pc:docMk/>
            <pc:sldMk cId="2149920472" sldId="2655"/>
            <ac:spMk id="2" creationId="{00F1597F-2684-22AA-27CB-10D3A90951EE}"/>
          </ac:spMkLst>
        </pc:spChg>
        <pc:spChg chg="add mod">
          <ac:chgData name="Thao Phuong" userId="dd1b873d0ed009f0" providerId="LiveId" clId="{4BFAA2D5-5D5A-4CF7-8058-2A186D91E3B1}" dt="2022-11-10T03:29:57.880" v="154" actId="1076"/>
          <ac:spMkLst>
            <pc:docMk/>
            <pc:sldMk cId="2149920472" sldId="2655"/>
            <ac:spMk id="3" creationId="{10E8EDFB-0C39-3B94-2DCB-30A6C48FB201}"/>
          </ac:spMkLst>
        </pc:spChg>
      </pc:sldChg>
      <pc:sldMasterChg chg="delSldLayout">
        <pc:chgData name="Thao Phuong" userId="dd1b873d0ed009f0" providerId="LiveId" clId="{4BFAA2D5-5D5A-4CF7-8058-2A186D91E3B1}" dt="2022-11-10T03:21:16.222" v="64" actId="47"/>
        <pc:sldMasterMkLst>
          <pc:docMk/>
          <pc:sldMasterMk cId="1173004910" sldId="2147483793"/>
        </pc:sldMasterMkLst>
        <pc:sldLayoutChg chg="del">
          <pc:chgData name="Thao Phuong" userId="dd1b873d0ed009f0" providerId="LiveId" clId="{4BFAA2D5-5D5A-4CF7-8058-2A186D91E3B1}" dt="2022-11-10T03:21:16.222" v="64" actId="47"/>
          <pc:sldLayoutMkLst>
            <pc:docMk/>
            <pc:sldMasterMk cId="1173004910" sldId="2147483793"/>
            <pc:sldLayoutMk cId="2250754435" sldId="21474838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5" r:id="rId12"/>
    <p:sldLayoutId id="2147483779" r:id="rId13"/>
    <p:sldLayoutId id="2147483780" r:id="rId14"/>
    <p:sldLayoutId id="2147483781" r:id="rId15"/>
    <p:sldLayoutId id="2147483783" r:id="rId16"/>
    <p:sldLayoutId id="2147483668" r:id="rId17"/>
    <p:sldLayoutId id="2147483673" r:id="rId18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323500" cy="684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9"/>
            <a:ext cx="817110" cy="81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131" y="829710"/>
            <a:ext cx="6453057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6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79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349614" y="1621800"/>
            <a:ext cx="3492775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45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70" y="2399235"/>
            <a:ext cx="9064033" cy="195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Toán</a:t>
            </a:r>
            <a:endParaRPr lang="en-US" sz="4045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pPr algn="ctr"/>
            <a:r>
              <a:rPr lang="en-US" sz="4045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29:</a:t>
            </a:r>
          </a:p>
          <a:p>
            <a:pPr algn="ctr"/>
            <a:r>
              <a:rPr lang="en-US" sz="4045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</a:t>
            </a:r>
            <a:r>
              <a:rPr lang="en-US" sz="4045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Luyện</a:t>
            </a:r>
            <a:r>
              <a:rPr lang="en-US" sz="4045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r>
              <a:rPr lang="en-US" sz="4045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chung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1597F-2684-22AA-27CB-10D3A90951EE}"/>
              </a:ext>
            </a:extLst>
          </p:cNvPr>
          <p:cNvSpPr txBox="1"/>
          <p:nvPr/>
        </p:nvSpPr>
        <p:spPr>
          <a:xfrm>
            <a:off x="1041399" y="1075266"/>
            <a:ext cx="923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EDFB-0C39-3B94-2DCB-30A6C48FB201}"/>
              </a:ext>
            </a:extLst>
          </p:cNvPr>
          <p:cNvSpPr txBox="1"/>
          <p:nvPr/>
        </p:nvSpPr>
        <p:spPr>
          <a:xfrm>
            <a:off x="1041399" y="2150533"/>
            <a:ext cx="10964333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920472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810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57" y="2064470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3477" y="256880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86" y="318657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6536" y="32015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8421" y="320591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9" y="1917742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66996" y="1991783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70357" y="28723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02036" y="317897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Bớt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96</a:t>
            </a: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6970859" y="1183561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68297"/>
            <a:ext cx="4509075" cy="3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có 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11 bộ quần 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mét vải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2" y="1455506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2" y="1465984"/>
            <a:ext cx="3610475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20 cây</a:t>
            </a: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356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.VnMemorandum</vt:lpstr>
      <vt:lpstr>Arial</vt:lpstr>
      <vt:lpstr>Arial-Rounded</vt:lpstr>
      <vt:lpstr>Calibri</vt:lpstr>
      <vt:lpstr>Coiny</vt:lpstr>
      <vt:lpstr>iCiel Pony</vt:lpstr>
      <vt:lpstr>Times New Roman</vt:lpstr>
      <vt:lpstr>UVN Van Chuong Nang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Thao Phuong</cp:lastModifiedBy>
  <cp:revision>161</cp:revision>
  <dcterms:created xsi:type="dcterms:W3CDTF">2021-05-12T04:19:00Z</dcterms:created>
  <dcterms:modified xsi:type="dcterms:W3CDTF">2022-11-10T03:30:02Z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