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7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8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9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0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1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2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3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4.xml" ContentType="application/vnd.openxmlformats-officedocument.themeOverr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7.xml" ContentType="application/vnd.openxmlformats-officedocument.presentationml.tags+xml"/>
  <Override PartName="/ppt/notesSlides/notesSlide12.xml" ContentType="application/vnd.openxmlformats-officedocument.presentationml.notesSlide+xml"/>
  <Override PartName="/ppt/tags/tag8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0" r:id="rId1"/>
    <p:sldMasterId id="2147483977" r:id="rId2"/>
    <p:sldMasterId id="2147483992" r:id="rId3"/>
    <p:sldMasterId id="2147484007" r:id="rId4"/>
    <p:sldMasterId id="2147484119" r:id="rId5"/>
    <p:sldMasterId id="2147484137" r:id="rId6"/>
    <p:sldMasterId id="2147484182" r:id="rId7"/>
    <p:sldMasterId id="2147484194" r:id="rId8"/>
    <p:sldMasterId id="2147484230" r:id="rId9"/>
    <p:sldMasterId id="2147484242" r:id="rId10"/>
    <p:sldMasterId id="2147484254" r:id="rId11"/>
    <p:sldMasterId id="2147484288" r:id="rId12"/>
    <p:sldMasterId id="2147484309" r:id="rId13"/>
    <p:sldMasterId id="2147484328" r:id="rId14"/>
  </p:sldMasterIdLst>
  <p:notesMasterIdLst>
    <p:notesMasterId r:id="rId62"/>
  </p:notesMasterIdLst>
  <p:sldIdLst>
    <p:sldId id="1552" r:id="rId15"/>
    <p:sldId id="411" r:id="rId16"/>
    <p:sldId id="320" r:id="rId17"/>
    <p:sldId id="446" r:id="rId18"/>
    <p:sldId id="447" r:id="rId19"/>
    <p:sldId id="451" r:id="rId20"/>
    <p:sldId id="452" r:id="rId21"/>
    <p:sldId id="450" r:id="rId22"/>
    <p:sldId id="368" r:id="rId23"/>
    <p:sldId id="408" r:id="rId24"/>
    <p:sldId id="455" r:id="rId25"/>
    <p:sldId id="388" r:id="rId26"/>
    <p:sldId id="425" r:id="rId27"/>
    <p:sldId id="303" r:id="rId28"/>
    <p:sldId id="460" r:id="rId29"/>
    <p:sldId id="257" r:id="rId30"/>
    <p:sldId id="305" r:id="rId31"/>
    <p:sldId id="456" r:id="rId32"/>
    <p:sldId id="457" r:id="rId33"/>
    <p:sldId id="458" r:id="rId34"/>
    <p:sldId id="459" r:id="rId35"/>
    <p:sldId id="306" r:id="rId36"/>
    <p:sldId id="307" r:id="rId37"/>
    <p:sldId id="461" r:id="rId38"/>
    <p:sldId id="389" r:id="rId39"/>
    <p:sldId id="312" r:id="rId40"/>
    <p:sldId id="462" r:id="rId41"/>
    <p:sldId id="463" r:id="rId42"/>
    <p:sldId id="464" r:id="rId43"/>
    <p:sldId id="409" r:id="rId44"/>
    <p:sldId id="465" r:id="rId45"/>
    <p:sldId id="466" r:id="rId46"/>
    <p:sldId id="400" r:id="rId47"/>
    <p:sldId id="468" r:id="rId48"/>
    <p:sldId id="267" r:id="rId49"/>
    <p:sldId id="304" r:id="rId50"/>
    <p:sldId id="471" r:id="rId51"/>
    <p:sldId id="472" r:id="rId52"/>
    <p:sldId id="473" r:id="rId53"/>
    <p:sldId id="308" r:id="rId54"/>
    <p:sldId id="298" r:id="rId55"/>
    <p:sldId id="474" r:id="rId56"/>
    <p:sldId id="470" r:id="rId57"/>
    <p:sldId id="302" r:id="rId58"/>
    <p:sldId id="258" r:id="rId59"/>
    <p:sldId id="429" r:id="rId60"/>
    <p:sldId id="407" r:id="rId61"/>
  </p:sldIdLst>
  <p:sldSz cx="12192000" cy="6858000"/>
  <p:notesSz cx="6858000" cy="9144000"/>
  <p:custDataLst>
    <p:tags r:id="rId6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xp sp2 Full" initials="ok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240D01"/>
    <a:srgbClr val="E3600E"/>
    <a:srgbClr val="C0EE95"/>
    <a:srgbClr val="4181CD"/>
    <a:srgbClr val="C5D915"/>
    <a:srgbClr val="660066"/>
    <a:srgbClr val="C7F976"/>
    <a:srgbClr val="0000FF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22" autoAdjust="0"/>
    <p:restoredTop sz="93324" autoAdjust="0"/>
  </p:normalViewPr>
  <p:slideViewPr>
    <p:cSldViewPr>
      <p:cViewPr varScale="1">
        <p:scale>
          <a:sx n="72" d="100"/>
          <a:sy n="72" d="100"/>
        </p:scale>
        <p:origin x="696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5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2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63" Type="http://schemas.openxmlformats.org/officeDocument/2006/relationships/tags" Target="tags/tag1.xml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7.xml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64" Type="http://schemas.openxmlformats.org/officeDocument/2006/relationships/commentAuthors" Target="commentAuthor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67" Type="http://schemas.openxmlformats.org/officeDocument/2006/relationships/theme" Target="theme/theme1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39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FAC9D1-B8B1-4985-A543-DE4710D230CB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384851-0E6E-495D-9FB9-BF636D7063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459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eaLnBrk="1" hangingPunct="1">
              <a:defRPr/>
            </a:pPr>
            <a:fld id="{9A0DB2DC-4C9A-4742-B13C-FB6460FD3503}" type="slidenum">
              <a:rPr lang="en-US" altLang="zh-CN" dirty="0">
                <a:solidFill>
                  <a:srgbClr val="000000"/>
                </a:solidFill>
              </a:rPr>
              <a:pPr eaLnBrk="1" hangingPunct="1">
                <a:defRPr/>
              </a:pPr>
              <a:t>10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0361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384851-0E6E-495D-9FB9-BF636D70638D}" type="slidenum">
              <a:rPr lang="en-GB" smtClean="0">
                <a:solidFill>
                  <a:prstClr val="black"/>
                </a:solidFill>
              </a:rPr>
              <a:pPr/>
              <a:t>33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7966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D2D60-CB6B-40AA-BD02-88C1E7CC96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2205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Ghi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chú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: Click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vào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ô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số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=&gt;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hiện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câu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hỏi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Ghi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chú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: Click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vào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ô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số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=&gt;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hiện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câu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hỏi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54CAC0-CD85-4696-9F8B-48E8E3C094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4102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D2D60-CB6B-40AA-BD02-88C1E7CC96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31266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4632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D2D60-CB6B-40AA-BD02-88C1E7CC96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5685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D2D60-CB6B-40AA-BD02-88C1E7CC96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8078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72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fld id="{FCA488D0-F93F-411C-B9EA-E37A405F02A4}" type="slidenum">
              <a:rPr lang="zh-CN" altLang="en-US" smtClean="0">
                <a:solidFill>
                  <a:prstClr val="black"/>
                </a:solidFill>
                <a:ea typeface="等线" panose="02010600030101010101" pitchFamily="2" charset="-122"/>
              </a:rPr>
              <a:pPr>
                <a:defRPr/>
              </a:pPr>
              <a:t>46</a:t>
            </a:fld>
            <a:endParaRPr lang="zh-CN" altLang="en-US">
              <a:solidFill>
                <a:prstClr val="black"/>
              </a:solidFill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689994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C8C73AC2-4FF3-463E-8886-A6A0A3ACDF98}" type="slidenum">
              <a:rPr lang="zh-CN" altLang="en-US" smtClean="0">
                <a:solidFill>
                  <a:prstClr val="black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47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6878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384851-0E6E-495D-9FB9-BF636D70638D}" type="slidenum">
              <a:rPr lang="en-GB" smtClean="0">
                <a:solidFill>
                  <a:prstClr val="black"/>
                </a:solidFill>
              </a:rPr>
              <a:pPr/>
              <a:t>12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367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81128-6269-4A27-B3EA-1F389F14FD45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1219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384851-0E6E-495D-9FB9-BF636D70638D}" type="slidenum">
              <a:rPr lang="en-GB" smtClean="0">
                <a:solidFill>
                  <a:prstClr val="black"/>
                </a:solidFill>
              </a:rPr>
              <a:pPr/>
              <a:t>25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4944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9232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3766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8242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8076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384851-0E6E-495D-9FB9-BF636D70638D}" type="slidenum">
              <a:rPr lang="en-GB" smtClean="0">
                <a:solidFill>
                  <a:prstClr val="black"/>
                </a:solidFill>
              </a:rPr>
              <a:pPr/>
              <a:t>31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718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2.png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2.png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914C4-D188-45F8-BDED-EC81301ED2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61D23A-0526-4B67-B1D3-2AFB7E60F8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3CCA23-487B-4992-B86D-4F3D8A33F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EF23BE-1AE0-4895-AB2F-B0948853B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B7387A-0262-4932-9A6D-1EB6C89E2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0199830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5FACA-A84F-4293-AB9F-BEA7E398B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1E5816-1A52-47F4-992C-6868957E0C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1C857-FBC0-40F6-BF46-DBE59AC08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8EB0FD-DD68-403C-A2AC-FABE0371F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E305CF-9CB7-4774-BB15-9D524CDB3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8174918"/>
      </p:ext>
    </p:extLst>
  </p:cSld>
  <p:clrMapOvr>
    <a:masterClrMapping/>
  </p:clrMapOvr>
  <p:transition>
    <p:random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913090"/>
      </p:ext>
    </p:extLst>
  </p:cSld>
  <p:clrMapOvr>
    <a:masterClrMapping/>
  </p:clrMapOvr>
  <p:transition>
    <p:random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241426"/>
      </p:ext>
    </p:extLst>
  </p:cSld>
  <p:clrMapOvr>
    <a:masterClrMapping/>
  </p:clrMapOvr>
  <p:transition>
    <p:random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732832"/>
      </p:ext>
    </p:extLst>
  </p:cSld>
  <p:clrMapOvr>
    <a:masterClrMapping/>
  </p:clrMapOvr>
  <p:transition>
    <p:random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047142"/>
      </p:ext>
    </p:extLst>
  </p:cSld>
  <p:clrMapOvr>
    <a:masterClrMapping/>
  </p:clrMapOvr>
  <p:transition>
    <p:random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82482"/>
      </p:ext>
    </p:extLst>
  </p:cSld>
  <p:clrMapOvr>
    <a:masterClrMapping/>
  </p:clrMapOvr>
  <p:transition>
    <p:random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146770"/>
      </p:ext>
    </p:extLst>
  </p:cSld>
  <p:clrMapOvr>
    <a:masterClrMapping/>
  </p:clrMapOvr>
  <p:transition>
    <p:random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022526"/>
      </p:ext>
    </p:extLst>
  </p:cSld>
  <p:clrMapOvr>
    <a:masterClrMapping/>
  </p:clrMapOvr>
  <p:transition>
    <p:random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09577"/>
      </p:ext>
    </p:extLst>
  </p:cSld>
  <p:clrMapOvr>
    <a:masterClrMapping/>
  </p:clrMapOvr>
  <p:transition>
    <p:random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458616"/>
      </p:ext>
    </p:extLst>
  </p:cSld>
  <p:clrMapOvr>
    <a:masterClrMapping/>
  </p:clrMapOvr>
  <p:transition>
    <p:random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75880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C5DDCB-D775-4257-8B42-5D7EC7DB84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651262-C2CD-4F6F-B91E-8035DF90F9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099CBB-0755-4D1F-909A-B0D560BD6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EAE972-0B9C-458B-9A91-3217D50A0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AC85CB-B323-4228-81EC-B48AC019C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9202399"/>
      </p:ext>
    </p:extLst>
  </p:cSld>
  <p:clrMapOvr>
    <a:masterClrMapping/>
  </p:clrMapOvr>
  <p:transition>
    <p:random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598120"/>
      </p:ext>
    </p:extLst>
  </p:cSld>
  <p:clrMapOvr>
    <a:masterClrMapping/>
  </p:clrMapOvr>
  <p:transition>
    <p:random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661762"/>
      </p:ext>
    </p:extLst>
  </p:cSld>
  <p:clrMapOvr>
    <a:masterClrMapping/>
  </p:clrMapOvr>
  <p:transition>
    <p:random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069898"/>
      </p:ext>
    </p:extLst>
  </p:cSld>
  <p:clrMapOvr>
    <a:masterClrMapping/>
  </p:clrMapOvr>
  <p:transition>
    <p:random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557801"/>
      </p:ext>
    </p:extLst>
  </p:cSld>
  <p:clrMapOvr>
    <a:masterClrMapping/>
  </p:clrMapOvr>
  <p:transition>
    <p:random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194256"/>
      </p:ext>
    </p:extLst>
  </p:cSld>
  <p:clrMapOvr>
    <a:masterClrMapping/>
  </p:clrMapOvr>
  <p:transition>
    <p:random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408975"/>
      </p:ext>
    </p:extLst>
  </p:cSld>
  <p:clrMapOvr>
    <a:masterClrMapping/>
  </p:clrMapOvr>
  <p:transition>
    <p:random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747147"/>
      </p:ext>
    </p:extLst>
  </p:cSld>
  <p:clrMapOvr>
    <a:masterClrMapping/>
  </p:clrMapOvr>
  <p:transition>
    <p:random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822218"/>
      </p:ext>
    </p:extLst>
  </p:cSld>
  <p:clrMapOvr>
    <a:masterClrMapping/>
  </p:clrMapOvr>
  <p:transition>
    <p:random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403518"/>
      </p:ext>
    </p:extLst>
  </p:cSld>
  <p:clrMapOvr>
    <a:masterClrMapping/>
  </p:clrMapOvr>
  <p:transition>
    <p:random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54276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kongb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9744060"/>
      </p:ext>
    </p:extLst>
  </p:cSld>
  <p:clrMapOvr>
    <a:masterClrMapping/>
  </p:clrMapOvr>
  <p:transition>
    <p:random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016639"/>
      </p:ext>
    </p:extLst>
  </p:cSld>
  <p:clrMapOvr>
    <a:masterClrMapping/>
  </p:clrMapOvr>
  <p:transition>
    <p:random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636486"/>
      </p:ext>
    </p:extLst>
  </p:cSld>
  <p:clrMapOvr>
    <a:masterClrMapping/>
  </p:clrMapOvr>
  <p:transition>
    <p:random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9428"/>
      </p:ext>
    </p:extLst>
  </p:cSld>
  <p:clrMapOvr>
    <a:masterClrMapping/>
  </p:clrMapOvr>
  <p:transition>
    <p:random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183850"/>
      </p:ext>
    </p:extLst>
  </p:cSld>
  <p:clrMapOvr>
    <a:masterClrMapping/>
  </p:clrMapOvr>
  <p:transition>
    <p:random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466610"/>
      </p:ext>
    </p:extLst>
  </p:cSld>
  <p:clrMapOvr>
    <a:masterClrMapping/>
  </p:clrMapOvr>
  <p:transition>
    <p:random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812885"/>
      </p:ext>
    </p:extLst>
  </p:cSld>
  <p:clrMapOvr>
    <a:masterClrMapping/>
  </p:clrMapOvr>
  <p:transition>
    <p:random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302934"/>
      </p:ext>
    </p:extLst>
  </p:cSld>
  <p:clrMapOvr>
    <a:masterClrMapping/>
  </p:clrMapOvr>
  <p:transition>
    <p:random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642986"/>
      </p:ext>
    </p:extLst>
  </p:cSld>
  <p:clrMapOvr>
    <a:masterClrMapping/>
  </p:clrMapOvr>
  <p:transition>
    <p:random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982746"/>
      </p:ext>
    </p:extLst>
  </p:cSld>
  <p:clrMapOvr>
    <a:masterClrMapping/>
  </p:clrMapOvr>
  <p:transition>
    <p:random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048419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4"/>
            <a:ext cx="3365024" cy="130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850818"/>
      </p:ext>
    </p:extLst>
  </p:cSld>
  <p:clrMapOvr>
    <a:masterClrMapping/>
  </p:clrMapOvr>
  <p:transition>
    <p:random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769281"/>
      </p:ext>
    </p:extLst>
  </p:cSld>
  <p:clrMapOvr>
    <a:masterClrMapping/>
  </p:clrMapOvr>
  <p:transition>
    <p:random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624733"/>
      </p:ext>
    </p:extLst>
  </p:cSld>
  <p:clrMapOvr>
    <a:masterClrMapping/>
  </p:clrMapOvr>
  <p:transition>
    <p:random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954845"/>
      </p:ext>
    </p:extLst>
  </p:cSld>
  <p:clrMapOvr>
    <a:masterClrMapping/>
  </p:clrMapOvr>
  <p:transition>
    <p:random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410693"/>
      </p:ext>
    </p:extLst>
  </p:cSld>
  <p:clrMapOvr>
    <a:masterClrMapping/>
  </p:clrMapOvr>
  <p:transition>
    <p:random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603782"/>
      </p:ext>
    </p:extLst>
  </p:cSld>
  <p:clrMapOvr>
    <a:masterClrMapping/>
  </p:clrMapOvr>
  <p:transition>
    <p:random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163123"/>
      </p:ext>
    </p:extLst>
  </p:cSld>
  <p:clrMapOvr>
    <a:masterClrMapping/>
  </p:clrMapOvr>
  <p:transition>
    <p:random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401430"/>
      </p:ext>
    </p:extLst>
  </p:cSld>
  <p:clrMapOvr>
    <a:masterClrMapping/>
  </p:clrMapOvr>
  <p:transition>
    <p:random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637347"/>
      </p:ext>
    </p:extLst>
  </p:cSld>
  <p:clrMapOvr>
    <a:masterClrMapping/>
  </p:clrMapOvr>
  <p:transition>
    <p:random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103539"/>
      </p:ext>
    </p:extLst>
  </p:cSld>
  <p:clrMapOvr>
    <a:masterClrMapping/>
  </p:clrMapOvr>
  <p:transition>
    <p:random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939487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4923247"/>
      </p:ext>
    </p:extLst>
  </p:cSld>
  <p:clrMapOvr>
    <a:masterClrMapping/>
  </p:clrMapOvr>
  <p:transition spd="slow">
    <p:comb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29729"/>
      </p:ext>
    </p:extLst>
  </p:cSld>
  <p:clrMapOvr>
    <a:masterClrMapping/>
  </p:clrMapOvr>
  <p:transition>
    <p:random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45940"/>
      </p:ext>
    </p:extLst>
  </p:cSld>
  <p:clrMapOvr>
    <a:masterClrMapping/>
  </p:clrMapOvr>
  <p:transition>
    <p:random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835205"/>
      </p:ext>
    </p:extLst>
  </p:cSld>
  <p:clrMapOvr>
    <a:masterClrMapping/>
  </p:clrMapOvr>
  <p:transition>
    <p:random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010038"/>
      </p:ext>
    </p:extLst>
  </p:cSld>
  <p:clrMapOvr>
    <a:masterClrMapping/>
  </p:clrMapOvr>
  <p:transition>
    <p:random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641775"/>
      </p:ext>
    </p:extLst>
  </p:cSld>
  <p:clrMapOvr>
    <a:masterClrMapping/>
  </p:clrMapOvr>
  <p:transition>
    <p:random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404918"/>
      </p:ext>
    </p:extLst>
  </p:cSld>
  <p:clrMapOvr>
    <a:masterClrMapping/>
  </p:clrMapOvr>
  <p:transition>
    <p:random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366575"/>
      </p:ext>
    </p:extLst>
  </p:cSld>
  <p:clrMapOvr>
    <a:masterClrMapping/>
  </p:clrMapOvr>
  <p:transition>
    <p:random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412543"/>
      </p:ext>
    </p:extLst>
  </p:cSld>
  <p:clrMapOvr>
    <a:masterClrMapping/>
  </p:clrMapOvr>
  <p:transition>
    <p:random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191490"/>
      </p:ext>
    </p:extLst>
  </p:cSld>
  <p:clrMapOvr>
    <a:masterClrMapping/>
  </p:clrMapOvr>
  <p:transition>
    <p:random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543936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30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30" y="3602159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1"/>
            </a:lvl1pPr>
            <a:lvl2pPr marL="342960" indent="0" algn="ctr">
              <a:buNone/>
              <a:defRPr sz="1499"/>
            </a:lvl2pPr>
            <a:lvl3pPr marL="685921" indent="0" algn="ctr">
              <a:buNone/>
              <a:defRPr sz="1349"/>
            </a:lvl3pPr>
            <a:lvl4pPr marL="1028881" indent="0" algn="ctr">
              <a:buNone/>
              <a:defRPr sz="1199"/>
            </a:lvl4pPr>
            <a:lvl5pPr marL="1371495" indent="0" algn="ctr">
              <a:buNone/>
              <a:defRPr sz="1199"/>
            </a:lvl5pPr>
            <a:lvl6pPr marL="1714456" indent="0" algn="ctr">
              <a:buNone/>
              <a:defRPr sz="1199"/>
            </a:lvl6pPr>
            <a:lvl7pPr marL="2057416" indent="0" algn="ctr">
              <a:buNone/>
              <a:defRPr sz="1199"/>
            </a:lvl7pPr>
            <a:lvl8pPr marL="2400376" indent="0" algn="ctr">
              <a:buNone/>
              <a:defRPr sz="1199"/>
            </a:lvl8pPr>
            <a:lvl9pPr marL="2743337" indent="0" algn="ctr">
              <a:buNone/>
              <a:defRPr sz="11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514214672"/>
      </p:ext>
    </p:extLst>
  </p:cSld>
  <p:clrMapOvr>
    <a:masterClrMapping/>
  </p:clrMapOvr>
  <p:transition>
    <p:random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kongb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8893827"/>
      </p:ext>
    </p:extLst>
  </p:cSld>
  <p:clrMapOvr>
    <a:masterClrMapping/>
  </p:clrMapOvr>
  <p:transition>
    <p:random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4"/>
            <a:ext cx="3365024" cy="130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440577"/>
      </p:ext>
    </p:extLst>
  </p:cSld>
  <p:clrMapOvr>
    <a:masterClrMapping/>
  </p:clrMapOvr>
  <p:transition>
    <p:random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201315"/>
      </p:ext>
    </p:extLst>
  </p:cSld>
  <p:clrMapOvr>
    <a:masterClrMapping/>
  </p:clrMapOvr>
  <p:transition>
    <p:random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5902301"/>
      </p:ext>
    </p:extLst>
  </p:cSld>
  <p:clrMapOvr>
    <a:masterClrMapping/>
  </p:clrMapOvr>
  <p:transition>
    <p:random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6381415"/>
      </p:ext>
    </p:extLst>
  </p:cSld>
  <p:clrMapOvr>
    <a:masterClrMapping/>
  </p:clrMapOvr>
  <p:transition>
    <p:random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2273651"/>
      </p:ext>
    </p:extLst>
  </p:cSld>
  <p:clrMapOvr>
    <a:masterClrMapping/>
  </p:clrMapOvr>
  <p:transition>
    <p:random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6277308"/>
      </p:ext>
    </p:extLst>
  </p:cSld>
  <p:clrMapOvr>
    <a:masterClrMapping/>
  </p:clrMapOvr>
  <p:transition>
    <p:random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535907"/>
      </p:ext>
    </p:extLst>
  </p:cSld>
  <p:clrMapOvr>
    <a:masterClrMapping/>
  </p:clrMapOvr>
  <p:transition>
    <p:random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0984854"/>
      </p:ext>
    </p:extLst>
  </p:cSld>
  <p:clrMapOvr>
    <a:masterClrMapping/>
  </p:clrMapOvr>
  <p:transition>
    <p:random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2603530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00518039"/>
      </p:ext>
    </p:extLst>
  </p:cSld>
  <p:clrMapOvr>
    <a:masterClrMapping/>
  </p:clrMapOvr>
  <p:transition>
    <p:random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2145491"/>
      </p:ext>
    </p:extLst>
  </p:cSld>
  <p:clrMapOvr>
    <a:masterClrMapping/>
  </p:clrMapOvr>
  <p:transition>
    <p:random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3954595"/>
      </p:ext>
    </p:extLst>
  </p:cSld>
  <p:clrMapOvr>
    <a:masterClrMapping/>
  </p:clrMapOvr>
  <p:transition>
    <p:random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7704083"/>
      </p:ext>
    </p:extLst>
  </p:cSld>
  <p:clrMapOvr>
    <a:masterClrMapping/>
  </p:clrMapOvr>
  <p:transition>
    <p:random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960847"/>
      </p:ext>
    </p:extLst>
  </p:cSld>
  <p:clrMapOvr>
    <a:masterClrMapping/>
  </p:clrMapOvr>
  <p:transition>
    <p:random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677736"/>
      </p:ext>
    </p:extLst>
  </p:cSld>
  <p:clrMapOvr>
    <a:masterClrMapping/>
  </p:clrMapOvr>
  <p:transition>
    <p:random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7643630"/>
      </p:ext>
    </p:extLst>
  </p:cSld>
  <p:clrMapOvr>
    <a:masterClrMapping/>
  </p:clrMapOvr>
  <p:transition>
    <p:random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3252093"/>
      </p:ext>
    </p:extLst>
  </p:cSld>
  <p:clrMapOvr>
    <a:masterClrMapping/>
  </p:clrMapOvr>
  <p:transition>
    <p:random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kongb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3557013"/>
      </p:ext>
    </p:extLst>
  </p:cSld>
  <p:clrMapOvr>
    <a:masterClrMapping/>
  </p:clrMapOvr>
  <p:transition>
    <p:random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4"/>
            <a:ext cx="3365024" cy="130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07717"/>
      </p:ext>
    </p:extLst>
  </p:cSld>
  <p:clrMapOvr>
    <a:masterClrMapping/>
  </p:clrMapOvr>
  <p:transition>
    <p:random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9390157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6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8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1pPr>
            <a:lvl2pPr marL="342960" indent="0">
              <a:buNone/>
              <a:defRPr sz="1499">
                <a:solidFill>
                  <a:schemeClr val="tx1">
                    <a:tint val="75000"/>
                  </a:schemeClr>
                </a:solidFill>
              </a:defRPr>
            </a:lvl2pPr>
            <a:lvl3pPr marL="685921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3pPr>
            <a:lvl4pPr marL="1028881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4pPr>
            <a:lvl5pPr marL="1371495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5pPr>
            <a:lvl6pPr marL="171445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6pPr>
            <a:lvl7pPr marL="205741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7pPr>
            <a:lvl8pPr marL="240037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8pPr>
            <a:lvl9pPr marL="2743337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909259496"/>
      </p:ext>
    </p:extLst>
  </p:cSld>
  <p:clrMapOvr>
    <a:masterClrMapping/>
  </p:clrMapOvr>
  <p:transition>
    <p:random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4139842"/>
      </p:ext>
    </p:extLst>
  </p:cSld>
  <p:clrMapOvr>
    <a:masterClrMapping/>
  </p:clrMapOvr>
  <p:transition>
    <p:random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6074005"/>
      </p:ext>
    </p:extLst>
  </p:cSld>
  <p:clrMapOvr>
    <a:masterClrMapping/>
  </p:clrMapOvr>
  <p:transition>
    <p:random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2197322"/>
      </p:ext>
    </p:extLst>
  </p:cSld>
  <p:clrMapOvr>
    <a:masterClrMapping/>
  </p:clrMapOvr>
  <p:transition>
    <p:random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88155FC-AB6E-3556-0CAC-104DA0183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D8296-7A39-4A75-A1F6-2280C153F5A3}" type="datetimeFigureOut">
              <a:rPr lang="zh-CN" altLang="en-US"/>
              <a:pPr>
                <a:defRPr/>
              </a:pPr>
              <a:t>2022/10/20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264967F-093B-AD7A-6595-4EF348820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39CC5C-6A8C-65FA-DDC9-280EA9F15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E4D68-F418-4927-B0C4-F4842418C26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7397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D8E583A-ED51-9C7B-AFD1-EF1166B7E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CA746-EA99-4C27-86FF-2E3E77BDB3FB}" type="datetimeFigureOut">
              <a:rPr lang="zh-CN" altLang="en-US"/>
              <a:pPr>
                <a:defRPr/>
              </a:pPr>
              <a:t>2022/10/20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52C7FA-3A6A-D0AE-4C44-95E60CBBE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EF96B2-CF0C-21F0-2F89-590F19E4B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E2DB5E-799B-4B8E-ADF4-FB676369FBF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267301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D83956-C665-44CC-88FB-F21702E01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2184E-B0AB-497F-846D-8846F3FF7E7A}" type="datetimeFigureOut">
              <a:rPr lang="zh-CN" altLang="en-US"/>
              <a:pPr>
                <a:defRPr/>
              </a:pPr>
              <a:t>2022/10/20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E2C188-DE0D-E401-61C5-A917516B0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98B345-7362-1570-E52E-55601F511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A106F6-9574-477E-99CB-434C07CF2FA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54885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3F632AF9-ACD9-F199-DCAD-15CC40B0D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BE8DC2-DCF0-45A7-B510-484C7EA5B0C2}" type="datetimeFigureOut">
              <a:rPr lang="zh-CN" altLang="en-US"/>
              <a:pPr>
                <a:defRPr/>
              </a:pPr>
              <a:t>2022/10/20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C517C804-CF47-95CD-CB2D-8F3A59B49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B1FEE3F7-EA84-7A5E-1498-8C0BECBE2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5B4E57-A228-467F-B4A2-02EA732A2FF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229838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D7FBFA6B-162B-4442-6C71-A2E491EC7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18B1B-7296-48A4-B031-EE3DE89099F7}" type="datetimeFigureOut">
              <a:rPr lang="zh-CN" altLang="en-US"/>
              <a:pPr>
                <a:defRPr/>
              </a:pPr>
              <a:t>2022/10/20</a:t>
            </a:fld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314E96E9-DBCC-2930-D600-270CBD73C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1C346AAE-DD43-BE40-B599-E1ED09F38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6B15B4-AA0E-4AC1-B234-26865D2DCE4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587154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BA97E1CC-325F-67B5-F067-416BD9E18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E69684-5856-4DF2-9540-EED117D18583}" type="datetimeFigureOut">
              <a:rPr lang="zh-CN" altLang="en-US"/>
              <a:pPr>
                <a:defRPr/>
              </a:pPr>
              <a:t>2022/10/20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C2A70A56-692D-86D3-D9AB-595301EEF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8705EA4C-90F7-E04A-090D-FE0B179B3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8EC9E-18EE-4300-9862-A8F6DF459A4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650752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6BCFF4F1-400D-4AAD-0C89-27B25F0A1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A5F88-A555-4131-97FD-DDE24B1F6A8E}" type="datetimeFigureOut">
              <a:rPr lang="zh-CN" altLang="en-US"/>
              <a:pPr>
                <a:defRPr/>
              </a:pPr>
              <a:t>2022/10/20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8767FF7F-B207-1604-6A76-321698E0B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B17E6C2E-1763-401A-7357-64336AD6B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1F1160-87C4-4B8A-9CA2-652E1D04DF1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79473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8" y="1825686"/>
            <a:ext cx="5181697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52247699"/>
      </p:ext>
    </p:extLst>
  </p:cSld>
  <p:clrMapOvr>
    <a:masterClrMapping/>
  </p:clrMapOvr>
  <p:transition>
    <p:random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0923BC5D-1811-E85D-5068-2C3185FBF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9CB3F-9133-486A-AD68-49F4B72D0EAC}" type="datetimeFigureOut">
              <a:rPr lang="zh-CN" altLang="en-US"/>
              <a:pPr>
                <a:defRPr/>
              </a:pPr>
              <a:t>2022/10/20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8E13BFBA-688A-1F10-0795-C803ED6E5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29CF90DA-8DB6-53DD-42D9-161F8D265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C87E0-165D-4994-86DB-EF81C1C1B23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48338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3110C83D-95D7-9832-081F-B05138862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0149E6-D3C0-467E-ACD1-2B56EFD56494}" type="datetimeFigureOut">
              <a:rPr lang="zh-CN" altLang="en-US"/>
              <a:pPr>
                <a:defRPr/>
              </a:pPr>
              <a:t>2022/10/20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6E46CE5E-D613-1F08-4BDD-542197E2F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AE0B34FB-06D0-F43C-F93B-072D61451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09A47-0BD6-4FF6-AE26-648E98AA32A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928244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3EA49EE-30C2-7811-60C4-2CAB3E50D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F99FF-DBF8-413E-9DFB-7A0FD237FC12}" type="datetimeFigureOut">
              <a:rPr lang="zh-CN" altLang="en-US"/>
              <a:pPr>
                <a:defRPr/>
              </a:pPr>
              <a:t>2022/10/20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865680-13B1-8378-9460-9D79C320A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972957-CE97-5FE6-4E11-33EDCD340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89C26-A80C-4EBF-970B-779DB24927B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0324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5248364-6B6A-5CC3-6AA9-7327F35DA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6B7DBE-349B-45B1-8E08-F96AE0C6948F}" type="datetimeFigureOut">
              <a:rPr lang="zh-CN" altLang="en-US"/>
              <a:pPr>
                <a:defRPr/>
              </a:pPr>
              <a:t>2022/10/20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453FC61-0D18-15A5-5CA4-DB68092F3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2045C8-0F3F-EF77-5B42-6144DA65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F93F1-BB24-47E8-9FAE-D674B40656D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875070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3690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9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8" y="1778497"/>
            <a:ext cx="4873665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8" y="2665468"/>
            <a:ext cx="4873665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7" y="1778497"/>
            <a:ext cx="4897668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7" y="2665468"/>
            <a:ext cx="4897668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18178314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7648011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756886837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2796755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7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1"/>
            </a:lvl3pPr>
            <a:lvl4pPr>
              <a:defRPr sz="1499"/>
            </a:lvl4pPr>
            <a:lvl5pPr>
              <a:defRPr sz="1499"/>
            </a:lvl5pPr>
            <a:lvl6pPr>
              <a:defRPr sz="1499"/>
            </a:lvl6pPr>
            <a:lvl7pPr>
              <a:defRPr sz="1499"/>
            </a:lvl7pPr>
            <a:lvl8pPr>
              <a:defRPr sz="1499"/>
            </a:lvl8pPr>
            <a:lvl9pPr>
              <a:defRPr sz="14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99"/>
            </a:lvl1pPr>
            <a:lvl2pPr marL="342960" indent="0">
              <a:buNone/>
              <a:defRPr sz="1049"/>
            </a:lvl2pPr>
            <a:lvl3pPr marL="685921" indent="0">
              <a:buNone/>
              <a:defRPr sz="899"/>
            </a:lvl3pPr>
            <a:lvl4pPr marL="1028881" indent="0">
              <a:buNone/>
              <a:defRPr sz="749"/>
            </a:lvl4pPr>
            <a:lvl5pPr marL="1371495" indent="0">
              <a:buNone/>
              <a:defRPr sz="749"/>
            </a:lvl5pPr>
            <a:lvl6pPr marL="1714456" indent="0">
              <a:buNone/>
              <a:defRPr sz="749"/>
            </a:lvl6pPr>
            <a:lvl7pPr marL="2057416" indent="0">
              <a:buNone/>
              <a:defRPr sz="749"/>
            </a:lvl7pPr>
            <a:lvl8pPr marL="2400376" indent="0">
              <a:buNone/>
              <a:defRPr sz="749"/>
            </a:lvl8pPr>
            <a:lvl9pPr marL="2743337" indent="0">
              <a:buNone/>
              <a:defRPr sz="7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184613731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7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7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1"/>
            </a:lvl1pPr>
            <a:lvl2pPr marL="342960" indent="0">
              <a:buNone/>
              <a:defRPr sz="2101"/>
            </a:lvl2pPr>
            <a:lvl3pPr marL="685921" indent="0">
              <a:buNone/>
              <a:defRPr sz="1801"/>
            </a:lvl3pPr>
            <a:lvl4pPr marL="1028881" indent="0">
              <a:buNone/>
              <a:defRPr sz="1499"/>
            </a:lvl4pPr>
            <a:lvl5pPr marL="1371495" indent="0">
              <a:buNone/>
              <a:defRPr sz="1499"/>
            </a:lvl5pPr>
            <a:lvl6pPr marL="1714456" indent="0">
              <a:buNone/>
              <a:defRPr sz="1499"/>
            </a:lvl6pPr>
            <a:lvl7pPr marL="2057416" indent="0">
              <a:buNone/>
              <a:defRPr sz="1499"/>
            </a:lvl7pPr>
            <a:lvl8pPr marL="2400376" indent="0">
              <a:buNone/>
              <a:defRPr sz="1499"/>
            </a:lvl8pPr>
            <a:lvl9pPr marL="2743337" indent="0">
              <a:buNone/>
              <a:defRPr sz="14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99"/>
            </a:lvl1pPr>
            <a:lvl2pPr marL="342960" indent="0">
              <a:buNone/>
              <a:defRPr sz="1349"/>
            </a:lvl2pPr>
            <a:lvl3pPr marL="685921" indent="0">
              <a:buNone/>
              <a:defRPr sz="1199"/>
            </a:lvl3pPr>
            <a:lvl4pPr marL="1028881" indent="0">
              <a:buNone/>
              <a:defRPr sz="1049"/>
            </a:lvl4pPr>
            <a:lvl5pPr marL="1371495" indent="0">
              <a:buNone/>
              <a:defRPr sz="1049"/>
            </a:lvl5pPr>
            <a:lvl6pPr marL="1714456" indent="0">
              <a:buNone/>
              <a:defRPr sz="1049"/>
            </a:lvl6pPr>
            <a:lvl7pPr marL="2057416" indent="0">
              <a:buNone/>
              <a:defRPr sz="1049"/>
            </a:lvl7pPr>
            <a:lvl8pPr marL="2400376" indent="0">
              <a:buNone/>
              <a:defRPr sz="1049"/>
            </a:lvl8pPr>
            <a:lvl9pPr marL="2743337" indent="0">
              <a:buNone/>
              <a:defRPr sz="10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165584462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67354372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6" y="365138"/>
            <a:ext cx="2628949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7" y="365138"/>
            <a:ext cx="7734447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73255735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8" y="1825687"/>
            <a:ext cx="5181697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8" y="4076838"/>
            <a:ext cx="5181697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73261309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817322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1" y="277813"/>
            <a:ext cx="109728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EAFFA7-C313-4C30-88AC-AD3ABC9A0B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defTabSz="49834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35">
              <a:solidFill>
                <a:srgbClr val="00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34EE2F-0824-477E-A9A0-44C75B6DD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1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defTabSz="49834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35">
              <a:solidFill>
                <a:srgbClr val="00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451253-0F39-4CB0-B581-EB78E4B5B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defTabSz="498348" fontAlgn="base">
              <a:spcBef>
                <a:spcPct val="0"/>
              </a:spcBef>
              <a:spcAft>
                <a:spcPct val="0"/>
              </a:spcAft>
              <a:defRPr/>
            </a:pPr>
            <a:fld id="{3D505CB2-7C21-4A37-9DC8-979760A0EFB0}" type="slidenum">
              <a:rPr lang="en-US" altLang="en-US" sz="1635" smtClean="0">
                <a:solidFill>
                  <a:srgbClr val="000000"/>
                </a:solidFill>
              </a:rPr>
              <a:pPr defTabSz="498348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635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323918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30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30" y="3602159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1"/>
            </a:lvl1pPr>
            <a:lvl2pPr marL="342960" indent="0" algn="ctr">
              <a:buNone/>
              <a:defRPr sz="1499"/>
            </a:lvl2pPr>
            <a:lvl3pPr marL="685921" indent="0" algn="ctr">
              <a:buNone/>
              <a:defRPr sz="1349"/>
            </a:lvl3pPr>
            <a:lvl4pPr marL="1028881" indent="0" algn="ctr">
              <a:buNone/>
              <a:defRPr sz="1199"/>
            </a:lvl4pPr>
            <a:lvl5pPr marL="1371495" indent="0" algn="ctr">
              <a:buNone/>
              <a:defRPr sz="1199"/>
            </a:lvl5pPr>
            <a:lvl6pPr marL="1714456" indent="0" algn="ctr">
              <a:buNone/>
              <a:defRPr sz="1199"/>
            </a:lvl6pPr>
            <a:lvl7pPr marL="2057416" indent="0" algn="ctr">
              <a:buNone/>
              <a:defRPr sz="1199"/>
            </a:lvl7pPr>
            <a:lvl8pPr marL="2400376" indent="0" algn="ctr">
              <a:buNone/>
              <a:defRPr sz="1199"/>
            </a:lvl8pPr>
            <a:lvl9pPr marL="2743337" indent="0" algn="ctr">
              <a:buNone/>
              <a:defRPr sz="11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972232122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1DEDB-537E-47CF-AC61-132F004EC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BDBC9A-698E-49EB-BBF9-24774F72E7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C0C11E-9609-462F-A7F9-EF6D26B3C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2EFD3-0F6B-4D65-9CE6-F855440A0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472EA-AA01-4F9B-8B59-28909DC26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0735846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98692270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6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8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1pPr>
            <a:lvl2pPr marL="342960" indent="0">
              <a:buNone/>
              <a:defRPr sz="1499">
                <a:solidFill>
                  <a:schemeClr val="tx1">
                    <a:tint val="75000"/>
                  </a:schemeClr>
                </a:solidFill>
              </a:defRPr>
            </a:lvl2pPr>
            <a:lvl3pPr marL="685921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3pPr>
            <a:lvl4pPr marL="1028881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4pPr>
            <a:lvl5pPr marL="1371495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5pPr>
            <a:lvl6pPr marL="171445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6pPr>
            <a:lvl7pPr marL="205741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7pPr>
            <a:lvl8pPr marL="240037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8pPr>
            <a:lvl9pPr marL="2743337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386213735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8" y="1825686"/>
            <a:ext cx="5181697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13770360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9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8" y="1778497"/>
            <a:ext cx="4873665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8" y="2665468"/>
            <a:ext cx="4873665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7" y="1778497"/>
            <a:ext cx="4897668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7" y="2665468"/>
            <a:ext cx="4897668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41989416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18941193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11978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7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1"/>
            </a:lvl3pPr>
            <a:lvl4pPr>
              <a:defRPr sz="1499"/>
            </a:lvl4pPr>
            <a:lvl5pPr>
              <a:defRPr sz="1499"/>
            </a:lvl5pPr>
            <a:lvl6pPr>
              <a:defRPr sz="1499"/>
            </a:lvl6pPr>
            <a:lvl7pPr>
              <a:defRPr sz="1499"/>
            </a:lvl7pPr>
            <a:lvl8pPr>
              <a:defRPr sz="1499"/>
            </a:lvl8pPr>
            <a:lvl9pPr>
              <a:defRPr sz="14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99"/>
            </a:lvl1pPr>
            <a:lvl2pPr marL="342960" indent="0">
              <a:buNone/>
              <a:defRPr sz="1049"/>
            </a:lvl2pPr>
            <a:lvl3pPr marL="685921" indent="0">
              <a:buNone/>
              <a:defRPr sz="899"/>
            </a:lvl3pPr>
            <a:lvl4pPr marL="1028881" indent="0">
              <a:buNone/>
              <a:defRPr sz="749"/>
            </a:lvl4pPr>
            <a:lvl5pPr marL="1371495" indent="0">
              <a:buNone/>
              <a:defRPr sz="749"/>
            </a:lvl5pPr>
            <a:lvl6pPr marL="1714456" indent="0">
              <a:buNone/>
              <a:defRPr sz="749"/>
            </a:lvl6pPr>
            <a:lvl7pPr marL="2057416" indent="0">
              <a:buNone/>
              <a:defRPr sz="749"/>
            </a:lvl7pPr>
            <a:lvl8pPr marL="2400376" indent="0">
              <a:buNone/>
              <a:defRPr sz="749"/>
            </a:lvl8pPr>
            <a:lvl9pPr marL="2743337" indent="0">
              <a:buNone/>
              <a:defRPr sz="7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56555663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7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7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1"/>
            </a:lvl1pPr>
            <a:lvl2pPr marL="342960" indent="0">
              <a:buNone/>
              <a:defRPr sz="2101"/>
            </a:lvl2pPr>
            <a:lvl3pPr marL="685921" indent="0">
              <a:buNone/>
              <a:defRPr sz="1801"/>
            </a:lvl3pPr>
            <a:lvl4pPr marL="1028881" indent="0">
              <a:buNone/>
              <a:defRPr sz="1499"/>
            </a:lvl4pPr>
            <a:lvl5pPr marL="1371495" indent="0">
              <a:buNone/>
              <a:defRPr sz="1499"/>
            </a:lvl5pPr>
            <a:lvl6pPr marL="1714456" indent="0">
              <a:buNone/>
              <a:defRPr sz="1499"/>
            </a:lvl6pPr>
            <a:lvl7pPr marL="2057416" indent="0">
              <a:buNone/>
              <a:defRPr sz="1499"/>
            </a:lvl7pPr>
            <a:lvl8pPr marL="2400376" indent="0">
              <a:buNone/>
              <a:defRPr sz="1499"/>
            </a:lvl8pPr>
            <a:lvl9pPr marL="2743337" indent="0">
              <a:buNone/>
              <a:defRPr sz="14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99"/>
            </a:lvl1pPr>
            <a:lvl2pPr marL="342960" indent="0">
              <a:buNone/>
              <a:defRPr sz="1349"/>
            </a:lvl2pPr>
            <a:lvl3pPr marL="685921" indent="0">
              <a:buNone/>
              <a:defRPr sz="1199"/>
            </a:lvl3pPr>
            <a:lvl4pPr marL="1028881" indent="0">
              <a:buNone/>
              <a:defRPr sz="1049"/>
            </a:lvl4pPr>
            <a:lvl5pPr marL="1371495" indent="0">
              <a:buNone/>
              <a:defRPr sz="1049"/>
            </a:lvl5pPr>
            <a:lvl6pPr marL="1714456" indent="0">
              <a:buNone/>
              <a:defRPr sz="1049"/>
            </a:lvl6pPr>
            <a:lvl7pPr marL="2057416" indent="0">
              <a:buNone/>
              <a:defRPr sz="1049"/>
            </a:lvl7pPr>
            <a:lvl8pPr marL="2400376" indent="0">
              <a:buNone/>
              <a:defRPr sz="1049"/>
            </a:lvl8pPr>
            <a:lvl9pPr marL="2743337" indent="0">
              <a:buNone/>
              <a:defRPr sz="10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400548663"/>
      </p:ext>
    </p:extLst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95293811"/>
      </p:ext>
    </p:extLst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6" y="365138"/>
            <a:ext cx="2628949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7" y="365138"/>
            <a:ext cx="7734447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42300095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A53A9-559F-49BE-8CB7-962764284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01BA74-DCE4-4298-A6CA-7333EE89FC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C5F476-24EE-4D8F-90FB-9E436909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16B14-8048-4ACF-93B6-18F71B83B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C2DE22-6444-4710-940C-3436A0C3B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2441E3-C47F-444A-8CE0-0A652D482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2917696"/>
      </p:ext>
    </p:extLst>
  </p:cSld>
  <p:clrMapOvr>
    <a:masterClrMapping/>
  </p:clrMapOvr>
  <p:transition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8" y="1825687"/>
            <a:ext cx="5181697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8" y="4076838"/>
            <a:ext cx="5181697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72738683"/>
      </p:ext>
    </p:extLst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0607246"/>
      </p:ext>
    </p:extLst>
  </p:cSld>
  <p:clrMapOvr>
    <a:masterClrMapping/>
  </p:clrMapOvr>
  <p:transition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1" y="277813"/>
            <a:ext cx="109728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EAFFA7-C313-4C30-88AC-AD3ABC9A0B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defTabSz="49834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35">
              <a:solidFill>
                <a:srgbClr val="00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34EE2F-0824-477E-A9A0-44C75B6DD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1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defTabSz="49834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35">
              <a:solidFill>
                <a:srgbClr val="00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451253-0F39-4CB0-B581-EB78E4B5B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defTabSz="498348" fontAlgn="base">
              <a:spcBef>
                <a:spcPct val="0"/>
              </a:spcBef>
              <a:spcAft>
                <a:spcPct val="0"/>
              </a:spcAft>
              <a:defRPr/>
            </a:pPr>
            <a:fld id="{3D505CB2-7C21-4A37-9DC8-979760A0EFB0}" type="slidenum">
              <a:rPr lang="en-US" altLang="en-US" sz="1635" smtClean="0">
                <a:solidFill>
                  <a:srgbClr val="000000"/>
                </a:solidFill>
              </a:rPr>
              <a:pPr defTabSz="498348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635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45236"/>
      </p:ext>
    </p:extLst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672136"/>
      </p:ext>
    </p:extLst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213043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735520"/>
      </p:ext>
    </p:extLst>
  </p:cSld>
  <p:clrMapOvr>
    <a:masterClrMapping/>
  </p:clrMapOvr>
  <p:transition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003396"/>
      </p:ext>
    </p:extLst>
  </p:cSld>
  <p:clrMapOvr>
    <a:masterClrMapping/>
  </p:clrMapOvr>
  <p:transition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7" y="4406904"/>
            <a:ext cx="10363200" cy="1362075"/>
          </a:xfrm>
        </p:spPr>
        <p:txBody>
          <a:bodyPr anchor="t"/>
          <a:lstStyle>
            <a:lvl1pPr algn="l">
              <a:defRPr sz="40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7" y="2906716"/>
            <a:ext cx="10363200" cy="1500187"/>
          </a:xfrm>
        </p:spPr>
        <p:txBody>
          <a:bodyPr anchor="b"/>
          <a:lstStyle>
            <a:lvl1pPr marL="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3pPr>
            <a:lvl4pPr marL="1371124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4pPr>
            <a:lvl5pPr marL="1828324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5pPr>
            <a:lvl6pPr marL="2285524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6pPr>
            <a:lvl7pPr marL="2742724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7pPr>
            <a:lvl8pPr marL="3199448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8pPr>
            <a:lvl9pPr marL="3656648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610194"/>
      </p:ext>
    </p:extLst>
  </p:cSld>
  <p:clrMapOvr>
    <a:masterClrMapping/>
  </p:clrMapOvr>
  <p:transition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3" y="1600204"/>
            <a:ext cx="5384800" cy="4525963"/>
          </a:xfrm>
        </p:spPr>
        <p:txBody>
          <a:bodyPr/>
          <a:lstStyle>
            <a:lvl1pPr>
              <a:defRPr sz="2850"/>
            </a:lvl1pPr>
            <a:lvl2pPr>
              <a:defRPr sz="2400"/>
            </a:lvl2pPr>
            <a:lvl3pPr>
              <a:defRPr sz="2025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4"/>
            <a:ext cx="5384800" cy="4525963"/>
          </a:xfrm>
        </p:spPr>
        <p:txBody>
          <a:bodyPr/>
          <a:lstStyle>
            <a:lvl1pPr>
              <a:defRPr sz="2850"/>
            </a:lvl1pPr>
            <a:lvl2pPr>
              <a:defRPr sz="2400"/>
            </a:lvl2pPr>
            <a:lvl3pPr>
              <a:defRPr sz="2025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650588"/>
      </p:ext>
    </p:extLst>
  </p:cSld>
  <p:clrMapOvr>
    <a:masterClrMapping/>
  </p:clrMapOvr>
  <p:transition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6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25" b="1"/>
            </a:lvl2pPr>
            <a:lvl3pPr marL="914400" indent="0">
              <a:buNone/>
              <a:defRPr sz="1800" b="1"/>
            </a:lvl3pPr>
            <a:lvl4pPr marL="1371124" indent="0">
              <a:buNone/>
              <a:defRPr sz="1650" b="1"/>
            </a:lvl4pPr>
            <a:lvl5pPr marL="1828324" indent="0">
              <a:buNone/>
              <a:defRPr sz="1650" b="1"/>
            </a:lvl5pPr>
            <a:lvl6pPr marL="2285524" indent="0">
              <a:buNone/>
              <a:defRPr sz="1650" b="1"/>
            </a:lvl6pPr>
            <a:lvl7pPr marL="2742724" indent="0">
              <a:buNone/>
              <a:defRPr sz="1650" b="1"/>
            </a:lvl7pPr>
            <a:lvl8pPr marL="3199448" indent="0">
              <a:buNone/>
              <a:defRPr sz="1650" b="1"/>
            </a:lvl8pPr>
            <a:lvl9pPr marL="3656648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7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25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6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25" b="1"/>
            </a:lvl2pPr>
            <a:lvl3pPr marL="914400" indent="0">
              <a:buNone/>
              <a:defRPr sz="1800" b="1"/>
            </a:lvl3pPr>
            <a:lvl4pPr marL="1371124" indent="0">
              <a:buNone/>
              <a:defRPr sz="1650" b="1"/>
            </a:lvl4pPr>
            <a:lvl5pPr marL="1828324" indent="0">
              <a:buNone/>
              <a:defRPr sz="1650" b="1"/>
            </a:lvl5pPr>
            <a:lvl6pPr marL="2285524" indent="0">
              <a:buNone/>
              <a:defRPr sz="1650" b="1"/>
            </a:lvl6pPr>
            <a:lvl7pPr marL="2742724" indent="0">
              <a:buNone/>
              <a:defRPr sz="1650" b="1"/>
            </a:lvl7pPr>
            <a:lvl8pPr marL="3199448" indent="0">
              <a:buNone/>
              <a:defRPr sz="1650" b="1"/>
            </a:lvl8pPr>
            <a:lvl9pPr marL="3656648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7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25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245516"/>
      </p:ext>
    </p:extLst>
  </p:cSld>
  <p:clrMapOvr>
    <a:masterClrMapping/>
  </p:clrMapOvr>
  <p:transition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56354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1862A-C3D5-4AFC-A84D-2A9F07049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82B89D-9DF4-4261-87F7-18034CE780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6EA1A7-5ED6-42E3-B32C-121573710C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FE167E-F91E-49D6-8C35-2ED9DD8922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02689A-35A9-49E1-A550-D8C4E493D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E772ED-F7F2-416D-9508-AB672616A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588CAE-3E94-463F-81A0-CA88EA1F8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DA8B83-512E-4C5E-B2D1-849BDF226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1746245"/>
      </p:ext>
    </p:extLst>
  </p:cSld>
  <p:clrMapOvr>
    <a:masterClrMapping/>
  </p:clrMapOvr>
  <p:transition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5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algn="ctr" defTabSz="685800">
              <a:defRPr/>
            </a:pPr>
            <a:endParaRPr lang="zh-CN" altLang="en-US" sz="1350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8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algn="ctr" defTabSz="685800">
              <a:defRPr/>
            </a:pPr>
            <a:endParaRPr lang="zh-CN" altLang="en-US" sz="1350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9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382694"/>
      </p:ext>
    </p:extLst>
  </p:cSld>
  <p:clrMapOvr>
    <a:masterClrMapping/>
  </p:clrMapOvr>
  <p:transition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456796"/>
      </p:ext>
    </p:extLst>
  </p:cSld>
  <p:clrMapOvr>
    <a:masterClrMapping/>
  </p:clrMapOvr>
  <p:transition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2"/>
            <a:ext cx="4011084" cy="1162051"/>
          </a:xfrm>
        </p:spPr>
        <p:txBody>
          <a:bodyPr anchor="b"/>
          <a:lstStyle>
            <a:lvl1pPr algn="l">
              <a:defRPr sz="20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6"/>
            <a:ext cx="6815667" cy="5853113"/>
          </a:xfrm>
        </p:spPr>
        <p:txBody>
          <a:bodyPr/>
          <a:lstStyle>
            <a:lvl1pPr>
              <a:defRPr sz="3225"/>
            </a:lvl1pPr>
            <a:lvl2pPr>
              <a:defRPr sz="2850"/>
            </a:lvl2pPr>
            <a:lvl3pPr>
              <a:defRPr sz="2400"/>
            </a:lvl3pPr>
            <a:lvl4pPr>
              <a:defRPr sz="2025"/>
            </a:lvl4pPr>
            <a:lvl5pPr>
              <a:defRPr sz="2025"/>
            </a:lvl5pPr>
            <a:lvl6pPr>
              <a:defRPr sz="2025"/>
            </a:lvl6pPr>
            <a:lvl7pPr>
              <a:defRPr sz="2025"/>
            </a:lvl7pPr>
            <a:lvl8pPr>
              <a:defRPr sz="2025"/>
            </a:lvl8pPr>
            <a:lvl9pPr>
              <a:defRPr sz="20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7"/>
            <a:ext cx="4011084" cy="4691063"/>
          </a:xfrm>
        </p:spPr>
        <p:txBody>
          <a:bodyPr/>
          <a:lstStyle>
            <a:lvl1pPr marL="0" indent="0">
              <a:buNone/>
              <a:defRPr sz="1425"/>
            </a:lvl1pPr>
            <a:lvl2pPr marL="457200" indent="0">
              <a:buNone/>
              <a:defRPr sz="1200"/>
            </a:lvl2pPr>
            <a:lvl3pPr marL="914400" indent="0">
              <a:buNone/>
              <a:defRPr sz="1050"/>
            </a:lvl3pPr>
            <a:lvl4pPr marL="1371124" indent="0">
              <a:buNone/>
              <a:defRPr sz="900"/>
            </a:lvl4pPr>
            <a:lvl5pPr marL="1828324" indent="0">
              <a:buNone/>
              <a:defRPr sz="900"/>
            </a:lvl5pPr>
            <a:lvl6pPr marL="2285524" indent="0">
              <a:buNone/>
              <a:defRPr sz="900"/>
            </a:lvl6pPr>
            <a:lvl7pPr marL="2742724" indent="0">
              <a:buNone/>
              <a:defRPr sz="900"/>
            </a:lvl7pPr>
            <a:lvl8pPr marL="3199448" indent="0">
              <a:buNone/>
              <a:defRPr sz="900"/>
            </a:lvl8pPr>
            <a:lvl9pPr marL="365664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995475"/>
      </p:ext>
    </p:extLst>
  </p:cSld>
  <p:clrMapOvr>
    <a:masterClrMapping/>
  </p:clrMapOvr>
  <p:transition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4"/>
            <a:ext cx="7315200" cy="566739"/>
          </a:xfrm>
        </p:spPr>
        <p:txBody>
          <a:bodyPr anchor="b"/>
          <a:lstStyle>
            <a:lvl1pPr algn="l">
              <a:defRPr sz="20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3225"/>
            </a:lvl1pPr>
            <a:lvl2pPr marL="457200" indent="0">
              <a:buNone/>
              <a:defRPr sz="2850"/>
            </a:lvl2pPr>
            <a:lvl3pPr marL="914400" indent="0">
              <a:buNone/>
              <a:defRPr sz="2400"/>
            </a:lvl3pPr>
            <a:lvl4pPr marL="1371124" indent="0">
              <a:buNone/>
              <a:defRPr sz="2025"/>
            </a:lvl4pPr>
            <a:lvl5pPr marL="1828324" indent="0">
              <a:buNone/>
              <a:defRPr sz="2025"/>
            </a:lvl5pPr>
            <a:lvl6pPr marL="2285524" indent="0">
              <a:buNone/>
              <a:defRPr sz="2025"/>
            </a:lvl6pPr>
            <a:lvl7pPr marL="2742724" indent="0">
              <a:buNone/>
              <a:defRPr sz="2025"/>
            </a:lvl7pPr>
            <a:lvl8pPr marL="3199448" indent="0">
              <a:buNone/>
              <a:defRPr sz="2025"/>
            </a:lvl8pPr>
            <a:lvl9pPr marL="3656648" indent="0">
              <a:buNone/>
              <a:defRPr sz="2025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425"/>
            </a:lvl1pPr>
            <a:lvl2pPr marL="457200" indent="0">
              <a:buNone/>
              <a:defRPr sz="1200"/>
            </a:lvl2pPr>
            <a:lvl3pPr marL="914400" indent="0">
              <a:buNone/>
              <a:defRPr sz="1050"/>
            </a:lvl3pPr>
            <a:lvl4pPr marL="1371124" indent="0">
              <a:buNone/>
              <a:defRPr sz="900"/>
            </a:lvl4pPr>
            <a:lvl5pPr marL="1828324" indent="0">
              <a:buNone/>
              <a:defRPr sz="900"/>
            </a:lvl5pPr>
            <a:lvl6pPr marL="2285524" indent="0">
              <a:buNone/>
              <a:defRPr sz="900"/>
            </a:lvl6pPr>
            <a:lvl7pPr marL="2742724" indent="0">
              <a:buNone/>
              <a:defRPr sz="900"/>
            </a:lvl7pPr>
            <a:lvl8pPr marL="3199448" indent="0">
              <a:buNone/>
              <a:defRPr sz="900"/>
            </a:lvl8pPr>
            <a:lvl9pPr marL="365664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251807"/>
      </p:ext>
    </p:extLst>
  </p:cSld>
  <p:clrMapOvr>
    <a:masterClrMapping/>
  </p:clrMapOvr>
  <p:transition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924860"/>
      </p:ext>
    </p:extLst>
  </p:cSld>
  <p:clrMapOvr>
    <a:masterClrMapping/>
  </p:clrMapOvr>
  <p:transition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3" y="27464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244472"/>
      </p:ext>
    </p:extLst>
  </p:cSld>
  <p:clrMapOvr>
    <a:masterClrMapping/>
  </p:clrMapOvr>
  <p:transition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6738535"/>
      </p:ext>
    </p:extLst>
  </p:cSld>
  <p:clrMapOvr>
    <a:masterClrMapping/>
  </p:clrMapOvr>
  <p:transition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/>
            <a:fld id="{00000000-1234-1234-1234-123412341234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489379"/>
      </p:ext>
    </p:extLst>
  </p:cSld>
  <p:clrMapOvr>
    <a:masterClrMapping/>
  </p:clrMapOvr>
  <p:transition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516649"/>
      </p:ext>
    </p:extLst>
  </p:cSld>
  <p:clrMapOvr>
    <a:masterClrMapping/>
  </p:clrMapOvr>
  <p:transition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468604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A9029-D04F-461A-8D7F-54E2E746D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2AD041-A9C9-4E13-9244-BBBFE8D62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562FB-4258-479E-94F9-DA2E7DCA3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D08642-C8FF-4BFE-9AF5-1B26B357B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8580553"/>
      </p:ext>
    </p:extLst>
  </p:cSld>
  <p:clrMapOvr>
    <a:masterClrMapping/>
  </p:clrMapOvr>
  <p:transition>
    <p:rand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046989"/>
      </p:ext>
    </p:extLst>
  </p:cSld>
  <p:clrMapOvr>
    <a:masterClrMapping/>
  </p:clrMapOvr>
  <p:transition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786616"/>
      </p:ext>
    </p:extLst>
  </p:cSld>
  <p:clrMapOvr>
    <a:masterClrMapping/>
  </p:clrMapOvr>
  <p:transition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056751"/>
      </p:ext>
    </p:extLst>
  </p:cSld>
  <p:clrMapOvr>
    <a:masterClrMapping/>
  </p:clrMapOvr>
  <p:transition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754807"/>
      </p:ext>
    </p:extLst>
  </p:cSld>
  <p:clrMapOvr>
    <a:masterClrMapping/>
  </p:clrMapOvr>
  <p:transition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255047"/>
      </p:ext>
    </p:extLst>
  </p:cSld>
  <p:clrMapOvr>
    <a:masterClrMapping/>
  </p:clrMapOvr>
  <p:transition>
    <p:rand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300113"/>
      </p:ext>
    </p:extLst>
  </p:cSld>
  <p:clrMapOvr>
    <a:masterClrMapping/>
  </p:clrMapOvr>
  <p:transition>
    <p:rand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855910"/>
      </p:ext>
    </p:extLst>
  </p:cSld>
  <p:clrMapOvr>
    <a:masterClrMapping/>
  </p:clrMapOvr>
  <p:transition>
    <p:rand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489900"/>
      </p:ext>
    </p:extLst>
  </p:cSld>
  <p:clrMapOvr>
    <a:masterClrMapping/>
  </p:clrMapOvr>
  <p:transition>
    <p:rand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095869"/>
      </p:ext>
    </p:extLst>
  </p:cSld>
  <p:clrMapOvr>
    <a:masterClrMapping/>
  </p:clrMapOvr>
  <p:transition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4"/>
            <a:ext cx="3365024" cy="130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273560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81791C-BE8B-49CE-808D-F5F711A7B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87361D-513D-46B6-93AA-42F252006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B6BF8A-A0AE-4269-9481-5EC02F8A2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528583"/>
      </p:ext>
    </p:extLst>
  </p:cSld>
  <p:clrMapOvr>
    <a:masterClrMapping/>
  </p:clrMapOvr>
  <p:transition>
    <p:random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6200250"/>
      </p:ext>
    </p:extLst>
  </p:cSld>
  <p:clrMapOvr>
    <a:masterClrMapping/>
  </p:clrMapOvr>
  <p:transition>
    <p:rand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923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84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77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69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6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54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46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38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623034"/>
      </p:ext>
    </p:extLst>
  </p:cSld>
  <p:clrMapOvr>
    <a:masterClrMapping/>
  </p:clrMapOvr>
  <p:transition>
    <p:rand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651437"/>
      </p:ext>
    </p:extLst>
  </p:cSld>
  <p:clrMapOvr>
    <a:masterClrMapping/>
  </p:clrMapOvr>
  <p:transition>
    <p:rand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4"/>
            <a:ext cx="10363200" cy="1362074"/>
          </a:xfrm>
        </p:spPr>
        <p:txBody>
          <a:bodyPr anchor="t"/>
          <a:lstStyle>
            <a:lvl1pPr algn="l">
              <a:defRPr sz="428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177">
                <a:solidFill>
                  <a:schemeClr val="tx1">
                    <a:tint val="75000"/>
                  </a:schemeClr>
                </a:solidFill>
              </a:defRPr>
            </a:lvl1pPr>
            <a:lvl2pPr marL="492369" indent="0">
              <a:buNone/>
              <a:defRPr sz="1952">
                <a:solidFill>
                  <a:schemeClr val="tx1">
                    <a:tint val="75000"/>
                  </a:schemeClr>
                </a:solidFill>
              </a:defRPr>
            </a:lvl2pPr>
            <a:lvl3pPr marL="984736" indent="0">
              <a:buNone/>
              <a:defRPr sz="1727">
                <a:solidFill>
                  <a:schemeClr val="tx1">
                    <a:tint val="75000"/>
                  </a:schemeClr>
                </a:solidFill>
              </a:defRPr>
            </a:lvl3pPr>
            <a:lvl4pPr marL="1477104" indent="0">
              <a:buNone/>
              <a:defRPr sz="1502">
                <a:solidFill>
                  <a:schemeClr val="tx1">
                    <a:tint val="75000"/>
                  </a:schemeClr>
                </a:solidFill>
              </a:defRPr>
            </a:lvl4pPr>
            <a:lvl5pPr marL="1969473" indent="0">
              <a:buNone/>
              <a:defRPr sz="1502">
                <a:solidFill>
                  <a:schemeClr val="tx1">
                    <a:tint val="75000"/>
                  </a:schemeClr>
                </a:solidFill>
              </a:defRPr>
            </a:lvl5pPr>
            <a:lvl6pPr marL="2461840" indent="0">
              <a:buNone/>
              <a:defRPr sz="1502">
                <a:solidFill>
                  <a:schemeClr val="tx1">
                    <a:tint val="75000"/>
                  </a:schemeClr>
                </a:solidFill>
              </a:defRPr>
            </a:lvl6pPr>
            <a:lvl7pPr marL="2954209" indent="0">
              <a:buNone/>
              <a:defRPr sz="1502">
                <a:solidFill>
                  <a:schemeClr val="tx1">
                    <a:tint val="75000"/>
                  </a:schemeClr>
                </a:solidFill>
              </a:defRPr>
            </a:lvl7pPr>
            <a:lvl8pPr marL="3446577" indent="0">
              <a:buNone/>
              <a:defRPr sz="1502">
                <a:solidFill>
                  <a:schemeClr val="tx1">
                    <a:tint val="75000"/>
                  </a:schemeClr>
                </a:solidFill>
              </a:defRPr>
            </a:lvl8pPr>
            <a:lvl9pPr marL="3938945" indent="0">
              <a:buNone/>
              <a:defRPr sz="150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978407"/>
      </p:ext>
    </p:extLst>
  </p:cSld>
  <p:clrMapOvr>
    <a:masterClrMapping/>
  </p:clrMapOvr>
  <p:transition>
    <p:rand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1"/>
            <a:ext cx="5384800" cy="4525964"/>
          </a:xfrm>
        </p:spPr>
        <p:txBody>
          <a:bodyPr/>
          <a:lstStyle>
            <a:lvl1pPr>
              <a:defRPr sz="3003"/>
            </a:lvl1pPr>
            <a:lvl2pPr>
              <a:defRPr sz="2553"/>
            </a:lvl2pPr>
            <a:lvl3pPr>
              <a:defRPr sz="2177"/>
            </a:lvl3pPr>
            <a:lvl4pPr>
              <a:defRPr sz="1952"/>
            </a:lvl4pPr>
            <a:lvl5pPr>
              <a:defRPr sz="1952"/>
            </a:lvl5pPr>
            <a:lvl6pPr>
              <a:defRPr sz="1952"/>
            </a:lvl6pPr>
            <a:lvl7pPr>
              <a:defRPr sz="1952"/>
            </a:lvl7pPr>
            <a:lvl8pPr>
              <a:defRPr sz="1952"/>
            </a:lvl8pPr>
            <a:lvl9pPr>
              <a:defRPr sz="195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2" y="1600201"/>
            <a:ext cx="5384800" cy="4525964"/>
          </a:xfrm>
        </p:spPr>
        <p:txBody>
          <a:bodyPr/>
          <a:lstStyle>
            <a:lvl1pPr>
              <a:defRPr sz="3003"/>
            </a:lvl1pPr>
            <a:lvl2pPr>
              <a:defRPr sz="2553"/>
            </a:lvl2pPr>
            <a:lvl3pPr>
              <a:defRPr sz="2177"/>
            </a:lvl3pPr>
            <a:lvl4pPr>
              <a:defRPr sz="1952"/>
            </a:lvl4pPr>
            <a:lvl5pPr>
              <a:defRPr sz="1952"/>
            </a:lvl5pPr>
            <a:lvl6pPr>
              <a:defRPr sz="1952"/>
            </a:lvl6pPr>
            <a:lvl7pPr>
              <a:defRPr sz="1952"/>
            </a:lvl7pPr>
            <a:lvl8pPr>
              <a:defRPr sz="1952"/>
            </a:lvl8pPr>
            <a:lvl9pPr>
              <a:defRPr sz="195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327856"/>
      </p:ext>
    </p:extLst>
  </p:cSld>
  <p:clrMapOvr>
    <a:masterClrMapping/>
  </p:clrMapOvr>
  <p:transition>
    <p:rand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6"/>
            <a:ext cx="5386917" cy="639763"/>
          </a:xfrm>
        </p:spPr>
        <p:txBody>
          <a:bodyPr anchor="b"/>
          <a:lstStyle>
            <a:lvl1pPr marL="0" indent="0">
              <a:buNone/>
              <a:defRPr sz="2553" b="1"/>
            </a:lvl1pPr>
            <a:lvl2pPr marL="492369" indent="0">
              <a:buNone/>
              <a:defRPr sz="2177" b="1"/>
            </a:lvl2pPr>
            <a:lvl3pPr marL="984736" indent="0">
              <a:buNone/>
              <a:defRPr sz="1952" b="1"/>
            </a:lvl3pPr>
            <a:lvl4pPr marL="1477104" indent="0">
              <a:buNone/>
              <a:defRPr sz="1727" b="1"/>
            </a:lvl4pPr>
            <a:lvl5pPr marL="1969473" indent="0">
              <a:buNone/>
              <a:defRPr sz="1727" b="1"/>
            </a:lvl5pPr>
            <a:lvl6pPr marL="2461840" indent="0">
              <a:buNone/>
              <a:defRPr sz="1727" b="1"/>
            </a:lvl6pPr>
            <a:lvl7pPr marL="2954209" indent="0">
              <a:buNone/>
              <a:defRPr sz="1727" b="1"/>
            </a:lvl7pPr>
            <a:lvl8pPr marL="3446577" indent="0">
              <a:buNone/>
              <a:defRPr sz="1727" b="1"/>
            </a:lvl8pPr>
            <a:lvl9pPr marL="3938945" indent="0">
              <a:buNone/>
              <a:defRPr sz="172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553"/>
            </a:lvl1pPr>
            <a:lvl2pPr>
              <a:defRPr sz="2177"/>
            </a:lvl2pPr>
            <a:lvl3pPr>
              <a:defRPr sz="1952"/>
            </a:lvl3pPr>
            <a:lvl4pPr>
              <a:defRPr sz="1727"/>
            </a:lvl4pPr>
            <a:lvl5pPr>
              <a:defRPr sz="1727"/>
            </a:lvl5pPr>
            <a:lvl6pPr>
              <a:defRPr sz="1727"/>
            </a:lvl6pPr>
            <a:lvl7pPr>
              <a:defRPr sz="1727"/>
            </a:lvl7pPr>
            <a:lvl8pPr>
              <a:defRPr sz="1727"/>
            </a:lvl8pPr>
            <a:lvl9pPr>
              <a:defRPr sz="172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6"/>
            <a:ext cx="5389034" cy="639763"/>
          </a:xfrm>
        </p:spPr>
        <p:txBody>
          <a:bodyPr anchor="b"/>
          <a:lstStyle>
            <a:lvl1pPr marL="0" indent="0">
              <a:buNone/>
              <a:defRPr sz="2553" b="1"/>
            </a:lvl1pPr>
            <a:lvl2pPr marL="492369" indent="0">
              <a:buNone/>
              <a:defRPr sz="2177" b="1"/>
            </a:lvl2pPr>
            <a:lvl3pPr marL="984736" indent="0">
              <a:buNone/>
              <a:defRPr sz="1952" b="1"/>
            </a:lvl3pPr>
            <a:lvl4pPr marL="1477104" indent="0">
              <a:buNone/>
              <a:defRPr sz="1727" b="1"/>
            </a:lvl4pPr>
            <a:lvl5pPr marL="1969473" indent="0">
              <a:buNone/>
              <a:defRPr sz="1727" b="1"/>
            </a:lvl5pPr>
            <a:lvl6pPr marL="2461840" indent="0">
              <a:buNone/>
              <a:defRPr sz="1727" b="1"/>
            </a:lvl6pPr>
            <a:lvl7pPr marL="2954209" indent="0">
              <a:buNone/>
              <a:defRPr sz="1727" b="1"/>
            </a:lvl7pPr>
            <a:lvl8pPr marL="3446577" indent="0">
              <a:buNone/>
              <a:defRPr sz="1727" b="1"/>
            </a:lvl8pPr>
            <a:lvl9pPr marL="3938945" indent="0">
              <a:buNone/>
              <a:defRPr sz="172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4" cy="3951288"/>
          </a:xfrm>
        </p:spPr>
        <p:txBody>
          <a:bodyPr/>
          <a:lstStyle>
            <a:lvl1pPr>
              <a:defRPr sz="2553"/>
            </a:lvl1pPr>
            <a:lvl2pPr>
              <a:defRPr sz="2177"/>
            </a:lvl2pPr>
            <a:lvl3pPr>
              <a:defRPr sz="1952"/>
            </a:lvl3pPr>
            <a:lvl4pPr>
              <a:defRPr sz="1727"/>
            </a:lvl4pPr>
            <a:lvl5pPr>
              <a:defRPr sz="1727"/>
            </a:lvl5pPr>
            <a:lvl6pPr>
              <a:defRPr sz="1727"/>
            </a:lvl6pPr>
            <a:lvl7pPr>
              <a:defRPr sz="1727"/>
            </a:lvl7pPr>
            <a:lvl8pPr>
              <a:defRPr sz="1727"/>
            </a:lvl8pPr>
            <a:lvl9pPr>
              <a:defRPr sz="172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393216"/>
      </p:ext>
    </p:extLst>
  </p:cSld>
  <p:clrMapOvr>
    <a:masterClrMapping/>
  </p:clrMapOvr>
  <p:transition>
    <p:rand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103164"/>
      </p:ext>
    </p:extLst>
  </p:cSld>
  <p:clrMapOvr>
    <a:masterClrMapping/>
  </p:clrMapOvr>
  <p:transition>
    <p:rand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343387"/>
      </p:ext>
    </p:extLst>
  </p:cSld>
  <p:clrMapOvr>
    <a:masterClrMapping/>
  </p:clrMapOvr>
  <p:transition>
    <p:rand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17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4"/>
            <a:ext cx="6815667" cy="5853113"/>
          </a:xfrm>
        </p:spPr>
        <p:txBody>
          <a:bodyPr/>
          <a:lstStyle>
            <a:lvl1pPr>
              <a:defRPr sz="3454"/>
            </a:lvl1pPr>
            <a:lvl2pPr>
              <a:defRPr sz="3003"/>
            </a:lvl2pPr>
            <a:lvl3pPr>
              <a:defRPr sz="2553"/>
            </a:lvl3pPr>
            <a:lvl4pPr>
              <a:defRPr sz="2177"/>
            </a:lvl4pPr>
            <a:lvl5pPr>
              <a:defRPr sz="2177"/>
            </a:lvl5pPr>
            <a:lvl6pPr>
              <a:defRPr sz="2177"/>
            </a:lvl6pPr>
            <a:lvl7pPr>
              <a:defRPr sz="2177"/>
            </a:lvl7pPr>
            <a:lvl8pPr>
              <a:defRPr sz="2177"/>
            </a:lvl8pPr>
            <a:lvl9pPr>
              <a:defRPr sz="217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2"/>
            </a:lvl1pPr>
            <a:lvl2pPr marL="492369" indent="0">
              <a:buNone/>
              <a:defRPr sz="1276"/>
            </a:lvl2pPr>
            <a:lvl3pPr marL="984736" indent="0">
              <a:buNone/>
              <a:defRPr sz="1051"/>
            </a:lvl3pPr>
            <a:lvl4pPr marL="1477104" indent="0">
              <a:buNone/>
              <a:defRPr sz="976"/>
            </a:lvl4pPr>
            <a:lvl5pPr marL="1969473" indent="0">
              <a:buNone/>
              <a:defRPr sz="976"/>
            </a:lvl5pPr>
            <a:lvl6pPr marL="2461840" indent="0">
              <a:buNone/>
              <a:defRPr sz="976"/>
            </a:lvl6pPr>
            <a:lvl7pPr marL="2954209" indent="0">
              <a:buNone/>
              <a:defRPr sz="976"/>
            </a:lvl7pPr>
            <a:lvl8pPr marL="3446577" indent="0">
              <a:buNone/>
              <a:defRPr sz="976"/>
            </a:lvl8pPr>
            <a:lvl9pPr marL="3938945" indent="0">
              <a:buNone/>
              <a:defRPr sz="97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334633"/>
      </p:ext>
    </p:extLst>
  </p:cSld>
  <p:clrMapOvr>
    <a:masterClrMapping/>
  </p:clrMapOvr>
  <p:transition>
    <p:rand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17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8"/>
            <a:ext cx="7315200" cy="4114800"/>
          </a:xfrm>
        </p:spPr>
        <p:txBody>
          <a:bodyPr/>
          <a:lstStyle>
            <a:lvl1pPr marL="0" indent="0">
              <a:buNone/>
              <a:defRPr sz="3454"/>
            </a:lvl1pPr>
            <a:lvl2pPr marL="492369" indent="0">
              <a:buNone/>
              <a:defRPr sz="3003"/>
            </a:lvl2pPr>
            <a:lvl3pPr marL="984736" indent="0">
              <a:buNone/>
              <a:defRPr sz="2553"/>
            </a:lvl3pPr>
            <a:lvl4pPr marL="1477104" indent="0">
              <a:buNone/>
              <a:defRPr sz="2177"/>
            </a:lvl4pPr>
            <a:lvl5pPr marL="1969473" indent="0">
              <a:buNone/>
              <a:defRPr sz="2177"/>
            </a:lvl5pPr>
            <a:lvl6pPr marL="2461840" indent="0">
              <a:buNone/>
              <a:defRPr sz="2177"/>
            </a:lvl6pPr>
            <a:lvl7pPr marL="2954209" indent="0">
              <a:buNone/>
              <a:defRPr sz="2177"/>
            </a:lvl7pPr>
            <a:lvl8pPr marL="3446577" indent="0">
              <a:buNone/>
              <a:defRPr sz="2177"/>
            </a:lvl8pPr>
            <a:lvl9pPr marL="3938945" indent="0">
              <a:buNone/>
              <a:defRPr sz="217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41"/>
            <a:ext cx="7315200" cy="804863"/>
          </a:xfrm>
        </p:spPr>
        <p:txBody>
          <a:bodyPr/>
          <a:lstStyle>
            <a:lvl1pPr marL="0" indent="0">
              <a:buNone/>
              <a:defRPr sz="1502"/>
            </a:lvl1pPr>
            <a:lvl2pPr marL="492369" indent="0">
              <a:buNone/>
              <a:defRPr sz="1276"/>
            </a:lvl2pPr>
            <a:lvl3pPr marL="984736" indent="0">
              <a:buNone/>
              <a:defRPr sz="1051"/>
            </a:lvl3pPr>
            <a:lvl4pPr marL="1477104" indent="0">
              <a:buNone/>
              <a:defRPr sz="976"/>
            </a:lvl4pPr>
            <a:lvl5pPr marL="1969473" indent="0">
              <a:buNone/>
              <a:defRPr sz="976"/>
            </a:lvl5pPr>
            <a:lvl6pPr marL="2461840" indent="0">
              <a:buNone/>
              <a:defRPr sz="976"/>
            </a:lvl6pPr>
            <a:lvl7pPr marL="2954209" indent="0">
              <a:buNone/>
              <a:defRPr sz="976"/>
            </a:lvl7pPr>
            <a:lvl8pPr marL="3446577" indent="0">
              <a:buNone/>
              <a:defRPr sz="976"/>
            </a:lvl8pPr>
            <a:lvl9pPr marL="3938945" indent="0">
              <a:buNone/>
              <a:defRPr sz="97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841211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E38CB-D419-46FB-BF4C-9782298D6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9F95E-1402-41AF-A92A-E2683A79AF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E68055-7932-46E9-9773-CE6F599190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2F1B18-606C-4DA9-9E80-D4D9E06F6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5C10F2-EEC1-49C5-B0DC-69B62E56E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BFFE50-5F4B-4C6E-907C-22605AFFA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4886475"/>
      </p:ext>
    </p:extLst>
  </p:cSld>
  <p:clrMapOvr>
    <a:masterClrMapping/>
  </p:clrMapOvr>
  <p:transition>
    <p:random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520009"/>
      </p:ext>
    </p:extLst>
  </p:cSld>
  <p:clrMapOvr>
    <a:masterClrMapping/>
  </p:clrMapOvr>
  <p:transition>
    <p:rand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1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899772"/>
      </p:ext>
    </p:extLst>
  </p:cSld>
  <p:clrMapOvr>
    <a:masterClrMapping/>
  </p:clrMapOvr>
  <p:transition>
    <p:rand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8"/>
            <a:ext cx="12192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6708542"/>
      </p:ext>
    </p:extLst>
  </p:cSld>
  <p:clrMapOvr>
    <a:masterClrMapping/>
  </p:clrMapOvr>
  <p:transition>
    <p:rand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525" y="260351"/>
            <a:ext cx="2871788" cy="395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3563" y="190501"/>
            <a:ext cx="4983162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239" y="1019175"/>
            <a:ext cx="9177337" cy="478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50"/>
            <a:ext cx="1219200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组合 2"/>
          <p:cNvGrpSpPr>
            <a:grpSpLocks/>
          </p:cNvGrpSpPr>
          <p:nvPr userDrawn="1"/>
        </p:nvGrpSpPr>
        <p:grpSpPr bwMode="auto">
          <a:xfrm>
            <a:off x="595314" y="4965701"/>
            <a:ext cx="11001375" cy="1919288"/>
            <a:chOff x="-4251670" y="1149350"/>
            <a:chExt cx="16299090" cy="2844800"/>
          </a:xfrm>
        </p:grpSpPr>
        <p:pic>
          <p:nvPicPr>
            <p:cNvPr id="8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extBox 20"/>
          <p:cNvSpPr txBox="1">
            <a:spLocks noChangeArrowheads="1"/>
          </p:cNvSpPr>
          <p:nvPr userDrawn="1"/>
        </p:nvSpPr>
        <p:spPr bwMode="auto">
          <a:xfrm>
            <a:off x="-3889375" y="7845425"/>
            <a:ext cx="194796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84761"/>
            <a:r>
              <a:rPr lang="en-US" altLang="zh-CN" sz="2600">
                <a:solidFill>
                  <a:prstClr val="white"/>
                </a:solidFill>
              </a:rPr>
              <a:t>Contents_N</a:t>
            </a:r>
            <a:endParaRPr lang="zh-CN" altLang="en-US" sz="2600">
              <a:solidFill>
                <a:prstClr val="white"/>
              </a:solidFill>
            </a:endParaRPr>
          </a:p>
        </p:txBody>
      </p:sp>
      <p:grpSp>
        <p:nvGrpSpPr>
          <p:cNvPr id="17" name="kite_group"/>
          <p:cNvGrpSpPr>
            <a:grpSpLocks/>
          </p:cNvGrpSpPr>
          <p:nvPr userDrawn="1"/>
        </p:nvGrpSpPr>
        <p:grpSpPr bwMode="auto">
          <a:xfrm>
            <a:off x="-241299" y="-1579562"/>
            <a:ext cx="5808663" cy="2886076"/>
            <a:chOff x="-180528" y="-1185078"/>
            <a:chExt cx="4356278" cy="2165477"/>
          </a:xfrm>
        </p:grpSpPr>
        <p:pic>
          <p:nvPicPr>
            <p:cNvPr id="18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椭圆 1"/>
            <p:cNvSpPr/>
            <p:nvPr userDrawn="1"/>
          </p:nvSpPr>
          <p:spPr>
            <a:xfrm>
              <a:off x="-180528" y="-1185078"/>
              <a:ext cx="71434" cy="7146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84761">
                <a:defRPr/>
              </a:pPr>
              <a:endParaRPr lang="zh-CN" altLang="en-US" sz="26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806699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59746"/>
      </p:ext>
    </p:extLst>
  </p:cSld>
  <p:clrMapOvr>
    <a:masterClrMapping/>
  </p:clrMapOvr>
  <p:transition>
    <p:rand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17287"/>
      </p:ext>
    </p:extLst>
  </p:cSld>
  <p:clrMapOvr>
    <a:masterClrMapping/>
  </p:clrMapOvr>
  <p:transition>
    <p:random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798286"/>
      </p:ext>
    </p:extLst>
  </p:cSld>
  <p:clrMapOvr>
    <a:masterClrMapping/>
  </p:clrMapOvr>
  <p:transition>
    <p:random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915531"/>
      </p:ext>
    </p:extLst>
  </p:cSld>
  <p:clrMapOvr>
    <a:masterClrMapping/>
  </p:clrMapOvr>
  <p:transition>
    <p:random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143827"/>
      </p:ext>
    </p:extLst>
  </p:cSld>
  <p:clrMapOvr>
    <a:masterClrMapping/>
  </p:clrMapOvr>
  <p:transition>
    <p:random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485447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54F5B-A8F1-4C5C-828C-E00638FCE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79D1D3-4824-4A54-86FE-DBDBC60D96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67995F-E62A-4AFA-8267-BE2029351A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443961-24B5-437B-8F58-158513B4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A0F414-A612-4244-9C03-42A41179A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6FD41E-B162-4F29-BC7E-EE57C6E3E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5956219"/>
      </p:ext>
    </p:extLst>
  </p:cSld>
  <p:clrMapOvr>
    <a:masterClrMapping/>
  </p:clrMapOvr>
  <p:transition>
    <p:random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720519"/>
      </p:ext>
    </p:extLst>
  </p:cSld>
  <p:clrMapOvr>
    <a:masterClrMapping/>
  </p:clrMapOvr>
  <p:transition>
    <p:random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20274"/>
      </p:ext>
    </p:extLst>
  </p:cSld>
  <p:clrMapOvr>
    <a:masterClrMapping/>
  </p:clrMapOvr>
  <p:transition>
    <p:random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19785"/>
      </p:ext>
    </p:extLst>
  </p:cSld>
  <p:clrMapOvr>
    <a:masterClrMapping/>
  </p:clrMapOvr>
  <p:transition>
    <p:random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08621"/>
      </p:ext>
    </p:extLst>
  </p:cSld>
  <p:clrMapOvr>
    <a:masterClrMapping/>
  </p:clrMapOvr>
  <p:transition>
    <p:random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663327"/>
      </p:ext>
    </p:extLst>
  </p:cSld>
  <p:clrMapOvr>
    <a:masterClrMapping/>
  </p:clrMapOvr>
  <p:transition>
    <p:random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083361"/>
      </p:ext>
    </p:extLst>
  </p:cSld>
  <p:clrMapOvr>
    <a:masterClrMapping/>
  </p:clrMapOvr>
  <p:transition>
    <p:random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221829"/>
      </p:ext>
    </p:extLst>
  </p:cSld>
  <p:clrMapOvr>
    <a:masterClrMapping/>
  </p:clrMapOvr>
  <p:transition>
    <p:random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421888"/>
      </p:ext>
    </p:extLst>
  </p:cSld>
  <p:clrMapOvr>
    <a:masterClrMapping/>
  </p:clrMapOvr>
  <p:transition>
    <p:random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978081"/>
      </p:ext>
    </p:extLst>
  </p:cSld>
  <p:clrMapOvr>
    <a:masterClrMapping/>
  </p:clrMapOvr>
  <p:transition>
    <p:random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604658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13" Type="http://schemas.openxmlformats.org/officeDocument/2006/relationships/slideLayout" Target="../slideLayouts/slideLayout151.xml"/><Relationship Id="rId18" Type="http://schemas.openxmlformats.org/officeDocument/2006/relationships/theme" Target="../theme/theme12.xml"/><Relationship Id="rId26" Type="http://schemas.microsoft.com/office/2007/relationships/hdphoto" Target="../media/hdphoto4.wdp"/><Relationship Id="rId3" Type="http://schemas.openxmlformats.org/officeDocument/2006/relationships/slideLayout" Target="../slideLayouts/slideLayout141.xml"/><Relationship Id="rId21" Type="http://schemas.openxmlformats.org/officeDocument/2006/relationships/image" Target="../media/image22.png"/><Relationship Id="rId7" Type="http://schemas.openxmlformats.org/officeDocument/2006/relationships/slideLayout" Target="../slideLayouts/slideLayout145.xml"/><Relationship Id="rId12" Type="http://schemas.openxmlformats.org/officeDocument/2006/relationships/slideLayout" Target="../slideLayouts/slideLayout150.xml"/><Relationship Id="rId17" Type="http://schemas.openxmlformats.org/officeDocument/2006/relationships/slideLayout" Target="../slideLayouts/slideLayout155.xml"/><Relationship Id="rId25" Type="http://schemas.openxmlformats.org/officeDocument/2006/relationships/image" Target="../media/image25.png"/><Relationship Id="rId2" Type="http://schemas.openxmlformats.org/officeDocument/2006/relationships/slideLayout" Target="../slideLayouts/slideLayout140.xml"/><Relationship Id="rId16" Type="http://schemas.openxmlformats.org/officeDocument/2006/relationships/slideLayout" Target="../slideLayouts/slideLayout154.xml"/><Relationship Id="rId20" Type="http://schemas.microsoft.com/office/2007/relationships/hdphoto" Target="../media/hdphoto2.wdp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24" Type="http://schemas.microsoft.com/office/2007/relationships/hdphoto" Target="../media/hdphoto3.wdp"/><Relationship Id="rId5" Type="http://schemas.openxmlformats.org/officeDocument/2006/relationships/slideLayout" Target="../slideLayouts/slideLayout143.xml"/><Relationship Id="rId15" Type="http://schemas.openxmlformats.org/officeDocument/2006/relationships/slideLayout" Target="../slideLayouts/slideLayout153.xml"/><Relationship Id="rId23" Type="http://schemas.openxmlformats.org/officeDocument/2006/relationships/image" Target="../media/image24.png"/><Relationship Id="rId28" Type="http://schemas.microsoft.com/office/2007/relationships/hdphoto" Target="../media/hdphoto5.wdp"/><Relationship Id="rId10" Type="http://schemas.openxmlformats.org/officeDocument/2006/relationships/slideLayout" Target="../slideLayouts/slideLayout148.xml"/><Relationship Id="rId19" Type="http://schemas.openxmlformats.org/officeDocument/2006/relationships/image" Target="../media/image21.png"/><Relationship Id="rId31" Type="http://schemas.openxmlformats.org/officeDocument/2006/relationships/image" Target="../media/image28.png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Relationship Id="rId14" Type="http://schemas.openxmlformats.org/officeDocument/2006/relationships/slideLayout" Target="../slideLayouts/slideLayout152.xml"/><Relationship Id="rId22" Type="http://schemas.openxmlformats.org/officeDocument/2006/relationships/image" Target="../media/image23.png"/><Relationship Id="rId27" Type="http://schemas.openxmlformats.org/officeDocument/2006/relationships/image" Target="../media/image26.png"/><Relationship Id="rId30" Type="http://schemas.microsoft.com/office/2007/relationships/hdphoto" Target="../media/hdphoto6.wdp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slideLayout" Target="../slideLayouts/slideLayout168.xml"/><Relationship Id="rId18" Type="http://schemas.openxmlformats.org/officeDocument/2006/relationships/theme" Target="../theme/theme13.xml"/><Relationship Id="rId26" Type="http://schemas.microsoft.com/office/2007/relationships/hdphoto" Target="../media/hdphoto4.wdp"/><Relationship Id="rId3" Type="http://schemas.openxmlformats.org/officeDocument/2006/relationships/slideLayout" Target="../slideLayouts/slideLayout158.xml"/><Relationship Id="rId21" Type="http://schemas.openxmlformats.org/officeDocument/2006/relationships/image" Target="../media/image22.png"/><Relationship Id="rId7" Type="http://schemas.openxmlformats.org/officeDocument/2006/relationships/slideLayout" Target="../slideLayouts/slideLayout162.xml"/><Relationship Id="rId12" Type="http://schemas.openxmlformats.org/officeDocument/2006/relationships/slideLayout" Target="../slideLayouts/slideLayout167.xml"/><Relationship Id="rId17" Type="http://schemas.openxmlformats.org/officeDocument/2006/relationships/slideLayout" Target="../slideLayouts/slideLayout172.xml"/><Relationship Id="rId25" Type="http://schemas.openxmlformats.org/officeDocument/2006/relationships/image" Target="../media/image25.png"/><Relationship Id="rId2" Type="http://schemas.openxmlformats.org/officeDocument/2006/relationships/slideLayout" Target="../slideLayouts/slideLayout157.xml"/><Relationship Id="rId16" Type="http://schemas.openxmlformats.org/officeDocument/2006/relationships/slideLayout" Target="../slideLayouts/slideLayout171.xml"/><Relationship Id="rId20" Type="http://schemas.microsoft.com/office/2007/relationships/hdphoto" Target="../media/hdphoto2.wdp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24" Type="http://schemas.microsoft.com/office/2007/relationships/hdphoto" Target="../media/hdphoto3.wdp"/><Relationship Id="rId5" Type="http://schemas.openxmlformats.org/officeDocument/2006/relationships/slideLayout" Target="../slideLayouts/slideLayout160.xml"/><Relationship Id="rId15" Type="http://schemas.openxmlformats.org/officeDocument/2006/relationships/slideLayout" Target="../slideLayouts/slideLayout170.xml"/><Relationship Id="rId23" Type="http://schemas.openxmlformats.org/officeDocument/2006/relationships/image" Target="../media/image24.png"/><Relationship Id="rId28" Type="http://schemas.microsoft.com/office/2007/relationships/hdphoto" Target="../media/hdphoto5.wdp"/><Relationship Id="rId10" Type="http://schemas.openxmlformats.org/officeDocument/2006/relationships/slideLayout" Target="../slideLayouts/slideLayout165.xml"/><Relationship Id="rId19" Type="http://schemas.openxmlformats.org/officeDocument/2006/relationships/image" Target="../media/image21.png"/><Relationship Id="rId31" Type="http://schemas.openxmlformats.org/officeDocument/2006/relationships/image" Target="../media/image28.png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Relationship Id="rId14" Type="http://schemas.openxmlformats.org/officeDocument/2006/relationships/slideLayout" Target="../slideLayouts/slideLayout169.xml"/><Relationship Id="rId22" Type="http://schemas.openxmlformats.org/officeDocument/2006/relationships/image" Target="../media/image23.png"/><Relationship Id="rId27" Type="http://schemas.openxmlformats.org/officeDocument/2006/relationships/image" Target="../media/image26.png"/><Relationship Id="rId30" Type="http://schemas.microsoft.com/office/2007/relationships/hdphoto" Target="../media/hdphoto6.wdp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0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79.xml"/><Relationship Id="rId12" Type="http://schemas.openxmlformats.org/officeDocument/2006/relationships/slideLayout" Target="../slideLayouts/slideLayout184.xml"/><Relationship Id="rId2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1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77.xml"/><Relationship Id="rId10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30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image" Target="../media/image5.jpg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image" Target="../media/image6.JPG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16AC75-DA2D-477F-BAC3-B7F0DDC6C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70C7E4-40E9-4B30-84D3-BD3EC262E2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6B35D-25F6-4BF4-A1A4-A59F0EE19D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F226A-B620-4D2E-86D1-117977A11862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7D681-BB80-436D-8B7C-CE21B62AE6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3FC729-E068-49FC-8A34-531523107C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5673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  <p:sldLayoutId id="2147484307" r:id="rId12"/>
    <p:sldLayoutId id="2147484308" r:id="rId13"/>
    <p:sldLayoutId id="2147484327" r:id="rId14"/>
  </p:sldLayoutIdLst>
  <p:transition>
    <p:random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833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3" r:id="rId1"/>
    <p:sldLayoutId id="2147484244" r:id="rId2"/>
    <p:sldLayoutId id="2147484245" r:id="rId3"/>
    <p:sldLayoutId id="2147484246" r:id="rId4"/>
    <p:sldLayoutId id="2147484247" r:id="rId5"/>
    <p:sldLayoutId id="2147484248" r:id="rId6"/>
    <p:sldLayoutId id="2147484249" r:id="rId7"/>
    <p:sldLayoutId id="2147484250" r:id="rId8"/>
    <p:sldLayoutId id="2147484251" r:id="rId9"/>
    <p:sldLayoutId id="2147484252" r:id="rId10"/>
    <p:sldLayoutId id="2147484253" r:id="rId11"/>
  </p:sldLayoutIdLst>
  <p:transition>
    <p:rand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104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5" r:id="rId1"/>
    <p:sldLayoutId id="2147484256" r:id="rId2"/>
    <p:sldLayoutId id="2147484257" r:id="rId3"/>
    <p:sldLayoutId id="2147484258" r:id="rId4"/>
    <p:sldLayoutId id="2147484259" r:id="rId5"/>
    <p:sldLayoutId id="2147484260" r:id="rId6"/>
    <p:sldLayoutId id="2147484261" r:id="rId7"/>
    <p:sldLayoutId id="2147484262" r:id="rId8"/>
    <p:sldLayoutId id="2147484263" r:id="rId9"/>
    <p:sldLayoutId id="2147484264" r:id="rId10"/>
    <p:sldLayoutId id="2147484265" r:id="rId11"/>
  </p:sldLayoutIdLst>
  <p:transition>
    <p:rand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F226A-B620-4D2E-86D1-117977A11862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图片 3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30" y="-26504"/>
            <a:ext cx="12209231" cy="5802097"/>
          </a:xfrm>
          <a:prstGeom prst="rect">
            <a:avLst/>
          </a:prstGeom>
        </p:spPr>
      </p:pic>
      <p:pic>
        <p:nvPicPr>
          <p:cNvPr id="8" name="图片 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969" y="3311076"/>
            <a:ext cx="2885201" cy="1444633"/>
          </a:xfrm>
          <a:prstGeom prst="rect">
            <a:avLst/>
          </a:prstGeom>
        </p:spPr>
      </p:pic>
      <p:pic>
        <p:nvPicPr>
          <p:cNvPr id="9" name="图片 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0357" y="4229277"/>
            <a:ext cx="10533017" cy="220047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aturation sat="1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565" y="3789854"/>
            <a:ext cx="5672876" cy="2694209"/>
          </a:xfrm>
          <a:prstGeom prst="rect">
            <a:avLst/>
          </a:prstGeom>
        </p:spPr>
      </p:pic>
      <p:pic>
        <p:nvPicPr>
          <p:cNvPr id="11" name="图片 11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241" y="4860699"/>
            <a:ext cx="7639689" cy="2011514"/>
          </a:xfrm>
          <a:prstGeom prst="rect">
            <a:avLst/>
          </a:prstGeom>
        </p:spPr>
      </p:pic>
      <p:pic>
        <p:nvPicPr>
          <p:cNvPr id="12" name="图片 12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4236" y="5654975"/>
            <a:ext cx="8306459" cy="1392476"/>
          </a:xfrm>
          <a:prstGeom prst="rect">
            <a:avLst/>
          </a:prstGeom>
        </p:spPr>
      </p:pic>
      <p:pic>
        <p:nvPicPr>
          <p:cNvPr id="13" name="图片 13"/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123" y="5866456"/>
            <a:ext cx="9338300" cy="1334914"/>
          </a:xfrm>
          <a:prstGeom prst="rect">
            <a:avLst/>
          </a:prstGeom>
        </p:spPr>
      </p:pic>
      <p:pic>
        <p:nvPicPr>
          <p:cNvPr id="14" name="图片 14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99" y="5037849"/>
            <a:ext cx="3746699" cy="15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643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9" r:id="rId1"/>
    <p:sldLayoutId id="2147484290" r:id="rId2"/>
    <p:sldLayoutId id="2147484291" r:id="rId3"/>
    <p:sldLayoutId id="2147484292" r:id="rId4"/>
    <p:sldLayoutId id="2147484293" r:id="rId5"/>
    <p:sldLayoutId id="2147484294" r:id="rId6"/>
    <p:sldLayoutId id="2147484295" r:id="rId7"/>
    <p:sldLayoutId id="2147484296" r:id="rId8"/>
    <p:sldLayoutId id="2147484297" r:id="rId9"/>
    <p:sldLayoutId id="2147484298" r:id="rId10"/>
    <p:sldLayoutId id="2147484299" r:id="rId11"/>
    <p:sldLayoutId id="2147484300" r:id="rId12"/>
    <p:sldLayoutId id="2147484301" r:id="rId13"/>
    <p:sldLayoutId id="2147484302" r:id="rId14"/>
    <p:sldLayoutId id="2147484303" r:id="rId15"/>
    <p:sldLayoutId id="2147484304" r:id="rId16"/>
    <p:sldLayoutId id="2147484305" r:id="rId17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F226A-B620-4D2E-86D1-117977A11862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图片 3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30" y="-26504"/>
            <a:ext cx="12209231" cy="5802097"/>
          </a:xfrm>
          <a:prstGeom prst="rect">
            <a:avLst/>
          </a:prstGeom>
        </p:spPr>
      </p:pic>
      <p:pic>
        <p:nvPicPr>
          <p:cNvPr id="8" name="图片 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969" y="3311076"/>
            <a:ext cx="2885201" cy="1444633"/>
          </a:xfrm>
          <a:prstGeom prst="rect">
            <a:avLst/>
          </a:prstGeom>
        </p:spPr>
      </p:pic>
      <p:pic>
        <p:nvPicPr>
          <p:cNvPr id="9" name="图片 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0357" y="4229277"/>
            <a:ext cx="10533017" cy="220047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aturation sat="1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565" y="3789854"/>
            <a:ext cx="5672876" cy="2694209"/>
          </a:xfrm>
          <a:prstGeom prst="rect">
            <a:avLst/>
          </a:prstGeom>
        </p:spPr>
      </p:pic>
      <p:pic>
        <p:nvPicPr>
          <p:cNvPr id="11" name="图片 11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241" y="4860699"/>
            <a:ext cx="7639689" cy="2011514"/>
          </a:xfrm>
          <a:prstGeom prst="rect">
            <a:avLst/>
          </a:prstGeom>
        </p:spPr>
      </p:pic>
      <p:pic>
        <p:nvPicPr>
          <p:cNvPr id="12" name="图片 12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4236" y="5654975"/>
            <a:ext cx="8306459" cy="1392476"/>
          </a:xfrm>
          <a:prstGeom prst="rect">
            <a:avLst/>
          </a:prstGeom>
        </p:spPr>
      </p:pic>
      <p:pic>
        <p:nvPicPr>
          <p:cNvPr id="13" name="图片 13"/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123" y="5866456"/>
            <a:ext cx="9338300" cy="1334914"/>
          </a:xfrm>
          <a:prstGeom prst="rect">
            <a:avLst/>
          </a:prstGeom>
        </p:spPr>
      </p:pic>
      <p:pic>
        <p:nvPicPr>
          <p:cNvPr id="14" name="图片 14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99" y="5037849"/>
            <a:ext cx="3746699" cy="15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641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0" r:id="rId1"/>
    <p:sldLayoutId id="2147484311" r:id="rId2"/>
    <p:sldLayoutId id="2147484312" r:id="rId3"/>
    <p:sldLayoutId id="2147484313" r:id="rId4"/>
    <p:sldLayoutId id="2147484314" r:id="rId5"/>
    <p:sldLayoutId id="2147484315" r:id="rId6"/>
    <p:sldLayoutId id="2147484316" r:id="rId7"/>
    <p:sldLayoutId id="2147484317" r:id="rId8"/>
    <p:sldLayoutId id="2147484318" r:id="rId9"/>
    <p:sldLayoutId id="2147484319" r:id="rId10"/>
    <p:sldLayoutId id="2147484320" r:id="rId11"/>
    <p:sldLayoutId id="2147484321" r:id="rId12"/>
    <p:sldLayoutId id="2147484322" r:id="rId13"/>
    <p:sldLayoutId id="2147484323" r:id="rId14"/>
    <p:sldLayoutId id="2147484324" r:id="rId15"/>
    <p:sldLayoutId id="2147484325" r:id="rId16"/>
    <p:sldLayoutId id="2147484326" r:id="rId17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占位符 1">
            <a:extLst>
              <a:ext uri="{FF2B5EF4-FFF2-40B4-BE49-F238E27FC236}">
                <a16:creationId xmlns:a16="http://schemas.microsoft.com/office/drawing/2014/main" id="{43ADE7E9-756F-8FC9-7B64-6605490444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075" name="文本占位符 2">
            <a:extLst>
              <a:ext uri="{FF2B5EF4-FFF2-40B4-BE49-F238E27FC236}">
                <a16:creationId xmlns:a16="http://schemas.microsoft.com/office/drawing/2014/main" id="{AFF90867-44F2-1ECE-3651-248A471F53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EB84795-945F-0B16-0866-82A5B0B714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CD12DF8C-DA79-4643-A9FD-01856BFF44CC}" type="datetimeFigureOut">
              <a:rPr lang="zh-CN" altLang="en-US"/>
              <a:pPr>
                <a:defRPr/>
              </a:pPr>
              <a:t>2022/10/20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B05C8E7-3D54-806D-C9F8-B85F0AC06B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40C0BA8-743B-3C62-5D6D-576C1836BE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CA292F51-C5B8-4EAA-A144-3E195B266D5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5096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9" r:id="rId1"/>
    <p:sldLayoutId id="2147484330" r:id="rId2"/>
    <p:sldLayoutId id="2147484331" r:id="rId3"/>
    <p:sldLayoutId id="2147484332" r:id="rId4"/>
    <p:sldLayoutId id="2147484333" r:id="rId5"/>
    <p:sldLayoutId id="2147484334" r:id="rId6"/>
    <p:sldLayoutId id="2147484335" r:id="rId7"/>
    <p:sldLayoutId id="2147484336" r:id="rId8"/>
    <p:sldLayoutId id="2147484337" r:id="rId9"/>
    <p:sldLayoutId id="2147484338" r:id="rId10"/>
    <p:sldLayoutId id="2147484339" r:id="rId11"/>
    <p:sldLayoutId id="2147484340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itchFamily="2" charset="-122"/>
          <a:ea typeface="等线 Light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itchFamily="2" charset="-122"/>
          <a:ea typeface="等线 Light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itchFamily="2" charset="-122"/>
          <a:ea typeface="等线 Light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itchFamily="2" charset="-122"/>
          <a:ea typeface="等线 Light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itchFamily="2" charset="-122"/>
          <a:ea typeface="等线 Light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itchFamily="2" charset="-122"/>
          <a:ea typeface="等线 Light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itchFamily="2" charset="-122"/>
          <a:ea typeface="等线 Light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itchFamily="2" charset="-122"/>
          <a:ea typeface="等线 Light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155" y="1151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082" y="274597"/>
            <a:ext cx="10973839" cy="11431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1879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  <p:sldLayoutId id="2147483988" r:id="rId11"/>
    <p:sldLayoutId id="2147483989" r:id="rId12"/>
    <p:sldLayoutId id="2147483990" r:id="rId13"/>
    <p:sldLayoutId id="2147483991" r:id="rId14"/>
  </p:sldLayoutIdLst>
  <p:transition>
    <p:random/>
  </p:transition>
  <p:hf sldNum="0" hdr="0"/>
  <p:txStyles>
    <p:titleStyle>
      <a:lvl1pPr marL="0" lvl="0" indent="0" algn="ctr" defTabSz="81777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3924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6276" lvl="0" indent="-3062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34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64464" lvl="1" indent="-25609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50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021959" lvl="2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12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431020" lvl="3" indent="-2048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39389" lvl="4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0457" lvl="5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19631" lvl="6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68805" lvl="7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17979" lvl="8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98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49174" lvl="1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98348" lvl="2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47522" lvl="3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96696" lvl="4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45870" lvl="5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95044" lvl="6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44218" lvl="7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93392" lvl="8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55" y="1151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082" y="274597"/>
            <a:ext cx="10973839" cy="11431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217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  <p:sldLayoutId id="2147483994" r:id="rId2"/>
    <p:sldLayoutId id="2147483995" r:id="rId3"/>
    <p:sldLayoutId id="2147483996" r:id="rId4"/>
    <p:sldLayoutId id="2147483997" r:id="rId5"/>
    <p:sldLayoutId id="2147483998" r:id="rId6"/>
    <p:sldLayoutId id="2147483999" r:id="rId7"/>
    <p:sldLayoutId id="2147484000" r:id="rId8"/>
    <p:sldLayoutId id="2147484001" r:id="rId9"/>
    <p:sldLayoutId id="2147484002" r:id="rId10"/>
    <p:sldLayoutId id="2147484003" r:id="rId11"/>
    <p:sldLayoutId id="2147484004" r:id="rId12"/>
    <p:sldLayoutId id="2147484005" r:id="rId13"/>
    <p:sldLayoutId id="2147484006" r:id="rId14"/>
    <p:sldLayoutId id="2147484266" r:id="rId15"/>
  </p:sldLayoutIdLst>
  <p:transition>
    <p:random/>
  </p:transition>
  <p:hf sldNum="0" hdr="0"/>
  <p:txStyles>
    <p:titleStyle>
      <a:lvl1pPr marL="0" lvl="0" indent="0" algn="ctr" defTabSz="81777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3924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6276" lvl="0" indent="-3062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34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64464" lvl="1" indent="-25609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50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021959" lvl="2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12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431020" lvl="3" indent="-2048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39389" lvl="4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0457" lvl="5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19631" lvl="6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68805" lvl="7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17979" lvl="8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98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49174" lvl="1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98348" lvl="2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47522" lvl="3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96696" lvl="4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45870" lvl="5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95044" lvl="6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44218" lvl="7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93392" lvl="8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4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5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3" y="6356355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5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908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8" r:id="rId1"/>
    <p:sldLayoutId id="2147484009" r:id="rId2"/>
    <p:sldLayoutId id="2147484010" r:id="rId3"/>
    <p:sldLayoutId id="2147484011" r:id="rId4"/>
    <p:sldLayoutId id="2147484012" r:id="rId5"/>
    <p:sldLayoutId id="2147484013" r:id="rId6"/>
    <p:sldLayoutId id="2147484014" r:id="rId7"/>
    <p:sldLayoutId id="2147484015" r:id="rId8"/>
    <p:sldLayoutId id="2147484016" r:id="rId9"/>
    <p:sldLayoutId id="2147484017" r:id="rId10"/>
    <p:sldLayoutId id="2147484018" r:id="rId11"/>
    <p:sldLayoutId id="2147484019" r:id="rId12"/>
    <p:sldLayoutId id="2147484020" r:id="rId13"/>
    <p:sldLayoutId id="2147484021" r:id="rId14"/>
  </p:sldLayoutIdLst>
  <p:transition>
    <p:random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25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5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24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4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056924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514124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2971324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428048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3885248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24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24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4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24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8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48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l="-23000" t="-43000" r="-8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801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0" r:id="rId1"/>
    <p:sldLayoutId id="2147484121" r:id="rId2"/>
    <p:sldLayoutId id="2147484128" r:id="rId3"/>
    <p:sldLayoutId id="2147484129" r:id="rId4"/>
    <p:sldLayoutId id="2147484130" r:id="rId5"/>
    <p:sldLayoutId id="2147484131" r:id="rId6"/>
    <p:sldLayoutId id="2147484132" r:id="rId7"/>
    <p:sldLayoutId id="2147484133" r:id="rId8"/>
    <p:sldLayoutId id="2147484134" r:id="rId9"/>
    <p:sldLayoutId id="2147484135" r:id="rId10"/>
    <p:sldLayoutId id="2147484136" r:id="rId11"/>
    <p:sldLayoutId id="2147484286" r:id="rId12"/>
    <p:sldLayoutId id="2147484287" r:id="rId13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42"/>
            <a:ext cx="10972800" cy="1143000"/>
          </a:xfrm>
          <a:prstGeom prst="rect">
            <a:avLst/>
          </a:prstGeom>
        </p:spPr>
        <p:txBody>
          <a:bodyPr vert="horz" lIns="131162" tIns="65581" rIns="131162" bIns="6558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4"/>
          </a:xfrm>
          <a:prstGeom prst="rect">
            <a:avLst/>
          </a:prstGeom>
        </p:spPr>
        <p:txBody>
          <a:bodyPr vert="horz" lIns="131162" tIns="65581" rIns="131162" bIns="6558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2" y="6356351"/>
            <a:ext cx="2844801" cy="365125"/>
          </a:xfrm>
          <a:prstGeom prst="rect">
            <a:avLst/>
          </a:prstGeom>
        </p:spPr>
        <p:txBody>
          <a:bodyPr vert="horz" lIns="131162" tIns="65581" rIns="131162" bIns="65581" rtlCol="0" anchor="ctr"/>
          <a:lstStyle>
            <a:lvl1pPr algn="l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84761"/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84761"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1"/>
            <a:ext cx="3860799" cy="365125"/>
          </a:xfrm>
          <a:prstGeom prst="rect">
            <a:avLst/>
          </a:prstGeom>
        </p:spPr>
        <p:txBody>
          <a:bodyPr vert="horz" lIns="131162" tIns="65581" rIns="131162" bIns="65581" rtlCol="0" anchor="ctr"/>
          <a:lstStyle>
            <a:lvl1pPr algn="ctr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8476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1"/>
            <a:ext cx="2844801" cy="365125"/>
          </a:xfrm>
          <a:prstGeom prst="rect">
            <a:avLst/>
          </a:prstGeom>
        </p:spPr>
        <p:txBody>
          <a:bodyPr vert="horz" lIns="131162" tIns="65581" rIns="131162" bIns="65581" rtlCol="0" anchor="ctr"/>
          <a:lstStyle>
            <a:lvl1pPr algn="r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84761"/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8476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341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8" r:id="rId1"/>
    <p:sldLayoutId id="2147484140" r:id="rId2"/>
    <p:sldLayoutId id="2147484141" r:id="rId3"/>
    <p:sldLayoutId id="2147484142" r:id="rId4"/>
    <p:sldLayoutId id="2147484143" r:id="rId5"/>
    <p:sldLayoutId id="2147484144" r:id="rId6"/>
    <p:sldLayoutId id="2147484145" r:id="rId7"/>
    <p:sldLayoutId id="2147484146" r:id="rId8"/>
    <p:sldLayoutId id="2147484147" r:id="rId9"/>
    <p:sldLayoutId id="2147484148" r:id="rId10"/>
    <p:sldLayoutId id="2147484149" r:id="rId11"/>
    <p:sldLayoutId id="2147484150" r:id="rId12"/>
    <p:sldLayoutId id="2147484152" r:id="rId13"/>
  </p:sldLayoutIdLst>
  <p:transition>
    <p:random/>
  </p:transition>
  <p:txStyles>
    <p:titleStyle>
      <a:lvl1pPr algn="ctr" defTabSz="984736" rtl="0" eaLnBrk="1" latinLnBrk="0" hangingPunct="1">
        <a:spcBef>
          <a:spcPct val="0"/>
        </a:spcBef>
        <a:buNone/>
        <a:defRPr sz="473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9276" indent="-369276" algn="l" defTabSz="984736" rtl="0" eaLnBrk="1" latinLnBrk="0" hangingPunct="1">
        <a:spcBef>
          <a:spcPct val="20000"/>
        </a:spcBef>
        <a:buFont typeface="Arial" panose="020B0604020202020204" pitchFamily="34" charset="0"/>
        <a:buChar char="•"/>
        <a:defRPr sz="3454" kern="1200">
          <a:solidFill>
            <a:schemeClr val="tx1"/>
          </a:solidFill>
          <a:latin typeface="+mn-lt"/>
          <a:ea typeface="+mn-ea"/>
          <a:cs typeface="+mn-cs"/>
        </a:defRPr>
      </a:lvl1pPr>
      <a:lvl2pPr marL="800098" indent="-307730" algn="l" defTabSz="984736" rtl="0" eaLnBrk="1" latinLnBrk="0" hangingPunct="1">
        <a:spcBef>
          <a:spcPct val="20000"/>
        </a:spcBef>
        <a:buFont typeface="Arial" panose="020B0604020202020204" pitchFamily="34" charset="0"/>
        <a:buChar char="–"/>
        <a:defRPr sz="3003" kern="1200">
          <a:solidFill>
            <a:schemeClr val="tx1"/>
          </a:solidFill>
          <a:latin typeface="+mn-lt"/>
          <a:ea typeface="+mn-ea"/>
          <a:cs typeface="+mn-cs"/>
        </a:defRPr>
      </a:lvl2pPr>
      <a:lvl3pPr marL="1230920" indent="-246184" algn="l" defTabSz="9847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553" kern="1200">
          <a:solidFill>
            <a:schemeClr val="tx1"/>
          </a:solidFill>
          <a:latin typeface="+mn-lt"/>
          <a:ea typeface="+mn-ea"/>
          <a:cs typeface="+mn-cs"/>
        </a:defRPr>
      </a:lvl3pPr>
      <a:lvl4pPr marL="1723288" indent="-246184" algn="l" defTabSz="984736" rtl="0" eaLnBrk="1" latinLnBrk="0" hangingPunct="1">
        <a:spcBef>
          <a:spcPct val="20000"/>
        </a:spcBef>
        <a:buFont typeface="Arial" panose="020B0604020202020204" pitchFamily="34" charset="0"/>
        <a:buChar char="–"/>
        <a:defRPr sz="2177" kern="1200">
          <a:solidFill>
            <a:schemeClr val="tx1"/>
          </a:solidFill>
          <a:latin typeface="+mn-lt"/>
          <a:ea typeface="+mn-ea"/>
          <a:cs typeface="+mn-cs"/>
        </a:defRPr>
      </a:lvl4pPr>
      <a:lvl5pPr marL="2215657" indent="-246184" algn="l" defTabSz="984736" rtl="0" eaLnBrk="1" latinLnBrk="0" hangingPunct="1">
        <a:spcBef>
          <a:spcPct val="20000"/>
        </a:spcBef>
        <a:buFont typeface="Arial" panose="020B0604020202020204" pitchFamily="34" charset="0"/>
        <a:buChar char="»"/>
        <a:defRPr sz="2177" kern="1200">
          <a:solidFill>
            <a:schemeClr val="tx1"/>
          </a:solidFill>
          <a:latin typeface="+mn-lt"/>
          <a:ea typeface="+mn-ea"/>
          <a:cs typeface="+mn-cs"/>
        </a:defRPr>
      </a:lvl5pPr>
      <a:lvl6pPr marL="2708024" indent="-246184" algn="l" defTabSz="9847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6pPr>
      <a:lvl7pPr marL="3200393" indent="-246184" algn="l" defTabSz="9847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7pPr>
      <a:lvl8pPr marL="3692761" indent="-246184" algn="l" defTabSz="9847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8pPr>
      <a:lvl9pPr marL="4185129" indent="-246184" algn="l" defTabSz="9847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84736" rtl="0" eaLnBrk="1" latinLnBrk="0" hangingPunct="1">
        <a:defRPr sz="1952" kern="1200">
          <a:solidFill>
            <a:schemeClr val="tx1"/>
          </a:solidFill>
          <a:latin typeface="+mn-lt"/>
          <a:ea typeface="+mn-ea"/>
          <a:cs typeface="+mn-cs"/>
        </a:defRPr>
      </a:lvl1pPr>
      <a:lvl2pPr marL="492369" algn="l" defTabSz="984736" rtl="0" eaLnBrk="1" latinLnBrk="0" hangingPunct="1">
        <a:defRPr sz="1952" kern="1200">
          <a:solidFill>
            <a:schemeClr val="tx1"/>
          </a:solidFill>
          <a:latin typeface="+mn-lt"/>
          <a:ea typeface="+mn-ea"/>
          <a:cs typeface="+mn-cs"/>
        </a:defRPr>
      </a:lvl2pPr>
      <a:lvl3pPr marL="984736" algn="l" defTabSz="984736" rtl="0" eaLnBrk="1" latinLnBrk="0" hangingPunct="1">
        <a:defRPr sz="1952" kern="1200">
          <a:solidFill>
            <a:schemeClr val="tx1"/>
          </a:solidFill>
          <a:latin typeface="+mn-lt"/>
          <a:ea typeface="+mn-ea"/>
          <a:cs typeface="+mn-cs"/>
        </a:defRPr>
      </a:lvl3pPr>
      <a:lvl4pPr marL="1477104" algn="l" defTabSz="984736" rtl="0" eaLnBrk="1" latinLnBrk="0" hangingPunct="1">
        <a:defRPr sz="1952" kern="1200">
          <a:solidFill>
            <a:schemeClr val="tx1"/>
          </a:solidFill>
          <a:latin typeface="+mn-lt"/>
          <a:ea typeface="+mn-ea"/>
          <a:cs typeface="+mn-cs"/>
        </a:defRPr>
      </a:lvl4pPr>
      <a:lvl5pPr marL="1969473" algn="l" defTabSz="984736" rtl="0" eaLnBrk="1" latinLnBrk="0" hangingPunct="1">
        <a:defRPr sz="1952" kern="1200">
          <a:solidFill>
            <a:schemeClr val="tx1"/>
          </a:solidFill>
          <a:latin typeface="+mn-lt"/>
          <a:ea typeface="+mn-ea"/>
          <a:cs typeface="+mn-cs"/>
        </a:defRPr>
      </a:lvl5pPr>
      <a:lvl6pPr marL="2461840" algn="l" defTabSz="984736" rtl="0" eaLnBrk="1" latinLnBrk="0" hangingPunct="1">
        <a:defRPr sz="1952" kern="1200">
          <a:solidFill>
            <a:schemeClr val="tx1"/>
          </a:solidFill>
          <a:latin typeface="+mn-lt"/>
          <a:ea typeface="+mn-ea"/>
          <a:cs typeface="+mn-cs"/>
        </a:defRPr>
      </a:lvl6pPr>
      <a:lvl7pPr marL="2954209" algn="l" defTabSz="984736" rtl="0" eaLnBrk="1" latinLnBrk="0" hangingPunct="1">
        <a:defRPr sz="1952" kern="1200">
          <a:solidFill>
            <a:schemeClr val="tx1"/>
          </a:solidFill>
          <a:latin typeface="+mn-lt"/>
          <a:ea typeface="+mn-ea"/>
          <a:cs typeface="+mn-cs"/>
        </a:defRPr>
      </a:lvl7pPr>
      <a:lvl8pPr marL="3446577" algn="l" defTabSz="984736" rtl="0" eaLnBrk="1" latinLnBrk="0" hangingPunct="1">
        <a:defRPr sz="1952" kern="1200">
          <a:solidFill>
            <a:schemeClr val="tx1"/>
          </a:solidFill>
          <a:latin typeface="+mn-lt"/>
          <a:ea typeface="+mn-ea"/>
          <a:cs typeface="+mn-cs"/>
        </a:defRPr>
      </a:lvl8pPr>
      <a:lvl9pPr marL="3938945" algn="l" defTabSz="984736" rtl="0" eaLnBrk="1" latinLnBrk="0" hangingPunct="1">
        <a:defRPr sz="19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506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3" r:id="rId1"/>
    <p:sldLayoutId id="2147484184" r:id="rId2"/>
    <p:sldLayoutId id="2147484185" r:id="rId3"/>
    <p:sldLayoutId id="2147484186" r:id="rId4"/>
    <p:sldLayoutId id="2147484187" r:id="rId5"/>
    <p:sldLayoutId id="2147484188" r:id="rId6"/>
    <p:sldLayoutId id="2147484189" r:id="rId7"/>
    <p:sldLayoutId id="2147484190" r:id="rId8"/>
    <p:sldLayoutId id="2147484191" r:id="rId9"/>
    <p:sldLayoutId id="2147484192" r:id="rId10"/>
    <p:sldLayoutId id="2147484193" r:id="rId11"/>
  </p:sldLayoutIdLst>
  <p:transition>
    <p:rand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848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5" r:id="rId1"/>
    <p:sldLayoutId id="2147484196" r:id="rId2"/>
    <p:sldLayoutId id="2147484197" r:id="rId3"/>
    <p:sldLayoutId id="2147484198" r:id="rId4"/>
    <p:sldLayoutId id="2147484199" r:id="rId5"/>
    <p:sldLayoutId id="2147484200" r:id="rId6"/>
    <p:sldLayoutId id="2147484201" r:id="rId7"/>
    <p:sldLayoutId id="2147484202" r:id="rId8"/>
    <p:sldLayoutId id="2147484203" r:id="rId9"/>
    <p:sldLayoutId id="2147484204" r:id="rId10"/>
    <p:sldLayoutId id="2147484205" r:id="rId11"/>
  </p:sldLayoutIdLst>
  <p:transition>
    <p:rand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943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1" r:id="rId1"/>
    <p:sldLayoutId id="2147484232" r:id="rId2"/>
    <p:sldLayoutId id="2147484233" r:id="rId3"/>
    <p:sldLayoutId id="2147484234" r:id="rId4"/>
    <p:sldLayoutId id="2147484235" r:id="rId5"/>
    <p:sldLayoutId id="2147484236" r:id="rId6"/>
    <p:sldLayoutId id="2147484237" r:id="rId7"/>
    <p:sldLayoutId id="2147484238" r:id="rId8"/>
    <p:sldLayoutId id="2147484239" r:id="rId9"/>
    <p:sldLayoutId id="2147484240" r:id="rId10"/>
    <p:sldLayoutId id="2147484241" r:id="rId11"/>
  </p:sldLayoutIdLst>
  <p:transition>
    <p:rand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7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59.xml"/><Relationship Id="rId1" Type="http://schemas.openxmlformats.org/officeDocument/2006/relationships/themeOverride" Target="../theme/themeOverride2.xml"/><Relationship Id="rId5" Type="http://schemas.microsoft.com/office/2007/relationships/hdphoto" Target="../media/hdphoto19.wdp"/><Relationship Id="rId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60.gif"/><Relationship Id="rId4" Type="http://schemas.openxmlformats.org/officeDocument/2006/relationships/image" Target="../media/image5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9.xml"/><Relationship Id="rId4" Type="http://schemas.microsoft.com/office/2007/relationships/hdphoto" Target="../media/hdphoto20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9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microsoft.com/office/2007/relationships/hdphoto" Target="../media/hdphoto22.wdp"/><Relationship Id="rId7" Type="http://schemas.microsoft.com/office/2007/relationships/hdphoto" Target="../media/hdphoto20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61.png"/><Relationship Id="rId11" Type="http://schemas.openxmlformats.org/officeDocument/2006/relationships/image" Target="../media/image70.jpeg"/><Relationship Id="rId5" Type="http://schemas.microsoft.com/office/2007/relationships/hdphoto" Target="../media/hdphoto23.wdp"/><Relationship Id="rId10" Type="http://schemas.openxmlformats.org/officeDocument/2006/relationships/image" Target="../media/image69.png"/><Relationship Id="rId4" Type="http://schemas.openxmlformats.org/officeDocument/2006/relationships/image" Target="../media/image66.png"/><Relationship Id="rId9" Type="http://schemas.openxmlformats.org/officeDocument/2006/relationships/image" Target="../media/image68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9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9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slideLayout" Target="../slideLayouts/slideLayout153.xml"/><Relationship Id="rId7" Type="http://schemas.openxmlformats.org/officeDocument/2006/relationships/image" Target="../media/image76.png"/><Relationship Id="rId2" Type="http://schemas.openxmlformats.org/officeDocument/2006/relationships/tags" Target="../tags/tag3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5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60.gif"/><Relationship Id="rId4" Type="http://schemas.openxmlformats.org/officeDocument/2006/relationships/image" Target="../media/image59.jp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26.wdp"/><Relationship Id="rId3" Type="http://schemas.openxmlformats.org/officeDocument/2006/relationships/image" Target="../media/image79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5.wdp"/><Relationship Id="rId5" Type="http://schemas.openxmlformats.org/officeDocument/2006/relationships/image" Target="../media/image80.png"/><Relationship Id="rId10" Type="http://schemas.microsoft.com/office/2007/relationships/hdphoto" Target="../media/hdphoto27.wdp"/><Relationship Id="rId4" Type="http://schemas.microsoft.com/office/2007/relationships/hdphoto" Target="../media/hdphoto24.wdp"/><Relationship Id="rId9" Type="http://schemas.openxmlformats.org/officeDocument/2006/relationships/image" Target="../media/image82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3" Type="http://schemas.openxmlformats.org/officeDocument/2006/relationships/image" Target="../media/image79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5.wdp"/><Relationship Id="rId5" Type="http://schemas.openxmlformats.org/officeDocument/2006/relationships/image" Target="../media/image80.png"/><Relationship Id="rId10" Type="http://schemas.microsoft.com/office/2007/relationships/hdphoto" Target="../media/hdphoto19.wdp"/><Relationship Id="rId4" Type="http://schemas.microsoft.com/office/2007/relationships/hdphoto" Target="../media/hdphoto24.wdp"/><Relationship Id="rId9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3" Type="http://schemas.openxmlformats.org/officeDocument/2006/relationships/image" Target="../media/image79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5.wdp"/><Relationship Id="rId5" Type="http://schemas.openxmlformats.org/officeDocument/2006/relationships/image" Target="../media/image80.png"/><Relationship Id="rId10" Type="http://schemas.microsoft.com/office/2007/relationships/hdphoto" Target="../media/hdphoto19.wdp"/><Relationship Id="rId4" Type="http://schemas.microsoft.com/office/2007/relationships/hdphoto" Target="../media/hdphoto24.wdp"/><Relationship Id="rId9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79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5.wdp"/><Relationship Id="rId5" Type="http://schemas.openxmlformats.org/officeDocument/2006/relationships/image" Target="../media/image80.png"/><Relationship Id="rId10" Type="http://schemas.microsoft.com/office/2007/relationships/hdphoto" Target="../media/hdphoto28.wdp"/><Relationship Id="rId4" Type="http://schemas.microsoft.com/office/2007/relationships/hdphoto" Target="../media/hdphoto24.wdp"/><Relationship Id="rId9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156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4.png"/><Relationship Id="rId5" Type="http://schemas.microsoft.com/office/2007/relationships/hdphoto" Target="../media/hdphoto7.wdp"/><Relationship Id="rId4" Type="http://schemas.openxmlformats.org/officeDocument/2006/relationships/image" Target="../media/image33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7.xml"/><Relationship Id="rId5" Type="http://schemas.microsoft.com/office/2007/relationships/hdphoto" Target="../media/hdphoto30.wdp"/><Relationship Id="rId4" Type="http://schemas.openxmlformats.org/officeDocument/2006/relationships/image" Target="../media/image8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60.gif"/><Relationship Id="rId5" Type="http://schemas.openxmlformats.org/officeDocument/2006/relationships/image" Target="../media/image59.jpg"/><Relationship Id="rId4" Type="http://schemas.openxmlformats.org/officeDocument/2006/relationships/notesSlide" Target="../notesSlides/notesSlide9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60.gif"/><Relationship Id="rId4" Type="http://schemas.openxmlformats.org/officeDocument/2006/relationships/image" Target="../media/image59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7.png"/><Relationship Id="rId3" Type="http://schemas.openxmlformats.org/officeDocument/2006/relationships/image" Target="../media/image87.jpg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emf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37.xml"/><Relationship Id="rId13" Type="http://schemas.openxmlformats.org/officeDocument/2006/relationships/image" Target="../media/image101.png"/><Relationship Id="rId18" Type="http://schemas.openxmlformats.org/officeDocument/2006/relationships/image" Target="../media/image104.png"/><Relationship Id="rId3" Type="http://schemas.openxmlformats.org/officeDocument/2006/relationships/tags" Target="../tags/tag7.xml"/><Relationship Id="rId21" Type="http://schemas.openxmlformats.org/officeDocument/2006/relationships/slide" Target="slide40.xml"/><Relationship Id="rId7" Type="http://schemas.openxmlformats.org/officeDocument/2006/relationships/image" Target="../media/image99.png"/><Relationship Id="rId12" Type="http://schemas.microsoft.com/office/2007/relationships/hdphoto" Target="../media/hdphoto31.wdp"/><Relationship Id="rId17" Type="http://schemas.openxmlformats.org/officeDocument/2006/relationships/image" Target="../media/image103.png"/><Relationship Id="rId2" Type="http://schemas.microsoft.com/office/2007/relationships/media" Target="../media/media1.mp3"/><Relationship Id="rId16" Type="http://schemas.microsoft.com/office/2007/relationships/hdphoto" Target="../media/hdphoto33.wdp"/><Relationship Id="rId20" Type="http://schemas.openxmlformats.org/officeDocument/2006/relationships/image" Target="../media/image105.png"/><Relationship Id="rId1" Type="http://schemas.openxmlformats.org/officeDocument/2006/relationships/audio" Target="NULL" TargetMode="External"/><Relationship Id="rId6" Type="http://schemas.openxmlformats.org/officeDocument/2006/relationships/image" Target="../media/image98.png"/><Relationship Id="rId11" Type="http://schemas.openxmlformats.org/officeDocument/2006/relationships/image" Target="../media/image100.png"/><Relationship Id="rId5" Type="http://schemas.openxmlformats.org/officeDocument/2006/relationships/notesSlide" Target="../notesSlides/notesSlide12.xml"/><Relationship Id="rId15" Type="http://schemas.openxmlformats.org/officeDocument/2006/relationships/image" Target="../media/image102.png"/><Relationship Id="rId10" Type="http://schemas.openxmlformats.org/officeDocument/2006/relationships/slide" Target="slide38.xml"/><Relationship Id="rId19" Type="http://schemas.microsoft.com/office/2007/relationships/hdphoto" Target="../media/hdphoto34.wdp"/><Relationship Id="rId4" Type="http://schemas.openxmlformats.org/officeDocument/2006/relationships/slideLayout" Target="../slideLayouts/slideLayout14.xml"/><Relationship Id="rId9" Type="http://schemas.openxmlformats.org/officeDocument/2006/relationships/slide" Target="slide39.xml"/><Relationship Id="rId14" Type="http://schemas.microsoft.com/office/2007/relationships/hdphoto" Target="../media/hdphoto32.wdp"/><Relationship Id="rId22" Type="http://schemas.openxmlformats.org/officeDocument/2006/relationships/image" Target="../media/image10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3.png"/><Relationship Id="rId18" Type="http://schemas.openxmlformats.org/officeDocument/2006/relationships/image" Target="../media/image107.pn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109.png"/><Relationship Id="rId7" Type="http://schemas.microsoft.com/office/2007/relationships/hdphoto" Target="../media/hdphoto31.wdp"/><Relationship Id="rId12" Type="http://schemas.openxmlformats.org/officeDocument/2006/relationships/slide" Target="slide36.xml"/><Relationship Id="rId17" Type="http://schemas.openxmlformats.org/officeDocument/2006/relationships/image" Target="../media/image105.png"/><Relationship Id="rId2" Type="http://schemas.microsoft.com/office/2007/relationships/media" Target="../media/media1.mp3"/><Relationship Id="rId16" Type="http://schemas.openxmlformats.org/officeDocument/2006/relationships/slide" Target="slide15.xml"/><Relationship Id="rId20" Type="http://schemas.openxmlformats.org/officeDocument/2006/relationships/image" Target="../media/image108.png"/><Relationship Id="rId1" Type="http://schemas.openxmlformats.org/officeDocument/2006/relationships/audio" Target="NULL" TargetMode="External"/><Relationship Id="rId6" Type="http://schemas.openxmlformats.org/officeDocument/2006/relationships/image" Target="../media/image100.png"/><Relationship Id="rId11" Type="http://schemas.microsoft.com/office/2007/relationships/hdphoto" Target="../media/hdphoto33.wdp"/><Relationship Id="rId5" Type="http://schemas.openxmlformats.org/officeDocument/2006/relationships/image" Target="../media/image99.png"/><Relationship Id="rId15" Type="http://schemas.microsoft.com/office/2007/relationships/hdphoto" Target="../media/hdphoto34.wdp"/><Relationship Id="rId23" Type="http://schemas.openxmlformats.org/officeDocument/2006/relationships/image" Target="../media/image110.png"/><Relationship Id="rId10" Type="http://schemas.openxmlformats.org/officeDocument/2006/relationships/image" Target="../media/image102.png"/><Relationship Id="rId19" Type="http://schemas.openxmlformats.org/officeDocument/2006/relationships/slide" Target="slide38.xml"/><Relationship Id="rId4" Type="http://schemas.openxmlformats.org/officeDocument/2006/relationships/image" Target="../media/image98.png"/><Relationship Id="rId9" Type="http://schemas.microsoft.com/office/2007/relationships/hdphoto" Target="../media/hdphoto32.wdp"/><Relationship Id="rId14" Type="http://schemas.openxmlformats.org/officeDocument/2006/relationships/image" Target="../media/image104.png"/><Relationship Id="rId22" Type="http://schemas.openxmlformats.org/officeDocument/2006/relationships/slide" Target="slide39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08.png"/><Relationship Id="rId3" Type="http://schemas.openxmlformats.org/officeDocument/2006/relationships/slideLayout" Target="../slideLayouts/slideLayout14.xml"/><Relationship Id="rId7" Type="http://schemas.microsoft.com/office/2007/relationships/hdphoto" Target="../media/hdphoto34.wdp"/><Relationship Id="rId12" Type="http://schemas.openxmlformats.org/officeDocument/2006/relationships/slide" Target="slide38.xml"/><Relationship Id="rId17" Type="http://schemas.openxmlformats.org/officeDocument/2006/relationships/slide" Target="slide36.xml"/><Relationship Id="rId2" Type="http://schemas.microsoft.com/office/2007/relationships/media" Target="../media/media1.mp3"/><Relationship Id="rId16" Type="http://schemas.openxmlformats.org/officeDocument/2006/relationships/image" Target="../media/image110.png"/><Relationship Id="rId1" Type="http://schemas.openxmlformats.org/officeDocument/2006/relationships/audio" Target="NULL" TargetMode="External"/><Relationship Id="rId6" Type="http://schemas.openxmlformats.org/officeDocument/2006/relationships/image" Target="../media/image104.png"/><Relationship Id="rId11" Type="http://schemas.microsoft.com/office/2007/relationships/hdphoto" Target="../media/hdphoto33.wdp"/><Relationship Id="rId5" Type="http://schemas.openxmlformats.org/officeDocument/2006/relationships/image" Target="../media/image99.png"/><Relationship Id="rId15" Type="http://schemas.openxmlformats.org/officeDocument/2006/relationships/slide" Target="slide39.xml"/><Relationship Id="rId10" Type="http://schemas.openxmlformats.org/officeDocument/2006/relationships/image" Target="../media/image107.png"/><Relationship Id="rId4" Type="http://schemas.openxmlformats.org/officeDocument/2006/relationships/image" Target="../media/image98.png"/><Relationship Id="rId9" Type="http://schemas.microsoft.com/office/2007/relationships/hdphoto" Target="../media/hdphoto31.wdp"/><Relationship Id="rId14" Type="http://schemas.openxmlformats.org/officeDocument/2006/relationships/image" Target="../media/image10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5.png"/><Relationship Id="rId18" Type="http://schemas.openxmlformats.org/officeDocument/2006/relationships/slide" Target="slide39.xml"/><Relationship Id="rId3" Type="http://schemas.openxmlformats.org/officeDocument/2006/relationships/slideLayout" Target="../slideLayouts/slideLayout14.xml"/><Relationship Id="rId7" Type="http://schemas.microsoft.com/office/2007/relationships/hdphoto" Target="../media/hdphoto33.wdp"/><Relationship Id="rId12" Type="http://schemas.openxmlformats.org/officeDocument/2006/relationships/slide" Target="slide15.xml"/><Relationship Id="rId17" Type="http://schemas.openxmlformats.org/officeDocument/2006/relationships/image" Target="../media/image109.png"/><Relationship Id="rId2" Type="http://schemas.microsoft.com/office/2007/relationships/media" Target="../media/media1.mp3"/><Relationship Id="rId16" Type="http://schemas.openxmlformats.org/officeDocument/2006/relationships/image" Target="../media/image108.png"/><Relationship Id="rId20" Type="http://schemas.openxmlformats.org/officeDocument/2006/relationships/slide" Target="slide36.xml"/><Relationship Id="rId1" Type="http://schemas.openxmlformats.org/officeDocument/2006/relationships/audio" Target="NULL" TargetMode="External"/><Relationship Id="rId6" Type="http://schemas.openxmlformats.org/officeDocument/2006/relationships/image" Target="../media/image102.png"/><Relationship Id="rId11" Type="http://schemas.microsoft.com/office/2007/relationships/hdphoto" Target="../media/hdphoto34.wdp"/><Relationship Id="rId5" Type="http://schemas.openxmlformats.org/officeDocument/2006/relationships/image" Target="../media/image99.png"/><Relationship Id="rId15" Type="http://schemas.openxmlformats.org/officeDocument/2006/relationships/slide" Target="slide38.xml"/><Relationship Id="rId10" Type="http://schemas.openxmlformats.org/officeDocument/2006/relationships/image" Target="../media/image104.png"/><Relationship Id="rId19" Type="http://schemas.openxmlformats.org/officeDocument/2006/relationships/image" Target="../media/image110.png"/><Relationship Id="rId4" Type="http://schemas.openxmlformats.org/officeDocument/2006/relationships/image" Target="../media/image98.png"/><Relationship Id="rId9" Type="http://schemas.microsoft.com/office/2007/relationships/hdphoto" Target="../media/hdphoto31.wdp"/><Relationship Id="rId14" Type="http://schemas.openxmlformats.org/officeDocument/2006/relationships/image" Target="../media/image10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85.xml"/><Relationship Id="rId6" Type="http://schemas.microsoft.com/office/2007/relationships/hdphoto" Target="../media/hdphoto10.wdp"/><Relationship Id="rId5" Type="http://schemas.openxmlformats.org/officeDocument/2006/relationships/image" Target="../media/image38.png"/><Relationship Id="rId4" Type="http://schemas.microsoft.com/office/2007/relationships/hdphoto" Target="../media/hdphoto9.wdp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tags" Target="../tags/tag8.xml"/><Relationship Id="rId7" Type="http://schemas.openxmlformats.org/officeDocument/2006/relationships/image" Target="../media/image10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slideLayout" Target="../slideLayouts/slideLayout14.xml"/><Relationship Id="rId9" Type="http://schemas.microsoft.com/office/2007/relationships/hdphoto" Target="../media/hdphoto35.wdp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112.png"/><Relationship Id="rId3" Type="http://schemas.openxmlformats.org/officeDocument/2006/relationships/image" Target="../media/image87.jpg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emf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27.wdp"/><Relationship Id="rId4" Type="http://schemas.openxmlformats.org/officeDocument/2006/relationships/image" Target="../media/image8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114.png"/><Relationship Id="rId3" Type="http://schemas.openxmlformats.org/officeDocument/2006/relationships/image" Target="../media/image87.jpg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emf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115.jpg"/><Relationship Id="rId7" Type="http://schemas.openxmlformats.org/officeDocument/2006/relationships/image" Target="../media/image94.png"/><Relationship Id="rId12" Type="http://schemas.openxmlformats.org/officeDocument/2006/relationships/image" Target="../media/image1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11" Type="http://schemas.openxmlformats.org/officeDocument/2006/relationships/image" Target="../media/image119.png"/><Relationship Id="rId5" Type="http://schemas.openxmlformats.org/officeDocument/2006/relationships/image" Target="../media/image92.png"/><Relationship Id="rId10" Type="http://schemas.openxmlformats.org/officeDocument/2006/relationships/image" Target="../media/image118.png"/><Relationship Id="rId4" Type="http://schemas.openxmlformats.org/officeDocument/2006/relationships/image" Target="../media/image116.png"/><Relationship Id="rId9" Type="http://schemas.openxmlformats.org/officeDocument/2006/relationships/image" Target="../media/image11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123.png"/><Relationship Id="rId4" Type="http://schemas.openxmlformats.org/officeDocument/2006/relationships/image" Target="../media/image122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.xml"/><Relationship Id="rId5" Type="http://schemas.microsoft.com/office/2007/relationships/hdphoto" Target="../media/hdphoto36.wdp"/><Relationship Id="rId4" Type="http://schemas.openxmlformats.org/officeDocument/2006/relationships/image" Target="../media/image12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41.png"/><Relationship Id="rId7" Type="http://schemas.openxmlformats.org/officeDocument/2006/relationships/image" Target="../media/image38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96.xml"/><Relationship Id="rId6" Type="http://schemas.microsoft.com/office/2007/relationships/hdphoto" Target="../media/hdphoto13.wdp"/><Relationship Id="rId5" Type="http://schemas.openxmlformats.org/officeDocument/2006/relationships/image" Target="../media/image42.png"/><Relationship Id="rId4" Type="http://schemas.microsoft.com/office/2007/relationships/hdphoto" Target="../media/hdphoto12.wdp"/><Relationship Id="rId9" Type="http://schemas.openxmlformats.org/officeDocument/2006/relationships/image" Target="../media/image43.gif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45.png"/><Relationship Id="rId7" Type="http://schemas.openxmlformats.org/officeDocument/2006/relationships/image" Target="../media/image38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18.xml"/><Relationship Id="rId6" Type="http://schemas.microsoft.com/office/2007/relationships/hdphoto" Target="../media/hdphoto15.wdp"/><Relationship Id="rId5" Type="http://schemas.openxmlformats.org/officeDocument/2006/relationships/image" Target="../media/image46.png"/><Relationship Id="rId4" Type="http://schemas.microsoft.com/office/2007/relationships/hdphoto" Target="../media/hdphoto14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48.png"/><Relationship Id="rId7" Type="http://schemas.openxmlformats.org/officeDocument/2006/relationships/image" Target="../media/image3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29.xml"/><Relationship Id="rId6" Type="http://schemas.microsoft.com/office/2007/relationships/hdphoto" Target="../media/hdphoto17.wdp"/><Relationship Id="rId5" Type="http://schemas.openxmlformats.org/officeDocument/2006/relationships/image" Target="../media/image49.png"/><Relationship Id="rId4" Type="http://schemas.microsoft.com/office/2007/relationships/hdphoto" Target="../media/hdphoto16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50.png"/><Relationship Id="rId7" Type="http://schemas.openxmlformats.org/officeDocument/2006/relationships/image" Target="../media/image39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07.xml"/><Relationship Id="rId6" Type="http://schemas.microsoft.com/office/2007/relationships/hdphoto" Target="../media/hdphoto10.wdp"/><Relationship Id="rId5" Type="http://schemas.openxmlformats.org/officeDocument/2006/relationships/image" Target="../media/image38.png"/><Relationship Id="rId4" Type="http://schemas.microsoft.com/office/2007/relationships/hdphoto" Target="../media/hdphoto18.wdp"/><Relationship Id="rId9" Type="http://schemas.openxmlformats.org/officeDocument/2006/relationships/image" Target="../media/image51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>
            <a:extLst>
              <a:ext uri="{FF2B5EF4-FFF2-40B4-BE49-F238E27FC236}">
                <a16:creationId xmlns:a16="http://schemas.microsoft.com/office/drawing/2014/main" id="{B26E5A1A-B25F-A58F-B7AC-BE80055B2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4">
            <a:extLst>
              <a:ext uri="{FF2B5EF4-FFF2-40B4-BE49-F238E27FC236}">
                <a16:creationId xmlns:a16="http://schemas.microsoft.com/office/drawing/2014/main" id="{492FF2C7-A315-E59C-70D4-882379353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0613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420826-F15B-987F-30D0-49A867416834}"/>
              </a:ext>
            </a:extLst>
          </p:cNvPr>
          <p:cNvSpPr txBox="1"/>
          <p:nvPr/>
        </p:nvSpPr>
        <p:spPr>
          <a:xfrm>
            <a:off x="3022600" y="14288"/>
            <a:ext cx="8615363" cy="6667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VN Van Chuong Nang" panose="00000400000000000000" pitchFamily="2" charset="0"/>
                <a:ea typeface="等线" panose="02010600030101010101" pitchFamily="2" charset="-122"/>
                <a:cs typeface="+mn-cs"/>
              </a:rPr>
              <a:t>TRƯỜNG TIỂU HỌC PHÚC LỢI</a:t>
            </a:r>
            <a:endParaRPr kumimoji="0" lang="vi-VN" sz="3733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18510B-F213-4B03-AB01-7D7FBDF140DA}"/>
              </a:ext>
            </a:extLst>
          </p:cNvPr>
          <p:cNvSpPr txBox="1"/>
          <p:nvPr/>
        </p:nvSpPr>
        <p:spPr>
          <a:xfrm>
            <a:off x="3763963" y="1016000"/>
            <a:ext cx="4664075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-151" normalizeH="0" baseline="0" noProof="0" dirty="0">
                <a:ln>
                  <a:noFill/>
                </a:ln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LNTH-Kids  Chinese Font 1" panose="02010600030101010101" pitchFamily="2" charset="-128"/>
                <a:cs typeface="+mn-cs"/>
              </a:rPr>
              <a:t>TUẦN 8</a:t>
            </a:r>
          </a:p>
        </p:txBody>
      </p:sp>
      <p:sp>
        <p:nvSpPr>
          <p:cNvPr id="41990" name="TextBox 7">
            <a:extLst>
              <a:ext uri="{FF2B5EF4-FFF2-40B4-BE49-F238E27FC236}">
                <a16:creationId xmlns:a16="http://schemas.microsoft.com/office/drawing/2014/main" id="{2478F3B8-589F-0718-9DB0-032D57A29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563" y="1970088"/>
            <a:ext cx="10067925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AI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Tiếng</a:t>
            </a:r>
            <a:r>
              <a:rPr kumimoji="0" lang="en-US" altLang="en-AI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kumimoji="0" lang="en-US" altLang="en-AI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Việt</a:t>
            </a:r>
            <a:endParaRPr kumimoji="0" lang="en-US" altLang="en-AI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Zilla Slab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AI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Bài</a:t>
            </a:r>
            <a:r>
              <a:rPr kumimoji="0" lang="en-US" altLang="en-AI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16: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AI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lla Slab"/>
                <a:ea typeface="Zilla Slab"/>
                <a:cs typeface="Times New Roman" panose="02020603050405020304" pitchFamily="18" charset="0"/>
              </a:rPr>
              <a:t> </a:t>
            </a:r>
            <a:r>
              <a:rPr kumimoji="0" lang="en-US" altLang="en-AI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Đọc</a:t>
            </a:r>
            <a:r>
              <a:rPr kumimoji="0" lang="en-US" altLang="en-AI" sz="5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: </a:t>
            </a:r>
            <a:r>
              <a:rPr kumimoji="0" lang="en-US" altLang="en-AI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Ngày</a:t>
            </a:r>
            <a:r>
              <a:rPr kumimoji="0" lang="en-US" altLang="en-AI" sz="5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kumimoji="0" lang="en-US" altLang="en-AI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em</a:t>
            </a:r>
            <a:r>
              <a:rPr kumimoji="0" lang="en-US" altLang="en-AI" sz="5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kumimoji="0" lang="en-US" altLang="en-AI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vào</a:t>
            </a:r>
            <a:r>
              <a:rPr kumimoji="0" lang="en-US" altLang="en-AI" sz="5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kumimoji="0" lang="en-US" altLang="en-AI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Đội</a:t>
            </a:r>
            <a:endParaRPr kumimoji="0" lang="en-US" altLang="en-AI" sz="5400" b="1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Arial" panose="020B0604020202020204" pitchFamily="34" charset="0"/>
              <a:ea typeface="Zilla Slab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AI" sz="5400" b="1" dirty="0" err="1">
                <a:solidFill>
                  <a:srgbClr val="1F4E79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Đọc</a:t>
            </a:r>
            <a:r>
              <a:rPr lang="en-US" altLang="en-AI" sz="5400" b="1" dirty="0">
                <a:solidFill>
                  <a:srgbClr val="1F4E79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lang="en-US" altLang="en-AI" sz="5400" b="1" dirty="0" err="1">
                <a:solidFill>
                  <a:srgbClr val="1F4E79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mở</a:t>
            </a:r>
            <a:r>
              <a:rPr lang="en-US" altLang="en-AI" sz="5400" b="1" dirty="0">
                <a:solidFill>
                  <a:srgbClr val="1F4E79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lang="en-US" altLang="en-AI" sz="5400" b="1" dirty="0" err="1">
                <a:solidFill>
                  <a:srgbClr val="1F4E79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rộng</a:t>
            </a:r>
            <a:endParaRPr kumimoji="0" lang="vi-VN" altLang="en-AI" sz="5400" b="1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HP001 4 hàng" panose="020B0603050302020204" pitchFamily="34" charset="0"/>
              <a:ea typeface="Zilla Slab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528" y="1298233"/>
            <a:ext cx="11582399" cy="45913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657" y="1866415"/>
            <a:ext cx="1687085" cy="97331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ounded Rectangle 1"/>
          <p:cNvSpPr/>
          <p:nvPr/>
        </p:nvSpPr>
        <p:spPr>
          <a:xfrm>
            <a:off x="4803322" y="688621"/>
            <a:ext cx="4038600" cy="838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YÊU CẦU CẦN ĐẠT:</a:t>
            </a:r>
          </a:p>
        </p:txBody>
      </p:sp>
      <p:pic>
        <p:nvPicPr>
          <p:cNvPr id="71687" name="图片 71686" descr="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7962" y="4125649"/>
            <a:ext cx="6957052" cy="118041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9" name="图片 71688" descr="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5744" y="1905000"/>
            <a:ext cx="7119270" cy="114055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0" name="图片 71689" descr="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0686" y="3041634"/>
            <a:ext cx="7063873" cy="118041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047744" y="2032438"/>
            <a:ext cx="593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00FF"/>
                </a:solidFill>
              </a:rPr>
              <a:t>Đọc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đúng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và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rõ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ràng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bài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thơ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Ngày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em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vào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Đội</a:t>
            </a:r>
            <a:r>
              <a:rPr lang="en-US" sz="2000" dirty="0">
                <a:solidFill>
                  <a:srgbClr val="0000FF"/>
                </a:solidFill>
              </a:rPr>
              <a:t>; </a:t>
            </a:r>
            <a:r>
              <a:rPr lang="en-US" sz="2000" dirty="0" err="1">
                <a:solidFill>
                  <a:srgbClr val="0000FF"/>
                </a:solidFill>
              </a:rPr>
              <a:t>biết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nghỉ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hơi</a:t>
            </a:r>
            <a:r>
              <a:rPr lang="en-US" sz="2000" dirty="0">
                <a:solidFill>
                  <a:srgbClr val="0000FF"/>
                </a:solidFill>
              </a:rPr>
              <a:t> ở </a:t>
            </a:r>
            <a:r>
              <a:rPr lang="en-US" sz="2000" dirty="0" err="1">
                <a:solidFill>
                  <a:srgbClr val="0000FF"/>
                </a:solidFill>
              </a:rPr>
              <a:t>chỗ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ngắt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nhịp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thơ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và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giữa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các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dòng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thơ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78832" y="3208313"/>
            <a:ext cx="59147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2000" dirty="0" err="1">
                <a:solidFill>
                  <a:srgbClr val="0000FF"/>
                </a:solidFill>
              </a:rPr>
              <a:t>Trả</a:t>
            </a:r>
            <a:r>
              <a:rPr lang="vi-VN" altLang="zh-CN" sz="2000" dirty="0">
                <a:solidFill>
                  <a:srgbClr val="0000FF"/>
                </a:solidFill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</a:rPr>
              <a:t>lời</a:t>
            </a:r>
            <a:r>
              <a:rPr lang="vi-VN" altLang="zh-CN" sz="2000" dirty="0">
                <a:solidFill>
                  <a:srgbClr val="0000FF"/>
                </a:solidFill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</a:rPr>
              <a:t>được</a:t>
            </a:r>
            <a:r>
              <a:rPr lang="vi-VN" altLang="zh-CN" sz="2000" dirty="0">
                <a:solidFill>
                  <a:srgbClr val="0000FF"/>
                </a:solidFill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</a:rPr>
              <a:t>các</a:t>
            </a:r>
            <a:r>
              <a:rPr lang="vi-VN" altLang="zh-CN" sz="2000" dirty="0">
                <a:solidFill>
                  <a:srgbClr val="0000FF"/>
                </a:solidFill>
              </a:rPr>
              <a:t> câu </a:t>
            </a:r>
            <a:r>
              <a:rPr lang="vi-VN" altLang="zh-CN" sz="2000" dirty="0" err="1">
                <a:solidFill>
                  <a:srgbClr val="0000FF"/>
                </a:solidFill>
              </a:rPr>
              <a:t>hỏi</a:t>
            </a:r>
            <a:r>
              <a:rPr lang="vi-VN" altLang="zh-CN" sz="2000" dirty="0">
                <a:solidFill>
                  <a:srgbClr val="0000FF"/>
                </a:solidFill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</a:rPr>
              <a:t>của</a:t>
            </a:r>
            <a:r>
              <a:rPr lang="vi-VN" altLang="zh-CN" sz="2000" dirty="0">
                <a:solidFill>
                  <a:srgbClr val="0000FF"/>
                </a:solidFill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</a:rPr>
              <a:t>bài</a:t>
            </a:r>
            <a:r>
              <a:rPr lang="en-US" sz="2000" dirty="0">
                <a:solidFill>
                  <a:srgbClr val="0000FF"/>
                </a:solidFill>
              </a:rPr>
              <a:t>. </a:t>
            </a:r>
            <a:r>
              <a:rPr lang="vi-VN" altLang="zh-CN" sz="2000" dirty="0" err="1">
                <a:solidFill>
                  <a:srgbClr val="0000FF"/>
                </a:solidFill>
              </a:rPr>
              <a:t>Hiểu</a:t>
            </a:r>
            <a:r>
              <a:rPr lang="en-US" altLang="zh-CN" sz="2000" dirty="0">
                <a:solidFill>
                  <a:srgbClr val="0000FF"/>
                </a:solidFill>
              </a:rPr>
              <a:t> </a:t>
            </a:r>
            <a:r>
              <a:rPr lang="en-US" altLang="zh-CN" sz="2000" dirty="0" err="1">
                <a:solidFill>
                  <a:srgbClr val="0000FF"/>
                </a:solidFill>
              </a:rPr>
              <a:t>được</a:t>
            </a:r>
            <a:r>
              <a:rPr lang="vi-VN" altLang="zh-CN" sz="2000" dirty="0">
                <a:solidFill>
                  <a:srgbClr val="0000FF"/>
                </a:solidFill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</a:rPr>
              <a:t>nội</a:t>
            </a:r>
            <a:r>
              <a:rPr lang="vi-VN" altLang="zh-CN" sz="2000" dirty="0">
                <a:solidFill>
                  <a:srgbClr val="0000FF"/>
                </a:solidFill>
              </a:rPr>
              <a:t> dung </a:t>
            </a:r>
            <a:r>
              <a:rPr lang="vi-VN" altLang="zh-CN" sz="2000" dirty="0" err="1">
                <a:solidFill>
                  <a:srgbClr val="0000FF"/>
                </a:solidFill>
              </a:rPr>
              <a:t>bài</a:t>
            </a:r>
            <a:r>
              <a:rPr lang="en-US" altLang="zh-CN" sz="2000" dirty="0">
                <a:solidFill>
                  <a:srgbClr val="0000FF"/>
                </a:solidFill>
              </a:rPr>
              <a:t> </a:t>
            </a:r>
            <a:r>
              <a:rPr lang="en-US" altLang="zh-CN" sz="2000" dirty="0" err="1">
                <a:solidFill>
                  <a:srgbClr val="0000FF"/>
                </a:solidFill>
              </a:rPr>
              <a:t>thơ</a:t>
            </a:r>
            <a:r>
              <a:rPr lang="en-US" altLang="zh-CN" sz="2000" dirty="0">
                <a:solidFill>
                  <a:srgbClr val="0000FF"/>
                </a:solidFill>
              </a:rPr>
              <a:t>.</a:t>
            </a:r>
            <a:endParaRPr lang="zh-CN" altLang="en-US" sz="2000" dirty="0">
              <a:solidFill>
                <a:srgbClr val="0000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11996" y="4271198"/>
            <a:ext cx="6005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0000FF"/>
                </a:solidFill>
              </a:rPr>
              <a:t>Hình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thành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thói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quen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đọc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sách</a:t>
            </a:r>
            <a:r>
              <a:rPr lang="en-US" sz="2000" dirty="0">
                <a:solidFill>
                  <a:srgbClr val="0000FF"/>
                </a:solidFill>
              </a:rPr>
              <a:t>, </a:t>
            </a:r>
            <a:r>
              <a:rPr lang="en-US" sz="2000" dirty="0" err="1">
                <a:solidFill>
                  <a:srgbClr val="0000FF"/>
                </a:solidFill>
              </a:rPr>
              <a:t>biết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tiếp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nhận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thông</a:t>
            </a:r>
            <a:r>
              <a:rPr lang="en-US" sz="2000" dirty="0">
                <a:solidFill>
                  <a:srgbClr val="0000FF"/>
                </a:solidFill>
              </a:rPr>
              <a:t> tin </a:t>
            </a:r>
            <a:r>
              <a:rPr lang="en-US" sz="2000" dirty="0" err="1">
                <a:solidFill>
                  <a:srgbClr val="0000FF"/>
                </a:solidFill>
              </a:rPr>
              <a:t>từ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sách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và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vận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dụng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vào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cuộc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sống</a:t>
            </a:r>
            <a:r>
              <a:rPr lang="en-US" sz="2000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10" name="Flowchart: Connector 9"/>
          <p:cNvSpPr/>
          <p:nvPr/>
        </p:nvSpPr>
        <p:spPr>
          <a:xfrm>
            <a:off x="3158966" y="2032438"/>
            <a:ext cx="762000" cy="6858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7" name="Flowchart: Connector 16"/>
          <p:cNvSpPr/>
          <p:nvPr/>
        </p:nvSpPr>
        <p:spPr>
          <a:xfrm>
            <a:off x="3120350" y="3168342"/>
            <a:ext cx="762000" cy="712362"/>
          </a:xfrm>
          <a:prstGeom prst="flowChartConnector">
            <a:avLst/>
          </a:prstGeom>
          <a:solidFill>
            <a:srgbClr val="F1C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8" name="Flowchart: Connector 17"/>
          <p:cNvSpPr/>
          <p:nvPr/>
        </p:nvSpPr>
        <p:spPr>
          <a:xfrm>
            <a:off x="3120350" y="4205324"/>
            <a:ext cx="762000" cy="72461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21173232"/>
      </p:ext>
    </p:extLst>
  </p:cSld>
  <p:clrMapOvr>
    <a:masterClrMapping/>
  </p:clrMapOvr>
  <p:transition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3000" t="-43000" r="-8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AE8EA3C-EBB2-DCC5-4D91-E69463BDCEE6}"/>
              </a:ext>
            </a:extLst>
          </p:cNvPr>
          <p:cNvGrpSpPr/>
          <p:nvPr/>
        </p:nvGrpSpPr>
        <p:grpSpPr>
          <a:xfrm>
            <a:off x="5867400" y="95250"/>
            <a:ext cx="5524500" cy="6667500"/>
            <a:chOff x="5791200" y="380999"/>
            <a:chExt cx="5036345" cy="60960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05E8C33-3758-0FB2-FAD5-3179F7227E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91200" y="380999"/>
              <a:ext cx="5036345" cy="609600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70C93AE-06DB-4560-609B-C0FA8F5277CA}"/>
                </a:ext>
              </a:extLst>
            </p:cNvPr>
            <p:cNvSpPr/>
            <p:nvPr/>
          </p:nvSpPr>
          <p:spPr>
            <a:xfrm>
              <a:off x="5800566" y="560293"/>
              <a:ext cx="2133600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4F78ECE-664E-5513-0231-573BFDCF9376}"/>
              </a:ext>
            </a:extLst>
          </p:cNvPr>
          <p:cNvGrpSpPr/>
          <p:nvPr/>
        </p:nvGrpSpPr>
        <p:grpSpPr>
          <a:xfrm rot="20997518">
            <a:off x="478637" y="638631"/>
            <a:ext cx="4191000" cy="2362200"/>
            <a:chOff x="304800" y="291353"/>
            <a:chExt cx="4191000" cy="2362200"/>
          </a:xfrm>
        </p:grpSpPr>
        <p:sp>
          <p:nvSpPr>
            <p:cNvPr id="9" name="Thought Bubble: Cloud 8">
              <a:extLst>
                <a:ext uri="{FF2B5EF4-FFF2-40B4-BE49-F238E27FC236}">
                  <a16:creationId xmlns:a16="http://schemas.microsoft.com/office/drawing/2014/main" id="{84A43A18-B16A-E691-A102-26E9C7827FD0}"/>
                </a:ext>
              </a:extLst>
            </p:cNvPr>
            <p:cNvSpPr/>
            <p:nvPr/>
          </p:nvSpPr>
          <p:spPr>
            <a:xfrm>
              <a:off x="304800" y="291353"/>
              <a:ext cx="4191000" cy="2362200"/>
            </a:xfrm>
            <a:prstGeom prst="cloudCallout">
              <a:avLst>
                <a:gd name="adj1" fmla="val 49891"/>
                <a:gd name="adj2" fmla="val 87392"/>
              </a:avLst>
            </a:prstGeom>
            <a:solidFill>
              <a:srgbClr val="C0EE9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D0D6734-2D1A-82ED-ED2F-568A3525EABA}"/>
                </a:ext>
              </a:extLst>
            </p:cNvPr>
            <p:cNvSpPr txBox="1"/>
            <p:nvPr/>
          </p:nvSpPr>
          <p:spPr>
            <a:xfrm>
              <a:off x="876300" y="687623"/>
              <a:ext cx="30480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rgbClr val="240D0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ác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bạn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học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sinh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cần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phấn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đấu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như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thế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để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kết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nạp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vào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Đội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451457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191871" y="3810000"/>
            <a:ext cx="8458200" cy="1754326"/>
          </a:xfrm>
          <a:prstGeom prst="rect">
            <a:avLst/>
          </a:prstGeom>
          <a:noFill/>
        </p:spPr>
        <p:txBody>
          <a:bodyPr spcFirstLastPara="1" wrap="square" lIns="91440" tIns="45720" rIns="91440" bIns="45720" numCol="1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sz="54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GB" sz="54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24400" y="3124200"/>
            <a:ext cx="2502043" cy="1200329"/>
          </a:xfrm>
          <a:prstGeom prst="rect">
            <a:avLst/>
          </a:prstGeom>
        </p:spPr>
        <p:txBody>
          <a:bodyPr wrap="none">
            <a:prstTxWarp prst="textCircle">
              <a:avLst/>
            </a:prstTxWarp>
            <a:spAutoFit/>
          </a:bodyPr>
          <a:lstStyle/>
          <a:p>
            <a:r>
              <a:rPr lang="en-US" sz="8000" b="1" spc="300" dirty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  ĐỌC</a:t>
            </a:r>
            <a:endParaRPr lang="en-GB" sz="8000" b="1" spc="300" dirty="0">
              <a:ln w="11430" cmpd="sng">
                <a:solidFill>
                  <a:srgbClr val="4472C4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472C4">
                      <a:tint val="83000"/>
                      <a:shade val="100000"/>
                      <a:satMod val="200000"/>
                    </a:srgbClr>
                  </a:gs>
                  <a:gs pos="75000">
                    <a:srgbClr val="4472C4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472C4">
                    <a:satMod val="220000"/>
                    <a:alpha val="35000"/>
                  </a:srgbClr>
                </a:glow>
              </a:effectLst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7084">
            <a:off x="8515936" y="2191336"/>
            <a:ext cx="2546156" cy="2546156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FDFF1797-0041-54C3-1906-44B36B085A3D}"/>
              </a:ext>
            </a:extLst>
          </p:cNvPr>
          <p:cNvSpPr/>
          <p:nvPr/>
        </p:nvSpPr>
        <p:spPr>
          <a:xfrm>
            <a:off x="2711670" y="685800"/>
            <a:ext cx="6889531" cy="152400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</a:rPr>
              <a:t>Hoạt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động</a:t>
            </a:r>
            <a:r>
              <a:rPr lang="en-US" sz="6000" b="1" dirty="0">
                <a:solidFill>
                  <a:srgbClr val="FF0000"/>
                </a:solidFill>
              </a:rPr>
              <a:t> 1:</a:t>
            </a:r>
            <a:endParaRPr lang="en-GB" sz="60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2398321"/>
      </p:ext>
    </p:extLst>
  </p:cSld>
  <p:clrMapOvr>
    <a:masterClrMapping/>
  </p:clrMapOvr>
  <p:transition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4F69A2-C6CA-E1D7-C04F-9E0E3F409C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14"/>
          <a:stretch/>
        </p:blipFill>
        <p:spPr>
          <a:xfrm>
            <a:off x="2514600" y="238014"/>
            <a:ext cx="7517929" cy="638197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5B83CD7-F213-1106-7768-A74DFD56FDF4}"/>
              </a:ext>
            </a:extLst>
          </p:cNvPr>
          <p:cNvGrpSpPr/>
          <p:nvPr/>
        </p:nvGrpSpPr>
        <p:grpSpPr>
          <a:xfrm>
            <a:off x="228600" y="304800"/>
            <a:ext cx="2874373" cy="1573065"/>
            <a:chOff x="-2279639" y="623610"/>
            <a:chExt cx="3193189" cy="175807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FBC1C9B-0DC6-D9FB-C86D-E4E34A1481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-2279639" y="623610"/>
              <a:ext cx="3023886" cy="175807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8EC9306-8713-4B5C-F4C8-D8D997295FE0}"/>
                </a:ext>
              </a:extLst>
            </p:cNvPr>
            <p:cNvSpPr txBox="1"/>
            <p:nvPr/>
          </p:nvSpPr>
          <p:spPr>
            <a:xfrm>
              <a:off x="-1614015" y="1087148"/>
              <a:ext cx="2527565" cy="928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Lắng</a:t>
              </a:r>
              <a:r>
                <a:rPr lang="en-US" sz="24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nghe</a:t>
              </a:r>
              <a:endParaRPr lang="en-US" sz="2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r>
                <a:rPr lang="en-US" sz="24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24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mẫu</a:t>
              </a:r>
              <a:endParaRPr lang="en-US" sz="2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4745832"/>
      </p:ext>
    </p:extLst>
  </p:cSld>
  <p:clrMapOvr>
    <a:masterClrMapping/>
  </p:clrMapOvr>
  <p:transition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:a16="http://schemas.microsoft.com/office/drawing/2014/main" id="{062D6EB7-BD78-4BB5-AEE6-D8B854CF655A}"/>
              </a:ext>
            </a:extLst>
          </p:cNvPr>
          <p:cNvSpPr txBox="1"/>
          <p:nvPr/>
        </p:nvSpPr>
        <p:spPr>
          <a:xfrm>
            <a:off x="2413766" y="1332003"/>
            <a:ext cx="3362691" cy="1959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Đoàn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 hôm nay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dắt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ớc</a:t>
            </a:r>
            <a:r>
              <a:rPr lang="vi-VN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thơ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dại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E3014BB2-F4CA-49F1-B4FE-B8A874F0BE99}"/>
              </a:ext>
            </a:extLst>
          </p:cNvPr>
          <p:cNvSpPr txBox="1"/>
          <p:nvPr/>
        </p:nvSpPr>
        <p:spPr>
          <a:xfrm>
            <a:off x="6482130" y="1372880"/>
            <a:ext cx="3635346" cy="193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niên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Suốt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thắm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mãi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Như l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ru v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v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ợ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ẳ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vi-VN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xa.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EF737016-5FEB-4D0D-B007-37E1B324A983}"/>
              </a:ext>
            </a:extLst>
          </p:cNvPr>
          <p:cNvSpPr txBox="1"/>
          <p:nvPr/>
        </p:nvSpPr>
        <p:spPr>
          <a:xfrm>
            <a:off x="537762" y="4017093"/>
            <a:ext cx="3132185" cy="1959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em,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ử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ra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xanh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đợi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buồm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51334C12-7C5B-4319-A688-F895FF840702}"/>
              </a:ext>
            </a:extLst>
          </p:cNvPr>
          <p:cNvSpPr txBox="1"/>
          <p:nvPr/>
        </p:nvSpPr>
        <p:spPr>
          <a:xfrm>
            <a:off x="4168136" y="3940654"/>
            <a:ext cx="4338017" cy="2101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Nắng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ườ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 trưa mênh mông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ướ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 bay như l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hát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ấ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ta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bến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xa.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9">
            <a:extLst>
              <a:ext uri="{FF2B5EF4-FFF2-40B4-BE49-F238E27FC236}">
                <a16:creationId xmlns:a16="http://schemas.microsoft.com/office/drawing/2014/main" id="{1F715F1F-963A-4371-8396-B9049974F53F}"/>
              </a:ext>
            </a:extLst>
          </p:cNvPr>
          <p:cNvGrpSpPr/>
          <p:nvPr/>
        </p:nvGrpSpPr>
        <p:grpSpPr>
          <a:xfrm>
            <a:off x="1974202" y="1244323"/>
            <a:ext cx="3952700" cy="2249353"/>
            <a:chOff x="983351" y="2527057"/>
            <a:chExt cx="2225362" cy="1064083"/>
          </a:xfrm>
        </p:grpSpPr>
        <p:sp>
          <p:nvSpPr>
            <p:cNvPr id="9" name="Rectangle 10">
              <a:extLst>
                <a:ext uri="{FF2B5EF4-FFF2-40B4-BE49-F238E27FC236}">
                  <a16:creationId xmlns:a16="http://schemas.microsoft.com/office/drawing/2014/main" id="{2715564D-ED3A-43BC-BD67-6FA22BA84844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0" name="Oval 11">
              <a:extLst>
                <a:ext uri="{FF2B5EF4-FFF2-40B4-BE49-F238E27FC236}">
                  <a16:creationId xmlns:a16="http://schemas.microsoft.com/office/drawing/2014/main" id="{7D49B8D4-90EB-4AA9-9721-364F93BE68F0}"/>
                </a:ext>
              </a:extLst>
            </p:cNvPr>
            <p:cNvSpPr/>
            <p:nvPr/>
          </p:nvSpPr>
          <p:spPr>
            <a:xfrm>
              <a:off x="983351" y="2527057"/>
              <a:ext cx="247475" cy="208163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1" name="Group 21">
            <a:extLst>
              <a:ext uri="{FF2B5EF4-FFF2-40B4-BE49-F238E27FC236}">
                <a16:creationId xmlns:a16="http://schemas.microsoft.com/office/drawing/2014/main" id="{226601A7-4C76-46AF-B4C7-6C6118E03FA6}"/>
              </a:ext>
            </a:extLst>
          </p:cNvPr>
          <p:cNvGrpSpPr/>
          <p:nvPr/>
        </p:nvGrpSpPr>
        <p:grpSpPr>
          <a:xfrm>
            <a:off x="6047120" y="1219200"/>
            <a:ext cx="4170679" cy="2274479"/>
            <a:chOff x="1190261" y="2520864"/>
            <a:chExt cx="2018452" cy="1070276"/>
          </a:xfrm>
        </p:grpSpPr>
        <p:sp>
          <p:nvSpPr>
            <p:cNvPr id="12" name="Rectangle 22">
              <a:extLst>
                <a:ext uri="{FF2B5EF4-FFF2-40B4-BE49-F238E27FC236}">
                  <a16:creationId xmlns:a16="http://schemas.microsoft.com/office/drawing/2014/main" id="{828E9E05-3B82-4F6E-BCB0-478F90C035BA}"/>
                </a:ext>
              </a:extLst>
            </p:cNvPr>
            <p:cNvSpPr/>
            <p:nvPr/>
          </p:nvSpPr>
          <p:spPr>
            <a:xfrm>
              <a:off x="1305388" y="2607489"/>
              <a:ext cx="1903325" cy="983651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3" name="Oval 23">
              <a:extLst>
                <a:ext uri="{FF2B5EF4-FFF2-40B4-BE49-F238E27FC236}">
                  <a16:creationId xmlns:a16="http://schemas.microsoft.com/office/drawing/2014/main" id="{35EF690B-BE3C-4C47-A635-C862499379C4}"/>
                </a:ext>
              </a:extLst>
            </p:cNvPr>
            <p:cNvSpPr/>
            <p:nvPr/>
          </p:nvSpPr>
          <p:spPr>
            <a:xfrm>
              <a:off x="1190261" y="2520864"/>
              <a:ext cx="244924" cy="21189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14" name="Group 24">
            <a:extLst>
              <a:ext uri="{FF2B5EF4-FFF2-40B4-BE49-F238E27FC236}">
                <a16:creationId xmlns:a16="http://schemas.microsoft.com/office/drawing/2014/main" id="{50893BF5-F02D-46E9-B39A-02CEC13EEE1E}"/>
              </a:ext>
            </a:extLst>
          </p:cNvPr>
          <p:cNvGrpSpPr/>
          <p:nvPr/>
        </p:nvGrpSpPr>
        <p:grpSpPr>
          <a:xfrm>
            <a:off x="230065" y="3650583"/>
            <a:ext cx="3524599" cy="2413636"/>
            <a:chOff x="1083746" y="2497599"/>
            <a:chExt cx="2175612" cy="1081525"/>
          </a:xfrm>
        </p:grpSpPr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B9F716EB-7B20-477E-A43D-543C88FDC80C}"/>
                </a:ext>
              </a:extLst>
            </p:cNvPr>
            <p:cNvSpPr/>
            <p:nvPr/>
          </p:nvSpPr>
          <p:spPr>
            <a:xfrm>
              <a:off x="1196770" y="2595473"/>
              <a:ext cx="2062588" cy="983651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6" name="Oval 26">
              <a:extLst>
                <a:ext uri="{FF2B5EF4-FFF2-40B4-BE49-F238E27FC236}">
                  <a16:creationId xmlns:a16="http://schemas.microsoft.com/office/drawing/2014/main" id="{7BF58DBA-AE2F-4AED-9938-AD652225DD76}"/>
                </a:ext>
              </a:extLst>
            </p:cNvPr>
            <p:cNvSpPr/>
            <p:nvPr/>
          </p:nvSpPr>
          <p:spPr>
            <a:xfrm>
              <a:off x="1083746" y="2497599"/>
              <a:ext cx="267020" cy="175664"/>
            </a:xfrm>
            <a:prstGeom prst="ellips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17" name="Group 9">
            <a:extLst>
              <a:ext uri="{FF2B5EF4-FFF2-40B4-BE49-F238E27FC236}">
                <a16:creationId xmlns:a16="http://schemas.microsoft.com/office/drawing/2014/main" id="{49A91BCA-AC2D-4502-87BF-D3742152799E}"/>
              </a:ext>
            </a:extLst>
          </p:cNvPr>
          <p:cNvGrpSpPr/>
          <p:nvPr/>
        </p:nvGrpSpPr>
        <p:grpSpPr>
          <a:xfrm>
            <a:off x="3868958" y="3733426"/>
            <a:ext cx="4328725" cy="2330794"/>
            <a:chOff x="1094108" y="2522679"/>
            <a:chExt cx="2114605" cy="1068461"/>
          </a:xfrm>
        </p:grpSpPr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id="{95C290AB-4D12-4B6E-B233-F76C12B9CC5B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7030A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9" name="Oval 11">
              <a:extLst>
                <a:ext uri="{FF2B5EF4-FFF2-40B4-BE49-F238E27FC236}">
                  <a16:creationId xmlns:a16="http://schemas.microsoft.com/office/drawing/2014/main" id="{1446AE6E-9C71-4B51-A946-C39EED00997F}"/>
                </a:ext>
              </a:extLst>
            </p:cNvPr>
            <p:cNvSpPr/>
            <p:nvPr/>
          </p:nvSpPr>
          <p:spPr>
            <a:xfrm>
              <a:off x="1094108" y="2522679"/>
              <a:ext cx="220954" cy="179711"/>
            </a:xfrm>
            <a:prstGeom prst="ellipse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2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25" name="Nhóm 24">
            <a:extLst>
              <a:ext uri="{FF2B5EF4-FFF2-40B4-BE49-F238E27FC236}">
                <a16:creationId xmlns:a16="http://schemas.microsoft.com/office/drawing/2014/main" id="{F4B7AB7C-06DB-41EC-8157-F079E1DA4C08}"/>
              </a:ext>
            </a:extLst>
          </p:cNvPr>
          <p:cNvGrpSpPr/>
          <p:nvPr/>
        </p:nvGrpSpPr>
        <p:grpSpPr>
          <a:xfrm rot="20249977">
            <a:off x="-87574" y="-56321"/>
            <a:ext cx="2626775" cy="1706905"/>
            <a:chOff x="8824467" y="-708272"/>
            <a:chExt cx="3502367" cy="2275873"/>
          </a:xfrm>
        </p:grpSpPr>
        <p:pic>
          <p:nvPicPr>
            <p:cNvPr id="22" name="Hình ảnh 21">
              <a:extLst>
                <a:ext uri="{FF2B5EF4-FFF2-40B4-BE49-F238E27FC236}">
                  <a16:creationId xmlns:a16="http://schemas.microsoft.com/office/drawing/2014/main" id="{1B53E30A-E8D7-4340-9EAB-7B716F1EB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250" b="90000" l="10000" r="90000">
                          <a14:foregroundMark x1="68667" y1="8250" x2="68667" y2="8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09950">
              <a:off x="9437714" y="-1321519"/>
              <a:ext cx="2275873" cy="3502367"/>
            </a:xfrm>
            <a:prstGeom prst="rect">
              <a:avLst/>
            </a:prstGeom>
          </p:spPr>
        </p:pic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F6580F8F-1076-42A0-A686-BF638146DEAD}"/>
                </a:ext>
              </a:extLst>
            </p:cNvPr>
            <p:cNvSpPr txBox="1"/>
            <p:nvPr/>
          </p:nvSpPr>
          <p:spPr>
            <a:xfrm>
              <a:off x="9861170" y="55922"/>
              <a:ext cx="2092760" cy="943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nối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sp>
        <p:nvSpPr>
          <p:cNvPr id="23" name="Rectangle: Rounded Corners 1">
            <a:extLst>
              <a:ext uri="{FF2B5EF4-FFF2-40B4-BE49-F238E27FC236}">
                <a16:creationId xmlns:a16="http://schemas.microsoft.com/office/drawing/2014/main" id="{0DE6898E-402D-4533-9C98-741A1A3001AC}"/>
              </a:ext>
            </a:extLst>
          </p:cNvPr>
          <p:cNvSpPr/>
          <p:nvPr/>
        </p:nvSpPr>
        <p:spPr>
          <a:xfrm>
            <a:off x="3950551" y="384281"/>
            <a:ext cx="4484913" cy="530170"/>
          </a:xfrm>
          <a:prstGeom prst="roundRect">
            <a:avLst/>
          </a:prstGeom>
          <a:solidFill>
            <a:srgbClr val="C7F976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16: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Đội</a:t>
            </a:r>
            <a:endParaRPr lang="en-US" sz="2800" b="1" dirty="0">
              <a:solidFill>
                <a:srgbClr val="FF0000"/>
              </a:solidFill>
              <a:latin typeface="Arial Nova" panose="020B050402020202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8621B1A9-676B-C3FB-0D62-37223D7D2B2E}"/>
              </a:ext>
            </a:extLst>
          </p:cNvPr>
          <p:cNvSpPr txBox="1"/>
          <p:nvPr/>
        </p:nvSpPr>
        <p:spPr>
          <a:xfrm>
            <a:off x="8475796" y="4097694"/>
            <a:ext cx="3358221" cy="193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đi qua</a:t>
            </a:r>
            <a:endParaRPr lang="en-US" sz="22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 đang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Khao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khát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ắ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 đ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ầ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u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chói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21">
            <a:extLst>
              <a:ext uri="{FF2B5EF4-FFF2-40B4-BE49-F238E27FC236}">
                <a16:creationId xmlns:a16="http://schemas.microsoft.com/office/drawing/2014/main" id="{FFB6848A-5D59-6134-F07D-229873B82D12}"/>
              </a:ext>
            </a:extLst>
          </p:cNvPr>
          <p:cNvGrpSpPr/>
          <p:nvPr/>
        </p:nvGrpSpPr>
        <p:grpSpPr>
          <a:xfrm>
            <a:off x="8209311" y="3703508"/>
            <a:ext cx="3594350" cy="2360710"/>
            <a:chOff x="1228297" y="2495189"/>
            <a:chExt cx="1980416" cy="1095951"/>
          </a:xfrm>
        </p:grpSpPr>
        <p:sp>
          <p:nvSpPr>
            <p:cNvPr id="28" name="Rectangle 22">
              <a:extLst>
                <a:ext uri="{FF2B5EF4-FFF2-40B4-BE49-F238E27FC236}">
                  <a16:creationId xmlns:a16="http://schemas.microsoft.com/office/drawing/2014/main" id="{D98ACB44-6B7C-085C-E7B6-2E5F197683AC}"/>
                </a:ext>
              </a:extLst>
            </p:cNvPr>
            <p:cNvSpPr/>
            <p:nvPr/>
          </p:nvSpPr>
          <p:spPr>
            <a:xfrm>
              <a:off x="1305388" y="2607489"/>
              <a:ext cx="1903325" cy="983651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9" name="Oval 23">
              <a:extLst>
                <a:ext uri="{FF2B5EF4-FFF2-40B4-BE49-F238E27FC236}">
                  <a16:creationId xmlns:a16="http://schemas.microsoft.com/office/drawing/2014/main" id="{069E6E96-9ECD-4886-6A01-0811F3FA6240}"/>
                </a:ext>
              </a:extLst>
            </p:cNvPr>
            <p:cNvSpPr/>
            <p:nvPr/>
          </p:nvSpPr>
          <p:spPr>
            <a:xfrm>
              <a:off x="1228297" y="2495189"/>
              <a:ext cx="249212" cy="189335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214393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:a16="http://schemas.microsoft.com/office/drawing/2014/main" id="{062D6EB7-BD78-4BB5-AEE6-D8B854CF655A}"/>
              </a:ext>
            </a:extLst>
          </p:cNvPr>
          <p:cNvSpPr txBox="1"/>
          <p:nvPr/>
        </p:nvSpPr>
        <p:spPr>
          <a:xfrm>
            <a:off x="2413766" y="1332003"/>
            <a:ext cx="3362691" cy="1959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Đoàn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 hôm nay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dắt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ớc</a:t>
            </a:r>
            <a:r>
              <a:rPr lang="vi-VN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thơ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dại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E3014BB2-F4CA-49F1-B4FE-B8A874F0BE99}"/>
              </a:ext>
            </a:extLst>
          </p:cNvPr>
          <p:cNvSpPr txBox="1"/>
          <p:nvPr/>
        </p:nvSpPr>
        <p:spPr>
          <a:xfrm>
            <a:off x="6482130" y="1372880"/>
            <a:ext cx="3635346" cy="193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niên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Suốt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thắm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mãi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Như l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ru v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v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ợ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ẳ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vi-VN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xa.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EF737016-5FEB-4D0D-B007-37E1B324A983}"/>
              </a:ext>
            </a:extLst>
          </p:cNvPr>
          <p:cNvSpPr txBox="1"/>
          <p:nvPr/>
        </p:nvSpPr>
        <p:spPr>
          <a:xfrm>
            <a:off x="537762" y="4017093"/>
            <a:ext cx="3132185" cy="1959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em,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ử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ra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xanh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đợi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buồm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51334C12-7C5B-4319-A688-F895FF840702}"/>
              </a:ext>
            </a:extLst>
          </p:cNvPr>
          <p:cNvSpPr txBox="1"/>
          <p:nvPr/>
        </p:nvSpPr>
        <p:spPr>
          <a:xfrm>
            <a:off x="4168136" y="3940654"/>
            <a:ext cx="4338017" cy="2101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Nắng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ườ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 trưa mênh mông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ướ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 bay như l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hát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ấ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ta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bến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xa.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9">
            <a:extLst>
              <a:ext uri="{FF2B5EF4-FFF2-40B4-BE49-F238E27FC236}">
                <a16:creationId xmlns:a16="http://schemas.microsoft.com/office/drawing/2014/main" id="{1F715F1F-963A-4371-8396-B9049974F53F}"/>
              </a:ext>
            </a:extLst>
          </p:cNvPr>
          <p:cNvGrpSpPr/>
          <p:nvPr/>
        </p:nvGrpSpPr>
        <p:grpSpPr>
          <a:xfrm>
            <a:off x="1974202" y="1244323"/>
            <a:ext cx="3952700" cy="2249353"/>
            <a:chOff x="983351" y="2527057"/>
            <a:chExt cx="2225362" cy="1064083"/>
          </a:xfrm>
        </p:grpSpPr>
        <p:sp>
          <p:nvSpPr>
            <p:cNvPr id="9" name="Rectangle 10">
              <a:extLst>
                <a:ext uri="{FF2B5EF4-FFF2-40B4-BE49-F238E27FC236}">
                  <a16:creationId xmlns:a16="http://schemas.microsoft.com/office/drawing/2014/main" id="{2715564D-ED3A-43BC-BD67-6FA22BA84844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0" name="Oval 11">
              <a:extLst>
                <a:ext uri="{FF2B5EF4-FFF2-40B4-BE49-F238E27FC236}">
                  <a16:creationId xmlns:a16="http://schemas.microsoft.com/office/drawing/2014/main" id="{7D49B8D4-90EB-4AA9-9721-364F93BE68F0}"/>
                </a:ext>
              </a:extLst>
            </p:cNvPr>
            <p:cNvSpPr/>
            <p:nvPr/>
          </p:nvSpPr>
          <p:spPr>
            <a:xfrm>
              <a:off x="983351" y="2527057"/>
              <a:ext cx="247475" cy="208163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1" name="Group 21">
            <a:extLst>
              <a:ext uri="{FF2B5EF4-FFF2-40B4-BE49-F238E27FC236}">
                <a16:creationId xmlns:a16="http://schemas.microsoft.com/office/drawing/2014/main" id="{226601A7-4C76-46AF-B4C7-6C6118E03FA6}"/>
              </a:ext>
            </a:extLst>
          </p:cNvPr>
          <p:cNvGrpSpPr/>
          <p:nvPr/>
        </p:nvGrpSpPr>
        <p:grpSpPr>
          <a:xfrm>
            <a:off x="6047120" y="1219200"/>
            <a:ext cx="4170679" cy="2274479"/>
            <a:chOff x="1190261" y="2520864"/>
            <a:chExt cx="2018452" cy="1070276"/>
          </a:xfrm>
        </p:grpSpPr>
        <p:sp>
          <p:nvSpPr>
            <p:cNvPr id="12" name="Rectangle 22">
              <a:extLst>
                <a:ext uri="{FF2B5EF4-FFF2-40B4-BE49-F238E27FC236}">
                  <a16:creationId xmlns:a16="http://schemas.microsoft.com/office/drawing/2014/main" id="{828E9E05-3B82-4F6E-BCB0-478F90C035BA}"/>
                </a:ext>
              </a:extLst>
            </p:cNvPr>
            <p:cNvSpPr/>
            <p:nvPr/>
          </p:nvSpPr>
          <p:spPr>
            <a:xfrm>
              <a:off x="1305388" y="2607489"/>
              <a:ext cx="1903325" cy="983651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3" name="Oval 23">
              <a:extLst>
                <a:ext uri="{FF2B5EF4-FFF2-40B4-BE49-F238E27FC236}">
                  <a16:creationId xmlns:a16="http://schemas.microsoft.com/office/drawing/2014/main" id="{35EF690B-BE3C-4C47-A635-C862499379C4}"/>
                </a:ext>
              </a:extLst>
            </p:cNvPr>
            <p:cNvSpPr/>
            <p:nvPr/>
          </p:nvSpPr>
          <p:spPr>
            <a:xfrm>
              <a:off x="1190261" y="2520864"/>
              <a:ext cx="244924" cy="21189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14" name="Group 24">
            <a:extLst>
              <a:ext uri="{FF2B5EF4-FFF2-40B4-BE49-F238E27FC236}">
                <a16:creationId xmlns:a16="http://schemas.microsoft.com/office/drawing/2014/main" id="{50893BF5-F02D-46E9-B39A-02CEC13EEE1E}"/>
              </a:ext>
            </a:extLst>
          </p:cNvPr>
          <p:cNvGrpSpPr/>
          <p:nvPr/>
        </p:nvGrpSpPr>
        <p:grpSpPr>
          <a:xfrm>
            <a:off x="230065" y="3650583"/>
            <a:ext cx="3524599" cy="2413636"/>
            <a:chOff x="1083746" y="2497599"/>
            <a:chExt cx="2175612" cy="1081525"/>
          </a:xfrm>
        </p:grpSpPr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B9F716EB-7B20-477E-A43D-543C88FDC80C}"/>
                </a:ext>
              </a:extLst>
            </p:cNvPr>
            <p:cNvSpPr/>
            <p:nvPr/>
          </p:nvSpPr>
          <p:spPr>
            <a:xfrm>
              <a:off x="1196770" y="2595473"/>
              <a:ext cx="2062588" cy="983651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6" name="Oval 26">
              <a:extLst>
                <a:ext uri="{FF2B5EF4-FFF2-40B4-BE49-F238E27FC236}">
                  <a16:creationId xmlns:a16="http://schemas.microsoft.com/office/drawing/2014/main" id="{7BF58DBA-AE2F-4AED-9938-AD652225DD76}"/>
                </a:ext>
              </a:extLst>
            </p:cNvPr>
            <p:cNvSpPr/>
            <p:nvPr/>
          </p:nvSpPr>
          <p:spPr>
            <a:xfrm>
              <a:off x="1083746" y="2497599"/>
              <a:ext cx="267020" cy="175664"/>
            </a:xfrm>
            <a:prstGeom prst="ellips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17" name="Group 9">
            <a:extLst>
              <a:ext uri="{FF2B5EF4-FFF2-40B4-BE49-F238E27FC236}">
                <a16:creationId xmlns:a16="http://schemas.microsoft.com/office/drawing/2014/main" id="{49A91BCA-AC2D-4502-87BF-D3742152799E}"/>
              </a:ext>
            </a:extLst>
          </p:cNvPr>
          <p:cNvGrpSpPr/>
          <p:nvPr/>
        </p:nvGrpSpPr>
        <p:grpSpPr>
          <a:xfrm>
            <a:off x="3868958" y="3733426"/>
            <a:ext cx="4328725" cy="2330794"/>
            <a:chOff x="1094108" y="2522679"/>
            <a:chExt cx="2114605" cy="1068461"/>
          </a:xfrm>
        </p:grpSpPr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id="{95C290AB-4D12-4B6E-B233-F76C12B9CC5B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7030A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9" name="Oval 11">
              <a:extLst>
                <a:ext uri="{FF2B5EF4-FFF2-40B4-BE49-F238E27FC236}">
                  <a16:creationId xmlns:a16="http://schemas.microsoft.com/office/drawing/2014/main" id="{1446AE6E-9C71-4B51-A946-C39EED00997F}"/>
                </a:ext>
              </a:extLst>
            </p:cNvPr>
            <p:cNvSpPr/>
            <p:nvPr/>
          </p:nvSpPr>
          <p:spPr>
            <a:xfrm>
              <a:off x="1094108" y="2522679"/>
              <a:ext cx="220954" cy="179711"/>
            </a:xfrm>
            <a:prstGeom prst="ellipse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2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23" name="Rectangle: Rounded Corners 1">
            <a:extLst>
              <a:ext uri="{FF2B5EF4-FFF2-40B4-BE49-F238E27FC236}">
                <a16:creationId xmlns:a16="http://schemas.microsoft.com/office/drawing/2014/main" id="{0DE6898E-402D-4533-9C98-741A1A3001AC}"/>
              </a:ext>
            </a:extLst>
          </p:cNvPr>
          <p:cNvSpPr/>
          <p:nvPr/>
        </p:nvSpPr>
        <p:spPr>
          <a:xfrm>
            <a:off x="3950551" y="384281"/>
            <a:ext cx="4484913" cy="530170"/>
          </a:xfrm>
          <a:prstGeom prst="roundRect">
            <a:avLst/>
          </a:prstGeom>
          <a:solidFill>
            <a:srgbClr val="C7F976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16: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Đội</a:t>
            </a:r>
            <a:endParaRPr lang="en-US" sz="2800" b="1" dirty="0">
              <a:solidFill>
                <a:srgbClr val="FF0000"/>
              </a:solidFill>
              <a:latin typeface="Arial Nova" panose="020B050402020202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8621B1A9-676B-C3FB-0D62-37223D7D2B2E}"/>
              </a:ext>
            </a:extLst>
          </p:cNvPr>
          <p:cNvSpPr txBox="1"/>
          <p:nvPr/>
        </p:nvSpPr>
        <p:spPr>
          <a:xfrm>
            <a:off x="8475796" y="4097694"/>
            <a:ext cx="3358221" cy="193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đi qua</a:t>
            </a:r>
            <a:endParaRPr lang="en-US" sz="22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 đang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Khao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khát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ắ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 đ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ầ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u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chói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21">
            <a:extLst>
              <a:ext uri="{FF2B5EF4-FFF2-40B4-BE49-F238E27FC236}">
                <a16:creationId xmlns:a16="http://schemas.microsoft.com/office/drawing/2014/main" id="{FFB6848A-5D59-6134-F07D-229873B82D12}"/>
              </a:ext>
            </a:extLst>
          </p:cNvPr>
          <p:cNvGrpSpPr/>
          <p:nvPr/>
        </p:nvGrpSpPr>
        <p:grpSpPr>
          <a:xfrm>
            <a:off x="8209311" y="3703508"/>
            <a:ext cx="3594350" cy="2360710"/>
            <a:chOff x="1228297" y="2495189"/>
            <a:chExt cx="1980416" cy="1095951"/>
          </a:xfrm>
        </p:grpSpPr>
        <p:sp>
          <p:nvSpPr>
            <p:cNvPr id="28" name="Rectangle 22">
              <a:extLst>
                <a:ext uri="{FF2B5EF4-FFF2-40B4-BE49-F238E27FC236}">
                  <a16:creationId xmlns:a16="http://schemas.microsoft.com/office/drawing/2014/main" id="{D98ACB44-6B7C-085C-E7B6-2E5F197683AC}"/>
                </a:ext>
              </a:extLst>
            </p:cNvPr>
            <p:cNvSpPr/>
            <p:nvPr/>
          </p:nvSpPr>
          <p:spPr>
            <a:xfrm>
              <a:off x="1305388" y="2607489"/>
              <a:ext cx="1903325" cy="983651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9" name="Oval 23">
              <a:extLst>
                <a:ext uri="{FF2B5EF4-FFF2-40B4-BE49-F238E27FC236}">
                  <a16:creationId xmlns:a16="http://schemas.microsoft.com/office/drawing/2014/main" id="{069E6E96-9ECD-4886-6A01-0811F3FA6240}"/>
                </a:ext>
              </a:extLst>
            </p:cNvPr>
            <p:cNvSpPr/>
            <p:nvPr/>
          </p:nvSpPr>
          <p:spPr>
            <a:xfrm>
              <a:off x="1228297" y="2495189"/>
              <a:ext cx="249212" cy="189335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B197CCE-488F-D42E-5DBD-882D26D5E48C}"/>
              </a:ext>
            </a:extLst>
          </p:cNvPr>
          <p:cNvCxnSpPr>
            <a:cxnSpLocks/>
          </p:cNvCxnSpPr>
          <p:nvPr/>
        </p:nvCxnSpPr>
        <p:spPr>
          <a:xfrm>
            <a:off x="7156542" y="2757756"/>
            <a:ext cx="69205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46BDFC6-7158-A65E-DD60-FB25457ADF65}"/>
              </a:ext>
            </a:extLst>
          </p:cNvPr>
          <p:cNvCxnSpPr>
            <a:cxnSpLocks/>
          </p:cNvCxnSpPr>
          <p:nvPr/>
        </p:nvCxnSpPr>
        <p:spPr>
          <a:xfrm>
            <a:off x="4321264" y="4413608"/>
            <a:ext cx="58017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7E0ECE7-7D90-7E72-CD04-9950D8E1C44F}"/>
              </a:ext>
            </a:extLst>
          </p:cNvPr>
          <p:cNvCxnSpPr>
            <a:cxnSpLocks/>
          </p:cNvCxnSpPr>
          <p:nvPr/>
        </p:nvCxnSpPr>
        <p:spPr>
          <a:xfrm>
            <a:off x="6459218" y="4924031"/>
            <a:ext cx="77978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BAAC745-65C6-5E4F-848F-10E5E5639187}"/>
              </a:ext>
            </a:extLst>
          </p:cNvPr>
          <p:cNvCxnSpPr>
            <a:cxnSpLocks/>
          </p:cNvCxnSpPr>
          <p:nvPr/>
        </p:nvCxnSpPr>
        <p:spPr>
          <a:xfrm>
            <a:off x="5748599" y="5441022"/>
            <a:ext cx="126180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34" name="Nhóm 24">
            <a:extLst>
              <a:ext uri="{FF2B5EF4-FFF2-40B4-BE49-F238E27FC236}">
                <a16:creationId xmlns:a16="http://schemas.microsoft.com/office/drawing/2014/main" id="{21F93684-E98F-9D8D-2851-53AB0DF6424D}"/>
              </a:ext>
            </a:extLst>
          </p:cNvPr>
          <p:cNvGrpSpPr/>
          <p:nvPr/>
        </p:nvGrpSpPr>
        <p:grpSpPr>
          <a:xfrm rot="20249977">
            <a:off x="-87574" y="-56321"/>
            <a:ext cx="2626775" cy="1706905"/>
            <a:chOff x="8824467" y="-708272"/>
            <a:chExt cx="3502367" cy="2275873"/>
          </a:xfrm>
        </p:grpSpPr>
        <p:pic>
          <p:nvPicPr>
            <p:cNvPr id="35" name="Hình ảnh 21">
              <a:extLst>
                <a:ext uri="{FF2B5EF4-FFF2-40B4-BE49-F238E27FC236}">
                  <a16:creationId xmlns:a16="http://schemas.microsoft.com/office/drawing/2014/main" id="{35080F37-5522-A8DF-87CF-E0B9CF480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250" b="90000" l="10000" r="90000">
                          <a14:foregroundMark x1="68667" y1="8250" x2="68667" y2="8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09950">
              <a:off x="9437714" y="-1321519"/>
              <a:ext cx="2275873" cy="3502367"/>
            </a:xfrm>
            <a:prstGeom prst="rect">
              <a:avLst/>
            </a:prstGeom>
          </p:spPr>
        </p:pic>
        <p:sp>
          <p:nvSpPr>
            <p:cNvPr id="36" name="Hộp Văn bản 23">
              <a:extLst>
                <a:ext uri="{FF2B5EF4-FFF2-40B4-BE49-F238E27FC236}">
                  <a16:creationId xmlns:a16="http://schemas.microsoft.com/office/drawing/2014/main" id="{76A1CBD6-221E-708F-8C54-951A09E6A4A5}"/>
                </a:ext>
              </a:extLst>
            </p:cNvPr>
            <p:cNvSpPr txBox="1"/>
            <p:nvPr/>
          </p:nvSpPr>
          <p:spPr>
            <a:xfrm>
              <a:off x="9861170" y="55922"/>
              <a:ext cx="1663727" cy="943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khó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559035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94662" y="2047107"/>
            <a:ext cx="258072" cy="67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65565" y="2047108"/>
            <a:ext cx="258072" cy="67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06030" y="2047108"/>
            <a:ext cx="258072" cy="67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93357" y="2047107"/>
            <a:ext cx="258072" cy="67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圆角矩形 21"/>
          <p:cNvSpPr/>
          <p:nvPr/>
        </p:nvSpPr>
        <p:spPr>
          <a:xfrm>
            <a:off x="1493486" y="2163081"/>
            <a:ext cx="9144000" cy="94746"/>
          </a:xfrm>
          <a:prstGeom prst="roundRect">
            <a:avLst/>
          </a:prstGeom>
          <a:gradFill flip="none" rotWithShape="1">
            <a:gsLst>
              <a:gs pos="0">
                <a:sysClr val="windowText" lastClr="000000">
                  <a:lumMod val="50000"/>
                  <a:lumOff val="50000"/>
                </a:sysClr>
              </a:gs>
              <a:gs pos="100000">
                <a:sysClr val="window" lastClr="FFFFFF">
                  <a:lumMod val="50000"/>
                  <a:shade val="67500"/>
                  <a:satMod val="115000"/>
                </a:sysClr>
              </a:gs>
              <a:gs pos="55000">
                <a:sysClr val="window" lastClr="FFFFFF">
                  <a:lumMod val="75000"/>
                </a:sysClr>
              </a:gs>
            </a:gsLst>
            <a:lin ang="54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23" name="五边形 9"/>
          <p:cNvSpPr/>
          <p:nvPr/>
        </p:nvSpPr>
        <p:spPr>
          <a:xfrm rot="5400000">
            <a:off x="4215002" y="2433488"/>
            <a:ext cx="1742735" cy="1882246"/>
          </a:xfrm>
          <a:prstGeom prst="rect">
            <a:avLst/>
          </a:prstGeom>
          <a:solidFill>
            <a:schemeClr val="accent5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5062482" y="2553376"/>
            <a:ext cx="147045" cy="11672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pic>
        <p:nvPicPr>
          <p:cNvPr id="25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88239" y="2047107"/>
            <a:ext cx="405119" cy="67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五边形 12"/>
          <p:cNvSpPr/>
          <p:nvPr/>
        </p:nvSpPr>
        <p:spPr>
          <a:xfrm rot="5400000">
            <a:off x="2191816" y="2444599"/>
            <a:ext cx="1743128" cy="1859628"/>
          </a:xfrm>
          <a:prstGeom prst="rect">
            <a:avLst/>
          </a:pr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3175155" y="2553377"/>
            <a:ext cx="147045" cy="11672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pic>
        <p:nvPicPr>
          <p:cNvPr id="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00912" y="2047108"/>
            <a:ext cx="405119" cy="67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五边形 15"/>
          <p:cNvSpPr/>
          <p:nvPr/>
        </p:nvSpPr>
        <p:spPr>
          <a:xfrm rot="5400000">
            <a:off x="8462902" y="2391433"/>
            <a:ext cx="1743128" cy="1965960"/>
          </a:xfrm>
          <a:prstGeom prst="rect">
            <a:avLst/>
          </a:pr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8863787" y="2553376"/>
            <a:ext cx="147045" cy="11672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pic>
        <p:nvPicPr>
          <p:cNvPr id="3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89544" y="2047107"/>
            <a:ext cx="405119" cy="67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五边形 18"/>
          <p:cNvSpPr/>
          <p:nvPr/>
        </p:nvSpPr>
        <p:spPr>
          <a:xfrm rot="5400000">
            <a:off x="6335571" y="2445028"/>
            <a:ext cx="1718060" cy="1883838"/>
          </a:xfrm>
          <a:prstGeom prst="rect">
            <a:avLst/>
          </a:prstGeom>
          <a:solidFill>
            <a:schemeClr val="accent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6934690" y="2553377"/>
            <a:ext cx="147045" cy="11672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pic>
        <p:nvPicPr>
          <p:cNvPr id="35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60447" y="2047108"/>
            <a:ext cx="405119" cy="67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Rounded Rectangle 28"/>
          <p:cNvSpPr/>
          <p:nvPr/>
        </p:nvSpPr>
        <p:spPr>
          <a:xfrm>
            <a:off x="3688202" y="702270"/>
            <a:ext cx="4663284" cy="63001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55486" y="3036270"/>
            <a:ext cx="1647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83240" y="3057459"/>
            <a:ext cx="1844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nắng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73346" y="3057459"/>
            <a:ext cx="1420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70515" y="3058504"/>
            <a:ext cx="1727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6" grpId="0" animBg="1"/>
      <p:bldP spid="30" grpId="0" animBg="1"/>
      <p:bldP spid="3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6">
            <a:extLst>
              <a:ext uri="{FF2B5EF4-FFF2-40B4-BE49-F238E27FC236}">
                <a16:creationId xmlns:a16="http://schemas.microsoft.com/office/drawing/2014/main" id="{27A571AF-991D-B4B9-2806-1C713E974C61}"/>
              </a:ext>
            </a:extLst>
          </p:cNvPr>
          <p:cNvSpPr txBox="1"/>
          <p:nvPr/>
        </p:nvSpPr>
        <p:spPr>
          <a:xfrm>
            <a:off x="1219200" y="1795966"/>
            <a:ext cx="4343118" cy="2748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Đoàn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  <a:spcAft>
                <a:spcPts val="700"/>
              </a:spcAft>
            </a:pP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 hôm nay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dắt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  <a:spcAft>
                <a:spcPts val="700"/>
              </a:spcAft>
            </a:pP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ớc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thơ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dại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3E80108-3C59-4C61-B39C-59F43E8FC9E6}"/>
              </a:ext>
            </a:extLst>
          </p:cNvPr>
          <p:cNvSpPr/>
          <p:nvPr/>
        </p:nvSpPr>
        <p:spPr>
          <a:xfrm>
            <a:off x="655486" y="1917134"/>
            <a:ext cx="497336" cy="49211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4658033" y="2007195"/>
            <a:ext cx="157093" cy="40205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1829572" y="2611648"/>
            <a:ext cx="121390" cy="51888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4591303" y="2659539"/>
            <a:ext cx="120414" cy="4581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4579486" y="3330927"/>
            <a:ext cx="90363" cy="4355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91B8810E-C2AA-6E2F-BDAE-215395A61FFB}"/>
              </a:ext>
            </a:extLst>
          </p:cNvPr>
          <p:cNvGrpSpPr/>
          <p:nvPr/>
        </p:nvGrpSpPr>
        <p:grpSpPr>
          <a:xfrm>
            <a:off x="4815126" y="4065063"/>
            <a:ext cx="163459" cy="413656"/>
            <a:chOff x="8334971" y="4224342"/>
            <a:chExt cx="235639" cy="608914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1E00B01-0F6C-4AAF-B29B-2BD915ED7FA6}"/>
                </a:ext>
              </a:extLst>
            </p:cNvPr>
            <p:cNvCxnSpPr/>
            <p:nvPr/>
          </p:nvCxnSpPr>
          <p:spPr>
            <a:xfrm flipH="1">
              <a:off x="8413517" y="4224342"/>
              <a:ext cx="157093" cy="6089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1E00B01-0F6C-4AAF-B29B-2BD915ED7FA6}"/>
                </a:ext>
              </a:extLst>
            </p:cNvPr>
            <p:cNvCxnSpPr/>
            <p:nvPr/>
          </p:nvCxnSpPr>
          <p:spPr>
            <a:xfrm flipH="1">
              <a:off x="8334971" y="4224343"/>
              <a:ext cx="157093" cy="6089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Oval 8"/>
          <p:cNvSpPr/>
          <p:nvPr/>
        </p:nvSpPr>
        <p:spPr>
          <a:xfrm>
            <a:off x="3736205" y="1873513"/>
            <a:ext cx="1078921" cy="608913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2971631" y="4898945"/>
            <a:ext cx="5867569" cy="1382970"/>
            <a:chOff x="3113652" y="4671433"/>
            <a:chExt cx="5867569" cy="1382970"/>
          </a:xfrm>
        </p:grpSpPr>
        <p:pic>
          <p:nvPicPr>
            <p:cNvPr id="41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4156" l="8475" r="96610">
                          <a14:foregroundMark x1="43220" y1="20779" x2="43220" y2="20779"/>
                          <a14:foregroundMark x1="23729" y1="17532" x2="23729" y2="17532"/>
                          <a14:foregroundMark x1="92373" y1="70779" x2="92373" y2="70779"/>
                          <a14:foregroundMark x1="87288" y1="66234" x2="87288" y2="66234"/>
                          <a14:foregroundMark x1="80508" y1="66234" x2="80508" y2="662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3259" y="4671433"/>
              <a:ext cx="975423" cy="12730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2" name="Oval 41"/>
            <p:cNvSpPr/>
            <p:nvPr/>
          </p:nvSpPr>
          <p:spPr>
            <a:xfrm>
              <a:off x="3113652" y="4899503"/>
              <a:ext cx="5867569" cy="11549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94" tIns="45696" rIns="91394" bIns="45696" rtlCol="0" anchor="ctr"/>
            <a:lstStyle/>
            <a:p>
              <a:pPr defTabSz="684907"/>
              <a:r>
                <a:rPr lang="nl-NL" sz="2800" b="1" dirty="0">
                  <a:solidFill>
                    <a:srgbClr val="FF0000"/>
                  </a:solidFill>
                  <a:cs typeface="Times New Roman" pitchFamily="18" charset="0"/>
                </a:rPr>
                <a:t>Đoàn</a:t>
              </a:r>
              <a:r>
                <a:rPr lang="nl-NL" sz="2800" dirty="0">
                  <a:solidFill>
                    <a:prstClr val="black"/>
                  </a:solidFill>
                  <a:cs typeface="Times New Roman" pitchFamily="18" charset="0"/>
                </a:rPr>
                <a:t>: chỉ Đoàn Thanh niên Cộng sản Hồ Chí Minh</a:t>
              </a:r>
              <a:endParaRPr lang="en-US" sz="2800" dirty="0">
                <a:solidFill>
                  <a:prstClr val="black"/>
                </a:solidFill>
                <a:cs typeface="Times New Roman" pitchFamily="18" charset="0"/>
              </a:endParaRPr>
            </a:p>
          </p:txBody>
        </p:sp>
      </p:grpSp>
      <p:sp>
        <p:nvSpPr>
          <p:cNvPr id="54" name="Oval 53"/>
          <p:cNvSpPr/>
          <p:nvPr/>
        </p:nvSpPr>
        <p:spPr>
          <a:xfrm>
            <a:off x="3979955" y="2550442"/>
            <a:ext cx="835171" cy="56629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2293499" y="5127015"/>
            <a:ext cx="6545701" cy="1446702"/>
            <a:chOff x="902727" y="6057674"/>
            <a:chExt cx="5454612" cy="1326285"/>
          </a:xfrm>
        </p:grpSpPr>
        <p:grpSp>
          <p:nvGrpSpPr>
            <p:cNvPr id="55" name="Group 54"/>
            <p:cNvGrpSpPr/>
            <p:nvPr/>
          </p:nvGrpSpPr>
          <p:grpSpPr>
            <a:xfrm>
              <a:off x="1612791" y="6057674"/>
              <a:ext cx="4744548" cy="1089996"/>
              <a:chOff x="1685773" y="6020013"/>
              <a:chExt cx="4744548" cy="1089996"/>
            </a:xfrm>
          </p:grpSpPr>
          <p:sp>
            <p:nvSpPr>
              <p:cNvPr id="56" name="Oval 55"/>
              <p:cNvSpPr/>
              <p:nvPr/>
            </p:nvSpPr>
            <p:spPr>
              <a:xfrm>
                <a:off x="1685773" y="6020013"/>
                <a:ext cx="4744548" cy="1089996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28575">
                <a:solidFill>
                  <a:schemeClr val="accent2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394" tIns="45696" rIns="91394" bIns="45696" rtlCol="0" anchor="ctr"/>
              <a:lstStyle/>
              <a:p>
                <a:pPr algn="ctr" defTabSz="684907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2423367" y="6140337"/>
                <a:ext cx="3983740" cy="954059"/>
              </a:xfrm>
              <a:prstGeom prst="rect">
                <a:avLst/>
              </a:prstGeom>
              <a:noFill/>
            </p:spPr>
            <p:txBody>
              <a:bodyPr wrap="square" lIns="91394" tIns="45696" rIns="91394" bIns="45696" rtlCol="0">
                <a:spAutoFit/>
              </a:bodyPr>
              <a:lstStyle/>
              <a:p>
                <a:pPr defTabSz="684907"/>
                <a:r>
                  <a:rPr lang="nl-NL" sz="28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Đội</a:t>
                </a:r>
                <a:r>
                  <a:rPr lang="nl-NL" sz="28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:r>
                  <a:rPr lang="nl-NL" sz="2800" dirty="0">
                    <a:solidFill>
                      <a:prstClr val="black"/>
                    </a:solidFill>
                    <a:cs typeface="Times New Roman" pitchFamily="18" charset="0"/>
                  </a:rPr>
                  <a:t>chỉ Đội Thiếu niên Tiền phong Hồ Chí Minh</a:t>
                </a:r>
                <a:endParaRPr lang="en-US" sz="28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58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3377" l="9091" r="8811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2727" y="6180425"/>
              <a:ext cx="1139771" cy="12035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0" name="Group 59"/>
          <p:cNvGrpSpPr/>
          <p:nvPr/>
        </p:nvGrpSpPr>
        <p:grpSpPr>
          <a:xfrm>
            <a:off x="8697976" y="781858"/>
            <a:ext cx="2503423" cy="995706"/>
            <a:chOff x="6277654" y="2917605"/>
            <a:chExt cx="2100467" cy="1249683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6277654" y="2917605"/>
              <a:ext cx="2100467" cy="1249683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6659046" y="3311614"/>
              <a:ext cx="1590487" cy="579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Ngắt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ectangle: Rounded Corners 1">
            <a:extLst>
              <a:ext uri="{FF2B5EF4-FFF2-40B4-BE49-F238E27FC236}">
                <a16:creationId xmlns:a16="http://schemas.microsoft.com/office/drawing/2014/main" id="{15297ADC-DF50-4E3B-5D58-EFD547CA7247}"/>
              </a:ext>
            </a:extLst>
          </p:cNvPr>
          <p:cNvSpPr/>
          <p:nvPr/>
        </p:nvSpPr>
        <p:spPr>
          <a:xfrm>
            <a:off x="3857390" y="660312"/>
            <a:ext cx="4484913" cy="530170"/>
          </a:xfrm>
          <a:prstGeom prst="roundRect">
            <a:avLst/>
          </a:prstGeom>
          <a:solidFill>
            <a:srgbClr val="C7F976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16: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4" descr="Đoàn TNCS Hồ Chí Minh thành lập năm nào? - VnExpress">
            <a:extLst>
              <a:ext uri="{FF2B5EF4-FFF2-40B4-BE49-F238E27FC236}">
                <a16:creationId xmlns:a16="http://schemas.microsoft.com/office/drawing/2014/main" id="{0BAB69FB-5ED5-5210-0C7E-BACC1480A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2318" y="2071097"/>
            <a:ext cx="2958085" cy="196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Ý nghĩa, lịch sử ra đời Ngày thành lập Đoàn TNCS Hồ Chí Minh 26/3">
            <a:extLst>
              <a:ext uri="{FF2B5EF4-FFF2-40B4-BE49-F238E27FC236}">
                <a16:creationId xmlns:a16="http://schemas.microsoft.com/office/drawing/2014/main" id="{6163D470-2AB1-096E-6FA0-A7776BA24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92839" y="2185648"/>
            <a:ext cx="2958085" cy="1900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Đại hội Liên Đội Trường THCS Đinh Bộ Lĩnh năm 2017 - 2018">
            <a:extLst>
              <a:ext uri="{FF2B5EF4-FFF2-40B4-BE49-F238E27FC236}">
                <a16:creationId xmlns:a16="http://schemas.microsoft.com/office/drawing/2014/main" id="{345802B0-4731-DD0E-46D6-529CCBA929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" r="-2" b="-2"/>
          <a:stretch/>
        </p:blipFill>
        <p:spPr bwMode="auto">
          <a:xfrm>
            <a:off x="9534864" y="2303968"/>
            <a:ext cx="1513279" cy="162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Viết đơn xin vào Đội - Tập làm văn lớp 3 (16 mẫu)">
            <a:extLst>
              <a:ext uri="{FF2B5EF4-FFF2-40B4-BE49-F238E27FC236}">
                <a16:creationId xmlns:a16="http://schemas.microsoft.com/office/drawing/2014/main" id="{5F1582AD-7B88-CD34-65A7-EB620FC899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6" r="41750" b="2"/>
          <a:stretch/>
        </p:blipFill>
        <p:spPr bwMode="auto">
          <a:xfrm>
            <a:off x="5601374" y="1754345"/>
            <a:ext cx="2849435" cy="305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987954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7">
            <a:extLst>
              <a:ext uri="{FF2B5EF4-FFF2-40B4-BE49-F238E27FC236}">
                <a16:creationId xmlns:a16="http://schemas.microsoft.com/office/drawing/2014/main" id="{75DC9338-A8D5-1B72-A2E4-B6A9B82C8326}"/>
              </a:ext>
            </a:extLst>
          </p:cNvPr>
          <p:cNvSpPr txBox="1"/>
          <p:nvPr/>
        </p:nvSpPr>
        <p:spPr>
          <a:xfrm>
            <a:off x="4213063" y="1726941"/>
            <a:ext cx="4484913" cy="2715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niên 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Suốt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thắm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mãi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Như l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ru v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v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ợ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ẳ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xa.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3E80108-3C59-4C61-B39C-59F43E8FC9E6}"/>
              </a:ext>
            </a:extLst>
          </p:cNvPr>
          <p:cNvSpPr/>
          <p:nvPr/>
        </p:nvSpPr>
        <p:spPr>
          <a:xfrm>
            <a:off x="3608722" y="1884253"/>
            <a:ext cx="497336" cy="49211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8185210" y="1929283"/>
            <a:ext cx="157093" cy="40205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7931821" y="2595836"/>
            <a:ext cx="120414" cy="4581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7086600" y="3247783"/>
            <a:ext cx="90363" cy="4355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91B8810E-C2AA-6E2F-BDAE-215395A61FFB}"/>
              </a:ext>
            </a:extLst>
          </p:cNvPr>
          <p:cNvGrpSpPr/>
          <p:nvPr/>
        </p:nvGrpSpPr>
        <p:grpSpPr>
          <a:xfrm>
            <a:off x="8073293" y="3995365"/>
            <a:ext cx="163459" cy="413656"/>
            <a:chOff x="8334971" y="4224342"/>
            <a:chExt cx="235639" cy="608914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1E00B01-0F6C-4AAF-B29B-2BD915ED7FA6}"/>
                </a:ext>
              </a:extLst>
            </p:cNvPr>
            <p:cNvCxnSpPr/>
            <p:nvPr/>
          </p:nvCxnSpPr>
          <p:spPr>
            <a:xfrm flipH="1">
              <a:off x="8413517" y="4224342"/>
              <a:ext cx="157093" cy="6089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1E00B01-0F6C-4AAF-B29B-2BD915ED7FA6}"/>
                </a:ext>
              </a:extLst>
            </p:cNvPr>
            <p:cNvCxnSpPr/>
            <p:nvPr/>
          </p:nvCxnSpPr>
          <p:spPr>
            <a:xfrm flipH="1">
              <a:off x="8334971" y="4224343"/>
              <a:ext cx="157093" cy="6089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8697976" y="781858"/>
            <a:ext cx="2503423" cy="995706"/>
            <a:chOff x="6277654" y="2917605"/>
            <a:chExt cx="2100467" cy="1249683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6277654" y="2917605"/>
              <a:ext cx="2100467" cy="1249683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6659046" y="3311614"/>
              <a:ext cx="1590487" cy="579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Ngắt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Rectangle: Rounded Corners 1">
            <a:extLst>
              <a:ext uri="{FF2B5EF4-FFF2-40B4-BE49-F238E27FC236}">
                <a16:creationId xmlns:a16="http://schemas.microsoft.com/office/drawing/2014/main" id="{4D52A37E-3F7F-A961-3CBE-A23343CE82C0}"/>
              </a:ext>
            </a:extLst>
          </p:cNvPr>
          <p:cNvSpPr/>
          <p:nvPr/>
        </p:nvSpPr>
        <p:spPr>
          <a:xfrm>
            <a:off x="3857390" y="660312"/>
            <a:ext cx="4484913" cy="530170"/>
          </a:xfrm>
          <a:prstGeom prst="roundRect">
            <a:avLst/>
          </a:prstGeom>
          <a:solidFill>
            <a:srgbClr val="C7F976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16: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248786"/>
      </p:ext>
    </p:extLst>
  </p:cSld>
  <p:clrMapOvr>
    <a:masterClrMapping/>
  </p:clrMapOvr>
  <p:transition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8">
            <a:extLst>
              <a:ext uri="{FF2B5EF4-FFF2-40B4-BE49-F238E27FC236}">
                <a16:creationId xmlns:a16="http://schemas.microsoft.com/office/drawing/2014/main" id="{DABFE178-65A0-08FF-55C1-C57ABDDEC72C}"/>
              </a:ext>
            </a:extLst>
          </p:cNvPr>
          <p:cNvSpPr txBox="1"/>
          <p:nvPr/>
        </p:nvSpPr>
        <p:spPr>
          <a:xfrm>
            <a:off x="4142670" y="1743834"/>
            <a:ext cx="4377469" cy="2737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em,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ử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ra 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xanh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đợi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buồm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3E80108-3C59-4C61-B39C-59F43E8FC9E6}"/>
              </a:ext>
            </a:extLst>
          </p:cNvPr>
          <p:cNvSpPr/>
          <p:nvPr/>
        </p:nvSpPr>
        <p:spPr>
          <a:xfrm>
            <a:off x="3608722" y="1884253"/>
            <a:ext cx="497336" cy="49211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5562600" y="1929283"/>
            <a:ext cx="80893" cy="4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6351952" y="2633553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91B8810E-C2AA-6E2F-BDAE-215395A61FFB}"/>
              </a:ext>
            </a:extLst>
          </p:cNvPr>
          <p:cNvGrpSpPr/>
          <p:nvPr/>
        </p:nvGrpSpPr>
        <p:grpSpPr>
          <a:xfrm>
            <a:off x="7934877" y="3950473"/>
            <a:ext cx="163459" cy="413656"/>
            <a:chOff x="8334971" y="4224342"/>
            <a:chExt cx="235639" cy="608914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1E00B01-0F6C-4AAF-B29B-2BD915ED7FA6}"/>
                </a:ext>
              </a:extLst>
            </p:cNvPr>
            <p:cNvCxnSpPr/>
            <p:nvPr/>
          </p:nvCxnSpPr>
          <p:spPr>
            <a:xfrm flipH="1">
              <a:off x="8413517" y="4224342"/>
              <a:ext cx="157093" cy="6089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1E00B01-0F6C-4AAF-B29B-2BD915ED7FA6}"/>
                </a:ext>
              </a:extLst>
            </p:cNvPr>
            <p:cNvCxnSpPr/>
            <p:nvPr/>
          </p:nvCxnSpPr>
          <p:spPr>
            <a:xfrm flipH="1">
              <a:off x="8334971" y="4224343"/>
              <a:ext cx="157093" cy="6089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8697976" y="781858"/>
            <a:ext cx="2503423" cy="995706"/>
            <a:chOff x="6277654" y="2917605"/>
            <a:chExt cx="2100467" cy="1249683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6277654" y="2917605"/>
              <a:ext cx="2100467" cy="1249683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6659046" y="3311614"/>
              <a:ext cx="1590487" cy="579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Ngắt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11EC01E-778D-3C85-BC35-47A53395263C}"/>
              </a:ext>
            </a:extLst>
          </p:cNvPr>
          <p:cNvCxnSpPr>
            <a:cxnSpLocks/>
          </p:cNvCxnSpPr>
          <p:nvPr/>
        </p:nvCxnSpPr>
        <p:spPr>
          <a:xfrm flipH="1">
            <a:off x="7391400" y="1906767"/>
            <a:ext cx="80893" cy="4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9C4591D-6117-79E7-4838-29CE346D9A78}"/>
              </a:ext>
            </a:extLst>
          </p:cNvPr>
          <p:cNvCxnSpPr>
            <a:cxnSpLocks/>
          </p:cNvCxnSpPr>
          <p:nvPr/>
        </p:nvCxnSpPr>
        <p:spPr>
          <a:xfrm flipH="1">
            <a:off x="7620000" y="2590800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46A8F83-0BE6-86AD-1FFF-54F37EAFDE86}"/>
              </a:ext>
            </a:extLst>
          </p:cNvPr>
          <p:cNvCxnSpPr>
            <a:cxnSpLocks/>
          </p:cNvCxnSpPr>
          <p:nvPr/>
        </p:nvCxnSpPr>
        <p:spPr>
          <a:xfrm flipH="1">
            <a:off x="6103728" y="3276600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1635191-5DE5-8CF7-A41F-5A9CFD8CF7F9}"/>
              </a:ext>
            </a:extLst>
          </p:cNvPr>
          <p:cNvCxnSpPr>
            <a:cxnSpLocks/>
          </p:cNvCxnSpPr>
          <p:nvPr/>
        </p:nvCxnSpPr>
        <p:spPr>
          <a:xfrm flipH="1">
            <a:off x="7934877" y="3292867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AABA479-E0BF-B57F-4EAF-D00E31B8B48A}"/>
              </a:ext>
            </a:extLst>
          </p:cNvPr>
          <p:cNvCxnSpPr>
            <a:cxnSpLocks/>
          </p:cNvCxnSpPr>
          <p:nvPr/>
        </p:nvCxnSpPr>
        <p:spPr>
          <a:xfrm flipH="1">
            <a:off x="5622945" y="3995555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: Rounded Corners 1">
            <a:extLst>
              <a:ext uri="{FF2B5EF4-FFF2-40B4-BE49-F238E27FC236}">
                <a16:creationId xmlns:a16="http://schemas.microsoft.com/office/drawing/2014/main" id="{B6B15094-9AE0-A3B7-7036-C490D49B5545}"/>
              </a:ext>
            </a:extLst>
          </p:cNvPr>
          <p:cNvSpPr/>
          <p:nvPr/>
        </p:nvSpPr>
        <p:spPr>
          <a:xfrm>
            <a:off x="3857390" y="660312"/>
            <a:ext cx="4484913" cy="530170"/>
          </a:xfrm>
          <a:prstGeom prst="roundRect">
            <a:avLst/>
          </a:prstGeom>
          <a:solidFill>
            <a:srgbClr val="C7F976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16: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450948"/>
      </p:ext>
    </p:extLst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7924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52899" y="2057400"/>
            <a:ext cx="388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TIẾNG VIỆT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81600" y="28956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TUẦN 8</a:t>
            </a:r>
          </a:p>
        </p:txBody>
      </p:sp>
    </p:spTree>
    <p:extLst>
      <p:ext uri="{BB962C8B-B14F-4D97-AF65-F5344CB8AC3E}">
        <p14:creationId xmlns:p14="http://schemas.microsoft.com/office/powerpoint/2010/main" val="3900127942"/>
      </p:ext>
    </p:extLst>
  </p:cSld>
  <p:clrMapOvr>
    <a:masterClrMapping/>
  </p:clrMapOvr>
  <p:transition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9">
            <a:extLst>
              <a:ext uri="{FF2B5EF4-FFF2-40B4-BE49-F238E27FC236}">
                <a16:creationId xmlns:a16="http://schemas.microsoft.com/office/drawing/2014/main" id="{82762B0F-8DC1-AC75-7E5B-A71DC4213B56}"/>
              </a:ext>
            </a:extLst>
          </p:cNvPr>
          <p:cNvSpPr txBox="1"/>
          <p:nvPr/>
        </p:nvSpPr>
        <p:spPr>
          <a:xfrm>
            <a:off x="4238900" y="1747598"/>
            <a:ext cx="4913635" cy="2705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Nắng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ườ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 trưa mênh mông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ướ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 bay như l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hát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ấ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ta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bến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xa.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3E80108-3C59-4C61-B39C-59F43E8FC9E6}"/>
              </a:ext>
            </a:extLst>
          </p:cNvPr>
          <p:cNvSpPr/>
          <p:nvPr/>
        </p:nvSpPr>
        <p:spPr>
          <a:xfrm>
            <a:off x="3608722" y="1884253"/>
            <a:ext cx="497336" cy="49211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6893104" y="1929283"/>
            <a:ext cx="80893" cy="4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6034332" y="2563874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91B8810E-C2AA-6E2F-BDAE-215395A61FFB}"/>
              </a:ext>
            </a:extLst>
          </p:cNvPr>
          <p:cNvGrpSpPr/>
          <p:nvPr/>
        </p:nvGrpSpPr>
        <p:grpSpPr>
          <a:xfrm>
            <a:off x="7239000" y="3984387"/>
            <a:ext cx="163459" cy="413656"/>
            <a:chOff x="8334971" y="4224342"/>
            <a:chExt cx="235639" cy="608914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1E00B01-0F6C-4AAF-B29B-2BD915ED7FA6}"/>
                </a:ext>
              </a:extLst>
            </p:cNvPr>
            <p:cNvCxnSpPr/>
            <p:nvPr/>
          </p:nvCxnSpPr>
          <p:spPr>
            <a:xfrm flipH="1">
              <a:off x="8413517" y="4224342"/>
              <a:ext cx="157093" cy="6089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1E00B01-0F6C-4AAF-B29B-2BD915ED7FA6}"/>
                </a:ext>
              </a:extLst>
            </p:cNvPr>
            <p:cNvCxnSpPr/>
            <p:nvPr/>
          </p:nvCxnSpPr>
          <p:spPr>
            <a:xfrm flipH="1">
              <a:off x="8334971" y="4224343"/>
              <a:ext cx="157093" cy="6089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8697976" y="781858"/>
            <a:ext cx="2503423" cy="995706"/>
            <a:chOff x="6277654" y="2917605"/>
            <a:chExt cx="2100467" cy="1249683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6277654" y="2917605"/>
              <a:ext cx="2100467" cy="1249683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6659046" y="3311614"/>
              <a:ext cx="1590487" cy="579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Ngắt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11EC01E-778D-3C85-BC35-47A53395263C}"/>
              </a:ext>
            </a:extLst>
          </p:cNvPr>
          <p:cNvCxnSpPr>
            <a:cxnSpLocks/>
          </p:cNvCxnSpPr>
          <p:nvPr/>
        </p:nvCxnSpPr>
        <p:spPr>
          <a:xfrm flipH="1">
            <a:off x="8839200" y="1967706"/>
            <a:ext cx="80893" cy="4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9C4591D-6117-79E7-4838-29CE346D9A78}"/>
              </a:ext>
            </a:extLst>
          </p:cNvPr>
          <p:cNvCxnSpPr>
            <a:cxnSpLocks/>
          </p:cNvCxnSpPr>
          <p:nvPr/>
        </p:nvCxnSpPr>
        <p:spPr>
          <a:xfrm flipH="1">
            <a:off x="7890356" y="2599862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46A8F83-0BE6-86AD-1FFF-54F37EAFDE86}"/>
              </a:ext>
            </a:extLst>
          </p:cNvPr>
          <p:cNvCxnSpPr>
            <a:cxnSpLocks/>
          </p:cNvCxnSpPr>
          <p:nvPr/>
        </p:nvCxnSpPr>
        <p:spPr>
          <a:xfrm flipH="1">
            <a:off x="5598578" y="3285813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1635191-5DE5-8CF7-A41F-5A9CFD8CF7F9}"/>
              </a:ext>
            </a:extLst>
          </p:cNvPr>
          <p:cNvCxnSpPr>
            <a:cxnSpLocks/>
          </p:cNvCxnSpPr>
          <p:nvPr/>
        </p:nvCxnSpPr>
        <p:spPr>
          <a:xfrm flipH="1">
            <a:off x="7555333" y="3297164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: Rounded Corners 1">
            <a:extLst>
              <a:ext uri="{FF2B5EF4-FFF2-40B4-BE49-F238E27FC236}">
                <a16:creationId xmlns:a16="http://schemas.microsoft.com/office/drawing/2014/main" id="{4DCE12B6-2307-9335-84F6-ABE38FF69579}"/>
              </a:ext>
            </a:extLst>
          </p:cNvPr>
          <p:cNvSpPr/>
          <p:nvPr/>
        </p:nvSpPr>
        <p:spPr>
          <a:xfrm>
            <a:off x="3857390" y="660312"/>
            <a:ext cx="4484913" cy="530170"/>
          </a:xfrm>
          <a:prstGeom prst="roundRect">
            <a:avLst/>
          </a:prstGeom>
          <a:solidFill>
            <a:srgbClr val="C7F976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16: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219128"/>
      </p:ext>
    </p:extLst>
  </p:cSld>
  <p:clrMapOvr>
    <a:masterClrMapping/>
  </p:clrMapOvr>
  <p:transition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7">
            <a:extLst>
              <a:ext uri="{FF2B5EF4-FFF2-40B4-BE49-F238E27FC236}">
                <a16:creationId xmlns:a16="http://schemas.microsoft.com/office/drawing/2014/main" id="{99238A35-888D-7268-AC08-4AB09F10F235}"/>
              </a:ext>
            </a:extLst>
          </p:cNvPr>
          <p:cNvSpPr txBox="1"/>
          <p:nvPr/>
        </p:nvSpPr>
        <p:spPr>
          <a:xfrm>
            <a:off x="4153185" y="1789146"/>
            <a:ext cx="4544791" cy="2705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đi qua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 đang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Khao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khát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ắ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 đ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ầ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u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chói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3E80108-3C59-4C61-B39C-59F43E8FC9E6}"/>
              </a:ext>
            </a:extLst>
          </p:cNvPr>
          <p:cNvSpPr/>
          <p:nvPr/>
        </p:nvSpPr>
        <p:spPr>
          <a:xfrm>
            <a:off x="3608722" y="1884253"/>
            <a:ext cx="497336" cy="49211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7849909" y="1943733"/>
            <a:ext cx="80893" cy="4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91B8810E-C2AA-6E2F-BDAE-215395A61FFB}"/>
              </a:ext>
            </a:extLst>
          </p:cNvPr>
          <p:cNvGrpSpPr/>
          <p:nvPr/>
        </p:nvGrpSpPr>
        <p:grpSpPr>
          <a:xfrm>
            <a:off x="7686450" y="4053529"/>
            <a:ext cx="163459" cy="413656"/>
            <a:chOff x="8334971" y="4224342"/>
            <a:chExt cx="235639" cy="608914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1E00B01-0F6C-4AAF-B29B-2BD915ED7FA6}"/>
                </a:ext>
              </a:extLst>
            </p:cNvPr>
            <p:cNvCxnSpPr/>
            <p:nvPr/>
          </p:nvCxnSpPr>
          <p:spPr>
            <a:xfrm flipH="1">
              <a:off x="8413517" y="4224342"/>
              <a:ext cx="157093" cy="6089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1E00B01-0F6C-4AAF-B29B-2BD915ED7FA6}"/>
                </a:ext>
              </a:extLst>
            </p:cNvPr>
            <p:cNvCxnSpPr/>
            <p:nvPr/>
          </p:nvCxnSpPr>
          <p:spPr>
            <a:xfrm flipH="1">
              <a:off x="8334971" y="4224343"/>
              <a:ext cx="157093" cy="6089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8697976" y="781858"/>
            <a:ext cx="2503423" cy="995706"/>
            <a:chOff x="6277654" y="2917605"/>
            <a:chExt cx="2100467" cy="1249683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6277654" y="2917605"/>
              <a:ext cx="2100467" cy="1249683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6659046" y="3311614"/>
              <a:ext cx="1590487" cy="579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Ngắt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Rectangle: Rounded Corners 1">
            <a:extLst>
              <a:ext uri="{FF2B5EF4-FFF2-40B4-BE49-F238E27FC236}">
                <a16:creationId xmlns:a16="http://schemas.microsoft.com/office/drawing/2014/main" id="{E2349D88-915A-A186-7589-E6AEAD660E78}"/>
              </a:ext>
            </a:extLst>
          </p:cNvPr>
          <p:cNvSpPr/>
          <p:nvPr/>
        </p:nvSpPr>
        <p:spPr>
          <a:xfrm>
            <a:off x="3857390" y="660312"/>
            <a:ext cx="4484913" cy="530170"/>
          </a:xfrm>
          <a:prstGeom prst="roundRect">
            <a:avLst/>
          </a:prstGeom>
          <a:solidFill>
            <a:srgbClr val="C7F976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16: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9C4591D-6117-79E7-4838-29CE346D9A78}"/>
              </a:ext>
            </a:extLst>
          </p:cNvPr>
          <p:cNvCxnSpPr>
            <a:cxnSpLocks/>
          </p:cNvCxnSpPr>
          <p:nvPr/>
        </p:nvCxnSpPr>
        <p:spPr>
          <a:xfrm flipH="1">
            <a:off x="8259913" y="2599860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1635191-5DE5-8CF7-A41F-5A9CFD8CF7F9}"/>
              </a:ext>
            </a:extLst>
          </p:cNvPr>
          <p:cNvCxnSpPr>
            <a:cxnSpLocks/>
          </p:cNvCxnSpPr>
          <p:nvPr/>
        </p:nvCxnSpPr>
        <p:spPr>
          <a:xfrm flipH="1">
            <a:off x="7696200" y="3285812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0743645"/>
      </p:ext>
    </p:extLst>
  </p:cSld>
  <p:clrMapOvr>
    <a:masterClrMapping/>
  </p:clrMapOvr>
  <p:transition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1C3256A2-416D-4670-AD10-0133FCC1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/>
        </p:blipFill>
        <p:spPr>
          <a:xfrm>
            <a:off x="0" y="1"/>
            <a:ext cx="10384971" cy="7037613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C04F87AB-AAFA-44C4-B254-9DC0BD1EF5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>
            <a:off x="7814703" y="2607822"/>
            <a:ext cx="4427336" cy="36669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33600" y="726781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*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Giọng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1166" y="1362496"/>
            <a:ext cx="7143750" cy="2084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=&gt;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Chậm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rãi</a:t>
            </a:r>
            <a:endParaRPr lang="en-US" sz="3000" b="1" i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=&gt;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Ngữ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điệu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nhẹ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nhàng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=&gt;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Ngắt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nghỉ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cuối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mỗi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dòng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thơ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3321036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1032531" y="1232620"/>
            <a:ext cx="9733067" cy="4760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14"/>
          </a:p>
        </p:txBody>
      </p:sp>
      <p:pic>
        <p:nvPicPr>
          <p:cNvPr id="15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2853" y="903464"/>
            <a:ext cx="4867087" cy="200027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6421897" y="1541788"/>
            <a:ext cx="3429001" cy="123508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914354">
              <a:defRPr/>
            </a:pPr>
            <a:r>
              <a:rPr lang="en-US" altLang="zh-CN" sz="3713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3713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713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altLang="zh-CN" sz="3713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defTabSz="914354">
              <a:defRPr/>
            </a:pPr>
            <a:r>
              <a:rPr lang="en-US" altLang="zh-CN" sz="3713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713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altLang="zh-CN" sz="3713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zh-CN" altLang="en-US" sz="3713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9783381" y="638877"/>
            <a:ext cx="964260" cy="14320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010" y="4139212"/>
            <a:ext cx="2446114" cy="1818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3629FE9C-960A-473B-B9F3-6E7B8AB1A3B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83" r="63070"/>
          <a:stretch/>
        </p:blipFill>
        <p:spPr>
          <a:xfrm>
            <a:off x="1307434" y="5292078"/>
            <a:ext cx="6297036" cy="709563"/>
          </a:xfrm>
          <a:prstGeom prst="rect">
            <a:avLst/>
          </a:prstGeom>
        </p:spPr>
      </p:pic>
      <p:pic>
        <p:nvPicPr>
          <p:cNvPr id="9" name="PA_图片 4">
            <a:extLst>
              <a:ext uri="{FF2B5EF4-FFF2-40B4-BE49-F238E27FC236}">
                <a16:creationId xmlns:a16="http://schemas.microsoft.com/office/drawing/2014/main" id="{D905F46D-C93D-41F3-B62E-63FA6382E3D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96" y="1428509"/>
            <a:ext cx="4536304" cy="361984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2BEBDD5-1C69-4D04-BADB-E17C1B32BBC5}"/>
              </a:ext>
            </a:extLst>
          </p:cNvPr>
          <p:cNvSpPr/>
          <p:nvPr/>
        </p:nvSpPr>
        <p:spPr>
          <a:xfrm>
            <a:off x="1374298" y="2122214"/>
            <a:ext cx="3952700" cy="257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altLang="zh-CN" sz="32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Yêu</a:t>
            </a:r>
            <a:r>
              <a:rPr lang="zh-CN" altLang="en-US" sz="32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32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cầu</a:t>
            </a:r>
            <a:r>
              <a:rPr lang="en-US" altLang="zh-CN" sz="32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</a:t>
            </a:r>
            <a:endParaRPr lang="zh-CN" altLang="en-US" sz="3200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>
              <a:lnSpc>
                <a:spcPct val="120000"/>
              </a:lnSpc>
              <a:buClr>
                <a:srgbClr val="000000"/>
              </a:buClr>
              <a:buSzPts val="2800"/>
              <a:buFont typeface="Arial"/>
              <a:buNone/>
            </a:pPr>
            <a:r>
              <a:rPr lang="en-US" altLang="zh-CN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Phân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công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đọc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theo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từng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khổ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thơ</a:t>
            </a:r>
            <a:endParaRPr lang="zh-CN" altLang="en-US" sz="2200" dirty="0">
              <a:ln w="0"/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>
              <a:lnSpc>
                <a:spcPct val="120000"/>
              </a:lnSpc>
              <a:buClr>
                <a:srgbClr val="000000"/>
              </a:buClr>
              <a:buSzPts val="2800"/>
              <a:buFont typeface="Arial"/>
              <a:buNone/>
            </a:pP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Tất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cả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thành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viên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đều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đọc</a:t>
            </a:r>
            <a:endParaRPr lang="zh-CN" altLang="en-US" sz="2200" dirty="0">
              <a:ln w="0"/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>
              <a:lnSpc>
                <a:spcPct val="120000"/>
              </a:lnSpc>
              <a:buClr>
                <a:srgbClr val="000000"/>
              </a:buClr>
              <a:buSzPts val="2800"/>
            </a:pP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Sửa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lỗi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cho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bạn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nếu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bạn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đọc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chưa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đúng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  <a:endParaRPr lang="zh-CN" altLang="en-US" sz="2200" dirty="0">
              <a:ln w="0"/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2ABE931-7309-2EF9-E1D3-32260A6F4D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63625" y="3084108"/>
            <a:ext cx="4186939" cy="174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5046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:a16="http://schemas.microsoft.com/office/drawing/2014/main" id="{062D6EB7-BD78-4BB5-AEE6-D8B854CF655A}"/>
              </a:ext>
            </a:extLst>
          </p:cNvPr>
          <p:cNvSpPr txBox="1"/>
          <p:nvPr/>
        </p:nvSpPr>
        <p:spPr>
          <a:xfrm>
            <a:off x="2413766" y="1332003"/>
            <a:ext cx="3362691" cy="1959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Đoàn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 hôm nay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dắt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ớc</a:t>
            </a:r>
            <a:r>
              <a:rPr lang="vi-VN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thơ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dại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E3014BB2-F4CA-49F1-B4FE-B8A874F0BE99}"/>
              </a:ext>
            </a:extLst>
          </p:cNvPr>
          <p:cNvSpPr txBox="1"/>
          <p:nvPr/>
        </p:nvSpPr>
        <p:spPr>
          <a:xfrm>
            <a:off x="6482130" y="1372880"/>
            <a:ext cx="3635346" cy="193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niên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Suốt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thắm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mãi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Như l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ru v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v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ợ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ẳ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vi-VN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xa.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EF737016-5FEB-4D0D-B007-37E1B324A983}"/>
              </a:ext>
            </a:extLst>
          </p:cNvPr>
          <p:cNvSpPr txBox="1"/>
          <p:nvPr/>
        </p:nvSpPr>
        <p:spPr>
          <a:xfrm>
            <a:off x="537762" y="4017093"/>
            <a:ext cx="3132185" cy="1959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em,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ử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ra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xanh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đợi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buồm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51334C12-7C5B-4319-A688-F895FF840702}"/>
              </a:ext>
            </a:extLst>
          </p:cNvPr>
          <p:cNvSpPr txBox="1"/>
          <p:nvPr/>
        </p:nvSpPr>
        <p:spPr>
          <a:xfrm>
            <a:off x="4168136" y="3940654"/>
            <a:ext cx="4338017" cy="2101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Nắng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ườ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 trưa mênh mông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ướ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 bay như l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hát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ấ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ta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bến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xa.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9">
            <a:extLst>
              <a:ext uri="{FF2B5EF4-FFF2-40B4-BE49-F238E27FC236}">
                <a16:creationId xmlns:a16="http://schemas.microsoft.com/office/drawing/2014/main" id="{1F715F1F-963A-4371-8396-B9049974F53F}"/>
              </a:ext>
            </a:extLst>
          </p:cNvPr>
          <p:cNvGrpSpPr/>
          <p:nvPr/>
        </p:nvGrpSpPr>
        <p:grpSpPr>
          <a:xfrm>
            <a:off x="1974202" y="1244323"/>
            <a:ext cx="3952700" cy="2249353"/>
            <a:chOff x="983351" y="2527057"/>
            <a:chExt cx="2225362" cy="1064083"/>
          </a:xfrm>
        </p:grpSpPr>
        <p:sp>
          <p:nvSpPr>
            <p:cNvPr id="9" name="Rectangle 10">
              <a:extLst>
                <a:ext uri="{FF2B5EF4-FFF2-40B4-BE49-F238E27FC236}">
                  <a16:creationId xmlns:a16="http://schemas.microsoft.com/office/drawing/2014/main" id="{2715564D-ED3A-43BC-BD67-6FA22BA84844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0" name="Oval 11">
              <a:extLst>
                <a:ext uri="{FF2B5EF4-FFF2-40B4-BE49-F238E27FC236}">
                  <a16:creationId xmlns:a16="http://schemas.microsoft.com/office/drawing/2014/main" id="{7D49B8D4-90EB-4AA9-9721-364F93BE68F0}"/>
                </a:ext>
              </a:extLst>
            </p:cNvPr>
            <p:cNvSpPr/>
            <p:nvPr/>
          </p:nvSpPr>
          <p:spPr>
            <a:xfrm>
              <a:off x="983351" y="2527057"/>
              <a:ext cx="247475" cy="208163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1" name="Group 21">
            <a:extLst>
              <a:ext uri="{FF2B5EF4-FFF2-40B4-BE49-F238E27FC236}">
                <a16:creationId xmlns:a16="http://schemas.microsoft.com/office/drawing/2014/main" id="{226601A7-4C76-46AF-B4C7-6C6118E03FA6}"/>
              </a:ext>
            </a:extLst>
          </p:cNvPr>
          <p:cNvGrpSpPr/>
          <p:nvPr/>
        </p:nvGrpSpPr>
        <p:grpSpPr>
          <a:xfrm>
            <a:off x="6047120" y="1219200"/>
            <a:ext cx="4170679" cy="2274479"/>
            <a:chOff x="1190261" y="2520864"/>
            <a:chExt cx="2018452" cy="1070276"/>
          </a:xfrm>
        </p:grpSpPr>
        <p:sp>
          <p:nvSpPr>
            <p:cNvPr id="12" name="Rectangle 22">
              <a:extLst>
                <a:ext uri="{FF2B5EF4-FFF2-40B4-BE49-F238E27FC236}">
                  <a16:creationId xmlns:a16="http://schemas.microsoft.com/office/drawing/2014/main" id="{828E9E05-3B82-4F6E-BCB0-478F90C035BA}"/>
                </a:ext>
              </a:extLst>
            </p:cNvPr>
            <p:cNvSpPr/>
            <p:nvPr/>
          </p:nvSpPr>
          <p:spPr>
            <a:xfrm>
              <a:off x="1305388" y="2607489"/>
              <a:ext cx="1903325" cy="983651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3" name="Oval 23">
              <a:extLst>
                <a:ext uri="{FF2B5EF4-FFF2-40B4-BE49-F238E27FC236}">
                  <a16:creationId xmlns:a16="http://schemas.microsoft.com/office/drawing/2014/main" id="{35EF690B-BE3C-4C47-A635-C862499379C4}"/>
                </a:ext>
              </a:extLst>
            </p:cNvPr>
            <p:cNvSpPr/>
            <p:nvPr/>
          </p:nvSpPr>
          <p:spPr>
            <a:xfrm>
              <a:off x="1190261" y="2520864"/>
              <a:ext cx="244924" cy="21189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14" name="Group 24">
            <a:extLst>
              <a:ext uri="{FF2B5EF4-FFF2-40B4-BE49-F238E27FC236}">
                <a16:creationId xmlns:a16="http://schemas.microsoft.com/office/drawing/2014/main" id="{50893BF5-F02D-46E9-B39A-02CEC13EEE1E}"/>
              </a:ext>
            </a:extLst>
          </p:cNvPr>
          <p:cNvGrpSpPr/>
          <p:nvPr/>
        </p:nvGrpSpPr>
        <p:grpSpPr>
          <a:xfrm>
            <a:off x="230065" y="3650583"/>
            <a:ext cx="3524599" cy="2413636"/>
            <a:chOff x="1083746" y="2497599"/>
            <a:chExt cx="2175612" cy="1081525"/>
          </a:xfrm>
        </p:grpSpPr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B9F716EB-7B20-477E-A43D-543C88FDC80C}"/>
                </a:ext>
              </a:extLst>
            </p:cNvPr>
            <p:cNvSpPr/>
            <p:nvPr/>
          </p:nvSpPr>
          <p:spPr>
            <a:xfrm>
              <a:off x="1196770" y="2595473"/>
              <a:ext cx="2062588" cy="983651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6" name="Oval 26">
              <a:extLst>
                <a:ext uri="{FF2B5EF4-FFF2-40B4-BE49-F238E27FC236}">
                  <a16:creationId xmlns:a16="http://schemas.microsoft.com/office/drawing/2014/main" id="{7BF58DBA-AE2F-4AED-9938-AD652225DD76}"/>
                </a:ext>
              </a:extLst>
            </p:cNvPr>
            <p:cNvSpPr/>
            <p:nvPr/>
          </p:nvSpPr>
          <p:spPr>
            <a:xfrm>
              <a:off x="1083746" y="2497599"/>
              <a:ext cx="267020" cy="175664"/>
            </a:xfrm>
            <a:prstGeom prst="ellips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17" name="Group 9">
            <a:extLst>
              <a:ext uri="{FF2B5EF4-FFF2-40B4-BE49-F238E27FC236}">
                <a16:creationId xmlns:a16="http://schemas.microsoft.com/office/drawing/2014/main" id="{49A91BCA-AC2D-4502-87BF-D3742152799E}"/>
              </a:ext>
            </a:extLst>
          </p:cNvPr>
          <p:cNvGrpSpPr/>
          <p:nvPr/>
        </p:nvGrpSpPr>
        <p:grpSpPr>
          <a:xfrm>
            <a:off x="3868958" y="3733426"/>
            <a:ext cx="4328725" cy="2330794"/>
            <a:chOff x="1094108" y="2522679"/>
            <a:chExt cx="2114605" cy="1068461"/>
          </a:xfrm>
        </p:grpSpPr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id="{95C290AB-4D12-4B6E-B233-F76C12B9CC5B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7030A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9" name="Oval 11">
              <a:extLst>
                <a:ext uri="{FF2B5EF4-FFF2-40B4-BE49-F238E27FC236}">
                  <a16:creationId xmlns:a16="http://schemas.microsoft.com/office/drawing/2014/main" id="{1446AE6E-9C71-4B51-A946-C39EED00997F}"/>
                </a:ext>
              </a:extLst>
            </p:cNvPr>
            <p:cNvSpPr/>
            <p:nvPr/>
          </p:nvSpPr>
          <p:spPr>
            <a:xfrm>
              <a:off x="1094108" y="2522679"/>
              <a:ext cx="220954" cy="179711"/>
            </a:xfrm>
            <a:prstGeom prst="ellipse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2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23" name="Rectangle: Rounded Corners 1">
            <a:extLst>
              <a:ext uri="{FF2B5EF4-FFF2-40B4-BE49-F238E27FC236}">
                <a16:creationId xmlns:a16="http://schemas.microsoft.com/office/drawing/2014/main" id="{0DE6898E-402D-4533-9C98-741A1A3001AC}"/>
              </a:ext>
            </a:extLst>
          </p:cNvPr>
          <p:cNvSpPr/>
          <p:nvPr/>
        </p:nvSpPr>
        <p:spPr>
          <a:xfrm>
            <a:off x="3950551" y="384281"/>
            <a:ext cx="4484913" cy="530170"/>
          </a:xfrm>
          <a:prstGeom prst="roundRect">
            <a:avLst/>
          </a:prstGeom>
          <a:solidFill>
            <a:srgbClr val="C7F976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16: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Đội</a:t>
            </a:r>
            <a:endParaRPr lang="en-US" sz="2800" b="1" dirty="0">
              <a:solidFill>
                <a:srgbClr val="FF0000"/>
              </a:solidFill>
              <a:latin typeface="Arial Nova" panose="020B050402020202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8621B1A9-676B-C3FB-0D62-37223D7D2B2E}"/>
              </a:ext>
            </a:extLst>
          </p:cNvPr>
          <p:cNvSpPr txBox="1"/>
          <p:nvPr/>
        </p:nvSpPr>
        <p:spPr>
          <a:xfrm>
            <a:off x="8475796" y="4097694"/>
            <a:ext cx="3358221" cy="193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đi qua</a:t>
            </a:r>
            <a:endParaRPr lang="en-US" sz="22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 đang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Khao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khát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ắ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 đ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ầ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u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chói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21">
            <a:extLst>
              <a:ext uri="{FF2B5EF4-FFF2-40B4-BE49-F238E27FC236}">
                <a16:creationId xmlns:a16="http://schemas.microsoft.com/office/drawing/2014/main" id="{FFB6848A-5D59-6134-F07D-229873B82D12}"/>
              </a:ext>
            </a:extLst>
          </p:cNvPr>
          <p:cNvGrpSpPr/>
          <p:nvPr/>
        </p:nvGrpSpPr>
        <p:grpSpPr>
          <a:xfrm>
            <a:off x="8209311" y="3703508"/>
            <a:ext cx="3594350" cy="2360710"/>
            <a:chOff x="1228297" y="2495189"/>
            <a:chExt cx="1980416" cy="1095951"/>
          </a:xfrm>
        </p:grpSpPr>
        <p:sp>
          <p:nvSpPr>
            <p:cNvPr id="28" name="Rectangle 22">
              <a:extLst>
                <a:ext uri="{FF2B5EF4-FFF2-40B4-BE49-F238E27FC236}">
                  <a16:creationId xmlns:a16="http://schemas.microsoft.com/office/drawing/2014/main" id="{D98ACB44-6B7C-085C-E7B6-2E5F197683AC}"/>
                </a:ext>
              </a:extLst>
            </p:cNvPr>
            <p:cNvSpPr/>
            <p:nvPr/>
          </p:nvSpPr>
          <p:spPr>
            <a:xfrm>
              <a:off x="1305388" y="2607489"/>
              <a:ext cx="1903325" cy="983651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9" name="Oval 23">
              <a:extLst>
                <a:ext uri="{FF2B5EF4-FFF2-40B4-BE49-F238E27FC236}">
                  <a16:creationId xmlns:a16="http://schemas.microsoft.com/office/drawing/2014/main" id="{069E6E96-9ECD-4886-6A01-0811F3FA6240}"/>
                </a:ext>
              </a:extLst>
            </p:cNvPr>
            <p:cNvSpPr/>
            <p:nvPr/>
          </p:nvSpPr>
          <p:spPr>
            <a:xfrm>
              <a:off x="1228297" y="2495189"/>
              <a:ext cx="249212" cy="189335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34" name="Nhóm 24">
            <a:extLst>
              <a:ext uri="{FF2B5EF4-FFF2-40B4-BE49-F238E27FC236}">
                <a16:creationId xmlns:a16="http://schemas.microsoft.com/office/drawing/2014/main" id="{21F93684-E98F-9D8D-2851-53AB0DF6424D}"/>
              </a:ext>
            </a:extLst>
          </p:cNvPr>
          <p:cNvGrpSpPr/>
          <p:nvPr/>
        </p:nvGrpSpPr>
        <p:grpSpPr>
          <a:xfrm rot="20249977">
            <a:off x="-87574" y="-56321"/>
            <a:ext cx="2626775" cy="1706905"/>
            <a:chOff x="8824467" y="-708272"/>
            <a:chExt cx="3502367" cy="2275873"/>
          </a:xfrm>
        </p:grpSpPr>
        <p:pic>
          <p:nvPicPr>
            <p:cNvPr id="35" name="Hình ảnh 21">
              <a:extLst>
                <a:ext uri="{FF2B5EF4-FFF2-40B4-BE49-F238E27FC236}">
                  <a16:creationId xmlns:a16="http://schemas.microsoft.com/office/drawing/2014/main" id="{35080F37-5522-A8DF-87CF-E0B9CF480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250" b="90000" l="10000" r="90000">
                          <a14:foregroundMark x1="68667" y1="8250" x2="68667" y2="8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09950">
              <a:off x="9437714" y="-1321519"/>
              <a:ext cx="2275873" cy="3502367"/>
            </a:xfrm>
            <a:prstGeom prst="rect">
              <a:avLst/>
            </a:prstGeom>
          </p:spPr>
        </p:pic>
        <p:sp>
          <p:nvSpPr>
            <p:cNvPr id="36" name="Hộp Văn bản 23">
              <a:extLst>
                <a:ext uri="{FF2B5EF4-FFF2-40B4-BE49-F238E27FC236}">
                  <a16:creationId xmlns:a16="http://schemas.microsoft.com/office/drawing/2014/main" id="{76A1CBD6-221E-708F-8C54-951A09E6A4A5}"/>
                </a:ext>
              </a:extLst>
            </p:cNvPr>
            <p:cNvSpPr txBox="1"/>
            <p:nvPr/>
          </p:nvSpPr>
          <p:spPr>
            <a:xfrm>
              <a:off x="9861170" y="55922"/>
              <a:ext cx="1663727" cy="943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toàn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061937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191871" y="3810000"/>
            <a:ext cx="8458200" cy="1754326"/>
          </a:xfrm>
          <a:prstGeom prst="rect">
            <a:avLst/>
          </a:prstGeom>
          <a:noFill/>
        </p:spPr>
        <p:txBody>
          <a:bodyPr spcFirstLastPara="1" wrap="square" lIns="91440" tIns="45720" rIns="91440" bIns="45720" numCol="1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sz="54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GB" sz="54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81401" y="3209836"/>
            <a:ext cx="5371727" cy="1200329"/>
          </a:xfrm>
          <a:prstGeom prst="rect">
            <a:avLst/>
          </a:prstGeom>
        </p:spPr>
        <p:txBody>
          <a:bodyPr wrap="none">
            <a:prstTxWarp prst="textCircle">
              <a:avLst/>
            </a:prstTxWarp>
            <a:spAutoFit/>
          </a:bodyPr>
          <a:lstStyle/>
          <a:p>
            <a:r>
              <a:rPr lang="en-US" sz="8000" b="1" spc="300" dirty="0" err="1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Tìm</a:t>
            </a:r>
            <a:r>
              <a:rPr lang="en-US" sz="8000" b="1" spc="300" dirty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 </a:t>
            </a:r>
            <a:r>
              <a:rPr lang="en-US" sz="8000" b="1" spc="300" dirty="0" err="1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hiểu</a:t>
            </a:r>
            <a:r>
              <a:rPr lang="en-US" sz="8000" b="1" spc="300" dirty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 </a:t>
            </a:r>
            <a:r>
              <a:rPr lang="en-US" sz="8000" b="1" spc="300" dirty="0" err="1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bài</a:t>
            </a:r>
            <a:endParaRPr lang="en-GB" sz="8000" b="1" spc="300" dirty="0">
              <a:ln w="11430" cmpd="sng">
                <a:solidFill>
                  <a:srgbClr val="4472C4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472C4">
                      <a:tint val="83000"/>
                      <a:shade val="100000"/>
                      <a:satMod val="200000"/>
                    </a:srgbClr>
                  </a:gs>
                  <a:gs pos="75000">
                    <a:srgbClr val="4472C4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472C4">
                    <a:satMod val="220000"/>
                    <a:alpha val="35000"/>
                  </a:srgbClr>
                </a:glow>
              </a:effectLst>
            </a:endParaRPr>
          </a:p>
        </p:txBody>
      </p:sp>
      <p:sp>
        <p:nvSpPr>
          <p:cNvPr id="12" name="Cloud 11"/>
          <p:cNvSpPr/>
          <p:nvPr/>
        </p:nvSpPr>
        <p:spPr>
          <a:xfrm>
            <a:off x="2711670" y="685800"/>
            <a:ext cx="6889531" cy="152400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</a:rPr>
              <a:t>Hoạt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động</a:t>
            </a:r>
            <a:r>
              <a:rPr lang="en-US" sz="6000" b="1" dirty="0">
                <a:solidFill>
                  <a:srgbClr val="FF0000"/>
                </a:solidFill>
              </a:rPr>
              <a:t> 2:</a:t>
            </a:r>
            <a:endParaRPr lang="en-GB" sz="6000" b="1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7084">
            <a:off x="8515936" y="2191336"/>
            <a:ext cx="2546156" cy="25461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4860808"/>
      </p:ext>
    </p:extLst>
  </p:cSld>
  <p:clrMapOvr>
    <a:masterClrMapping/>
  </p:clrMapOvr>
  <p:transition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0"/>
            <a:ext cx="12192000" cy="6858000"/>
            <a:chOff x="0" y="0"/>
            <a:chExt cx="9144000" cy="5193587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0" y="519358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2419705" y="595397"/>
            <a:ext cx="8163492" cy="1718845"/>
          </a:xfrm>
          <a:prstGeom prst="rect">
            <a:avLst/>
          </a:prstGeom>
          <a:noFill/>
        </p:spPr>
        <p:txBody>
          <a:bodyPr wrap="square" lIns="91356" tIns="45677" rIns="91356" bIns="45677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28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28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28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2 </a:t>
            </a:r>
            <a:r>
              <a:rPr lang="en-US" sz="28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8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en-US" sz="28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khăn</a:t>
            </a:r>
            <a:r>
              <a:rPr lang="en-US" sz="28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28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dắt</a:t>
            </a:r>
            <a:r>
              <a:rPr lang="en-US" sz="28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endParaRPr lang="en-US" sz="285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en-US" sz="28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8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8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8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dại</a:t>
            </a:r>
            <a:r>
              <a:rPr lang="en-US" sz="28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593617" y="632924"/>
            <a:ext cx="826089" cy="809064"/>
            <a:chOff x="2210284" y="3447251"/>
            <a:chExt cx="826089" cy="809063"/>
          </a:xfrm>
        </p:grpSpPr>
        <p:sp>
          <p:nvSpPr>
            <p:cNvPr id="2" name="Oval 1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4907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" name="Rectangle: Rounded Corners 9"/>
          <p:cNvSpPr/>
          <p:nvPr/>
        </p:nvSpPr>
        <p:spPr>
          <a:xfrm>
            <a:off x="2273608" y="2609622"/>
            <a:ext cx="8622992" cy="6858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68519" tIns="34275" rIns="68519" bIns="34275" spcCol="0" rtlCol="0" anchor="ctr"/>
          <a:lstStyle/>
          <a:p>
            <a:pPr defTabSz="684907"/>
            <a:r>
              <a:rPr lang="en-US" sz="2800" b="1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Đeo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khăn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quàng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đỏ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giúp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66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: Rounded Corners 43"/>
          <p:cNvSpPr/>
          <p:nvPr/>
        </p:nvSpPr>
        <p:spPr>
          <a:xfrm>
            <a:off x="2293124" y="3492173"/>
            <a:ext cx="8553398" cy="6858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68519" tIns="34275" rIns="68519" bIns="34275" spcCol="0" rtlCol="0" anchor="ctr"/>
          <a:lstStyle/>
          <a:p>
            <a:pPr defTabSz="684907"/>
            <a:r>
              <a:rPr lang="en-US" sz="2800" b="1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trưởng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nạp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ội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66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ectangle: Rounded Corners 44"/>
          <p:cNvSpPr/>
          <p:nvPr/>
        </p:nvSpPr>
        <p:spPr>
          <a:xfrm>
            <a:off x="2257628" y="4390236"/>
            <a:ext cx="8679972" cy="6858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68519" tIns="34275" rIns="68519" bIns="34275" spcCol="0" rtlCol="0" anchor="ctr"/>
          <a:lstStyle/>
          <a:p>
            <a:pPr defTabSz="684907"/>
            <a:r>
              <a:rPr lang="en-US" sz="2800" b="1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10" b="9796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15" y="5041053"/>
            <a:ext cx="1590888" cy="1576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3522" y="5158023"/>
            <a:ext cx="1688478" cy="157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773652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0"/>
            <a:ext cx="12192000" cy="6858000"/>
            <a:chOff x="0" y="0"/>
            <a:chExt cx="9144000" cy="5193587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0" y="519358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2419705" y="595397"/>
            <a:ext cx="8163492" cy="1041160"/>
          </a:xfrm>
          <a:prstGeom prst="rect">
            <a:avLst/>
          </a:prstGeom>
          <a:noFill/>
        </p:spPr>
        <p:txBody>
          <a:bodyPr wrap="square" lIns="91356" tIns="45677" rIns="91356" bIns="45677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thấy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chiếc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khăn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quàng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gắn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bó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thân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thương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đội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viên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28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593617" y="632924"/>
            <a:ext cx="826089" cy="809064"/>
            <a:chOff x="2210284" y="3447251"/>
            <a:chExt cx="826089" cy="809063"/>
          </a:xfrm>
        </p:grpSpPr>
        <p:sp>
          <p:nvSpPr>
            <p:cNvPr id="2" name="Oval 1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4907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861" y="5221444"/>
            <a:ext cx="1688478" cy="157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7">
            <a:extLst>
              <a:ext uri="{FF2B5EF4-FFF2-40B4-BE49-F238E27FC236}">
                <a16:creationId xmlns:a16="http://schemas.microsoft.com/office/drawing/2014/main" id="{0F8AB1BA-5793-FBAE-3098-C84A200D3F51}"/>
              </a:ext>
            </a:extLst>
          </p:cNvPr>
          <p:cNvSpPr txBox="1"/>
          <p:nvPr/>
        </p:nvSpPr>
        <p:spPr>
          <a:xfrm>
            <a:off x="3657600" y="2268769"/>
            <a:ext cx="5029200" cy="2436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800" i="1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800" i="1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niên </a:t>
            </a:r>
            <a:endParaRPr lang="en-US" sz="2800" i="1" dirty="0">
              <a:solidFill>
                <a:srgbClr val="660066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800" i="1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Suốt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800" i="1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thắm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mãi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i="1" dirty="0">
              <a:solidFill>
                <a:srgbClr val="660066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Như l</a:t>
            </a:r>
            <a:r>
              <a:rPr lang="en-US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ru v</a:t>
            </a:r>
            <a:r>
              <a:rPr lang="en-US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v</a:t>
            </a:r>
            <a:r>
              <a:rPr lang="en-US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ợ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endParaRPr lang="en-US" sz="2800" i="1" dirty="0">
              <a:solidFill>
                <a:srgbClr val="660066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ẳ</a:t>
            </a:r>
            <a:r>
              <a:rPr lang="vi-VN" sz="2800" i="1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vi-VN" sz="2800" i="1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xa.</a:t>
            </a:r>
            <a:endParaRPr lang="en-US" sz="2800" i="1" dirty="0">
              <a:solidFill>
                <a:srgbClr val="660066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3DB10D8-992E-EF08-5B58-DA6AFD17A149}"/>
              </a:ext>
            </a:extLst>
          </p:cNvPr>
          <p:cNvGrpSpPr/>
          <p:nvPr/>
        </p:nvGrpSpPr>
        <p:grpSpPr>
          <a:xfrm>
            <a:off x="8077200" y="1717273"/>
            <a:ext cx="3657600" cy="4210386"/>
            <a:chOff x="5791200" y="380999"/>
            <a:chExt cx="5036345" cy="609600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15DA734-6BD3-57A7-AF03-1F1D70769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91200" y="380999"/>
              <a:ext cx="5036345" cy="609600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66E4F9A-86D7-EE04-BB8D-3B3F759664E1}"/>
                </a:ext>
              </a:extLst>
            </p:cNvPr>
            <p:cNvSpPr/>
            <p:nvPr/>
          </p:nvSpPr>
          <p:spPr>
            <a:xfrm>
              <a:off x="5800566" y="560293"/>
              <a:ext cx="2133600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6091026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0"/>
            <a:ext cx="12192000" cy="6858000"/>
            <a:chOff x="0" y="0"/>
            <a:chExt cx="9144000" cy="5193587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0" y="519358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2239582" y="595397"/>
            <a:ext cx="9038018" cy="1041160"/>
          </a:xfrm>
          <a:prstGeom prst="rect">
            <a:avLst/>
          </a:prstGeom>
          <a:noFill/>
        </p:spPr>
        <p:txBody>
          <a:bodyPr wrap="square" lIns="91356" tIns="45677" rIns="91356" bIns="45677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niềm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mơ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180572" y="525810"/>
            <a:ext cx="826089" cy="809064"/>
            <a:chOff x="2210284" y="3447251"/>
            <a:chExt cx="826089" cy="809063"/>
          </a:xfrm>
        </p:grpSpPr>
        <p:sp>
          <p:nvSpPr>
            <p:cNvPr id="2" name="Oval 1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4907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861" y="5221444"/>
            <a:ext cx="1688478" cy="157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7">
            <a:extLst>
              <a:ext uri="{FF2B5EF4-FFF2-40B4-BE49-F238E27FC236}">
                <a16:creationId xmlns:a16="http://schemas.microsoft.com/office/drawing/2014/main" id="{0F8AB1BA-5793-FBAE-3098-C84A200D3F51}"/>
              </a:ext>
            </a:extLst>
          </p:cNvPr>
          <p:cNvSpPr txBox="1"/>
          <p:nvPr/>
        </p:nvSpPr>
        <p:spPr>
          <a:xfrm>
            <a:off x="1180572" y="1720230"/>
            <a:ext cx="4267200" cy="2468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</a:pP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em,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en-US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ử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ra 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xanh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đợi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buồm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3DB10D8-992E-EF08-5B58-DA6AFD17A149}"/>
              </a:ext>
            </a:extLst>
          </p:cNvPr>
          <p:cNvGrpSpPr/>
          <p:nvPr/>
        </p:nvGrpSpPr>
        <p:grpSpPr>
          <a:xfrm>
            <a:off x="9372600" y="3380924"/>
            <a:ext cx="2514600" cy="3027513"/>
            <a:chOff x="5791200" y="380999"/>
            <a:chExt cx="5036345" cy="609600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15DA734-6BD3-57A7-AF03-1F1D70769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91200" y="380999"/>
              <a:ext cx="5036345" cy="609600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66E4F9A-86D7-EE04-BB8D-3B3F759664E1}"/>
                </a:ext>
              </a:extLst>
            </p:cNvPr>
            <p:cNvSpPr/>
            <p:nvPr/>
          </p:nvSpPr>
          <p:spPr>
            <a:xfrm>
              <a:off x="5800566" y="560293"/>
              <a:ext cx="2133600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7">
            <a:extLst>
              <a:ext uri="{FF2B5EF4-FFF2-40B4-BE49-F238E27FC236}">
                <a16:creationId xmlns:a16="http://schemas.microsoft.com/office/drawing/2014/main" id="{294D5678-C016-F2FE-F0D4-716337DE30A5}"/>
              </a:ext>
            </a:extLst>
          </p:cNvPr>
          <p:cNvSpPr txBox="1"/>
          <p:nvPr/>
        </p:nvSpPr>
        <p:spPr>
          <a:xfrm>
            <a:off x="5473557" y="3503716"/>
            <a:ext cx="4956163" cy="2436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Nắng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en-US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ườ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 trưa mênh mông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ướ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 bay như l</a:t>
            </a:r>
            <a:r>
              <a:rPr lang="en-US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hát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ấ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ta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bến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xa.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17235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0"/>
            <a:ext cx="12192000" cy="6858000"/>
            <a:chOff x="0" y="0"/>
            <a:chExt cx="9144000" cy="5193587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0" y="519358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2419705" y="595397"/>
            <a:ext cx="8163492" cy="1041160"/>
          </a:xfrm>
          <a:prstGeom prst="rect">
            <a:avLst/>
          </a:prstGeom>
          <a:noFill/>
        </p:spPr>
        <p:txBody>
          <a:bodyPr wrap="square" lIns="91356" tIns="45677" rIns="91356" bIns="45677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nhắn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nhủ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593617" y="632924"/>
            <a:ext cx="826089" cy="809064"/>
            <a:chOff x="2210284" y="3447251"/>
            <a:chExt cx="826089" cy="809063"/>
          </a:xfrm>
        </p:grpSpPr>
        <p:sp>
          <p:nvSpPr>
            <p:cNvPr id="2" name="Oval 1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4907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5" name="TextBox 7">
            <a:extLst>
              <a:ext uri="{FF2B5EF4-FFF2-40B4-BE49-F238E27FC236}">
                <a16:creationId xmlns:a16="http://schemas.microsoft.com/office/drawing/2014/main" id="{0F8AB1BA-5793-FBAE-3098-C84A200D3F51}"/>
              </a:ext>
            </a:extLst>
          </p:cNvPr>
          <p:cNvSpPr txBox="1"/>
          <p:nvPr/>
        </p:nvSpPr>
        <p:spPr>
          <a:xfrm>
            <a:off x="3829556" y="1811034"/>
            <a:ext cx="5029200" cy="2436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 đi qua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 em đang 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Khao 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khát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en-US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ắ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t đ</a:t>
            </a:r>
            <a:r>
              <a:rPr lang="en-US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ầ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u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chói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3DB10D8-992E-EF08-5B58-DA6AFD17A149}"/>
              </a:ext>
            </a:extLst>
          </p:cNvPr>
          <p:cNvGrpSpPr/>
          <p:nvPr/>
        </p:nvGrpSpPr>
        <p:grpSpPr>
          <a:xfrm>
            <a:off x="8077200" y="1717273"/>
            <a:ext cx="3657600" cy="4210386"/>
            <a:chOff x="5791200" y="380999"/>
            <a:chExt cx="5036345" cy="609600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15DA734-6BD3-57A7-AF03-1F1D70769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91200" y="380999"/>
              <a:ext cx="5036345" cy="609600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66E4F9A-86D7-EE04-BB8D-3B3F759664E1}"/>
                </a:ext>
              </a:extLst>
            </p:cNvPr>
            <p:cNvSpPr/>
            <p:nvPr/>
          </p:nvSpPr>
          <p:spPr>
            <a:xfrm>
              <a:off x="5800566" y="560293"/>
              <a:ext cx="2133600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A5E954CF-D4AF-A390-B270-304AF2664CE2}"/>
              </a:ext>
            </a:extLst>
          </p:cNvPr>
          <p:cNvSpPr/>
          <p:nvPr/>
        </p:nvSpPr>
        <p:spPr>
          <a:xfrm>
            <a:off x="3744074" y="3083104"/>
            <a:ext cx="1879070" cy="57020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6F1FB87-AC9B-90A6-5B2B-863FE941F469}"/>
              </a:ext>
            </a:extLst>
          </p:cNvPr>
          <p:cNvGrpSpPr/>
          <p:nvPr/>
        </p:nvGrpSpPr>
        <p:grpSpPr>
          <a:xfrm>
            <a:off x="2667000" y="4640749"/>
            <a:ext cx="5395747" cy="1875253"/>
            <a:chOff x="2667000" y="4640749"/>
            <a:chExt cx="5395747" cy="1875253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4427A4D-22CD-AF6B-A0FB-17CE534D4482}"/>
                </a:ext>
              </a:extLst>
            </p:cNvPr>
            <p:cNvGrpSpPr/>
            <p:nvPr/>
          </p:nvGrpSpPr>
          <p:grpSpPr>
            <a:xfrm>
              <a:off x="2667000" y="4640749"/>
              <a:ext cx="5395747" cy="1875253"/>
              <a:chOff x="2290838" y="5297061"/>
              <a:chExt cx="4294971" cy="1422818"/>
            </a:xfrm>
          </p:grpSpPr>
          <p:pic>
            <p:nvPicPr>
              <p:cNvPr id="25" name="Picture 2">
                <a:extLst>
                  <a:ext uri="{FF2B5EF4-FFF2-40B4-BE49-F238E27FC236}">
                    <a16:creationId xmlns:a16="http://schemas.microsoft.com/office/drawing/2014/main" id="{7BD8CEAD-B704-ED8C-FB9D-46F7F71A69E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0" b="100000" l="922" r="98618">
                            <a14:foregroundMark x1="50230" y1="79585" x2="50230" y2="79585"/>
                            <a14:foregroundMark x1="48387" y1="78547" x2="48387" y2="78547"/>
                            <a14:foregroundMark x1="47005" y1="76471" x2="47005" y2="76471"/>
                            <a14:foregroundMark x1="47926" y1="73702" x2="47926" y2="73702"/>
                            <a14:foregroundMark x1="52535" y1="80277" x2="52535" y2="80277"/>
                            <a14:foregroundMark x1="54839" y1="78201" x2="54839" y2="78201"/>
                            <a14:foregroundMark x1="56221" y1="77163" x2="56221" y2="77163"/>
                            <a14:foregroundMark x1="19355" y1="68512" x2="19355" y2="68512"/>
                            <a14:foregroundMark x1="17972" y1="70588" x2="17972" y2="70588"/>
                            <a14:foregroundMark x1="17972" y1="71280" x2="17972" y2="71280"/>
                            <a14:foregroundMark x1="18433" y1="73010" x2="18433" y2="73010"/>
                            <a14:foregroundMark x1="20737" y1="72318" x2="20737" y2="72318"/>
                            <a14:foregroundMark x1="23502" y1="71280" x2="23502" y2="71280"/>
                            <a14:foregroundMark x1="11060" y1="66436" x2="11060" y2="66436"/>
                            <a14:foregroundMark x1="16590" y1="67820" x2="16590" y2="67820"/>
                            <a14:foregroundMark x1="16129" y1="65398" x2="16129" y2="65398"/>
                            <a14:foregroundMark x1="15207" y1="73010" x2="15207" y2="73010"/>
                            <a14:foregroundMark x1="13364" y1="69896" x2="13364" y2="69896"/>
                            <a14:foregroundMark x1="73272" y1="75433" x2="73272" y2="75433"/>
                            <a14:foregroundMark x1="71429" y1="73010" x2="71429" y2="73010"/>
                            <a14:foregroundMark x1="69124" y1="70934" x2="69124" y2="70934"/>
                            <a14:foregroundMark x1="69124" y1="69896" x2="69124" y2="69896"/>
                            <a14:foregroundMark x1="70507" y1="74740" x2="70507" y2="74740"/>
                            <a14:foregroundMark x1="70046" y1="77163" x2="70046" y2="7716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0838" y="5297061"/>
                <a:ext cx="1068344" cy="14228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1234BC28-39BF-2B45-CAB1-E18F0F7EDD0D}"/>
                  </a:ext>
                </a:extLst>
              </p:cNvPr>
              <p:cNvSpPr/>
              <p:nvPr/>
            </p:nvSpPr>
            <p:spPr>
              <a:xfrm>
                <a:off x="3218235" y="5522062"/>
                <a:ext cx="3367574" cy="972816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28575">
                <a:solidFill>
                  <a:schemeClr val="accent2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858" tIns="60928" rIns="121858" bIns="60928" rtlCol="0" anchor="ctr"/>
              <a:lstStyle/>
              <a:p>
                <a:pPr algn="ctr" defTabSz="913209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E3EBD88-0500-871A-ABCC-40E2968FBB4F}"/>
                </a:ext>
              </a:extLst>
            </p:cNvPr>
            <p:cNvSpPr txBox="1"/>
            <p:nvPr/>
          </p:nvSpPr>
          <p:spPr>
            <a:xfrm>
              <a:off x="4566885" y="5053243"/>
              <a:ext cx="305311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4907"/>
              <a:r>
                <a:rPr lang="nl-NL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Khao khát</a:t>
              </a:r>
              <a:r>
                <a:rPr lang="nl-NL" sz="2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mong muốn tha thiết</a:t>
              </a:r>
              <a:endPara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269932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189" y="-1259624"/>
            <a:ext cx="7876999" cy="68412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8901765" y="1875124"/>
            <a:ext cx="1581154" cy="3990937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3722278" y="2113579"/>
            <a:ext cx="5388432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9143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6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Khởi</a:t>
            </a:r>
            <a:r>
              <a:rPr lang="en-US" altLang="zh-CN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6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động</a:t>
            </a:r>
            <a:endParaRPr lang="zh-CN" altLang="en-US" sz="6000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SVN-Gretoon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1720389" y="1060551"/>
            <a:ext cx="826323" cy="8263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08" b="99021" l="4316" r="97158">
                        <a14:foregroundMark x1="26421" y1="22277" x2="31053" y2="24969"/>
                        <a14:foregroundMark x1="18947" y1="26316" x2="22105" y2="24725"/>
                        <a14:foregroundMark x1="37474" y1="45532" x2="45158" y2="53978"/>
                        <a14:foregroundMark x1="33684" y1="80171" x2="42842" y2="86414"/>
                        <a14:foregroundMark x1="32421" y1="82375" x2="52211" y2="96450"/>
                        <a14:foregroundMark x1="32842" y1="81518" x2="41474" y2="83109"/>
                        <a14:foregroundMark x1="49368" y1="27907" x2="73789" y2="41371"/>
                        <a14:foregroundMark x1="47684" y1="31212" x2="45474" y2="35863"/>
                        <a14:foregroundMark x1="45474" y1="35863" x2="59053" y2="41860"/>
                        <a14:foregroundMark x1="59053" y1="42105" x2="77684" y2="48470"/>
                        <a14:foregroundMark x1="77158" y1="47736" x2="82737" y2="50184"/>
                        <a14:foregroundMark x1="76737" y1="44798" x2="82737" y2="51285"/>
                        <a14:foregroundMark x1="35474" y1="65239" x2="48000" y2="60588"/>
                        <a14:foregroundMark x1="23789" y1="24725" x2="34737" y2="31334"/>
                        <a14:foregroundMark x1="33579" y1="40514" x2="35474" y2="40514"/>
                        <a14:foregroundMark x1="19895" y1="34639" x2="22842" y2="39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2974515"/>
            <a:ext cx="3423269" cy="294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7894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7740627" y="2885539"/>
            <a:ext cx="3131596" cy="313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4515009" y="1251400"/>
            <a:ext cx="3453847" cy="622388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685800"/>
            <a:r>
              <a:rPr lang="en-US" sz="4000" b="1" dirty="0">
                <a:solidFill>
                  <a:srgbClr val="FFFFFF"/>
                </a:solidFill>
                <a:cs typeface="Arial" pitchFamily="34" charset="0"/>
              </a:rPr>
              <a:t>NỘI DUNG:</a:t>
            </a:r>
            <a:endParaRPr lang="en-US" sz="4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1684123" y="620510"/>
            <a:ext cx="2064103" cy="20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9" y="4869555"/>
            <a:ext cx="1746607" cy="198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971547" y="620510"/>
            <a:ext cx="3901437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0872984" y="784897"/>
            <a:ext cx="0" cy="1900719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cxnSpLocks/>
          </p:cNvCxnSpPr>
          <p:nvPr/>
        </p:nvCxnSpPr>
        <p:spPr>
          <a:xfrm>
            <a:off x="1772435" y="5768298"/>
            <a:ext cx="632702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792090" y="2566782"/>
            <a:ext cx="0" cy="3143391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ounded Rectangle 1"/>
          <p:cNvSpPr/>
          <p:nvPr/>
        </p:nvSpPr>
        <p:spPr>
          <a:xfrm>
            <a:off x="2630299" y="2308226"/>
            <a:ext cx="7475902" cy="1781367"/>
          </a:xfrm>
          <a:prstGeom prst="roundRect">
            <a:avLst/>
          </a:prstGeom>
          <a:solidFill>
            <a:srgbClr val="FBFC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niềm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nỗi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lứa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niên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1494911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191871" y="3810000"/>
            <a:ext cx="8458200" cy="1754326"/>
          </a:xfrm>
          <a:prstGeom prst="rect">
            <a:avLst/>
          </a:prstGeom>
          <a:noFill/>
        </p:spPr>
        <p:txBody>
          <a:bodyPr spcFirstLastPara="1" wrap="square" lIns="91440" tIns="45720" rIns="91440" bIns="45720" numCol="1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sz="54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GB" sz="54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35615" y="3015465"/>
            <a:ext cx="9220199" cy="1905000"/>
          </a:xfrm>
          <a:prstGeom prst="rect">
            <a:avLst/>
          </a:prstGeom>
        </p:spPr>
        <p:txBody>
          <a:bodyPr wrap="none">
            <a:prstTxWarp prst="textCircle">
              <a:avLst/>
            </a:prstTxWarp>
            <a:spAutoFit/>
          </a:bodyPr>
          <a:lstStyle/>
          <a:p>
            <a:r>
              <a:rPr lang="en-GB" sz="8000" b="1" spc="300" dirty="0" err="1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Luyện</a:t>
            </a:r>
            <a:r>
              <a:rPr lang="en-GB" sz="8000" b="1" spc="300" dirty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 </a:t>
            </a:r>
            <a:r>
              <a:rPr lang="en-GB" sz="8000" b="1" spc="300" dirty="0" err="1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đọc</a:t>
            </a:r>
            <a:r>
              <a:rPr lang="en-GB" sz="8000" b="1" spc="300" dirty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 </a:t>
            </a:r>
            <a:r>
              <a:rPr lang="en-GB" sz="8000" b="1" spc="300" dirty="0" err="1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thuộc</a:t>
            </a:r>
            <a:r>
              <a:rPr lang="en-GB" sz="8000" b="1" spc="300" dirty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 </a:t>
            </a:r>
            <a:r>
              <a:rPr lang="en-GB" sz="8000" b="1" spc="300" dirty="0" err="1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lòng</a:t>
            </a:r>
            <a:endParaRPr lang="en-GB" sz="8000" b="1" spc="300" dirty="0">
              <a:ln w="11430" cmpd="sng">
                <a:solidFill>
                  <a:srgbClr val="4472C4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472C4">
                      <a:tint val="83000"/>
                      <a:shade val="100000"/>
                      <a:satMod val="200000"/>
                    </a:srgbClr>
                  </a:gs>
                  <a:gs pos="75000">
                    <a:srgbClr val="4472C4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472C4">
                    <a:satMod val="220000"/>
                    <a:alpha val="35000"/>
                  </a:srgbClr>
                </a:glow>
              </a:effectLst>
            </a:endParaRPr>
          </a:p>
        </p:txBody>
      </p:sp>
      <p:sp>
        <p:nvSpPr>
          <p:cNvPr id="12" name="Cloud 11"/>
          <p:cNvSpPr/>
          <p:nvPr/>
        </p:nvSpPr>
        <p:spPr>
          <a:xfrm>
            <a:off x="2711670" y="685800"/>
            <a:ext cx="6889531" cy="152400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</a:rPr>
              <a:t>Hoạt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động</a:t>
            </a:r>
            <a:r>
              <a:rPr lang="en-US" sz="6000" b="1" dirty="0">
                <a:solidFill>
                  <a:srgbClr val="FF0000"/>
                </a:solidFill>
              </a:rPr>
              <a:t> 3:</a:t>
            </a:r>
            <a:endParaRPr lang="en-GB" sz="6000" b="1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7084">
            <a:off x="9582736" y="-13092"/>
            <a:ext cx="2546156" cy="2546156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814469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:a16="http://schemas.microsoft.com/office/drawing/2014/main" id="{062D6EB7-BD78-4BB5-AEE6-D8B854CF655A}"/>
              </a:ext>
            </a:extLst>
          </p:cNvPr>
          <p:cNvSpPr txBox="1"/>
          <p:nvPr/>
        </p:nvSpPr>
        <p:spPr>
          <a:xfrm>
            <a:off x="2413766" y="1332003"/>
            <a:ext cx="3362691" cy="1959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Đoàn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 hôm nay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dắt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ớc</a:t>
            </a:r>
            <a:r>
              <a:rPr lang="vi-VN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thơ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dại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E3014BB2-F4CA-49F1-B4FE-B8A874F0BE99}"/>
              </a:ext>
            </a:extLst>
          </p:cNvPr>
          <p:cNvSpPr txBox="1"/>
          <p:nvPr/>
        </p:nvSpPr>
        <p:spPr>
          <a:xfrm>
            <a:off x="6482130" y="1372880"/>
            <a:ext cx="3635346" cy="193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niên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Suốt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thắm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mãi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Như l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ru v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v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ợ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ẳ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vi-VN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xa.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EF737016-5FEB-4D0D-B007-37E1B324A983}"/>
              </a:ext>
            </a:extLst>
          </p:cNvPr>
          <p:cNvSpPr txBox="1"/>
          <p:nvPr/>
        </p:nvSpPr>
        <p:spPr>
          <a:xfrm>
            <a:off x="537762" y="4017093"/>
            <a:ext cx="3132185" cy="1959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em,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ử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ra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xanh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đợi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buồm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51334C12-7C5B-4319-A688-F895FF840702}"/>
              </a:ext>
            </a:extLst>
          </p:cNvPr>
          <p:cNvSpPr txBox="1"/>
          <p:nvPr/>
        </p:nvSpPr>
        <p:spPr>
          <a:xfrm>
            <a:off x="4168136" y="3940654"/>
            <a:ext cx="4338017" cy="2101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Nắng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ườ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 trưa mênh mông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ướ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 bay như l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hát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ấ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ta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bến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xa.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9">
            <a:extLst>
              <a:ext uri="{FF2B5EF4-FFF2-40B4-BE49-F238E27FC236}">
                <a16:creationId xmlns:a16="http://schemas.microsoft.com/office/drawing/2014/main" id="{1F715F1F-963A-4371-8396-B9049974F53F}"/>
              </a:ext>
            </a:extLst>
          </p:cNvPr>
          <p:cNvGrpSpPr/>
          <p:nvPr/>
        </p:nvGrpSpPr>
        <p:grpSpPr>
          <a:xfrm>
            <a:off x="1974202" y="1244323"/>
            <a:ext cx="3952700" cy="2249353"/>
            <a:chOff x="983351" y="2527057"/>
            <a:chExt cx="2225362" cy="1064083"/>
          </a:xfrm>
        </p:grpSpPr>
        <p:sp>
          <p:nvSpPr>
            <p:cNvPr id="9" name="Rectangle 10">
              <a:extLst>
                <a:ext uri="{FF2B5EF4-FFF2-40B4-BE49-F238E27FC236}">
                  <a16:creationId xmlns:a16="http://schemas.microsoft.com/office/drawing/2014/main" id="{2715564D-ED3A-43BC-BD67-6FA22BA84844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0" name="Oval 11">
              <a:extLst>
                <a:ext uri="{FF2B5EF4-FFF2-40B4-BE49-F238E27FC236}">
                  <a16:creationId xmlns:a16="http://schemas.microsoft.com/office/drawing/2014/main" id="{7D49B8D4-90EB-4AA9-9721-364F93BE68F0}"/>
                </a:ext>
              </a:extLst>
            </p:cNvPr>
            <p:cNvSpPr/>
            <p:nvPr/>
          </p:nvSpPr>
          <p:spPr>
            <a:xfrm>
              <a:off x="983351" y="2527057"/>
              <a:ext cx="247475" cy="208163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1" name="Group 21">
            <a:extLst>
              <a:ext uri="{FF2B5EF4-FFF2-40B4-BE49-F238E27FC236}">
                <a16:creationId xmlns:a16="http://schemas.microsoft.com/office/drawing/2014/main" id="{226601A7-4C76-46AF-B4C7-6C6118E03FA6}"/>
              </a:ext>
            </a:extLst>
          </p:cNvPr>
          <p:cNvGrpSpPr/>
          <p:nvPr/>
        </p:nvGrpSpPr>
        <p:grpSpPr>
          <a:xfrm>
            <a:off x="6047120" y="1219200"/>
            <a:ext cx="4170679" cy="2274479"/>
            <a:chOff x="1190261" y="2520864"/>
            <a:chExt cx="2018452" cy="1070276"/>
          </a:xfrm>
        </p:grpSpPr>
        <p:sp>
          <p:nvSpPr>
            <p:cNvPr id="12" name="Rectangle 22">
              <a:extLst>
                <a:ext uri="{FF2B5EF4-FFF2-40B4-BE49-F238E27FC236}">
                  <a16:creationId xmlns:a16="http://schemas.microsoft.com/office/drawing/2014/main" id="{828E9E05-3B82-4F6E-BCB0-478F90C035BA}"/>
                </a:ext>
              </a:extLst>
            </p:cNvPr>
            <p:cNvSpPr/>
            <p:nvPr/>
          </p:nvSpPr>
          <p:spPr>
            <a:xfrm>
              <a:off x="1305388" y="2607489"/>
              <a:ext cx="1903325" cy="983651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3" name="Oval 23">
              <a:extLst>
                <a:ext uri="{FF2B5EF4-FFF2-40B4-BE49-F238E27FC236}">
                  <a16:creationId xmlns:a16="http://schemas.microsoft.com/office/drawing/2014/main" id="{35EF690B-BE3C-4C47-A635-C862499379C4}"/>
                </a:ext>
              </a:extLst>
            </p:cNvPr>
            <p:cNvSpPr/>
            <p:nvPr/>
          </p:nvSpPr>
          <p:spPr>
            <a:xfrm>
              <a:off x="1190261" y="2520864"/>
              <a:ext cx="244924" cy="21189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14" name="Group 24">
            <a:extLst>
              <a:ext uri="{FF2B5EF4-FFF2-40B4-BE49-F238E27FC236}">
                <a16:creationId xmlns:a16="http://schemas.microsoft.com/office/drawing/2014/main" id="{50893BF5-F02D-46E9-B39A-02CEC13EEE1E}"/>
              </a:ext>
            </a:extLst>
          </p:cNvPr>
          <p:cNvGrpSpPr/>
          <p:nvPr/>
        </p:nvGrpSpPr>
        <p:grpSpPr>
          <a:xfrm>
            <a:off x="230065" y="3650583"/>
            <a:ext cx="3524599" cy="2413636"/>
            <a:chOff x="1083746" y="2497599"/>
            <a:chExt cx="2175612" cy="1081525"/>
          </a:xfrm>
        </p:grpSpPr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B9F716EB-7B20-477E-A43D-543C88FDC80C}"/>
                </a:ext>
              </a:extLst>
            </p:cNvPr>
            <p:cNvSpPr/>
            <p:nvPr/>
          </p:nvSpPr>
          <p:spPr>
            <a:xfrm>
              <a:off x="1196770" y="2595473"/>
              <a:ext cx="2062588" cy="983651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6" name="Oval 26">
              <a:extLst>
                <a:ext uri="{FF2B5EF4-FFF2-40B4-BE49-F238E27FC236}">
                  <a16:creationId xmlns:a16="http://schemas.microsoft.com/office/drawing/2014/main" id="{7BF58DBA-AE2F-4AED-9938-AD652225DD76}"/>
                </a:ext>
              </a:extLst>
            </p:cNvPr>
            <p:cNvSpPr/>
            <p:nvPr/>
          </p:nvSpPr>
          <p:spPr>
            <a:xfrm>
              <a:off x="1083746" y="2497599"/>
              <a:ext cx="267020" cy="175664"/>
            </a:xfrm>
            <a:prstGeom prst="ellips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17" name="Group 9">
            <a:extLst>
              <a:ext uri="{FF2B5EF4-FFF2-40B4-BE49-F238E27FC236}">
                <a16:creationId xmlns:a16="http://schemas.microsoft.com/office/drawing/2014/main" id="{49A91BCA-AC2D-4502-87BF-D3742152799E}"/>
              </a:ext>
            </a:extLst>
          </p:cNvPr>
          <p:cNvGrpSpPr/>
          <p:nvPr/>
        </p:nvGrpSpPr>
        <p:grpSpPr>
          <a:xfrm>
            <a:off x="3868958" y="3733426"/>
            <a:ext cx="4328725" cy="2330794"/>
            <a:chOff x="1094108" y="2522679"/>
            <a:chExt cx="2114605" cy="1068461"/>
          </a:xfrm>
        </p:grpSpPr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id="{95C290AB-4D12-4B6E-B233-F76C12B9CC5B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7030A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9" name="Oval 11">
              <a:extLst>
                <a:ext uri="{FF2B5EF4-FFF2-40B4-BE49-F238E27FC236}">
                  <a16:creationId xmlns:a16="http://schemas.microsoft.com/office/drawing/2014/main" id="{1446AE6E-9C71-4B51-A946-C39EED00997F}"/>
                </a:ext>
              </a:extLst>
            </p:cNvPr>
            <p:cNvSpPr/>
            <p:nvPr/>
          </p:nvSpPr>
          <p:spPr>
            <a:xfrm>
              <a:off x="1094108" y="2522679"/>
              <a:ext cx="220954" cy="179711"/>
            </a:xfrm>
            <a:prstGeom prst="ellipse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2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23" name="Rectangle: Rounded Corners 1">
            <a:extLst>
              <a:ext uri="{FF2B5EF4-FFF2-40B4-BE49-F238E27FC236}">
                <a16:creationId xmlns:a16="http://schemas.microsoft.com/office/drawing/2014/main" id="{0DE6898E-402D-4533-9C98-741A1A3001AC}"/>
              </a:ext>
            </a:extLst>
          </p:cNvPr>
          <p:cNvSpPr/>
          <p:nvPr/>
        </p:nvSpPr>
        <p:spPr>
          <a:xfrm>
            <a:off x="3950551" y="384281"/>
            <a:ext cx="4484913" cy="530170"/>
          </a:xfrm>
          <a:prstGeom prst="roundRect">
            <a:avLst/>
          </a:prstGeom>
          <a:solidFill>
            <a:srgbClr val="C7F976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16: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Đội</a:t>
            </a:r>
            <a:endParaRPr lang="en-US" sz="2800" b="1" dirty="0">
              <a:solidFill>
                <a:srgbClr val="FF0000"/>
              </a:solidFill>
              <a:latin typeface="Arial Nova" panose="020B050402020202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8621B1A9-676B-C3FB-0D62-37223D7D2B2E}"/>
              </a:ext>
            </a:extLst>
          </p:cNvPr>
          <p:cNvSpPr txBox="1"/>
          <p:nvPr/>
        </p:nvSpPr>
        <p:spPr>
          <a:xfrm>
            <a:off x="8475796" y="4097694"/>
            <a:ext cx="3358221" cy="193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đi qua</a:t>
            </a:r>
            <a:endParaRPr lang="en-US" sz="22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 đang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Khao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khát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ắ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 đ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ầ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u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chói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21">
            <a:extLst>
              <a:ext uri="{FF2B5EF4-FFF2-40B4-BE49-F238E27FC236}">
                <a16:creationId xmlns:a16="http://schemas.microsoft.com/office/drawing/2014/main" id="{FFB6848A-5D59-6134-F07D-229873B82D12}"/>
              </a:ext>
            </a:extLst>
          </p:cNvPr>
          <p:cNvGrpSpPr/>
          <p:nvPr/>
        </p:nvGrpSpPr>
        <p:grpSpPr>
          <a:xfrm>
            <a:off x="8262531" y="3650583"/>
            <a:ext cx="3594350" cy="2413634"/>
            <a:chOff x="1228297" y="2495189"/>
            <a:chExt cx="1980416" cy="1095951"/>
          </a:xfrm>
        </p:grpSpPr>
        <p:sp>
          <p:nvSpPr>
            <p:cNvPr id="28" name="Rectangle 22">
              <a:extLst>
                <a:ext uri="{FF2B5EF4-FFF2-40B4-BE49-F238E27FC236}">
                  <a16:creationId xmlns:a16="http://schemas.microsoft.com/office/drawing/2014/main" id="{D98ACB44-6B7C-085C-E7B6-2E5F197683AC}"/>
                </a:ext>
              </a:extLst>
            </p:cNvPr>
            <p:cNvSpPr/>
            <p:nvPr/>
          </p:nvSpPr>
          <p:spPr>
            <a:xfrm>
              <a:off x="1305388" y="2607489"/>
              <a:ext cx="1903325" cy="983651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9" name="Oval 23">
              <a:extLst>
                <a:ext uri="{FF2B5EF4-FFF2-40B4-BE49-F238E27FC236}">
                  <a16:creationId xmlns:a16="http://schemas.microsoft.com/office/drawing/2014/main" id="{069E6E96-9ECD-4886-6A01-0811F3FA6240}"/>
                </a:ext>
              </a:extLst>
            </p:cNvPr>
            <p:cNvSpPr/>
            <p:nvPr/>
          </p:nvSpPr>
          <p:spPr>
            <a:xfrm>
              <a:off x="1228297" y="2495189"/>
              <a:ext cx="249212" cy="189335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34" name="Nhóm 24">
            <a:extLst>
              <a:ext uri="{FF2B5EF4-FFF2-40B4-BE49-F238E27FC236}">
                <a16:creationId xmlns:a16="http://schemas.microsoft.com/office/drawing/2014/main" id="{21F93684-E98F-9D8D-2851-53AB0DF6424D}"/>
              </a:ext>
            </a:extLst>
          </p:cNvPr>
          <p:cNvGrpSpPr/>
          <p:nvPr/>
        </p:nvGrpSpPr>
        <p:grpSpPr>
          <a:xfrm rot="20249977">
            <a:off x="-87574" y="-56321"/>
            <a:ext cx="2626775" cy="1706905"/>
            <a:chOff x="8824467" y="-708272"/>
            <a:chExt cx="3502367" cy="2275873"/>
          </a:xfrm>
        </p:grpSpPr>
        <p:pic>
          <p:nvPicPr>
            <p:cNvPr id="35" name="Hình ảnh 21">
              <a:extLst>
                <a:ext uri="{FF2B5EF4-FFF2-40B4-BE49-F238E27FC236}">
                  <a16:creationId xmlns:a16="http://schemas.microsoft.com/office/drawing/2014/main" id="{35080F37-5522-A8DF-87CF-E0B9CF480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250" b="90000" l="10000" r="90000">
                          <a14:foregroundMark x1="68667" y1="8250" x2="68667" y2="8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09950">
              <a:off x="9437714" y="-1321519"/>
              <a:ext cx="2275873" cy="3502367"/>
            </a:xfrm>
            <a:prstGeom prst="rect">
              <a:avLst/>
            </a:prstGeom>
          </p:spPr>
        </p:pic>
        <p:sp>
          <p:nvSpPr>
            <p:cNvPr id="36" name="Hộp Văn bản 23">
              <a:extLst>
                <a:ext uri="{FF2B5EF4-FFF2-40B4-BE49-F238E27FC236}">
                  <a16:creationId xmlns:a16="http://schemas.microsoft.com/office/drawing/2014/main" id="{76A1CBD6-221E-708F-8C54-951A09E6A4A5}"/>
                </a:ext>
              </a:extLst>
            </p:cNvPr>
            <p:cNvSpPr txBox="1"/>
            <p:nvPr/>
          </p:nvSpPr>
          <p:spPr>
            <a:xfrm>
              <a:off x="9558878" y="141728"/>
              <a:ext cx="1904912" cy="943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thuộc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lòng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30" name="Rectangle: Rounded Corners 24">
            <a:extLst>
              <a:ext uri="{FF2B5EF4-FFF2-40B4-BE49-F238E27FC236}">
                <a16:creationId xmlns:a16="http://schemas.microsoft.com/office/drawing/2014/main" id="{9D16ACEF-EDA9-7746-B6E6-168FAB9B17CC}"/>
              </a:ext>
            </a:extLst>
          </p:cNvPr>
          <p:cNvSpPr/>
          <p:nvPr/>
        </p:nvSpPr>
        <p:spPr>
          <a:xfrm>
            <a:off x="2458740" y="1921744"/>
            <a:ext cx="2820436" cy="35656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24">
            <a:extLst>
              <a:ext uri="{FF2B5EF4-FFF2-40B4-BE49-F238E27FC236}">
                <a16:creationId xmlns:a16="http://schemas.microsoft.com/office/drawing/2014/main" id="{DE8970BE-2460-37B4-7923-CCC9F3BFF2E9}"/>
              </a:ext>
            </a:extLst>
          </p:cNvPr>
          <p:cNvSpPr/>
          <p:nvPr/>
        </p:nvSpPr>
        <p:spPr>
          <a:xfrm>
            <a:off x="2466388" y="2891317"/>
            <a:ext cx="2820436" cy="384024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24">
            <a:extLst>
              <a:ext uri="{FF2B5EF4-FFF2-40B4-BE49-F238E27FC236}">
                <a16:creationId xmlns:a16="http://schemas.microsoft.com/office/drawing/2014/main" id="{A4A2F55B-D059-F4BA-E0E5-E313AA8A837D}"/>
              </a:ext>
            </a:extLst>
          </p:cNvPr>
          <p:cNvSpPr/>
          <p:nvPr/>
        </p:nvSpPr>
        <p:spPr>
          <a:xfrm>
            <a:off x="6553200" y="1916823"/>
            <a:ext cx="3047999" cy="37032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24">
            <a:extLst>
              <a:ext uri="{FF2B5EF4-FFF2-40B4-BE49-F238E27FC236}">
                <a16:creationId xmlns:a16="http://schemas.microsoft.com/office/drawing/2014/main" id="{F6E09099-884A-9D53-BC06-D51397AC73BF}"/>
              </a:ext>
            </a:extLst>
          </p:cNvPr>
          <p:cNvSpPr/>
          <p:nvPr/>
        </p:nvSpPr>
        <p:spPr>
          <a:xfrm>
            <a:off x="6560848" y="2885336"/>
            <a:ext cx="3047999" cy="3988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Rounded Corners 24">
            <a:extLst>
              <a:ext uri="{FF2B5EF4-FFF2-40B4-BE49-F238E27FC236}">
                <a16:creationId xmlns:a16="http://schemas.microsoft.com/office/drawing/2014/main" id="{8C2999F6-E39F-33C8-85D0-72E1C8FFA316}"/>
              </a:ext>
            </a:extLst>
          </p:cNvPr>
          <p:cNvSpPr/>
          <p:nvPr/>
        </p:nvSpPr>
        <p:spPr>
          <a:xfrm>
            <a:off x="530114" y="4609179"/>
            <a:ext cx="3047999" cy="37032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24">
            <a:extLst>
              <a:ext uri="{FF2B5EF4-FFF2-40B4-BE49-F238E27FC236}">
                <a16:creationId xmlns:a16="http://schemas.microsoft.com/office/drawing/2014/main" id="{C02BA4C6-F565-1CEF-1933-E039B31C5AD8}"/>
              </a:ext>
            </a:extLst>
          </p:cNvPr>
          <p:cNvSpPr/>
          <p:nvPr/>
        </p:nvSpPr>
        <p:spPr>
          <a:xfrm>
            <a:off x="537762" y="5536596"/>
            <a:ext cx="3047999" cy="3988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: Rounded Corners 24">
            <a:extLst>
              <a:ext uri="{FF2B5EF4-FFF2-40B4-BE49-F238E27FC236}">
                <a16:creationId xmlns:a16="http://schemas.microsoft.com/office/drawing/2014/main" id="{4E09279B-1440-BE7E-F9AB-6F81AAA04840}"/>
              </a:ext>
            </a:extLst>
          </p:cNvPr>
          <p:cNvSpPr/>
          <p:nvPr/>
        </p:nvSpPr>
        <p:spPr>
          <a:xfrm>
            <a:off x="4244809" y="4609179"/>
            <a:ext cx="3047999" cy="37032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: Rounded Corners 24">
            <a:extLst>
              <a:ext uri="{FF2B5EF4-FFF2-40B4-BE49-F238E27FC236}">
                <a16:creationId xmlns:a16="http://schemas.microsoft.com/office/drawing/2014/main" id="{E831AC0A-4957-B6C4-0D24-EA8735745A8F}"/>
              </a:ext>
            </a:extLst>
          </p:cNvPr>
          <p:cNvSpPr/>
          <p:nvPr/>
        </p:nvSpPr>
        <p:spPr>
          <a:xfrm>
            <a:off x="4252457" y="5536596"/>
            <a:ext cx="3047999" cy="3988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: Rounded Corners 24">
            <a:extLst>
              <a:ext uri="{FF2B5EF4-FFF2-40B4-BE49-F238E27FC236}">
                <a16:creationId xmlns:a16="http://schemas.microsoft.com/office/drawing/2014/main" id="{51B8B720-B963-3113-5B1C-0A4286A49FCD}"/>
              </a:ext>
            </a:extLst>
          </p:cNvPr>
          <p:cNvSpPr/>
          <p:nvPr/>
        </p:nvSpPr>
        <p:spPr>
          <a:xfrm>
            <a:off x="8513313" y="4157377"/>
            <a:ext cx="3208326" cy="4005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: Rounded Corners 24">
            <a:extLst>
              <a:ext uri="{FF2B5EF4-FFF2-40B4-BE49-F238E27FC236}">
                <a16:creationId xmlns:a16="http://schemas.microsoft.com/office/drawing/2014/main" id="{D06E597F-D899-4989-0777-ECC096813022}"/>
              </a:ext>
            </a:extLst>
          </p:cNvPr>
          <p:cNvSpPr/>
          <p:nvPr/>
        </p:nvSpPr>
        <p:spPr>
          <a:xfrm>
            <a:off x="8601102" y="5095327"/>
            <a:ext cx="3047999" cy="3988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67322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38400" y="3771038"/>
            <a:ext cx="8458200" cy="1754326"/>
          </a:xfrm>
          <a:prstGeom prst="rect">
            <a:avLst/>
          </a:prstGeom>
          <a:noFill/>
        </p:spPr>
        <p:txBody>
          <a:bodyPr spcFirstLastPara="1" wrap="square" lIns="91440" tIns="45720" rIns="91440" bIns="45720" numCol="1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sz="54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GB" sz="54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00400" y="3086962"/>
            <a:ext cx="6010146" cy="1290682"/>
          </a:xfrm>
          <a:prstGeom prst="rect">
            <a:avLst/>
          </a:prstGeom>
        </p:spPr>
        <p:txBody>
          <a:bodyPr wrap="none">
            <a:prstTxWarp prst="textCircle">
              <a:avLst/>
            </a:prstTxWarp>
            <a:spAutoFit/>
          </a:bodyPr>
          <a:lstStyle/>
          <a:p>
            <a:r>
              <a:rPr lang="en-US" sz="8000" b="1" spc="300" dirty="0" err="1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Đọc</a:t>
            </a:r>
            <a:r>
              <a:rPr lang="en-US" sz="8000" b="1" spc="300" dirty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 </a:t>
            </a:r>
            <a:r>
              <a:rPr lang="en-US" sz="8000" b="1" spc="300" dirty="0" err="1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mở</a:t>
            </a:r>
            <a:r>
              <a:rPr lang="en-US" sz="8000" b="1" spc="300" dirty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 </a:t>
            </a:r>
            <a:r>
              <a:rPr lang="en-US" sz="8000" b="1" spc="300" dirty="0" err="1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rộng</a:t>
            </a:r>
            <a:endParaRPr lang="en-GB" sz="8000" b="1" spc="300" dirty="0">
              <a:ln w="11430" cmpd="sng">
                <a:solidFill>
                  <a:srgbClr val="4472C4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472C4">
                      <a:tint val="83000"/>
                      <a:shade val="100000"/>
                      <a:satMod val="200000"/>
                    </a:srgbClr>
                  </a:gs>
                  <a:gs pos="75000">
                    <a:srgbClr val="4472C4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472C4">
                    <a:satMod val="220000"/>
                    <a:alpha val="35000"/>
                  </a:srgbClr>
                </a:glow>
              </a:effectLst>
            </a:endParaRPr>
          </a:p>
        </p:txBody>
      </p:sp>
      <p:sp>
        <p:nvSpPr>
          <p:cNvPr id="12" name="Cloud 11"/>
          <p:cNvSpPr/>
          <p:nvPr/>
        </p:nvSpPr>
        <p:spPr>
          <a:xfrm>
            <a:off x="2711670" y="685800"/>
            <a:ext cx="6889531" cy="152400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</a:rPr>
              <a:t>Hoạt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động</a:t>
            </a:r>
            <a:r>
              <a:rPr lang="en-US" sz="6000" b="1" dirty="0">
                <a:solidFill>
                  <a:srgbClr val="FF0000"/>
                </a:solidFill>
              </a:rPr>
              <a:t> 4:</a:t>
            </a:r>
            <a:endParaRPr lang="en-GB" sz="6000" b="1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7084">
            <a:off x="9130908" y="2419935"/>
            <a:ext cx="2546156" cy="25461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0221622"/>
      </p:ext>
    </p:extLst>
  </p:cSld>
  <p:clrMapOvr>
    <a:masterClrMapping/>
  </p:clrMapOvr>
  <p:transition>
    <p:rand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1CF82C14-A6F4-21D5-8EE8-50AB9FC1DB06}"/>
              </a:ext>
            </a:extLst>
          </p:cNvPr>
          <p:cNvSpPr txBox="1"/>
          <p:nvPr/>
        </p:nvSpPr>
        <p:spPr>
          <a:xfrm>
            <a:off x="990600" y="609600"/>
            <a:ext cx="10058400" cy="1041160"/>
          </a:xfrm>
          <a:prstGeom prst="rect">
            <a:avLst/>
          </a:prstGeom>
          <a:noFill/>
        </p:spPr>
        <p:txBody>
          <a:bodyPr wrap="square" lIns="91356" tIns="45677" rIns="91356" bIns="45677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665EBE-87BD-7991-BBA9-6937A6185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245287" y="-1578286"/>
            <a:ext cx="3886202" cy="110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645158"/>
      </p:ext>
    </p:extLst>
  </p:cSld>
  <p:clrMapOvr>
    <a:masterClrMapping/>
  </p:clrMapOvr>
  <p:transition>
    <p:rand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"/>
            <a:ext cx="12191999" cy="6857836"/>
          </a:xfrm>
          <a:prstGeom prst="rect">
            <a:avLst/>
          </a:prstGeom>
        </p:spPr>
      </p:pic>
      <p:pic>
        <p:nvPicPr>
          <p:cNvPr id="8194" name="Picture 2" descr="C:\Users\Administrator\Desktop\可爱卡通手绘边框-0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604" y="426358"/>
            <a:ext cx="8517396" cy="649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dministrator\Desktop\可爱卡通手绘边框-0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76369" y="323193"/>
            <a:ext cx="2051310" cy="200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526980"/>
            <a:ext cx="4304950" cy="203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472" y="2666081"/>
            <a:ext cx="1081394" cy="511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" r="333"/>
          <a:stretch/>
        </p:blipFill>
        <p:spPr bwMode="auto">
          <a:xfrm>
            <a:off x="140494" y="5081736"/>
            <a:ext cx="11911013" cy="177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258790"/>
            <a:ext cx="788414" cy="71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448" y="2252272"/>
            <a:ext cx="840716" cy="76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05" y="708984"/>
            <a:ext cx="751549" cy="68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372" y="509168"/>
            <a:ext cx="1345394" cy="122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2">
            <a:extLst>
              <a:ext uri="{FF2B5EF4-FFF2-40B4-BE49-F238E27FC236}">
                <a16:creationId xmlns:a16="http://schemas.microsoft.com/office/drawing/2014/main" id="{4C95A71C-B637-4C19-918C-4F8D348578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20" y="3768122"/>
            <a:ext cx="3092435" cy="3154283"/>
          </a:xfrm>
          <a:prstGeom prst="rect">
            <a:avLst/>
          </a:prstGeom>
          <a:effectLst>
            <a:glow rad="419100">
              <a:schemeClr val="accent3">
                <a:lumMod val="60000"/>
                <a:lumOff val="40000"/>
                <a:alpha val="73000"/>
              </a:schemeClr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57BA7D-7E87-4AA5-8E77-F2BD68B9880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72954" y="2677172"/>
            <a:ext cx="6663506" cy="22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35256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90"/>
            <a:ext cx="12192000" cy="6857999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1674503" y="570888"/>
            <a:ext cx="7271586" cy="1254787"/>
          </a:xfrm>
          <a:prstGeom prst="rect">
            <a:avLst/>
          </a:prstGeom>
          <a:noFill/>
        </p:spPr>
        <p:txBody>
          <a:bodyPr wrap="none" lIns="86699" tIns="43349" rIns="86699" bIns="43349">
            <a:spAutoFit/>
          </a:bodyPr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Chú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ong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chăm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chỉ</a:t>
            </a:r>
            <a:endParaRPr kumimoji="0" lang="en-US" sz="7585" b="1" i="0" u="none" strike="noStrike" kern="1200" cap="none" spc="0" normalizeH="0" baseline="0" noProof="0" dirty="0">
              <a:ln w="6600">
                <a:solidFill>
                  <a:srgbClr val="FACE53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ACE53"/>
                </a:outerShdw>
              </a:effectLst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1714084" y="584382"/>
            <a:ext cx="7271586" cy="1254787"/>
          </a:xfrm>
          <a:prstGeom prst="rect">
            <a:avLst/>
          </a:prstGeom>
          <a:noFill/>
        </p:spPr>
        <p:txBody>
          <a:bodyPr wrap="none" lIns="86699" tIns="43349" rIns="86699" bIns="43349">
            <a:spAutoFit/>
          </a:bodyPr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Chú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ong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chăm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chỉ</a:t>
            </a:r>
            <a:endParaRPr kumimoji="0" lang="en-US" sz="7585" b="1" i="0" u="none" strike="noStrike" kern="1200" cap="none" spc="0" normalizeH="0" baseline="0" noProof="0" dirty="0">
              <a:ln w="6600">
                <a:solidFill>
                  <a:srgbClr val="FACE53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tl" rotWithShape="0">
                  <a:srgbClr val="FACE53"/>
                </a:outerShdw>
              </a:effectLst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" name="Google Shape;1012;p37"/>
          <p:cNvGrpSpPr/>
          <p:nvPr/>
        </p:nvGrpSpPr>
        <p:grpSpPr>
          <a:xfrm>
            <a:off x="156217" y="219781"/>
            <a:ext cx="1481347" cy="1508052"/>
            <a:chOff x="5949775" y="2481625"/>
            <a:chExt cx="407775" cy="445825"/>
          </a:xfrm>
        </p:grpSpPr>
        <p:sp>
          <p:nvSpPr>
            <p:cNvPr id="4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2" name="Google Shape;1031;p37"/>
          <p:cNvGrpSpPr/>
          <p:nvPr/>
        </p:nvGrpSpPr>
        <p:grpSpPr>
          <a:xfrm flipH="1">
            <a:off x="10667734" y="5331748"/>
            <a:ext cx="1023098" cy="1118758"/>
            <a:chOff x="2013650" y="1733325"/>
            <a:chExt cx="407750" cy="445875"/>
          </a:xfrm>
        </p:grpSpPr>
        <p:sp>
          <p:nvSpPr>
            <p:cNvPr id="23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16558" y="7826"/>
            <a:ext cx="861816" cy="861816"/>
          </a:xfrm>
          <a:prstGeom prst="rect">
            <a:avLst/>
          </a:prstGeom>
        </p:spPr>
      </p:pic>
      <p:sp>
        <p:nvSpPr>
          <p:cNvPr id="67" name="Rounded Rectangle 66">
            <a:hlinkClick r:id="rId8" action="ppaction://hlinksldjump"/>
          </p:cNvPr>
          <p:cNvSpPr/>
          <p:nvPr/>
        </p:nvSpPr>
        <p:spPr>
          <a:xfrm>
            <a:off x="2820628" y="5533593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68" name="Rounded Rectangle 67">
            <a:hlinkClick r:id="rId9" action="ppaction://hlinksldjump"/>
          </p:cNvPr>
          <p:cNvSpPr/>
          <p:nvPr/>
        </p:nvSpPr>
        <p:spPr>
          <a:xfrm>
            <a:off x="7434772" y="5538666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69" name="Rounded Rectangle 68">
            <a:hlinkClick r:id="rId10" action="ppaction://hlinksldjump"/>
          </p:cNvPr>
          <p:cNvSpPr/>
          <p:nvPr/>
        </p:nvSpPr>
        <p:spPr>
          <a:xfrm>
            <a:off x="5185888" y="5534236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7778" l="9800" r="233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r="75200" b="82037"/>
          <a:stretch/>
        </p:blipFill>
        <p:spPr>
          <a:xfrm>
            <a:off x="2621019" y="2508338"/>
            <a:ext cx="1598657" cy="2124243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6667" b="90278" l="24300" r="7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57777" r="30001" b="11483"/>
          <a:stretch/>
        </p:blipFill>
        <p:spPr>
          <a:xfrm>
            <a:off x="2670338" y="4552701"/>
            <a:ext cx="1292093" cy="94173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7164574" y="2499005"/>
            <a:ext cx="1370081" cy="223036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7089440" y="4576295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4950169" y="2453350"/>
            <a:ext cx="1280840" cy="223550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4942632" y="4548425"/>
            <a:ext cx="1259886" cy="946650"/>
          </a:xfrm>
          <a:prstGeom prst="rect">
            <a:avLst/>
          </a:prstGeom>
        </p:spPr>
      </p:pic>
      <p:pic>
        <p:nvPicPr>
          <p:cNvPr id="82" name="PA_图片 11">
            <a:hlinkClick r:id="rId21" action="ppaction://hlinksldjump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9820" y="-654776"/>
            <a:ext cx="2800265" cy="2800265"/>
          </a:xfrm>
          <a:prstGeom prst="rect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10171108" y="1725286"/>
            <a:ext cx="2065713" cy="500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5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Hoàn</a:t>
            </a:r>
            <a:r>
              <a:rPr kumimoji="0" lang="en-US" sz="265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265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thành</a:t>
            </a:r>
            <a:endParaRPr kumimoji="0" lang="en-US" sz="265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67269" y="5526456"/>
            <a:ext cx="1834269" cy="89281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Click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ô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=&gt;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 </a:t>
            </a:r>
          </a:p>
        </p:txBody>
      </p:sp>
      <p:sp>
        <p:nvSpPr>
          <p:cNvPr id="61" name="Rectangle 60"/>
          <p:cNvSpPr/>
          <p:nvPr/>
        </p:nvSpPr>
        <p:spPr>
          <a:xfrm>
            <a:off x="2328531" y="1843083"/>
            <a:ext cx="6401454" cy="6776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hãy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đố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giúp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ong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chở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mật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tổ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nhé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553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83" grpId="0"/>
      <p:bldP spid="67" grpId="0" animBg="1"/>
      <p:bldP spid="68" grpId="0" animBg="1"/>
      <p:bldP spid="6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573" y="1"/>
            <a:ext cx="12192000" cy="6857999"/>
          </a:xfrm>
          <a:prstGeom prst="rect">
            <a:avLst/>
          </a:prstGeom>
        </p:spPr>
      </p:pic>
      <p:grpSp>
        <p:nvGrpSpPr>
          <p:cNvPr id="40" name="Google Shape;1049;p37"/>
          <p:cNvGrpSpPr/>
          <p:nvPr/>
        </p:nvGrpSpPr>
        <p:grpSpPr>
          <a:xfrm flipH="1">
            <a:off x="9662874" y="9774416"/>
            <a:ext cx="512912" cy="560869"/>
            <a:chOff x="2013650" y="1733325"/>
            <a:chExt cx="407750" cy="445875"/>
          </a:xfrm>
        </p:grpSpPr>
        <p:sp>
          <p:nvSpPr>
            <p:cNvPr id="41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3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4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5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7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1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3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4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5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6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7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7" name="Rounded Rectangle 66"/>
          <p:cNvSpPr/>
          <p:nvPr/>
        </p:nvSpPr>
        <p:spPr>
          <a:xfrm>
            <a:off x="11094271" y="6147993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2989491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5284437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23093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545392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7778" l="9800" r="233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r="75200" b="82037"/>
          <a:stretch/>
        </p:blipFill>
        <p:spPr>
          <a:xfrm>
            <a:off x="10723429" y="3303138"/>
            <a:ext cx="1598657" cy="2124243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667" b="90278" l="24300" r="7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57777" r="30001" b="11483"/>
          <a:stretch/>
        </p:blipFill>
        <p:spPr>
          <a:xfrm>
            <a:off x="10773638" y="5179274"/>
            <a:ext cx="1292093" cy="94173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2558521" y="7065972"/>
            <a:ext cx="1370081" cy="2230363"/>
          </a:xfrm>
          <a:prstGeom prst="rect">
            <a:avLst/>
          </a:prstGeom>
        </p:spPr>
      </p:pic>
      <p:pic>
        <p:nvPicPr>
          <p:cNvPr id="75" name="Picture 7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2483387" y="9143262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4897386" y="7010341"/>
            <a:ext cx="1280840" cy="2235503"/>
          </a:xfrm>
          <a:prstGeom prst="rect">
            <a:avLst/>
          </a:prstGeom>
        </p:spPr>
      </p:pic>
      <p:pic>
        <p:nvPicPr>
          <p:cNvPr id="77" name="Picture 76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4889848" y="9105418"/>
            <a:ext cx="1259886" cy="946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943413" y="6753398"/>
            <a:ext cx="1587147" cy="2436631"/>
          </a:xfrm>
          <a:prstGeom prst="rect">
            <a:avLst/>
          </a:prstGeom>
        </p:spPr>
      </p:pic>
      <p:pic>
        <p:nvPicPr>
          <p:cNvPr id="79" name="Picture 78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7046603" y="9052374"/>
            <a:ext cx="1379337" cy="99969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246385" y="7478496"/>
            <a:ext cx="1222338" cy="1711719"/>
          </a:xfrm>
          <a:prstGeom prst="rect">
            <a:avLst/>
          </a:prstGeom>
        </p:spPr>
      </p:pic>
      <p:pic>
        <p:nvPicPr>
          <p:cNvPr id="81" name="Picture 80">
            <a:hlinkClick r:id="rId22" action="ppaction://hlinksldjump"/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273113" y="9143262"/>
            <a:ext cx="1095470" cy="947968"/>
          </a:xfrm>
          <a:prstGeom prst="rect">
            <a:avLst/>
          </a:prstGeom>
        </p:spPr>
      </p:pic>
      <p:sp>
        <p:nvSpPr>
          <p:cNvPr id="58" name="Rounded Rectangle 57">
            <a:hlinkClick r:id="rId12" action="ppaction://hlinksldjump"/>
          </p:cNvPr>
          <p:cNvSpPr/>
          <p:nvPr/>
        </p:nvSpPr>
        <p:spPr>
          <a:xfrm>
            <a:off x="755707" y="6077096"/>
            <a:ext cx="1972979" cy="59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05" name="Google Shape;1031;p37"/>
          <p:cNvGrpSpPr/>
          <p:nvPr/>
        </p:nvGrpSpPr>
        <p:grpSpPr>
          <a:xfrm flipH="1">
            <a:off x="14642" y="5357129"/>
            <a:ext cx="1376330" cy="1485904"/>
            <a:chOff x="2013650" y="1733325"/>
            <a:chExt cx="407750" cy="445875"/>
          </a:xfrm>
        </p:grpSpPr>
        <p:sp>
          <p:nvSpPr>
            <p:cNvPr id="106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7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8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9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0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1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2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3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4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5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6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7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8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9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0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1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2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123" name="Rectangle 122"/>
          <p:cNvSpPr/>
          <p:nvPr/>
        </p:nvSpPr>
        <p:spPr>
          <a:xfrm>
            <a:off x="3010056" y="6058393"/>
            <a:ext cx="2492584" cy="6776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HS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xong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click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189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399563" y="150632"/>
            <a:ext cx="8178206" cy="3674863"/>
            <a:chOff x="5667646" y="720179"/>
            <a:chExt cx="7991705" cy="3459319"/>
          </a:xfrm>
        </p:grpSpPr>
        <p:sp>
          <p:nvSpPr>
            <p:cNvPr id="82" name="Rectangle 81"/>
            <p:cNvSpPr/>
            <p:nvPr/>
          </p:nvSpPr>
          <p:spPr>
            <a:xfrm>
              <a:off x="6145081" y="1924156"/>
              <a:ext cx="7514270" cy="2255342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Cây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suôn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đuồn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đuột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Trong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ruột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đen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thui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Con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nít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lui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cui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Dẫm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đầu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đè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xuống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(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Là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cái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gì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?)</a:t>
              </a:r>
            </a:p>
          </p:txBody>
        </p:sp>
        <p:grpSp>
          <p:nvGrpSpPr>
            <p:cNvPr id="128" name="Google Shape;1012;p37"/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29" name="Google Shape;1013;p37"/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0" name="Google Shape;1014;p37"/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1" name="Google Shape;1015;p37"/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2" name="Google Shape;1016;p37"/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3" name="Google Shape;1017;p37"/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4" name="Google Shape;1018;p37"/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5" name="Google Shape;1019;p37"/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6" name="Google Shape;1020;p37"/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7" name="Google Shape;1021;p37"/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8" name="Google Shape;1022;p37"/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9" name="Google Shape;1023;p37"/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0" name="Google Shape;1024;p37"/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1" name="Google Shape;1025;p37"/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2" name="Google Shape;1026;p37"/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3" name="Google Shape;1027;p37"/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4" name="Google Shape;1028;p37"/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5" name="Google Shape;1029;p37"/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6" name="Google Shape;1030;p37"/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" name="Cloud 2">
            <a:extLst>
              <a:ext uri="{FF2B5EF4-FFF2-40B4-BE49-F238E27FC236}">
                <a16:creationId xmlns:a16="http://schemas.microsoft.com/office/drawing/2014/main" id="{0D72DA30-840F-4187-9879-6340484384A2}"/>
              </a:ext>
            </a:extLst>
          </p:cNvPr>
          <p:cNvSpPr/>
          <p:nvPr/>
        </p:nvSpPr>
        <p:spPr>
          <a:xfrm>
            <a:off x="4498766" y="4038747"/>
            <a:ext cx="4889293" cy="1838846"/>
          </a:xfrm>
          <a:prstGeom prst="cloud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bút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chì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44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0"/>
            <a:ext cx="12192000" cy="6857999"/>
          </a:xfrm>
          <a:prstGeom prst="rect">
            <a:avLst/>
          </a:prstGeom>
        </p:spPr>
      </p:pic>
      <p:grpSp>
        <p:nvGrpSpPr>
          <p:cNvPr id="40" name="Google Shape;1049;p37"/>
          <p:cNvGrpSpPr/>
          <p:nvPr/>
        </p:nvGrpSpPr>
        <p:grpSpPr>
          <a:xfrm flipH="1">
            <a:off x="9662874" y="9774416"/>
            <a:ext cx="512912" cy="560869"/>
            <a:chOff x="2013650" y="1733325"/>
            <a:chExt cx="407750" cy="445875"/>
          </a:xfrm>
        </p:grpSpPr>
        <p:sp>
          <p:nvSpPr>
            <p:cNvPr id="41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3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4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5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7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1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3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4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5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6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7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9" name="Rounded Rectangle 68"/>
          <p:cNvSpPr/>
          <p:nvPr/>
        </p:nvSpPr>
        <p:spPr>
          <a:xfrm>
            <a:off x="11300550" y="6220749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23093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545392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10913499" y="3152034"/>
            <a:ext cx="1280840" cy="223550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10905961" y="5247111"/>
            <a:ext cx="1259886" cy="946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943413" y="6753398"/>
            <a:ext cx="1587147" cy="2436631"/>
          </a:xfrm>
          <a:prstGeom prst="rect">
            <a:avLst/>
          </a:prstGeom>
        </p:spPr>
      </p:pic>
      <p:pic>
        <p:nvPicPr>
          <p:cNvPr id="79" name="Picture 7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7046603" y="9052374"/>
            <a:ext cx="1379337" cy="99969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246385" y="7478496"/>
            <a:ext cx="1222338" cy="1711719"/>
          </a:xfrm>
          <a:prstGeom prst="rect">
            <a:avLst/>
          </a:prstGeom>
        </p:spPr>
      </p:pic>
      <p:pic>
        <p:nvPicPr>
          <p:cNvPr id="81" name="Picture 80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273113" y="9143262"/>
            <a:ext cx="1095470" cy="947968"/>
          </a:xfrm>
          <a:prstGeom prst="rect">
            <a:avLst/>
          </a:prstGeom>
        </p:spPr>
      </p:pic>
      <p:grpSp>
        <p:nvGrpSpPr>
          <p:cNvPr id="83" name="Group 82"/>
          <p:cNvGrpSpPr/>
          <p:nvPr/>
        </p:nvGrpSpPr>
        <p:grpSpPr>
          <a:xfrm>
            <a:off x="1893040" y="146195"/>
            <a:ext cx="8727337" cy="2768849"/>
            <a:chOff x="5667646" y="720179"/>
            <a:chExt cx="6642725" cy="2768849"/>
          </a:xfrm>
        </p:grpSpPr>
        <p:sp>
          <p:nvSpPr>
            <p:cNvPr id="123" name="Rectangle 122"/>
            <p:cNvSpPr/>
            <p:nvPr/>
          </p:nvSpPr>
          <p:spPr>
            <a:xfrm>
              <a:off x="6531073" y="1924156"/>
              <a:ext cx="5779298" cy="1564872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Cày trên đồng ruộng trắng phau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Khát xuống uống nước giếng sâu đen ngòm.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Đố là cái gì?</a:t>
              </a:r>
            </a:p>
          </p:txBody>
        </p:sp>
        <p:grpSp>
          <p:nvGrpSpPr>
            <p:cNvPr id="124" name="Google Shape;1012;p37"/>
            <p:cNvGrpSpPr/>
            <p:nvPr/>
          </p:nvGrpSpPr>
          <p:grpSpPr>
            <a:xfrm>
              <a:off x="5667646" y="720179"/>
              <a:ext cx="1481347" cy="1508052"/>
              <a:chOff x="5949775" y="2481625"/>
              <a:chExt cx="407775" cy="445825"/>
            </a:xfrm>
          </p:grpSpPr>
          <p:sp>
            <p:nvSpPr>
              <p:cNvPr id="125" name="Google Shape;1013;p37"/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6" name="Google Shape;1014;p37"/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7" name="Google Shape;1015;p37"/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8" name="Google Shape;1016;p37"/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9" name="Google Shape;1017;p37"/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0" name="Google Shape;1018;p37"/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1" name="Google Shape;1019;p37"/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2" name="Google Shape;1020;p37"/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3" name="Google Shape;1021;p37"/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4" name="Google Shape;1022;p37"/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5" name="Google Shape;1023;p37"/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6" name="Google Shape;1024;p37"/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7" name="Google Shape;1025;p37"/>
              <p:cNvSpPr/>
              <p:nvPr/>
            </p:nvSpPr>
            <p:spPr>
              <a:xfrm>
                <a:off x="6222075" y="2626075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8" name="Google Shape;1026;p37"/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9" name="Google Shape;1027;p37"/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0" name="Google Shape;1028;p37"/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1" name="Google Shape;1029;p37"/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2" name="Google Shape;1030;p37"/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43" name="Rounded Rectangle 142">
            <a:hlinkClick r:id="rId17" action="ppaction://hlinksldjump"/>
          </p:cNvPr>
          <p:cNvSpPr/>
          <p:nvPr/>
        </p:nvSpPr>
        <p:spPr>
          <a:xfrm>
            <a:off x="755707" y="6077096"/>
            <a:ext cx="1972979" cy="59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4" name="Google Shape;1031;p37"/>
          <p:cNvGrpSpPr/>
          <p:nvPr/>
        </p:nvGrpSpPr>
        <p:grpSpPr>
          <a:xfrm flipH="1">
            <a:off x="14642" y="5357129"/>
            <a:ext cx="1376330" cy="1485904"/>
            <a:chOff x="2013650" y="1733325"/>
            <a:chExt cx="407750" cy="445875"/>
          </a:xfrm>
        </p:grpSpPr>
        <p:sp>
          <p:nvSpPr>
            <p:cNvPr id="145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6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7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8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9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0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1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2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3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4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5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6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7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8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9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0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1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72" name="Cloud 71">
            <a:extLst>
              <a:ext uri="{FF2B5EF4-FFF2-40B4-BE49-F238E27FC236}">
                <a16:creationId xmlns:a16="http://schemas.microsoft.com/office/drawing/2014/main" id="{3B11AE4E-F6EA-4401-8546-C4318878ED16}"/>
              </a:ext>
            </a:extLst>
          </p:cNvPr>
          <p:cNvSpPr/>
          <p:nvPr/>
        </p:nvSpPr>
        <p:spPr>
          <a:xfrm>
            <a:off x="4069534" y="3690047"/>
            <a:ext cx="4788169" cy="1564872"/>
          </a:xfrm>
          <a:prstGeom prst="cloud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Đáp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Bút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máy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40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  <p:bldLst>
      <p:bldP spid="7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0"/>
            <a:ext cx="12192000" cy="6857999"/>
          </a:xfrm>
          <a:prstGeom prst="rect">
            <a:avLst/>
          </a:prstGeom>
        </p:spPr>
      </p:pic>
      <p:grpSp>
        <p:nvGrpSpPr>
          <p:cNvPr id="40" name="Google Shape;1049;p37"/>
          <p:cNvGrpSpPr/>
          <p:nvPr/>
        </p:nvGrpSpPr>
        <p:grpSpPr>
          <a:xfrm flipH="1">
            <a:off x="9662874" y="9774416"/>
            <a:ext cx="512912" cy="560869"/>
            <a:chOff x="2013650" y="1733325"/>
            <a:chExt cx="407750" cy="445875"/>
          </a:xfrm>
        </p:grpSpPr>
        <p:sp>
          <p:nvSpPr>
            <p:cNvPr id="41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3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4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5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7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1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3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4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5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6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7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8" name="Rounded Rectangle 67"/>
          <p:cNvSpPr/>
          <p:nvPr/>
        </p:nvSpPr>
        <p:spPr>
          <a:xfrm>
            <a:off x="11185993" y="6290497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5284437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23093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545392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10755023" y="3277412"/>
            <a:ext cx="1370081" cy="223036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10679888" y="5354703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4897386" y="7010341"/>
            <a:ext cx="1280840" cy="2235503"/>
          </a:xfrm>
          <a:prstGeom prst="rect">
            <a:avLst/>
          </a:prstGeom>
        </p:spPr>
      </p:pic>
      <p:pic>
        <p:nvPicPr>
          <p:cNvPr id="77" name="Picture 76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4889848" y="9105418"/>
            <a:ext cx="1259886" cy="946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943413" y="6753398"/>
            <a:ext cx="1587147" cy="2436631"/>
          </a:xfrm>
          <a:prstGeom prst="rect">
            <a:avLst/>
          </a:prstGeom>
        </p:spPr>
      </p:pic>
      <p:pic>
        <p:nvPicPr>
          <p:cNvPr id="79" name="Picture 78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7046603" y="9052374"/>
            <a:ext cx="1379337" cy="99969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246385" y="7478496"/>
            <a:ext cx="1222338" cy="1711719"/>
          </a:xfrm>
          <a:prstGeom prst="rect">
            <a:avLst/>
          </a:prstGeom>
        </p:spPr>
      </p:pic>
      <p:pic>
        <p:nvPicPr>
          <p:cNvPr id="81" name="Picture 80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273113" y="9143262"/>
            <a:ext cx="1095470" cy="947968"/>
          </a:xfrm>
          <a:prstGeom prst="rect">
            <a:avLst/>
          </a:prstGeom>
        </p:spPr>
      </p:pic>
      <p:grpSp>
        <p:nvGrpSpPr>
          <p:cNvPr id="126" name="Group 125"/>
          <p:cNvGrpSpPr/>
          <p:nvPr/>
        </p:nvGrpSpPr>
        <p:grpSpPr>
          <a:xfrm>
            <a:off x="1985445" y="183107"/>
            <a:ext cx="7718565" cy="3040481"/>
            <a:chOff x="5667646" y="720179"/>
            <a:chExt cx="6753685" cy="2595486"/>
          </a:xfrm>
        </p:grpSpPr>
        <p:sp>
          <p:nvSpPr>
            <p:cNvPr id="127" name="Rectangle 126"/>
            <p:cNvSpPr/>
            <p:nvPr/>
          </p:nvSpPr>
          <p:spPr>
            <a:xfrm>
              <a:off x="6531073" y="1924156"/>
              <a:ext cx="5890258" cy="1391509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Đi học lóc cóc theo cùng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Khi về lại bắt khom lưng cõng về.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(Là cái gì?)</a:t>
              </a:r>
            </a:p>
          </p:txBody>
        </p:sp>
        <p:grpSp>
          <p:nvGrpSpPr>
            <p:cNvPr id="128" name="Google Shape;1012;p37"/>
            <p:cNvGrpSpPr/>
            <p:nvPr/>
          </p:nvGrpSpPr>
          <p:grpSpPr>
            <a:xfrm>
              <a:off x="5667646" y="720179"/>
              <a:ext cx="1481347" cy="1508052"/>
              <a:chOff x="5949775" y="2481625"/>
              <a:chExt cx="407775" cy="445825"/>
            </a:xfrm>
          </p:grpSpPr>
          <p:sp>
            <p:nvSpPr>
              <p:cNvPr id="129" name="Google Shape;1013;p37"/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0" name="Google Shape;1014;p37"/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1" name="Google Shape;1015;p37"/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2" name="Google Shape;1016;p37"/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3" name="Google Shape;1017;p37"/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4" name="Google Shape;1018;p37"/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5" name="Google Shape;1019;p37"/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6" name="Google Shape;1020;p37"/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7" name="Google Shape;1021;p37"/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8" name="Google Shape;1022;p37"/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9" name="Google Shape;1023;p37"/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0" name="Google Shape;1024;p37"/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1" name="Google Shape;1025;p37"/>
              <p:cNvSpPr/>
              <p:nvPr/>
            </p:nvSpPr>
            <p:spPr>
              <a:xfrm>
                <a:off x="6222075" y="2626075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2" name="Google Shape;1026;p37"/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3" name="Google Shape;1027;p37"/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4" name="Google Shape;1028;p37"/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5" name="Google Shape;1029;p37"/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6" name="Google Shape;1030;p37"/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47" name="Rounded Rectangle 146">
            <a:hlinkClick r:id="rId20" action="ppaction://hlinksldjump"/>
          </p:cNvPr>
          <p:cNvSpPr/>
          <p:nvPr/>
        </p:nvSpPr>
        <p:spPr>
          <a:xfrm>
            <a:off x="755707" y="6077096"/>
            <a:ext cx="2422922" cy="59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379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9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3792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8" name="Google Shape;1031;p37"/>
          <p:cNvGrpSpPr/>
          <p:nvPr/>
        </p:nvGrpSpPr>
        <p:grpSpPr>
          <a:xfrm flipH="1">
            <a:off x="14642" y="5357129"/>
            <a:ext cx="1376330" cy="1485904"/>
            <a:chOff x="2013650" y="1733325"/>
            <a:chExt cx="407750" cy="445875"/>
          </a:xfrm>
        </p:grpSpPr>
        <p:sp>
          <p:nvSpPr>
            <p:cNvPr id="149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0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1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2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3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4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5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6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7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8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9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0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1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2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3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4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5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84" name="Cloud 83">
            <a:extLst>
              <a:ext uri="{FF2B5EF4-FFF2-40B4-BE49-F238E27FC236}">
                <a16:creationId xmlns:a16="http://schemas.microsoft.com/office/drawing/2014/main" id="{D898EA26-B46F-4F2F-8923-830DF1331552}"/>
              </a:ext>
            </a:extLst>
          </p:cNvPr>
          <p:cNvSpPr/>
          <p:nvPr/>
        </p:nvSpPr>
        <p:spPr>
          <a:xfrm>
            <a:off x="3921830" y="4392593"/>
            <a:ext cx="4455808" cy="1517286"/>
          </a:xfrm>
          <a:prstGeom prst="cloud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cặp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sách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387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  <p:bldLst>
      <p:bldP spid="8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 flipH="1">
            <a:off x="3052736" y="1540673"/>
            <a:ext cx="3380322" cy="4851162"/>
            <a:chOff x="-3886200" y="-76200"/>
            <a:chExt cx="3127022" cy="4824549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3" b="93889" l="7000" r="90143">
                          <a14:foregroundMark x1="51429" y1="22130" x2="62143" y2="31481"/>
                          <a14:foregroundMark x1="37857" y1="23611" x2="40571" y2="3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86200" y="-76200"/>
              <a:ext cx="3127022" cy="48245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17" b="99583" l="4889" r="928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33801" y="2715622"/>
              <a:ext cx="1240291" cy="13229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4646">
                        <a14:foregroundMark x1="22835" y1="6158" x2="27244" y2="15543"/>
                        <a14:foregroundMark x1="28031" y1="5865" x2="44252" y2="9677"/>
                        <a14:foregroundMark x1="48031" y1="8211" x2="54173" y2="18377"/>
                        <a14:foregroundMark x1="16378" y1="9189" x2="12913" y2="20430"/>
                        <a14:foregroundMark x1="11811" y1="19550" x2="11811" y2="21603"/>
                        <a14:foregroundMark x1="14803" y1="8700" x2="15276" y2="11535"/>
                        <a14:foregroundMark x1="21575" y1="25415" x2="35591" y2="24927"/>
                        <a14:foregroundMark x1="34488" y1="31476" x2="40945" y2="35973"/>
                        <a14:foregroundMark x1="57953" y1="37341" x2="59055" y2="47898"/>
                        <a14:foregroundMark x1="23465" y1="43011" x2="12126" y2="46725"/>
                        <a14:foregroundMark x1="32913" y1="44575" x2="35276" y2="46921"/>
                        <a14:foregroundMark x1="73858" y1="44184" x2="80157" y2="56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305394"/>
            <a:ext cx="2819400" cy="4542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905000" y="0"/>
            <a:ext cx="8763000" cy="10668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br>
              <a:rPr 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CHƠI: CÔ BÉ QUÀNG KHĂN ĐỎ</a:t>
            </a:r>
            <a:br>
              <a:rPr 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en-US" sz="3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85920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0"/>
            <a:ext cx="12192000" cy="6857999"/>
          </a:xfrm>
          <a:prstGeom prst="rect">
            <a:avLst/>
          </a:prstGeom>
        </p:spPr>
      </p:pic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659" y="-1964854"/>
            <a:ext cx="1114508" cy="1114508"/>
          </a:xfrm>
          <a:prstGeom prst="rect">
            <a:avLst/>
          </a:prstGeom>
        </p:spPr>
      </p:pic>
      <p:pic>
        <p:nvPicPr>
          <p:cNvPr id="82" name="PA_图片 11">
            <a:hlinkClick r:id="" action="ppaction://noaction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5872" y="-207407"/>
            <a:ext cx="2800265" cy="2800265"/>
          </a:xfrm>
          <a:prstGeom prst="rect">
            <a:avLst/>
          </a:prstGeom>
        </p:spPr>
      </p:pic>
      <p:pic>
        <p:nvPicPr>
          <p:cNvPr id="1028" name="Picture 4" descr="Premium Vector | Bee hive on tree cartoon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75" b="89933" l="0" r="98083">
                        <a14:foregroundMark x1="23323" y1="12848" x2="23323" y2="12848"/>
                        <a14:foregroundMark x1="30351" y1="13998" x2="30351" y2="13998"/>
                        <a14:foregroundMark x1="29073" y1="17641" x2="29073" y2="17641"/>
                        <a14:foregroundMark x1="61342" y1="21668" x2="61342" y2="21668"/>
                        <a14:foregroundMark x1="88179" y1="43337" x2="88179" y2="43337"/>
                        <a14:foregroundMark x1="48562" y1="67114" x2="36102" y2="67498"/>
                        <a14:foregroundMark x1="74441" y1="73634" x2="80511" y2="76894"/>
                        <a14:foregroundMark x1="74121" y1="78044" x2="81789" y2="80537"/>
                        <a14:foregroundMark x1="49521" y1="69990" x2="38978" y2="71333"/>
                        <a14:foregroundMark x1="83706" y1="40268" x2="83706" y2="40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86" y="561373"/>
            <a:ext cx="4670583" cy="670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4" descr="Premium Vector | Bee hive on tree cartoon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75" b="89933" l="0" r="98083">
                        <a14:foregroundMark x1="23323" y1="12848" x2="23323" y2="12848"/>
                        <a14:foregroundMark x1="30351" y1="13998" x2="30351" y2="13998"/>
                        <a14:foregroundMark x1="29073" y1="17641" x2="29073" y2="17641"/>
                        <a14:foregroundMark x1="61342" y1="21668" x2="61342" y2="21668"/>
                        <a14:foregroundMark x1="88179" y1="43337" x2="88179" y2="43337"/>
                        <a14:foregroundMark x1="48562" y1="67114" x2="36102" y2="67498"/>
                        <a14:foregroundMark x1="74441" y1="73634" x2="80511" y2="76894"/>
                        <a14:foregroundMark x1="74121" y1="78044" x2="81789" y2="80537"/>
                        <a14:foregroundMark x1="49521" y1="69990" x2="38978" y2="71333"/>
                        <a14:foregroundMark x1="83706" y1="40268" x2="83706" y2="40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82651" y="545562"/>
            <a:ext cx="4585723" cy="670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6" name="Google Shape;1031;p37"/>
          <p:cNvGrpSpPr/>
          <p:nvPr/>
        </p:nvGrpSpPr>
        <p:grpSpPr>
          <a:xfrm flipH="1">
            <a:off x="3165830" y="5272405"/>
            <a:ext cx="818299" cy="894810"/>
            <a:chOff x="2013650" y="1733325"/>
            <a:chExt cx="407750" cy="445875"/>
          </a:xfrm>
        </p:grpSpPr>
        <p:sp>
          <p:nvSpPr>
            <p:cNvPr id="157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8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9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0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1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2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3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4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5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6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7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8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9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0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1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2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3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74" name="Google Shape;1031;p37"/>
          <p:cNvGrpSpPr/>
          <p:nvPr/>
        </p:nvGrpSpPr>
        <p:grpSpPr>
          <a:xfrm flipH="1">
            <a:off x="3574977" y="2285526"/>
            <a:ext cx="1544346" cy="1688742"/>
            <a:chOff x="2013650" y="1733325"/>
            <a:chExt cx="407750" cy="445875"/>
          </a:xfrm>
        </p:grpSpPr>
        <p:sp>
          <p:nvSpPr>
            <p:cNvPr id="175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6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7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8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9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0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1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2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3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4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5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6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7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8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9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0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1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92" name="Google Shape;1012;p37"/>
          <p:cNvGrpSpPr/>
          <p:nvPr/>
        </p:nvGrpSpPr>
        <p:grpSpPr>
          <a:xfrm>
            <a:off x="7824880" y="5002550"/>
            <a:ext cx="1361326" cy="1385868"/>
            <a:chOff x="5949775" y="2481625"/>
            <a:chExt cx="407775" cy="445825"/>
          </a:xfrm>
        </p:grpSpPr>
        <p:sp>
          <p:nvSpPr>
            <p:cNvPr id="193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4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5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6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7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8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9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0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1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2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3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4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5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6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7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8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9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0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11" name="Google Shape;1012;p37"/>
          <p:cNvGrpSpPr/>
          <p:nvPr/>
        </p:nvGrpSpPr>
        <p:grpSpPr>
          <a:xfrm>
            <a:off x="7800742" y="2774527"/>
            <a:ext cx="754184" cy="767780"/>
            <a:chOff x="5949775" y="2481625"/>
            <a:chExt cx="407775" cy="445825"/>
          </a:xfrm>
        </p:grpSpPr>
        <p:sp>
          <p:nvSpPr>
            <p:cNvPr id="212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3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4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5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6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7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8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9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0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1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2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3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4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5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6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7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8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9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34060" y="493207"/>
            <a:ext cx="8059630" cy="1303332"/>
            <a:chOff x="614791" y="53448"/>
            <a:chExt cx="8500391" cy="1374608"/>
          </a:xfrm>
        </p:grpSpPr>
        <p:sp>
          <p:nvSpPr>
            <p:cNvPr id="40" name="Rounded Rectangle 39"/>
            <p:cNvSpPr/>
            <p:nvPr/>
          </p:nvSpPr>
          <p:spPr>
            <a:xfrm>
              <a:off x="614791" y="53448"/>
              <a:ext cx="8500391" cy="1374608"/>
            </a:xfrm>
            <a:prstGeom prst="roundRect">
              <a:avLst/>
            </a:prstGeom>
            <a:solidFill>
              <a:schemeClr val="bg1">
                <a:alpha val="54902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669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986389" y="79032"/>
              <a:ext cx="7652177" cy="1200192"/>
            </a:xfrm>
            <a:prstGeom prst="rect">
              <a:avLst/>
            </a:prstGeom>
            <a:noFill/>
          </p:spPr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8669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Cảm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ơn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các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bạn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giúp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chúng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mình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nhé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!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Mật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đã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đủ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cho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ngày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hôm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nay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rồi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này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!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044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"/>
            <a:ext cx="12191999" cy="6857836"/>
          </a:xfrm>
          <a:prstGeom prst="rect">
            <a:avLst/>
          </a:prstGeom>
        </p:spPr>
      </p:pic>
      <p:pic>
        <p:nvPicPr>
          <p:cNvPr id="8194" name="Picture 2" descr="C:\Users\Administrator\Desktop\可爱卡通手绘边框-0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604" y="426358"/>
            <a:ext cx="7488832" cy="649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dministrator\Desktop\可爱卡通手绘边框-0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76369" y="323193"/>
            <a:ext cx="2051310" cy="200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526980"/>
            <a:ext cx="4304950" cy="203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472" y="2666081"/>
            <a:ext cx="1081394" cy="511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" r="333"/>
          <a:stretch/>
        </p:blipFill>
        <p:spPr bwMode="auto">
          <a:xfrm>
            <a:off x="140494" y="5081736"/>
            <a:ext cx="11911013" cy="177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258790"/>
            <a:ext cx="788414" cy="71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448" y="2252272"/>
            <a:ext cx="840716" cy="76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05" y="708984"/>
            <a:ext cx="751549" cy="68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372" y="509168"/>
            <a:ext cx="1345394" cy="122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2">
            <a:extLst>
              <a:ext uri="{FF2B5EF4-FFF2-40B4-BE49-F238E27FC236}">
                <a16:creationId xmlns:a16="http://schemas.microsoft.com/office/drawing/2014/main" id="{4C95A71C-B637-4C19-918C-4F8D348578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551" y="3700036"/>
            <a:ext cx="3092435" cy="3154283"/>
          </a:xfrm>
          <a:prstGeom prst="rect">
            <a:avLst/>
          </a:prstGeom>
          <a:effectLst>
            <a:glow rad="419100">
              <a:schemeClr val="accent3">
                <a:lumMod val="60000"/>
                <a:lumOff val="40000"/>
                <a:alpha val="73000"/>
              </a:schemeClr>
            </a:glo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65B9AD-CC15-4C5F-88DA-8FDC2F9FBCA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03574" y="2252272"/>
            <a:ext cx="5602710" cy="332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35230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1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1CF82C14-A6F4-21D5-8EE8-50AB9FC1DB06}"/>
              </a:ext>
            </a:extLst>
          </p:cNvPr>
          <p:cNvSpPr txBox="1"/>
          <p:nvPr/>
        </p:nvSpPr>
        <p:spPr>
          <a:xfrm>
            <a:off x="990600" y="609600"/>
            <a:ext cx="10058400" cy="1041160"/>
          </a:xfrm>
          <a:prstGeom prst="rect">
            <a:avLst/>
          </a:prstGeom>
          <a:noFill/>
        </p:spPr>
        <p:txBody>
          <a:bodyPr wrap="square" lIns="91356" tIns="45677" rIns="91356" bIns="45677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665EBE-87BD-7991-BBA9-6937A6185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245287" y="-1578286"/>
            <a:ext cx="3886202" cy="110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155555"/>
      </p:ext>
    </p:extLst>
  </p:cSld>
  <p:clrMapOvr>
    <a:masterClrMapping/>
  </p:clrMapOvr>
  <p:transition>
    <p:rand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0"/>
            <a:ext cx="12192000" cy="6858000"/>
            <a:chOff x="0" y="0"/>
            <a:chExt cx="9144000" cy="5193587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0" y="519358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8CEF647A-EEC7-5BD4-FDC1-3F17CF229860}"/>
              </a:ext>
            </a:extLst>
          </p:cNvPr>
          <p:cNvSpPr txBox="1"/>
          <p:nvPr/>
        </p:nvSpPr>
        <p:spPr>
          <a:xfrm>
            <a:off x="535968" y="787382"/>
            <a:ext cx="11353800" cy="545640"/>
          </a:xfrm>
          <a:prstGeom prst="rect">
            <a:avLst/>
          </a:prstGeom>
          <a:noFill/>
        </p:spPr>
        <p:txBody>
          <a:bodyPr wrap="square" lIns="91356" tIns="45677" rIns="91356" bIns="45677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DB92A6D-291F-B45D-C4B2-8267820697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4" y="1928218"/>
            <a:ext cx="12192000" cy="4507820"/>
          </a:xfrm>
          <a:prstGeom prst="rect">
            <a:avLst/>
          </a:prstGeom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3761" y="5034841"/>
            <a:ext cx="1231452" cy="115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7236348"/>
      </p:ext>
    </p:extLst>
  </p:cSld>
  <p:clrMapOvr>
    <a:masterClrMapping/>
  </p:clrMapOvr>
  <p:transition>
    <p:rand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"/>
            <a:ext cx="12191999" cy="6857836"/>
          </a:xfrm>
          <a:prstGeom prst="rect">
            <a:avLst/>
          </a:prstGeom>
        </p:spPr>
      </p:pic>
      <p:pic>
        <p:nvPicPr>
          <p:cNvPr id="8194" name="Picture 2" descr="C:\Users\Administrator\Desktop\可爱卡通手绘边框-0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604" y="426358"/>
            <a:ext cx="8517396" cy="649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dministrator\Desktop\可爱卡通手绘边框-0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76369" y="323193"/>
            <a:ext cx="2051310" cy="200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526980"/>
            <a:ext cx="4304950" cy="203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472" y="2666081"/>
            <a:ext cx="1081394" cy="511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" r="333"/>
          <a:stretch/>
        </p:blipFill>
        <p:spPr bwMode="auto">
          <a:xfrm>
            <a:off x="140494" y="5081736"/>
            <a:ext cx="11911013" cy="177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258790"/>
            <a:ext cx="788414" cy="71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448" y="2252272"/>
            <a:ext cx="840716" cy="76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05" y="708984"/>
            <a:ext cx="751549" cy="68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372" y="509168"/>
            <a:ext cx="1345394" cy="122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2">
            <a:extLst>
              <a:ext uri="{FF2B5EF4-FFF2-40B4-BE49-F238E27FC236}">
                <a16:creationId xmlns:a16="http://schemas.microsoft.com/office/drawing/2014/main" id="{4C95A71C-B637-4C19-918C-4F8D348578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20" y="3768122"/>
            <a:ext cx="3092435" cy="3154283"/>
          </a:xfrm>
          <a:prstGeom prst="rect">
            <a:avLst/>
          </a:prstGeom>
          <a:effectLst>
            <a:glow rad="419100">
              <a:schemeClr val="accent3">
                <a:lumMod val="60000"/>
                <a:lumOff val="40000"/>
                <a:alpha val="73000"/>
              </a:schemeClr>
            </a:glo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E208C8-0D46-43CD-BA3A-363DFE20FC8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82193" y="2450420"/>
            <a:ext cx="6108721" cy="22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64121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"/>
            <a:ext cx="12191999" cy="685783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94" y="2799526"/>
            <a:ext cx="11911013" cy="4058475"/>
          </a:xfrm>
          <a:prstGeom prst="rect">
            <a:avLst/>
          </a:prstGeom>
        </p:spPr>
      </p:pic>
      <p:pic>
        <p:nvPicPr>
          <p:cNvPr id="1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258790"/>
            <a:ext cx="788414" cy="71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448" y="2252272"/>
            <a:ext cx="840716" cy="76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05" y="708984"/>
            <a:ext cx="751549" cy="68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372" y="509168"/>
            <a:ext cx="1345394" cy="122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图片 3">
            <a:extLst>
              <a:ext uri="{FF2B5EF4-FFF2-40B4-BE49-F238E27FC236}">
                <a16:creationId xmlns:a16="http://schemas.microsoft.com/office/drawing/2014/main" id="{861844CD-5935-436E-AE31-1D095A94097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/>
        </p:blipFill>
        <p:spPr>
          <a:xfrm>
            <a:off x="2571639" y="-511408"/>
            <a:ext cx="6789759" cy="2563708"/>
          </a:xfrm>
          <a:prstGeom prst="rect">
            <a:avLst/>
          </a:prstGeom>
        </p:spPr>
      </p:pic>
      <p:pic>
        <p:nvPicPr>
          <p:cNvPr id="25" name="图片 9">
            <a:extLst>
              <a:ext uri="{FF2B5EF4-FFF2-40B4-BE49-F238E27FC236}">
                <a16:creationId xmlns:a16="http://schemas.microsoft.com/office/drawing/2014/main" id="{0E1C9FB7-B7CA-4E64-BB02-882A16422B0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7207" y="1988840"/>
            <a:ext cx="5013960" cy="5013960"/>
          </a:xfrm>
          <a:prstGeom prst="rect">
            <a:avLst/>
          </a:prstGeom>
        </p:spPr>
      </p:pic>
      <p:pic>
        <p:nvPicPr>
          <p:cNvPr id="31" name="图片 2">
            <a:extLst>
              <a:ext uri="{FF2B5EF4-FFF2-40B4-BE49-F238E27FC236}">
                <a16:creationId xmlns:a16="http://schemas.microsoft.com/office/drawing/2014/main" id="{409823DD-153E-4E89-91D9-5A1A9623702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843" y="897941"/>
            <a:ext cx="12592451" cy="629622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764785F-04A1-41E3-ADC3-C03DA09B1784}"/>
              </a:ext>
            </a:extLst>
          </p:cNvPr>
          <p:cNvSpPr txBox="1"/>
          <p:nvPr/>
        </p:nvSpPr>
        <p:spPr>
          <a:xfrm>
            <a:off x="5630574" y="2652603"/>
            <a:ext cx="2691311" cy="2232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35255" algn="ctr">
              <a:lnSpc>
                <a:spcPct val="150000"/>
              </a:lnSpc>
              <a:spcAft>
                <a:spcPts val="800"/>
              </a:spcAft>
            </a:pPr>
            <a:r>
              <a:rPr lang="en-US" sz="3200" dirty="0" err="1"/>
              <a:t>Cùng</a:t>
            </a:r>
            <a:r>
              <a:rPr lang="en-US" sz="3200" dirty="0"/>
              <a:t> </a:t>
            </a:r>
            <a:r>
              <a:rPr lang="en-US" sz="3200" dirty="0" err="1"/>
              <a:t>nhau</a:t>
            </a:r>
            <a:r>
              <a:rPr lang="en-US" sz="3200" dirty="0"/>
              <a:t> </a:t>
            </a:r>
            <a:r>
              <a:rPr lang="en-US" sz="3200" dirty="0" err="1"/>
              <a:t>giải</a:t>
            </a:r>
            <a:r>
              <a:rPr lang="en-US" sz="3200" dirty="0"/>
              <a:t> </a:t>
            </a:r>
            <a:r>
              <a:rPr lang="en-US" sz="3200" dirty="0" err="1"/>
              <a:t>đố</a:t>
            </a:r>
            <a:r>
              <a:rPr lang="en-US" sz="3200" dirty="0"/>
              <a:t> </a:t>
            </a:r>
            <a:r>
              <a:rPr lang="en-US" sz="3200" dirty="0" err="1"/>
              <a:t>hoặc</a:t>
            </a:r>
            <a:r>
              <a:rPr lang="en-US" sz="3200" dirty="0"/>
              <a:t> </a:t>
            </a:r>
            <a:r>
              <a:rPr lang="en-US" sz="3200" dirty="0" err="1"/>
              <a:t>đố</a:t>
            </a:r>
            <a:r>
              <a:rPr lang="en-US" sz="3200" dirty="0"/>
              <a:t> </a:t>
            </a:r>
            <a:r>
              <a:rPr lang="en-US" sz="3200" dirty="0" err="1"/>
              <a:t>nhau</a:t>
            </a:r>
            <a:endParaRPr lang="en-US" sz="3200" dirty="0">
              <a:solidFill>
                <a:prstClr val="black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A9DA8D7-CE76-4780-9CEB-DBA79B73D2AC}"/>
              </a:ext>
            </a:extLst>
          </p:cNvPr>
          <p:cNvSpPr txBox="1"/>
          <p:nvPr/>
        </p:nvSpPr>
        <p:spPr>
          <a:xfrm>
            <a:off x="2343319" y="3143199"/>
            <a:ext cx="2202338" cy="1697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/>
              <a:t>Chia </a:t>
            </a:r>
            <a:r>
              <a:rPr lang="en-US" sz="2400" dirty="0" err="1"/>
              <a:t>sẻ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câu</a:t>
            </a:r>
            <a:r>
              <a:rPr lang="en-US" sz="2400" dirty="0"/>
              <a:t> </a:t>
            </a:r>
            <a:r>
              <a:rPr lang="en-US" sz="2400" dirty="0" err="1"/>
              <a:t>đố</a:t>
            </a:r>
            <a:r>
              <a:rPr lang="en-US" sz="2400" dirty="0"/>
              <a:t>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tìm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8B05DAF-B709-4E4C-8670-2C95E8C1A8E8}"/>
              </a:ext>
            </a:extLst>
          </p:cNvPr>
          <p:cNvSpPr txBox="1"/>
          <p:nvPr/>
        </p:nvSpPr>
        <p:spPr>
          <a:xfrm>
            <a:off x="8722456" y="4881996"/>
            <a:ext cx="165124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029" sz="2800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Ghi</a:t>
            </a:r>
            <a:r>
              <a:rPr lang="en-029" sz="2800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</a:t>
            </a:r>
            <a:r>
              <a:rPr lang="en-029" sz="2800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vào</a:t>
            </a:r>
            <a:r>
              <a:rPr lang="en-029" sz="2800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</a:t>
            </a:r>
            <a:r>
              <a:rPr lang="en-029" sz="2800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phiếu</a:t>
            </a:r>
            <a:r>
              <a:rPr lang="en-029" sz="2800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</a:t>
            </a:r>
            <a:r>
              <a:rPr lang="en-029" sz="2800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đọc</a:t>
            </a:r>
            <a:r>
              <a:rPr lang="en-029" sz="2800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</a:t>
            </a:r>
            <a:r>
              <a:rPr lang="en-029" sz="2800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sách</a:t>
            </a:r>
            <a:endParaRPr lang="en-US" sz="2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719A89-52BF-4B2D-B19E-8B70BB1E598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3321" y="548492"/>
            <a:ext cx="4846740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07224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406" y="3884599"/>
            <a:ext cx="3052663" cy="3357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41704">
            <a:off x="830435" y="3936984"/>
            <a:ext cx="3603508" cy="2920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图片 35" descr="图片包含 镜子, 汽车, 室内, 反射&#10;&#10;已生成高可信度的说明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27" y="-457291"/>
            <a:ext cx="11032785" cy="6509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TextBox 2"/>
          <p:cNvSpPr txBox="1">
            <a:spLocks noChangeArrowheads="1"/>
          </p:cNvSpPr>
          <p:nvPr/>
        </p:nvSpPr>
        <p:spPr bwMode="auto">
          <a:xfrm>
            <a:off x="2262957" y="1538567"/>
            <a:ext cx="8238181" cy="244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84761">
              <a:defRPr/>
            </a:pPr>
            <a:r>
              <a:rPr lang="en-US" sz="3604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HOẠT </a:t>
            </a:r>
            <a:r>
              <a:rPr lang="en-US" sz="3604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ĐỘNG</a:t>
            </a:r>
            <a:r>
              <a:rPr lang="en-US" sz="3604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  </a:t>
            </a:r>
            <a:r>
              <a:rPr lang="en-US" sz="3604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TIẾP</a:t>
            </a:r>
            <a:r>
              <a:rPr lang="en-US" sz="3604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3604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NỐI</a:t>
            </a:r>
            <a:r>
              <a:rPr lang="en-US" sz="3604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:</a:t>
            </a:r>
          </a:p>
          <a:p>
            <a:pPr marL="342900" indent="-342900" defTabSz="984761">
              <a:lnSpc>
                <a:spcPct val="150000"/>
              </a:lnSpc>
              <a:spcBef>
                <a:spcPct val="0"/>
              </a:spcBef>
              <a:buAutoNum type="arabicPeriod"/>
              <a:defRPr/>
            </a:pPr>
            <a:r>
              <a:rPr lang="nl-NL" sz="2700" dirty="0">
                <a:solidFill>
                  <a:srgbClr val="0000FF"/>
                </a:solidFill>
                <a:cs typeface="Arial" panose="020B0604020202020204" pitchFamily="34" charset="0"/>
              </a:rPr>
              <a:t>Tiếp tục tìm hiểu, sưu tầm thêm các câu đố theo chủ đề</a:t>
            </a:r>
          </a:p>
          <a:p>
            <a:pPr marL="514350" indent="-514350" defTabSz="984761">
              <a:lnSpc>
                <a:spcPct val="150000"/>
              </a:lnSpc>
              <a:spcBef>
                <a:spcPct val="0"/>
              </a:spcBef>
              <a:buAutoNum type="arabicPeriod"/>
              <a:defRPr/>
            </a:pPr>
            <a:r>
              <a:rPr lang="en-US" altLang="en-US" sz="2700" dirty="0" err="1">
                <a:solidFill>
                  <a:srgbClr val="0000FF"/>
                </a:solidFill>
                <a:cs typeface="Arial" panose="020B0604020202020204" pitchFamily="34" charset="0"/>
              </a:rPr>
              <a:t>Chuẩn</a:t>
            </a:r>
            <a:r>
              <a:rPr lang="en-US" altLang="en-US" sz="27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cs typeface="Arial" panose="020B0604020202020204" pitchFamily="34" charset="0"/>
              </a:rPr>
              <a:t>bị</a:t>
            </a:r>
            <a:r>
              <a:rPr lang="en-US" altLang="en-US" sz="27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cs typeface="Arial" panose="020B0604020202020204" pitchFamily="34" charset="0"/>
              </a:rPr>
              <a:t>bài</a:t>
            </a:r>
            <a:r>
              <a:rPr lang="en-US" altLang="en-US" sz="27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cs typeface="Arial" panose="020B0604020202020204" pitchFamily="34" charset="0"/>
              </a:rPr>
              <a:t>sau</a:t>
            </a:r>
            <a:r>
              <a:rPr lang="en-US" altLang="en-US" sz="2700" dirty="0">
                <a:solidFill>
                  <a:srgbClr val="0000FF"/>
                </a:solidFill>
                <a:cs typeface="Arial" panose="020B0604020202020204" pitchFamily="34" charset="0"/>
              </a:rPr>
              <a:t>: </a:t>
            </a:r>
            <a:r>
              <a:rPr lang="en-US" altLang="en-US" sz="2703" i="1" dirty="0" err="1">
                <a:solidFill>
                  <a:srgbClr val="FF0000"/>
                </a:solidFill>
                <a:cs typeface="Arial" panose="020B0604020202020204" pitchFamily="34" charset="0"/>
              </a:rPr>
              <a:t>Ôn</a:t>
            </a:r>
            <a:r>
              <a:rPr lang="en-US" altLang="en-US" sz="2703" i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703" i="1" dirty="0" err="1">
                <a:solidFill>
                  <a:srgbClr val="FF0000"/>
                </a:solidFill>
                <a:cs typeface="Arial" panose="020B0604020202020204" pitchFamily="34" charset="0"/>
              </a:rPr>
              <a:t>tập</a:t>
            </a:r>
            <a:endParaRPr lang="en-US" altLang="en-US" sz="27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361686"/>
      </p:ext>
    </p:extLst>
  </p:cSld>
  <p:clrMapOvr>
    <a:masterClrMapping/>
  </p:clrMapOvr>
  <p:transition>
    <p:random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组合 131"/>
          <p:cNvGrpSpPr/>
          <p:nvPr/>
        </p:nvGrpSpPr>
        <p:grpSpPr>
          <a:xfrm rot="1294943" flipH="1">
            <a:off x="8594499" y="1022523"/>
            <a:ext cx="378299" cy="361431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33" name="心形 13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34" name="心形 13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35" name="心形 13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36" name="心形 13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37" name="心形 13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138" name="组合 137"/>
          <p:cNvGrpSpPr/>
          <p:nvPr/>
        </p:nvGrpSpPr>
        <p:grpSpPr>
          <a:xfrm rot="288855" flipH="1">
            <a:off x="7013770" y="1059591"/>
            <a:ext cx="375422" cy="358682"/>
            <a:chOff x="3425492" y="836712"/>
            <a:chExt cx="850149" cy="81219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39" name="心形 13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0" name="心形 13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1" name="心形 14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2" name="心形 14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3" name="心形 14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186" name="组合 185"/>
          <p:cNvGrpSpPr/>
          <p:nvPr/>
        </p:nvGrpSpPr>
        <p:grpSpPr>
          <a:xfrm rot="616736" flipH="1">
            <a:off x="9120867" y="1083075"/>
            <a:ext cx="289287" cy="276389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87" name="心形 18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88" name="心形 18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89" name="心形 18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90" name="心形 18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91" name="心形 19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58" name="组合 257"/>
          <p:cNvGrpSpPr/>
          <p:nvPr/>
        </p:nvGrpSpPr>
        <p:grpSpPr>
          <a:xfrm rot="616736" flipH="1">
            <a:off x="9174924" y="1771011"/>
            <a:ext cx="289287" cy="276389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59" name="心形 25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0" name="心形 25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1" name="心形 26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2" name="心形 26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3" name="心形 26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70" name="组合 269"/>
          <p:cNvGrpSpPr/>
          <p:nvPr/>
        </p:nvGrpSpPr>
        <p:grpSpPr>
          <a:xfrm rot="616736" flipH="1">
            <a:off x="6649113" y="1463688"/>
            <a:ext cx="289287" cy="276389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71" name="心形 27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2" name="心形 27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3" name="心形 27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4" name="心形 27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5" name="心形 27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82" name="组合 281"/>
          <p:cNvGrpSpPr/>
          <p:nvPr/>
        </p:nvGrpSpPr>
        <p:grpSpPr>
          <a:xfrm rot="616736" flipH="1">
            <a:off x="7125365" y="1682904"/>
            <a:ext cx="529271" cy="505672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83" name="心形 28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4" name="心形 28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5" name="心形 28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6" name="心形 28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7" name="心形 28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76" name="组合 275"/>
          <p:cNvGrpSpPr/>
          <p:nvPr/>
        </p:nvGrpSpPr>
        <p:grpSpPr>
          <a:xfrm rot="616736" flipH="1">
            <a:off x="8842500" y="2187354"/>
            <a:ext cx="289287" cy="276389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77" name="心形 27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8" name="心形 27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9" name="心形 27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0" name="心形 27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1" name="心形 28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pic>
        <p:nvPicPr>
          <p:cNvPr id="295" name="图片 29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792" y="655488"/>
            <a:ext cx="3284858" cy="1633031"/>
          </a:xfrm>
          <a:prstGeom prst="rect">
            <a:avLst/>
          </a:prstGeom>
          <a:noFill/>
        </p:spPr>
      </p:pic>
      <p:sp>
        <p:nvSpPr>
          <p:cNvPr id="298" name="云形 297"/>
          <p:cNvSpPr/>
          <p:nvPr/>
        </p:nvSpPr>
        <p:spPr>
          <a:xfrm>
            <a:off x="9424399" y="980367"/>
            <a:ext cx="1130901" cy="763811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rgbClr val="569A05"/>
            </a:solidFill>
            <a:prstDash val="solid"/>
            <a:miter lim="800000"/>
          </a:ln>
          <a:effectLst/>
        </p:spPr>
        <p:txBody>
          <a:bodyPr lIns="67875" tIns="34007" rIns="67875" bIns="34007" rtlCol="0" anchor="ctr"/>
          <a:lstStyle/>
          <a:p>
            <a:pPr algn="ctr" defTabSz="678622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444" kern="0">
              <a:solidFill>
                <a:sysClr val="window" lastClr="FFFFFF"/>
              </a:solidFill>
              <a:latin typeface="Calibri"/>
            </a:endParaRPr>
          </a:p>
        </p:txBody>
      </p:sp>
      <p:grpSp>
        <p:nvGrpSpPr>
          <p:cNvPr id="320" name="组合 319"/>
          <p:cNvGrpSpPr/>
          <p:nvPr/>
        </p:nvGrpSpPr>
        <p:grpSpPr>
          <a:xfrm rot="20591276" flipH="1">
            <a:off x="2717192" y="1075828"/>
            <a:ext cx="449025" cy="429005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321" name="心形 32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2" name="心形 32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3" name="心形 32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4" name="心形 32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5" name="心形 32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326" name="组合 325"/>
          <p:cNvGrpSpPr/>
          <p:nvPr/>
        </p:nvGrpSpPr>
        <p:grpSpPr>
          <a:xfrm rot="616736" flipH="1">
            <a:off x="3998861" y="997638"/>
            <a:ext cx="289287" cy="276389"/>
            <a:chOff x="3425492" y="836712"/>
            <a:chExt cx="850149" cy="81219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327" name="心形 32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8" name="心形 32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9" name="心形 32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0" name="心形 32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1" name="心形 33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pic>
        <p:nvPicPr>
          <p:cNvPr id="289" name="图片 28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209" y="2879170"/>
            <a:ext cx="5547583" cy="3173402"/>
          </a:xfrm>
          <a:prstGeom prst="rect">
            <a:avLst/>
          </a:prstGeom>
        </p:spPr>
      </p:pic>
      <p:grpSp>
        <p:nvGrpSpPr>
          <p:cNvPr id="336" name="组合 335"/>
          <p:cNvGrpSpPr/>
          <p:nvPr/>
        </p:nvGrpSpPr>
        <p:grpSpPr>
          <a:xfrm rot="616736" flipH="1">
            <a:off x="3521431" y="1580761"/>
            <a:ext cx="411430" cy="393086"/>
            <a:chOff x="3425492" y="836712"/>
            <a:chExt cx="850149" cy="812194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337" name="心形 33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8" name="心形 33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9" name="心形 33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40" name="心形 33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41" name="心形 34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sp>
        <p:nvSpPr>
          <p:cNvPr id="346" name="椭圆 345"/>
          <p:cNvSpPr/>
          <p:nvPr/>
        </p:nvSpPr>
        <p:spPr>
          <a:xfrm>
            <a:off x="8289080" y="2176073"/>
            <a:ext cx="389728" cy="384325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875" tIns="34007" rIns="67875" bIns="34007" rtlCol="0" anchor="ctr"/>
          <a:lstStyle/>
          <a:p>
            <a:pPr algn="ctr" defTabSz="67862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44" dirty="0">
                <a:solidFill>
                  <a:srgbClr val="FFFFFF"/>
                </a:solidFill>
                <a:latin typeface="Times New Roman"/>
                <a:ea typeface="微软雅黑"/>
              </a:rPr>
              <a:t>           </a:t>
            </a:r>
            <a:endParaRPr lang="zh-CN" altLang="en-US" sz="1444" dirty="0">
              <a:solidFill>
                <a:srgbClr val="FFFFFF"/>
              </a:solidFill>
              <a:latin typeface="Times New Roman"/>
              <a:ea typeface="微软雅黑"/>
            </a:endParaRPr>
          </a:p>
        </p:txBody>
      </p:sp>
      <p:sp>
        <p:nvSpPr>
          <p:cNvPr id="349" name="椭圆 348"/>
          <p:cNvSpPr/>
          <p:nvPr/>
        </p:nvSpPr>
        <p:spPr>
          <a:xfrm>
            <a:off x="2898130" y="2304268"/>
            <a:ext cx="389728" cy="384325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875" tIns="34007" rIns="67875" bIns="34007" rtlCol="0" anchor="ctr"/>
          <a:lstStyle/>
          <a:p>
            <a:pPr algn="ctr" defTabSz="67862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44" dirty="0">
                <a:solidFill>
                  <a:srgbClr val="FFFFFF"/>
                </a:solidFill>
                <a:latin typeface="Times New Roman"/>
                <a:ea typeface="微软雅黑"/>
              </a:rPr>
              <a:t>           </a:t>
            </a:r>
            <a:endParaRPr lang="zh-CN" altLang="en-US" sz="1444" dirty="0">
              <a:solidFill>
                <a:srgbClr val="FFFFFF"/>
              </a:solidFill>
              <a:latin typeface="Times New Roman"/>
              <a:ea typeface="微软雅黑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620793" y="2197004"/>
            <a:ext cx="7535803" cy="923178"/>
          </a:xfrm>
          <a:prstGeom prst="rect">
            <a:avLst/>
          </a:prstGeom>
          <a:noFill/>
        </p:spPr>
        <p:txBody>
          <a:bodyPr wrap="square" lIns="68657" tIns="34437" rIns="68657" bIns="34437">
            <a:spAutoFit/>
          </a:bodyPr>
          <a:lstStyle/>
          <a:p>
            <a:pPr algn="ctr" defTabSz="50672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52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微软雅黑"/>
              <a:cs typeface="Times New Roman" pitchFamily="18" charset="0"/>
            </a:endParaRPr>
          </a:p>
          <a:p>
            <a:pPr algn="ctr" defTabSz="50672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2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微软雅黑"/>
                <a:cs typeface="Times New Roman" pitchFamily="18" charset="0"/>
              </a:rPr>
              <a:t>CHÀO TẠM BIỆT CÁC CON</a:t>
            </a:r>
          </a:p>
        </p:txBody>
      </p:sp>
    </p:spTree>
    <p:extLst>
      <p:ext uri="{BB962C8B-B14F-4D97-AF65-F5344CB8AC3E}">
        <p14:creationId xmlns:p14="http://schemas.microsoft.com/office/powerpoint/2010/main" val="1383510003"/>
      </p:ext>
    </p:extLst>
  </p:cSld>
  <p:clrMapOvr>
    <a:masterClrMapping/>
  </p:clrMapOvr>
  <p:transition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" b="93889" l="7000" r="90143">
                        <a14:foregroundMark x1="51429" y1="22130" x2="62143" y2="31481"/>
                        <a14:foregroundMark x1="37857" y1="23611" x2="40571" y2="326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29200" y="2041359"/>
            <a:ext cx="1756248" cy="3019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5907325" y="-962975"/>
            <a:ext cx="3024447" cy="5943600"/>
            <a:chOff x="4383324" y="-962975"/>
            <a:chExt cx="3024447" cy="5943600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59" t="2451" r="33621" b="15523"/>
            <a:stretch/>
          </p:blipFill>
          <p:spPr bwMode="auto">
            <a:xfrm>
              <a:off x="4383324" y="-962975"/>
              <a:ext cx="3024447" cy="5943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17" b="99583" l="4889" r="928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409220" y="2972958"/>
              <a:ext cx="972654" cy="11560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3" name="Rounded Rectangular Callout 12"/>
          <p:cNvSpPr/>
          <p:nvPr/>
        </p:nvSpPr>
        <p:spPr>
          <a:xfrm>
            <a:off x="6285511" y="4953733"/>
            <a:ext cx="2477490" cy="837468"/>
          </a:xfrm>
          <a:prstGeom prst="wedgeRoundRectCallout">
            <a:avLst>
              <a:gd name="adj1" fmla="val -50225"/>
              <a:gd name="adj2" fmla="val -162471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con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1622610" y="228601"/>
            <a:ext cx="3962400" cy="2120153"/>
          </a:xfrm>
          <a:prstGeom prst="wedgeRoundRectCallout">
            <a:avLst>
              <a:gd name="adj1" fmla="val 77131"/>
              <a:gd name="adj2" fmla="val 13285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con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8382000" y="609600"/>
            <a:ext cx="2286000" cy="1524000"/>
          </a:xfrm>
          <a:prstGeom prst="wedgeRoundRectCallout">
            <a:avLst>
              <a:gd name="adj1" fmla="val -67819"/>
              <a:gd name="adj2" fmla="val 19705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đem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3146612" y="4053956"/>
            <a:ext cx="1882588" cy="746644"/>
          </a:xfrm>
          <a:prstGeom prst="wedgeRoundRectCallout">
            <a:avLst>
              <a:gd name="adj1" fmla="val 70672"/>
              <a:gd name="adj2" fmla="val -71943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endParaRPr lang="en-US" sz="2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981" y="3365578"/>
            <a:ext cx="2442071" cy="193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54341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ular Callout 10"/>
          <p:cNvSpPr/>
          <p:nvPr/>
        </p:nvSpPr>
        <p:spPr>
          <a:xfrm>
            <a:off x="4889675" y="4955470"/>
            <a:ext cx="2555189" cy="1692797"/>
          </a:xfrm>
          <a:prstGeom prst="wedgeRoundRectCallout">
            <a:avLst>
              <a:gd name="adj1" fmla="val -116023"/>
              <a:gd name="adj2" fmla="val -76359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Khỉ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3073751" y="134686"/>
            <a:ext cx="3631849" cy="1694114"/>
          </a:xfrm>
          <a:prstGeom prst="wedgeRoundRectCallout">
            <a:avLst>
              <a:gd name="adj1" fmla="val 77754"/>
              <a:gd name="adj2" fmla="val 37905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gặpVoi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con!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30" l="630" r="99685">
                        <a14:foregroundMark x1="22455" y1="28148" x2="28227" y2="36852"/>
                        <a14:foregroundMark x1="36411" y1="28611" x2="46485" y2="3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282" y="-152400"/>
            <a:ext cx="3496450" cy="4704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550894" y="2345795"/>
            <a:ext cx="2568962" cy="4095854"/>
            <a:chOff x="-4057020" y="116382"/>
            <a:chExt cx="3127022" cy="4824549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3" b="93889" l="7000" r="90143">
                          <a14:foregroundMark x1="39286" y1="26204" x2="40143" y2="28519"/>
                          <a14:foregroundMark x1="53714" y1="26019" x2="63714" y2="325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57020" y="116382"/>
              <a:ext cx="3127022" cy="48245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17" b="99583" l="4889" r="928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33801" y="2715622"/>
              <a:ext cx="1240291" cy="13229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Rounded Rectangular Callout 8"/>
          <p:cNvSpPr/>
          <p:nvPr/>
        </p:nvSpPr>
        <p:spPr>
          <a:xfrm>
            <a:off x="89006" y="77939"/>
            <a:ext cx="6948276" cy="2267856"/>
          </a:xfrm>
          <a:prstGeom prst="wedgeRoundRectCallout">
            <a:avLst>
              <a:gd name="adj1" fmla="val 54869"/>
              <a:gd name="adj2" fmla="val 2003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800" b="1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endParaRPr lang="en-US" sz="2800" b="1" i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TLCH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nghỉ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tuyệt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vời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6219807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05733E-6 L 1.0066 -0.01849 " pathEditMode="relative" rAng="0" ptsTypes="AA">
                                      <p:cBhvr>
                                        <p:cTn id="58" dur="7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30" y="-9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9" grpId="0" animBg="1"/>
      <p:bldP spid="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ular Callout 13"/>
          <p:cNvSpPr/>
          <p:nvPr/>
        </p:nvSpPr>
        <p:spPr>
          <a:xfrm>
            <a:off x="1824619" y="4686047"/>
            <a:ext cx="2555189" cy="1692797"/>
          </a:xfrm>
          <a:prstGeom prst="wedgeRoundRectCallout">
            <a:avLst>
              <a:gd name="adj1" fmla="val 63609"/>
              <a:gd name="adj2" fmla="val -68945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Voi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3787774" y="457200"/>
            <a:ext cx="4343400" cy="2267856"/>
          </a:xfrm>
          <a:prstGeom prst="wedgeRoundRectCallout">
            <a:avLst>
              <a:gd name="adj1" fmla="val 38963"/>
              <a:gd name="adj2" fmla="val 107014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" b="89868" l="0" r="100000">
                        <a14:backgroundMark x1="6950" y1="26138" x2="24710" y2="85022"/>
                        <a14:backgroundMark x1="10811" y1="84435" x2="34106" y2="55947"/>
                        <a14:backgroundMark x1="31918" y1="64758" x2="40283" y2="95154"/>
                        <a14:backgroundMark x1="5792" y1="38767" x2="7465" y2="74890"/>
                        <a14:backgroundMark x1="15830" y1="45815" x2="6950" y2="62849"/>
                        <a14:backgroundMark x1="43629" y1="7195" x2="99743" y2="8370"/>
                        <a14:backgroundMark x1="79665" y1="10866" x2="90219" y2="45815"/>
                        <a14:backgroundMark x1="86873" y1="66667" x2="94723" y2="90749"/>
                        <a14:backgroundMark x1="61905" y1="87518" x2="69755" y2="88106"/>
                        <a14:backgroundMark x1="10811" y1="7783" x2="15315" y2="14684"/>
                        <a14:backgroundMark x1="1931" y1="3965" x2="257" y2="45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1" y="3581401"/>
            <a:ext cx="3227763" cy="2831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ular Callout 7"/>
          <p:cNvSpPr/>
          <p:nvPr/>
        </p:nvSpPr>
        <p:spPr>
          <a:xfrm>
            <a:off x="990600" y="914400"/>
            <a:ext cx="7369174" cy="1666359"/>
          </a:xfrm>
          <a:prstGeom prst="wedgeRoundRectCallout">
            <a:avLst>
              <a:gd name="adj1" fmla="val 36400"/>
              <a:gd name="adj2" fmla="val 10343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800" b="1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endParaRPr lang="en-US" sz="2800" b="1" i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TLCH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trưởng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dặn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351348" y="3052002"/>
            <a:ext cx="2334415" cy="3670045"/>
            <a:chOff x="-4057020" y="116382"/>
            <a:chExt cx="3127022" cy="4824549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3" b="93889" l="7000" r="90143">
                          <a14:foregroundMark x1="39286" y1="26204" x2="40143" y2="28519"/>
                          <a14:foregroundMark x1="53714" y1="26019" x2="63714" y2="325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57020" y="116382"/>
              <a:ext cx="3127022" cy="48245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17" b="99583" l="4889" r="928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33801" y="2715622"/>
              <a:ext cx="1240291" cy="13229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266707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" fill="hold">
                                          <p:stCondLst>
                                            <p:cond delay="537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" fill="hold">
                                          <p:stCondLst>
                                            <p:cond delay="107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" fill="hold">
                                          <p:stCondLst>
                                            <p:cond delay="161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0 L 0.56319 0.65417 " pathEditMode="relative" rAng="0" ptsTypes="AA">
                                      <p:cBhvr>
                                        <p:cTn id="54" dur="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60" y="3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8" grpId="0" animBg="1"/>
      <p:bldP spid="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 flipH="1">
            <a:off x="524268" y="1905000"/>
            <a:ext cx="2286000" cy="4053628"/>
            <a:chOff x="-3886200" y="-76200"/>
            <a:chExt cx="3127022" cy="4824549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3" b="93889" l="7000" r="90143">
                          <a14:foregroundMark x1="51429" y1="22130" x2="62143" y2="31481"/>
                          <a14:foregroundMark x1="37857" y1="23611" x2="40571" y2="3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86200" y="-76200"/>
              <a:ext cx="3127022" cy="48245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17" b="99583" l="4889" r="928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33801" y="2715622"/>
              <a:ext cx="1240291" cy="13229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4646">
                        <a14:foregroundMark x1="22835" y1="6158" x2="27244" y2="15543"/>
                        <a14:foregroundMark x1="28031" y1="5865" x2="44252" y2="9677"/>
                        <a14:foregroundMark x1="48031" y1="8211" x2="54173" y2="18377"/>
                        <a14:foregroundMark x1="16378" y1="9189" x2="12913" y2="20430"/>
                        <a14:foregroundMark x1="11811" y1="19550" x2="11811" y2="21603"/>
                        <a14:foregroundMark x1="14803" y1="8700" x2="15276" y2="11535"/>
                        <a14:foregroundMark x1="21575" y1="25415" x2="35591" y2="24927"/>
                        <a14:foregroundMark x1="34488" y1="31476" x2="40945" y2="35973"/>
                        <a14:foregroundMark x1="57953" y1="37341" x2="59055" y2="47898"/>
                        <a14:foregroundMark x1="23465" y1="43011" x2="12126" y2="46725"/>
                        <a14:foregroundMark x1="32913" y1="44575" x2="35276" y2="46921"/>
                        <a14:foregroundMark x1="73858" y1="44184" x2="80157" y2="56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1295400"/>
            <a:ext cx="2819400" cy="4542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1618585" y="304801"/>
            <a:ext cx="848822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 CÔ BÉ KHĂN ĐỎ</a:t>
            </a:r>
          </a:p>
        </p:txBody>
      </p:sp>
      <p:pic>
        <p:nvPicPr>
          <p:cNvPr id="10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678" y="-266700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754" y="3048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5749" y="-2667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77" y="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510653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60157E-6 L 0.62014 0.02381 " pathEditMode="relative" rAng="0" ptsTypes="AA">
                                      <p:cBhvr>
                                        <p:cTn id="18" dur="8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07" y="11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568222-BD11-3CED-CE57-5A19074433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14"/>
          <a:stretch/>
        </p:blipFill>
        <p:spPr>
          <a:xfrm>
            <a:off x="2667000" y="381000"/>
            <a:ext cx="7316221" cy="621074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2A3EDEA-7975-B9E0-526D-98BD7AB03D9F}"/>
              </a:ext>
            </a:extLst>
          </p:cNvPr>
          <p:cNvSpPr/>
          <p:nvPr/>
        </p:nvSpPr>
        <p:spPr>
          <a:xfrm>
            <a:off x="381000" y="332191"/>
            <a:ext cx="1261884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SGK/70</a:t>
            </a:r>
          </a:p>
        </p:txBody>
      </p:sp>
    </p:spTree>
    <p:extLst>
      <p:ext uri="{BB962C8B-B14F-4D97-AF65-F5344CB8AC3E}">
        <p14:creationId xmlns:p14="http://schemas.microsoft.com/office/powerpoint/2010/main" val="1803303168"/>
      </p:ext>
    </p:extLst>
  </p:cSld>
  <p:clrMapOvr>
    <a:masterClrMapping/>
  </p:clrMapOvr>
  <p:transition>
    <p:random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7276093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0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4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8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5131</TotalTime>
  <Words>1881</Words>
  <Application>Microsoft Office PowerPoint</Application>
  <PresentationFormat>Widescreen</PresentationFormat>
  <Paragraphs>302</Paragraphs>
  <Slides>47</Slides>
  <Notes>18</Notes>
  <HiddenSlides>0</HiddenSlides>
  <MMClips>5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47</vt:i4>
      </vt:variant>
    </vt:vector>
  </HeadingPairs>
  <TitlesOfParts>
    <vt:vector size="76" baseType="lpstr">
      <vt:lpstr>等线</vt:lpstr>
      <vt:lpstr>等线 Light</vt:lpstr>
      <vt:lpstr>Arial</vt:lpstr>
      <vt:lpstr>Arial Nova</vt:lpstr>
      <vt:lpstr>Arial-Rounded</vt:lpstr>
      <vt:lpstr>Calibri</vt:lpstr>
      <vt:lpstr>Calibri Light</vt:lpstr>
      <vt:lpstr>Coiny</vt:lpstr>
      <vt:lpstr>HP001 4 hàng</vt:lpstr>
      <vt:lpstr>ITC Avant Garde Std Bk</vt:lpstr>
      <vt:lpstr>SVN-Gretoon</vt:lpstr>
      <vt:lpstr>Tahoma</vt:lpstr>
      <vt:lpstr>Times New Roman</vt:lpstr>
      <vt:lpstr>UVN Van Chuong Nang</vt:lpstr>
      <vt:lpstr>Zilla Slab</vt:lpstr>
      <vt:lpstr>Office Theme</vt:lpstr>
      <vt:lpstr>24_默认设计模板</vt:lpstr>
      <vt:lpstr>8_默认设计模板</vt:lpstr>
      <vt:lpstr>6_Office Theme</vt:lpstr>
      <vt:lpstr>3_Office Theme</vt:lpstr>
      <vt:lpstr>4_Office Theme</vt:lpstr>
      <vt:lpstr>5_Office Theme</vt:lpstr>
      <vt:lpstr>7_Office Theme</vt:lpstr>
      <vt:lpstr>10_Office Theme</vt:lpstr>
      <vt:lpstr>8_Office Theme</vt:lpstr>
      <vt:lpstr>9_Office Theme</vt:lpstr>
      <vt:lpstr>1_Office 主题</vt:lpstr>
      <vt:lpstr>Office 主题</vt:lpstr>
      <vt:lpstr>3_Office 主题​​</vt:lpstr>
      <vt:lpstr>PowerPoint Presentation</vt:lpstr>
      <vt:lpstr>PowerPoint Presentation</vt:lpstr>
      <vt:lpstr>PowerPoint Presentation</vt:lpstr>
      <vt:lpstr> TRÒ CHƠI: CÔ BÉ QUÀNG KHĂN ĐỎ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357</cp:revision>
  <dcterms:created xsi:type="dcterms:W3CDTF">2020-04-24T02:14:02Z</dcterms:created>
  <dcterms:modified xsi:type="dcterms:W3CDTF">2022-10-20T15:23:21Z</dcterms:modified>
</cp:coreProperties>
</file>