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  <p:sldMasterId id="2147483801" r:id="rId8"/>
    <p:sldMasterId id="2147483813" r:id="rId9"/>
  </p:sldMasterIdLst>
  <p:notesMasterIdLst>
    <p:notesMasterId r:id="rId33"/>
  </p:notesMasterIdLst>
  <p:sldIdLst>
    <p:sldId id="2007577202" r:id="rId10"/>
    <p:sldId id="264" r:id="rId11"/>
    <p:sldId id="662" r:id="rId12"/>
    <p:sldId id="661" r:id="rId13"/>
    <p:sldId id="262" r:id="rId14"/>
    <p:sldId id="660" r:id="rId15"/>
    <p:sldId id="429" r:id="rId16"/>
    <p:sldId id="2007577203" r:id="rId17"/>
    <p:sldId id="367" r:id="rId18"/>
    <p:sldId id="2007577196" r:id="rId19"/>
    <p:sldId id="2007577174" r:id="rId20"/>
    <p:sldId id="285" r:id="rId21"/>
    <p:sldId id="2007577195" r:id="rId22"/>
    <p:sldId id="369" r:id="rId23"/>
    <p:sldId id="2007577091" r:id="rId24"/>
    <p:sldId id="2007577193" r:id="rId25"/>
    <p:sldId id="2007577197" r:id="rId26"/>
    <p:sldId id="2007577198" r:id="rId27"/>
    <p:sldId id="2007577199" r:id="rId28"/>
    <p:sldId id="2007577200" r:id="rId29"/>
    <p:sldId id="2007577201" r:id="rId30"/>
    <p:sldId id="2007577191" r:id="rId31"/>
    <p:sldId id="6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E4F699D-22D1-45BB-9128-8ACAA4E5475F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6F86AD1-583F-4106-BB7F-9811811810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982057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887BCA4-B657-46AA-A9BB-496399B9843D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4F3864E-5AB8-45E0-AD12-F8592EB6CF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6777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9588500"/>
            <a:ext cx="526256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4454BF1-5628-4EFB-A037-11E7856B463A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817C5F3-0EBF-4B16-A25E-DA0C494ACC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388764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A3A0B1-DFE1-4381-88A3-E1BCF7638FD8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5AB0838-481E-4429-9520-1526714884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757644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562959E-2319-4C63-B76D-4C65F02B5EBC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F0B7A60-E8B1-4BA8-A241-A16FF6B697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598404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B9079B2-4BCB-40A5-9F40-65DB61BDE911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4F84985-D036-474B-B44E-4A7AC8180D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24128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C79F0DE-2330-4195-AEC8-6B47288CC94C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F8B5F2F-2496-47C0-BC61-2EF298B6BB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05568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C9FC98E-7F13-4ABA-802B-2A0D2690DDA2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F6C6593-25FE-40FE-B0F8-9687BE510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212400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30DBED3-203B-4931-858B-1DD47C08998C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7BCC59D-A3EB-466B-A94B-4A2117E6AB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437464"/>
      </p:ext>
    </p:extLst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599AB9-D49D-40F2-BF2F-758378E34148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D831CB1-13F5-4A81-8DD7-189FED33D2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801239"/>
      </p:ext>
    </p:extLst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DC411AF-C350-4B8F-BC7E-2B4D4B6BF6FF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6623C86-4202-46AF-93AC-974EF8D4C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889227"/>
      </p:ext>
    </p:extLst>
  </p:cSld>
  <p:clrMapOvr>
    <a:masterClrMapping/>
  </p:clrMapOvr>
  <p:transition spd="slow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E4F699D-22D1-45BB-9128-8ACAA4E5475F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6F86AD1-583F-4106-BB7F-9811811810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982057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887BCA4-B657-46AA-A9BB-496399B9843D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4F3864E-5AB8-45E0-AD12-F8592EB6CF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67771"/>
      </p:ext>
    </p:extLst>
  </p:cSld>
  <p:clrMapOvr>
    <a:masterClrMapping/>
  </p:clrMapOvr>
  <p:transition spd="slow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9588500"/>
            <a:ext cx="526256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4454BF1-5628-4EFB-A037-11E7856B463A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817C5F3-0EBF-4B16-A25E-DA0C494ACC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388764"/>
      </p:ext>
    </p:extLst>
  </p:cSld>
  <p:clrMapOvr>
    <a:masterClrMapping/>
  </p:clrMapOvr>
  <p:transition spd="slow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A3A0B1-DFE1-4381-88A3-E1BCF7638FD8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5AB0838-481E-4429-9520-1526714884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757644"/>
      </p:ext>
    </p:extLst>
  </p:cSld>
  <p:clrMapOvr>
    <a:masterClrMapping/>
  </p:clrMapOvr>
  <p:transition spd="slow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562959E-2319-4C63-B76D-4C65F02B5EBC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F0B7A60-E8B1-4BA8-A241-A16FF6B697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598404"/>
      </p:ext>
    </p:extLst>
  </p:cSld>
  <p:clrMapOvr>
    <a:masterClrMapping/>
  </p:clrMapOvr>
  <p:transition spd="slow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B9079B2-4BCB-40A5-9F40-65DB61BDE911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4F84985-D036-474B-B44E-4A7AC8180D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824128"/>
      </p:ext>
    </p:extLst>
  </p:cSld>
  <p:clrMapOvr>
    <a:masterClrMapping/>
  </p:clrMapOvr>
  <p:transition spd="slow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C79F0DE-2330-4195-AEC8-6B47288CC94C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F8B5F2F-2496-47C0-BC61-2EF298B6BB8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105568"/>
      </p:ext>
    </p:extLst>
  </p:cSld>
  <p:clrMapOvr>
    <a:masterClrMapping/>
  </p:clrMapOvr>
  <p:transition spd="slow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C9FC98E-7F13-4ABA-802B-2A0D2690DDA2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F6C6593-25FE-40FE-B0F8-9687BE510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212400"/>
      </p:ext>
    </p:extLst>
  </p:cSld>
  <p:clrMapOvr>
    <a:masterClrMapping/>
  </p:clrMapOvr>
  <p:transition spd="slow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30DBED3-203B-4931-858B-1DD47C08998C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7BCC59D-A3EB-466B-A94B-4A2117E6AB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437464"/>
      </p:ext>
    </p:extLst>
  </p:cSld>
  <p:clrMapOvr>
    <a:masterClrMapping/>
  </p:clrMapOvr>
  <p:transition spd="slow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6599AB9-D49D-40F2-BF2F-758378E34148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D831CB1-13F5-4A81-8DD7-189FED33D2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801239"/>
      </p:ext>
    </p:extLst>
  </p:cSld>
  <p:clrMapOvr>
    <a:masterClrMapping/>
  </p:clrMapOvr>
  <p:transition spd="slow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DC411AF-C350-4B8F-BC7E-2B4D4B6BF6FF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6623C86-4202-46AF-93AC-974EF8D4C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88922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ransition spd="slow">
    <p:fade/>
  </p:transition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/>
              </a:defRPr>
            </a:lvl1pPr>
          </a:lstStyle>
          <a:p>
            <a:pPr>
              <a:defRPr/>
            </a:pPr>
            <a:fld id="{BA8ED6E0-3572-43CB-AF98-CE8906344830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/>
              </a:defRPr>
            </a:lvl1pPr>
          </a:lstStyle>
          <a:p>
            <a:pPr>
              <a:defRPr/>
            </a:pPr>
            <a:fld id="{94F0654A-C4A7-45A3-91BE-5D787E9BC1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/>
              </a:defRPr>
            </a:lvl1pPr>
          </a:lstStyle>
          <a:p>
            <a:pPr>
              <a:defRPr/>
            </a:pPr>
            <a:fld id="{BA8ED6E0-3572-43CB-AF98-CE8906344830}" type="datetimeFigureOut">
              <a:rPr lang="zh-CN" altLang="en-US"/>
              <a:pPr>
                <a:defRPr/>
              </a:pPr>
              <a:t>2022/10/7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/>
              </a:defRPr>
            </a:lvl1pPr>
          </a:lstStyle>
          <a:p>
            <a:pPr>
              <a:defRPr/>
            </a:pPr>
            <a:fld id="{94F0654A-C4A7-45A3-91BE-5D787E9BC1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jp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 smtClean="0">
              <a:latin typeface="等线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6513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-31750" y="215900"/>
            <a:ext cx="12176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548235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800" b="1">
              <a:solidFill>
                <a:srgbClr val="5482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3905250" y="1030288"/>
            <a:ext cx="4662488" cy="715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spc="-113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4000" b="1" spc="-113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6</a:t>
            </a:r>
            <a:endParaRPr lang="en-US" sz="4000" b="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0" y="1876425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12: 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 TẬP 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 VỐN TỪ VỀ NHÀ TRƯỜNG. CÂU HỎI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14686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5477933" y="1337359"/>
            <a:ext cx="6475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=""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=""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=""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=""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=""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=""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=""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=""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=""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=""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=""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=""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=""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=""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=""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=""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=""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=""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=""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=""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=""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=""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=""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=""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=""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=""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=""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=""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=""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=""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=""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=""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=""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=""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vi-VN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=""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=""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1622281" y="4682975"/>
            <a:ext cx="7420119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0" y="68558"/>
            <a:ext cx="1076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vi-VN" sz="32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631271"/>
            <a:ext cx="9959974" cy="1888067"/>
            <a:chOff x="4795735" y="5055521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55521"/>
              <a:ext cx="1408892" cy="1035857"/>
            </a:xfrm>
            <a:custGeom>
              <a:avLst/>
              <a:gdLst>
                <a:gd name="connsiteX0" fmla="*/ 0 w 9467849"/>
                <a:gd name="connsiteY0" fmla="*/ 670139 h 1735483"/>
                <a:gd name="connsiteX1" fmla="*/ 670139 w 9467849"/>
                <a:gd name="connsiteY1" fmla="*/ 0 h 1735483"/>
                <a:gd name="connsiteX2" fmla="*/ 1250680 w 9467849"/>
                <a:gd name="connsiteY2" fmla="*/ 0 h 1735483"/>
                <a:gd name="connsiteX3" fmla="*/ 1912496 w 9467849"/>
                <a:gd name="connsiteY3" fmla="*/ 0 h 1735483"/>
                <a:gd name="connsiteX4" fmla="*/ 2411761 w 9467849"/>
                <a:gd name="connsiteY4" fmla="*/ 0 h 1735483"/>
                <a:gd name="connsiteX5" fmla="*/ 2829751 w 9467849"/>
                <a:gd name="connsiteY5" fmla="*/ 0 h 1735483"/>
                <a:gd name="connsiteX6" fmla="*/ 3247740 w 9467849"/>
                <a:gd name="connsiteY6" fmla="*/ 0 h 1735483"/>
                <a:gd name="connsiteX7" fmla="*/ 3665729 w 9467849"/>
                <a:gd name="connsiteY7" fmla="*/ 0 h 1735483"/>
                <a:gd name="connsiteX8" fmla="*/ 4164995 w 9467849"/>
                <a:gd name="connsiteY8" fmla="*/ 0 h 1735483"/>
                <a:gd name="connsiteX9" fmla="*/ 4582984 w 9467849"/>
                <a:gd name="connsiteY9" fmla="*/ 0 h 1735483"/>
                <a:gd name="connsiteX10" fmla="*/ 4919698 w 9467849"/>
                <a:gd name="connsiteY10" fmla="*/ 0 h 1735483"/>
                <a:gd name="connsiteX11" fmla="*/ 5581514 w 9467849"/>
                <a:gd name="connsiteY11" fmla="*/ 0 h 1735483"/>
                <a:gd name="connsiteX12" fmla="*/ 5918228 w 9467849"/>
                <a:gd name="connsiteY12" fmla="*/ 0 h 1735483"/>
                <a:gd name="connsiteX13" fmla="*/ 6336217 w 9467849"/>
                <a:gd name="connsiteY13" fmla="*/ 0 h 1735483"/>
                <a:gd name="connsiteX14" fmla="*/ 6672931 w 9467849"/>
                <a:gd name="connsiteY14" fmla="*/ 0 h 1735483"/>
                <a:gd name="connsiteX15" fmla="*/ 7416023 w 9467849"/>
                <a:gd name="connsiteY15" fmla="*/ 0 h 1735483"/>
                <a:gd name="connsiteX16" fmla="*/ 7834012 w 9467849"/>
                <a:gd name="connsiteY16" fmla="*/ 0 h 1735483"/>
                <a:gd name="connsiteX17" fmla="*/ 8797710 w 9467849"/>
                <a:gd name="connsiteY17" fmla="*/ 0 h 1735483"/>
                <a:gd name="connsiteX18" fmla="*/ 9467849 w 9467849"/>
                <a:gd name="connsiteY18" fmla="*/ 670139 h 1735483"/>
                <a:gd name="connsiteX19" fmla="*/ 9467849 w 9467849"/>
                <a:gd name="connsiteY19" fmla="*/ 1065344 h 1735483"/>
                <a:gd name="connsiteX20" fmla="*/ 8797710 w 9467849"/>
                <a:gd name="connsiteY20" fmla="*/ 1735483 h 1735483"/>
                <a:gd name="connsiteX21" fmla="*/ 8217169 w 9467849"/>
                <a:gd name="connsiteY21" fmla="*/ 1735483 h 1735483"/>
                <a:gd name="connsiteX22" fmla="*/ 7799180 w 9467849"/>
                <a:gd name="connsiteY22" fmla="*/ 1735483 h 1735483"/>
                <a:gd name="connsiteX23" fmla="*/ 7462466 w 9467849"/>
                <a:gd name="connsiteY23" fmla="*/ 1735483 h 1735483"/>
                <a:gd name="connsiteX24" fmla="*/ 6881925 w 9467849"/>
                <a:gd name="connsiteY24" fmla="*/ 1735483 h 1735483"/>
                <a:gd name="connsiteX25" fmla="*/ 6220109 w 9467849"/>
                <a:gd name="connsiteY25" fmla="*/ 1735483 h 1735483"/>
                <a:gd name="connsiteX26" fmla="*/ 5720844 w 9467849"/>
                <a:gd name="connsiteY26" fmla="*/ 1735483 h 1735483"/>
                <a:gd name="connsiteX27" fmla="*/ 5302854 w 9467849"/>
                <a:gd name="connsiteY27" fmla="*/ 1735483 h 1735483"/>
                <a:gd name="connsiteX28" fmla="*/ 4966141 w 9467849"/>
                <a:gd name="connsiteY28" fmla="*/ 1735483 h 1735483"/>
                <a:gd name="connsiteX29" fmla="*/ 4304324 w 9467849"/>
                <a:gd name="connsiteY29" fmla="*/ 1735483 h 1735483"/>
                <a:gd name="connsiteX30" fmla="*/ 3805059 w 9467849"/>
                <a:gd name="connsiteY30" fmla="*/ 1735483 h 1735483"/>
                <a:gd name="connsiteX31" fmla="*/ 3224518 w 9467849"/>
                <a:gd name="connsiteY31" fmla="*/ 1735483 h 1735483"/>
                <a:gd name="connsiteX32" fmla="*/ 2806529 w 9467849"/>
                <a:gd name="connsiteY32" fmla="*/ 1735483 h 1735483"/>
                <a:gd name="connsiteX33" fmla="*/ 2469815 w 9467849"/>
                <a:gd name="connsiteY33" fmla="*/ 1735483 h 1735483"/>
                <a:gd name="connsiteX34" fmla="*/ 1726723 w 9467849"/>
                <a:gd name="connsiteY34" fmla="*/ 1735483 h 1735483"/>
                <a:gd name="connsiteX35" fmla="*/ 670139 w 9467849"/>
                <a:gd name="connsiteY35" fmla="*/ 1735483 h 1735483"/>
                <a:gd name="connsiteX36" fmla="*/ 0 w 9467849"/>
                <a:gd name="connsiteY36" fmla="*/ 1065344 h 1735483"/>
                <a:gd name="connsiteX37" fmla="*/ 0 w 9467849"/>
                <a:gd name="connsiteY37" fmla="*/ 670139 h 17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67849" h="1735483" fill="none" extrusionOk="0">
                  <a:moveTo>
                    <a:pt x="0" y="670139"/>
                  </a:moveTo>
                  <a:cubicBezTo>
                    <a:pt x="14100" y="293560"/>
                    <a:pt x="206196" y="-52396"/>
                    <a:pt x="670139" y="0"/>
                  </a:cubicBezTo>
                  <a:cubicBezTo>
                    <a:pt x="855048" y="-36593"/>
                    <a:pt x="1029112" y="26636"/>
                    <a:pt x="1250680" y="0"/>
                  </a:cubicBezTo>
                  <a:cubicBezTo>
                    <a:pt x="1472248" y="-26636"/>
                    <a:pt x="1708447" y="44373"/>
                    <a:pt x="1912496" y="0"/>
                  </a:cubicBezTo>
                  <a:cubicBezTo>
                    <a:pt x="2116545" y="-44373"/>
                    <a:pt x="2278977" y="40733"/>
                    <a:pt x="2411761" y="0"/>
                  </a:cubicBezTo>
                  <a:cubicBezTo>
                    <a:pt x="2544546" y="-40733"/>
                    <a:pt x="2704444" y="32710"/>
                    <a:pt x="2829751" y="0"/>
                  </a:cubicBezTo>
                  <a:cubicBezTo>
                    <a:pt x="2955058" y="-32710"/>
                    <a:pt x="3154719" y="20591"/>
                    <a:pt x="3247740" y="0"/>
                  </a:cubicBezTo>
                  <a:cubicBezTo>
                    <a:pt x="3340761" y="-20591"/>
                    <a:pt x="3580446" y="4760"/>
                    <a:pt x="3665729" y="0"/>
                  </a:cubicBezTo>
                  <a:cubicBezTo>
                    <a:pt x="3751012" y="-4760"/>
                    <a:pt x="3941234" y="33900"/>
                    <a:pt x="4164995" y="0"/>
                  </a:cubicBezTo>
                  <a:cubicBezTo>
                    <a:pt x="4388756" y="-33900"/>
                    <a:pt x="4498169" y="4373"/>
                    <a:pt x="4582984" y="0"/>
                  </a:cubicBezTo>
                  <a:cubicBezTo>
                    <a:pt x="4667799" y="-4373"/>
                    <a:pt x="4765530" y="30311"/>
                    <a:pt x="4919698" y="0"/>
                  </a:cubicBezTo>
                  <a:cubicBezTo>
                    <a:pt x="5073866" y="-30311"/>
                    <a:pt x="5310788" y="54015"/>
                    <a:pt x="5581514" y="0"/>
                  </a:cubicBezTo>
                  <a:cubicBezTo>
                    <a:pt x="5852240" y="-54015"/>
                    <a:pt x="5762608" y="2667"/>
                    <a:pt x="5918228" y="0"/>
                  </a:cubicBezTo>
                  <a:cubicBezTo>
                    <a:pt x="6073848" y="-2667"/>
                    <a:pt x="6151061" y="10867"/>
                    <a:pt x="6336217" y="0"/>
                  </a:cubicBezTo>
                  <a:cubicBezTo>
                    <a:pt x="6521373" y="-10867"/>
                    <a:pt x="6600548" y="36765"/>
                    <a:pt x="6672931" y="0"/>
                  </a:cubicBezTo>
                  <a:cubicBezTo>
                    <a:pt x="6745314" y="-36765"/>
                    <a:pt x="7200968" y="20315"/>
                    <a:pt x="7416023" y="0"/>
                  </a:cubicBezTo>
                  <a:cubicBezTo>
                    <a:pt x="7631078" y="-20315"/>
                    <a:pt x="7746160" y="25413"/>
                    <a:pt x="7834012" y="0"/>
                  </a:cubicBezTo>
                  <a:cubicBezTo>
                    <a:pt x="7921864" y="-25413"/>
                    <a:pt x="8415792" y="38596"/>
                    <a:pt x="8797710" y="0"/>
                  </a:cubicBezTo>
                  <a:cubicBezTo>
                    <a:pt x="9244645" y="13853"/>
                    <a:pt x="9498342" y="298134"/>
                    <a:pt x="9467849" y="670139"/>
                  </a:cubicBezTo>
                  <a:cubicBezTo>
                    <a:pt x="9469036" y="827438"/>
                    <a:pt x="9448948" y="955713"/>
                    <a:pt x="9467849" y="1065344"/>
                  </a:cubicBezTo>
                  <a:cubicBezTo>
                    <a:pt x="9455973" y="1428416"/>
                    <a:pt x="9178416" y="1627080"/>
                    <a:pt x="8797710" y="1735483"/>
                  </a:cubicBezTo>
                  <a:cubicBezTo>
                    <a:pt x="8552834" y="1775084"/>
                    <a:pt x="8441249" y="1683524"/>
                    <a:pt x="8217169" y="1735483"/>
                  </a:cubicBezTo>
                  <a:cubicBezTo>
                    <a:pt x="7993089" y="1787442"/>
                    <a:pt x="7979035" y="1735381"/>
                    <a:pt x="7799180" y="1735483"/>
                  </a:cubicBezTo>
                  <a:cubicBezTo>
                    <a:pt x="7619325" y="1735585"/>
                    <a:pt x="7596472" y="1696399"/>
                    <a:pt x="7462466" y="1735483"/>
                  </a:cubicBezTo>
                  <a:cubicBezTo>
                    <a:pt x="7328460" y="1774567"/>
                    <a:pt x="7112924" y="1694600"/>
                    <a:pt x="6881925" y="1735483"/>
                  </a:cubicBezTo>
                  <a:cubicBezTo>
                    <a:pt x="6650926" y="1776366"/>
                    <a:pt x="6356832" y="1659352"/>
                    <a:pt x="6220109" y="1735483"/>
                  </a:cubicBezTo>
                  <a:cubicBezTo>
                    <a:pt x="6083386" y="1811614"/>
                    <a:pt x="5947223" y="1694234"/>
                    <a:pt x="5720844" y="1735483"/>
                  </a:cubicBezTo>
                  <a:cubicBezTo>
                    <a:pt x="5494465" y="1776732"/>
                    <a:pt x="5402692" y="1702651"/>
                    <a:pt x="5302854" y="1735483"/>
                  </a:cubicBezTo>
                  <a:cubicBezTo>
                    <a:pt x="5203016" y="1768315"/>
                    <a:pt x="5066070" y="1711493"/>
                    <a:pt x="4966141" y="1735483"/>
                  </a:cubicBezTo>
                  <a:cubicBezTo>
                    <a:pt x="4866212" y="1759473"/>
                    <a:pt x="4479424" y="1713838"/>
                    <a:pt x="4304324" y="1735483"/>
                  </a:cubicBezTo>
                  <a:cubicBezTo>
                    <a:pt x="4129224" y="1757128"/>
                    <a:pt x="3966460" y="1699910"/>
                    <a:pt x="3805059" y="1735483"/>
                  </a:cubicBezTo>
                  <a:cubicBezTo>
                    <a:pt x="3643658" y="1771056"/>
                    <a:pt x="3440767" y="1677675"/>
                    <a:pt x="3224518" y="1735483"/>
                  </a:cubicBezTo>
                  <a:cubicBezTo>
                    <a:pt x="3008269" y="1793291"/>
                    <a:pt x="2907639" y="1734524"/>
                    <a:pt x="2806529" y="1735483"/>
                  </a:cubicBezTo>
                  <a:cubicBezTo>
                    <a:pt x="2705419" y="1736442"/>
                    <a:pt x="2616414" y="1720673"/>
                    <a:pt x="2469815" y="1735483"/>
                  </a:cubicBezTo>
                  <a:cubicBezTo>
                    <a:pt x="2323216" y="1750293"/>
                    <a:pt x="1983054" y="1684265"/>
                    <a:pt x="1726723" y="1735483"/>
                  </a:cubicBezTo>
                  <a:cubicBezTo>
                    <a:pt x="1470392" y="1786701"/>
                    <a:pt x="967108" y="1649052"/>
                    <a:pt x="670139" y="1735483"/>
                  </a:cubicBezTo>
                  <a:cubicBezTo>
                    <a:pt x="387788" y="1688205"/>
                    <a:pt x="68119" y="1455547"/>
                    <a:pt x="0" y="1065344"/>
                  </a:cubicBezTo>
                  <a:cubicBezTo>
                    <a:pt x="-3390" y="919459"/>
                    <a:pt x="14252" y="809834"/>
                    <a:pt x="0" y="670139"/>
                  </a:cubicBezTo>
                  <a:close/>
                </a:path>
                <a:path w="9467849" h="1735483" stroke="0" extrusionOk="0">
                  <a:moveTo>
                    <a:pt x="0" y="670139"/>
                  </a:moveTo>
                  <a:cubicBezTo>
                    <a:pt x="-29680" y="290174"/>
                    <a:pt x="306164" y="17661"/>
                    <a:pt x="670139" y="0"/>
                  </a:cubicBezTo>
                  <a:cubicBezTo>
                    <a:pt x="793941" y="-1753"/>
                    <a:pt x="1020287" y="30098"/>
                    <a:pt x="1169404" y="0"/>
                  </a:cubicBezTo>
                  <a:cubicBezTo>
                    <a:pt x="1318521" y="-30098"/>
                    <a:pt x="1586704" y="30654"/>
                    <a:pt x="1831221" y="0"/>
                  </a:cubicBezTo>
                  <a:cubicBezTo>
                    <a:pt x="2075738" y="-30654"/>
                    <a:pt x="2224734" y="33674"/>
                    <a:pt x="2330486" y="0"/>
                  </a:cubicBezTo>
                  <a:cubicBezTo>
                    <a:pt x="2436239" y="-33674"/>
                    <a:pt x="2859955" y="79040"/>
                    <a:pt x="3073578" y="0"/>
                  </a:cubicBezTo>
                  <a:cubicBezTo>
                    <a:pt x="3287201" y="-79040"/>
                    <a:pt x="3542772" y="71754"/>
                    <a:pt x="3735394" y="0"/>
                  </a:cubicBezTo>
                  <a:cubicBezTo>
                    <a:pt x="3928016" y="-71754"/>
                    <a:pt x="4105095" y="25332"/>
                    <a:pt x="4315935" y="0"/>
                  </a:cubicBezTo>
                  <a:cubicBezTo>
                    <a:pt x="4526775" y="-25332"/>
                    <a:pt x="4770132" y="5486"/>
                    <a:pt x="4977752" y="0"/>
                  </a:cubicBezTo>
                  <a:cubicBezTo>
                    <a:pt x="5185372" y="-5486"/>
                    <a:pt x="5334748" y="6693"/>
                    <a:pt x="5639568" y="0"/>
                  </a:cubicBezTo>
                  <a:cubicBezTo>
                    <a:pt x="5944388" y="-6693"/>
                    <a:pt x="5967433" y="26554"/>
                    <a:pt x="6138833" y="0"/>
                  </a:cubicBezTo>
                  <a:cubicBezTo>
                    <a:pt x="6310234" y="-26554"/>
                    <a:pt x="6368857" y="36153"/>
                    <a:pt x="6475547" y="0"/>
                  </a:cubicBezTo>
                  <a:cubicBezTo>
                    <a:pt x="6582237" y="-36153"/>
                    <a:pt x="6908485" y="32467"/>
                    <a:pt x="7137363" y="0"/>
                  </a:cubicBezTo>
                  <a:cubicBezTo>
                    <a:pt x="7366241" y="-32467"/>
                    <a:pt x="7394814" y="19778"/>
                    <a:pt x="7555353" y="0"/>
                  </a:cubicBezTo>
                  <a:cubicBezTo>
                    <a:pt x="7715892" y="-19778"/>
                    <a:pt x="8088111" y="85008"/>
                    <a:pt x="8298445" y="0"/>
                  </a:cubicBezTo>
                  <a:cubicBezTo>
                    <a:pt x="8508779" y="-85008"/>
                    <a:pt x="8682312" y="4936"/>
                    <a:pt x="8797710" y="0"/>
                  </a:cubicBezTo>
                  <a:cubicBezTo>
                    <a:pt x="9219812" y="89205"/>
                    <a:pt x="9410612" y="327679"/>
                    <a:pt x="9467849" y="670139"/>
                  </a:cubicBezTo>
                  <a:cubicBezTo>
                    <a:pt x="9498093" y="761708"/>
                    <a:pt x="9421747" y="972347"/>
                    <a:pt x="9467849" y="1065344"/>
                  </a:cubicBezTo>
                  <a:cubicBezTo>
                    <a:pt x="9514452" y="1408183"/>
                    <a:pt x="9172270" y="1724250"/>
                    <a:pt x="8797710" y="1735483"/>
                  </a:cubicBezTo>
                  <a:cubicBezTo>
                    <a:pt x="8639716" y="1768022"/>
                    <a:pt x="8628090" y="1729999"/>
                    <a:pt x="8460996" y="1735483"/>
                  </a:cubicBezTo>
                  <a:cubicBezTo>
                    <a:pt x="8293902" y="1740967"/>
                    <a:pt x="8191793" y="1686560"/>
                    <a:pt x="8043007" y="1735483"/>
                  </a:cubicBezTo>
                  <a:cubicBezTo>
                    <a:pt x="7894221" y="1784406"/>
                    <a:pt x="7790589" y="1722972"/>
                    <a:pt x="7706293" y="1735483"/>
                  </a:cubicBezTo>
                  <a:cubicBezTo>
                    <a:pt x="7621997" y="1747994"/>
                    <a:pt x="7337944" y="1728969"/>
                    <a:pt x="7044477" y="1735483"/>
                  </a:cubicBezTo>
                  <a:cubicBezTo>
                    <a:pt x="6751010" y="1741997"/>
                    <a:pt x="6687937" y="1671796"/>
                    <a:pt x="6463936" y="1735483"/>
                  </a:cubicBezTo>
                  <a:cubicBezTo>
                    <a:pt x="6239935" y="1799170"/>
                    <a:pt x="6285568" y="1725156"/>
                    <a:pt x="6127222" y="1735483"/>
                  </a:cubicBezTo>
                  <a:cubicBezTo>
                    <a:pt x="5968876" y="1745810"/>
                    <a:pt x="5550256" y="1650180"/>
                    <a:pt x="5384130" y="1735483"/>
                  </a:cubicBezTo>
                  <a:cubicBezTo>
                    <a:pt x="5218004" y="1820786"/>
                    <a:pt x="4848036" y="1714051"/>
                    <a:pt x="4641038" y="1735483"/>
                  </a:cubicBezTo>
                  <a:cubicBezTo>
                    <a:pt x="4434040" y="1756915"/>
                    <a:pt x="4449917" y="1706852"/>
                    <a:pt x="4304324" y="1735483"/>
                  </a:cubicBezTo>
                  <a:cubicBezTo>
                    <a:pt x="4158731" y="1764114"/>
                    <a:pt x="3861383" y="1670996"/>
                    <a:pt x="3723784" y="1735483"/>
                  </a:cubicBezTo>
                  <a:cubicBezTo>
                    <a:pt x="3586185" y="1799970"/>
                    <a:pt x="3208348" y="1664691"/>
                    <a:pt x="2980691" y="1735483"/>
                  </a:cubicBezTo>
                  <a:cubicBezTo>
                    <a:pt x="2753034" y="1806275"/>
                    <a:pt x="2664518" y="1686603"/>
                    <a:pt x="2481426" y="1735483"/>
                  </a:cubicBezTo>
                  <a:cubicBezTo>
                    <a:pt x="2298334" y="1784363"/>
                    <a:pt x="2143292" y="1675377"/>
                    <a:pt x="1900885" y="1735483"/>
                  </a:cubicBezTo>
                  <a:cubicBezTo>
                    <a:pt x="1658478" y="1795589"/>
                    <a:pt x="1552457" y="1657444"/>
                    <a:pt x="1239069" y="1735483"/>
                  </a:cubicBezTo>
                  <a:cubicBezTo>
                    <a:pt x="925681" y="1813522"/>
                    <a:pt x="890859" y="1711882"/>
                    <a:pt x="670139" y="1735483"/>
                  </a:cubicBezTo>
                  <a:cubicBezTo>
                    <a:pt x="302776" y="1781964"/>
                    <a:pt x="-32982" y="1447859"/>
                    <a:pt x="0" y="1065344"/>
                  </a:cubicBezTo>
                  <a:cubicBezTo>
                    <a:pt x="-29548" y="958177"/>
                    <a:pt x="13548" y="761336"/>
                    <a:pt x="0" y="67013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180843"/>
              <a:ext cx="1329775" cy="725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3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3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3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3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2980268" y="1152525"/>
            <a:ext cx="2344208" cy="6286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107267" y="4505325"/>
            <a:ext cx="2312459" cy="6286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=""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=""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=""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380067" y="1073373"/>
            <a:ext cx="9694333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=""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452817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=""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469751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465125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=""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=""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=""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b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h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ộp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b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ục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=""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927105" y="3652541"/>
            <a:ext cx="102648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600" b="1" smtClean="0">
                <a:solidFill>
                  <a:prstClr val="white"/>
                </a:solidFill>
                <a:latin typeface="HP001 5 hàng" panose="020B0603050302020204" pitchFamily="34" charset="0"/>
              </a:rPr>
              <a:t>Mở rộng vốn từ về nhà trường. Câu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</a:t>
            </a:r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 smtClean="0">
              <a:latin typeface="等线"/>
            </a:endParaRP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65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6513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3160183" y="377435"/>
            <a:ext cx="6305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-113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YÊU CẦU CẦN ĐẠT</a:t>
            </a:r>
            <a:endParaRPr lang="en-US" sz="4000" b="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0334" y="1230055"/>
            <a:ext cx="9855199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4000" smtClean="0">
                <a:latin typeface="Times New Roman"/>
                <a:ea typeface="Calibri"/>
              </a:rPr>
              <a:t>1. N</a:t>
            </a:r>
            <a:r>
              <a:rPr lang="nl-NL" sz="4000" smtClean="0">
                <a:latin typeface="Times New Roman"/>
                <a:ea typeface="Calibri"/>
              </a:rPr>
              <a:t>hận </a:t>
            </a:r>
            <a:r>
              <a:rPr lang="nl-NL" sz="4000">
                <a:latin typeface="Times New Roman"/>
                <a:ea typeface="Calibri"/>
              </a:rPr>
              <a:t>biết các từ ngữ về nhà trường; nhận biết được câu hỏi trong văn bản cho trước; biết sử dụng dấu chấm hỏi</a:t>
            </a:r>
            <a:endParaRPr lang="vi-VN" sz="4000"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0334" y="3784600"/>
            <a:ext cx="9355666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/>
                <a:ea typeface="Times New Roman"/>
              </a:rPr>
              <a:t> </a:t>
            </a:r>
            <a:r>
              <a:rPr lang="vi-VN" sz="4000" smtClean="0">
                <a:latin typeface="Times New Roman"/>
                <a:ea typeface="Times New Roman"/>
              </a:rPr>
              <a:t>2. B</a:t>
            </a:r>
            <a:r>
              <a:rPr lang="nl-NL" sz="4000" smtClean="0">
                <a:latin typeface="Times New Roman"/>
                <a:ea typeface="Calibri"/>
              </a:rPr>
              <a:t>iết </a:t>
            </a:r>
            <a:r>
              <a:rPr lang="nl-NL" sz="4000">
                <a:latin typeface="Times New Roman"/>
                <a:ea typeface="Calibri"/>
              </a:rPr>
              <a:t>sử dụng các từ ngữ về nhà trường, biết đặt câu hỏi.</a:t>
            </a:r>
            <a:endParaRPr lang="vi-VN" sz="4000"/>
          </a:p>
        </p:txBody>
      </p:sp>
    </p:spTree>
    <p:extLst>
      <p:ext uri="{BB962C8B-B14F-4D97-AF65-F5344CB8AC3E}">
        <p14:creationId xmlns:p14="http://schemas.microsoft.com/office/powerpoint/2010/main" val="3985014686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262656" y="2467551"/>
            <a:ext cx="1822375" cy="37354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6756" y="2844334"/>
            <a:ext cx="7340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687</Words>
  <Application>Microsoft Office PowerPoint</Application>
  <PresentationFormat>Custom</PresentationFormat>
  <Paragraphs>135</Paragraphs>
  <Slides>23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1_Office 主题​​</vt:lpstr>
      <vt:lpstr>2_Office 主题​​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22</cp:revision>
  <dcterms:created xsi:type="dcterms:W3CDTF">2022-06-25T07:22:12Z</dcterms:created>
  <dcterms:modified xsi:type="dcterms:W3CDTF">2022-10-06T23:00:07Z</dcterms:modified>
</cp:coreProperties>
</file>