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av" ContentType="audio/x-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3.xml" ContentType="application/vnd.openxmlformats-officedocument.theme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4.xml" ContentType="application/vnd.openxmlformats-officedocument.theme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theme/theme5.xml" ContentType="application/vnd.openxmlformats-officedocument.theme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675" r:id="rId3"/>
    <p:sldMasterId id="2147483691" r:id="rId4"/>
    <p:sldMasterId id="2147483709" r:id="rId5"/>
    <p:sldMasterId id="2147483721" r:id="rId6"/>
  </p:sldMasterIdLst>
  <p:notesMasterIdLst>
    <p:notesMasterId r:id="rId25"/>
  </p:notesMasterIdLst>
  <p:sldIdLst>
    <p:sldId id="489" r:id="rId7"/>
    <p:sldId id="312" r:id="rId8"/>
    <p:sldId id="259" r:id="rId9"/>
    <p:sldId id="257" r:id="rId10"/>
    <p:sldId id="2639" r:id="rId11"/>
    <p:sldId id="2640" r:id="rId12"/>
    <p:sldId id="341" r:id="rId13"/>
    <p:sldId id="2660" r:id="rId14"/>
    <p:sldId id="2652" r:id="rId15"/>
    <p:sldId id="2653" r:id="rId16"/>
    <p:sldId id="2654" r:id="rId17"/>
    <p:sldId id="2655" r:id="rId18"/>
    <p:sldId id="2657" r:id="rId19"/>
    <p:sldId id="2656" r:id="rId20"/>
    <p:sldId id="2659" r:id="rId21"/>
    <p:sldId id="291" r:id="rId22"/>
    <p:sldId id="2649" r:id="rId23"/>
    <p:sldId id="332" r:id="rId2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dministrator" initials="A" lastIdx="1" clrIdx="0">
    <p:extLst>
      <p:ext uri="{19B8F6BF-5375-455C-9EA6-DF929625EA0E}">
        <p15:presenceInfo xmlns:p15="http://schemas.microsoft.com/office/powerpoint/2012/main" userId="Administrator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2" d="100"/>
          <a:sy n="82" d="100"/>
        </p:scale>
        <p:origin x="72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commentAuthors" Target="commentAuthor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5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viewProps" Target="viewProps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microsoft.com/office/2016/11/relationships/changesInfo" Target="changesInfos/changesInfo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Thao Phuong" userId="dd1b873d0ed009f0" providerId="LiveId" clId="{0FA46CFF-4480-446A-8E7C-E2750BEF1A33}"/>
    <pc:docChg chg="addSld modSld sldOrd">
      <pc:chgData name="Thao Phuong" userId="dd1b873d0ed009f0" providerId="LiveId" clId="{0FA46CFF-4480-446A-8E7C-E2750BEF1A33}" dt="2022-10-04T07:30:02.528" v="138" actId="20577"/>
      <pc:docMkLst>
        <pc:docMk/>
      </pc:docMkLst>
      <pc:sldChg chg="modSp add mod ord modTransition">
        <pc:chgData name="Thao Phuong" userId="dd1b873d0ed009f0" providerId="LiveId" clId="{0FA46CFF-4480-446A-8E7C-E2750BEF1A33}" dt="2022-10-04T07:30:02.528" v="138" actId="20577"/>
        <pc:sldMkLst>
          <pc:docMk/>
          <pc:sldMk cId="4172807783" sldId="489"/>
        </pc:sldMkLst>
        <pc:spChg chg="mod">
          <ac:chgData name="Thao Phuong" userId="dd1b873d0ed009f0" providerId="LiveId" clId="{0FA46CFF-4480-446A-8E7C-E2750BEF1A33}" dt="2022-10-04T07:30:02.528" v="138" actId="20577"/>
          <ac:spMkLst>
            <pc:docMk/>
            <pc:sldMk cId="4172807783" sldId="489"/>
            <ac:spMk id="7" creationId="{00000000-0000-0000-0000-000000000000}"/>
          </ac:spMkLst>
        </pc:spChg>
        <pc:spChg chg="mod">
          <ac:chgData name="Thao Phuong" userId="dd1b873d0ed009f0" providerId="LiveId" clId="{0FA46CFF-4480-446A-8E7C-E2750BEF1A33}" dt="2022-09-30T06:03:27.656" v="86" actId="20577"/>
          <ac:spMkLst>
            <pc:docMk/>
            <pc:sldMk cId="4172807783" sldId="489"/>
            <ac:spMk id="33800" creationId="{00000000-0000-0000-0000-000000000000}"/>
          </ac:spMkLst>
        </pc:spChg>
      </pc:sldChg>
      <pc:sldChg chg="modSp new mod">
        <pc:chgData name="Thao Phuong" userId="dd1b873d0ed009f0" providerId="LiveId" clId="{0FA46CFF-4480-446A-8E7C-E2750BEF1A33}" dt="2022-09-30T06:04:56.977" v="134" actId="403"/>
        <pc:sldMkLst>
          <pc:docMk/>
          <pc:sldMk cId="1250702536" sldId="2660"/>
        </pc:sldMkLst>
        <pc:spChg chg="mod">
          <ac:chgData name="Thao Phuong" userId="dd1b873d0ed009f0" providerId="LiveId" clId="{0FA46CFF-4480-446A-8E7C-E2750BEF1A33}" dt="2022-09-30T06:04:06.375" v="127" actId="404"/>
          <ac:spMkLst>
            <pc:docMk/>
            <pc:sldMk cId="1250702536" sldId="2660"/>
            <ac:spMk id="2" creationId="{970127D8-0D2A-E209-2FCA-375FD822836B}"/>
          </ac:spMkLst>
        </pc:spChg>
        <pc:spChg chg="mod">
          <ac:chgData name="Thao Phuong" userId="dd1b873d0ed009f0" providerId="LiveId" clId="{0FA46CFF-4480-446A-8E7C-E2750BEF1A33}" dt="2022-09-30T06:04:56.977" v="134" actId="403"/>
          <ac:spMkLst>
            <pc:docMk/>
            <pc:sldMk cId="1250702536" sldId="2660"/>
            <ac:spMk id="3" creationId="{ACBE269D-A07B-1D7C-E4F4-85970D745613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87705CD-4367-4662-9579-97F623AFF5CC}" type="datetimeFigureOut">
              <a:rPr lang="en-US" smtClean="0"/>
              <a:t>10/4/2022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212C51D-62A2-457F-8D5B-DB219522ED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02731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0" name="Google Shape;360;ga4eefd2b89_0_23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1" name="Google Shape;361;ga4eefd2b89_0_23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02002509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054238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4EECC46-6824-4010-83A2-4664F1654790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41376722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4EECC46-6824-4010-83A2-4664F1654790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30846152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4EECC46-6824-4010-83A2-4664F1654790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96576935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12C5D16-A332-457B-87A7-BDD908A32D8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19628530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0DA7471-DCE1-4676-834E-8F850D68034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5792921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/>
          <p:nvPr/>
        </p:nvSpPr>
        <p:spPr>
          <a:xfrm>
            <a:off x="279167" y="281802"/>
            <a:ext cx="11633380" cy="6294271"/>
          </a:xfrm>
          <a:custGeom>
            <a:avLst/>
            <a:gdLst/>
            <a:ahLst/>
            <a:cxnLst/>
            <a:rect l="l" t="t" r="r" b="b"/>
            <a:pathLst>
              <a:path w="275216" h="156509" extrusionOk="0">
                <a:moveTo>
                  <a:pt x="6251" y="311"/>
                </a:moveTo>
                <a:lnTo>
                  <a:pt x="6251" y="6247"/>
                </a:lnTo>
                <a:lnTo>
                  <a:pt x="315" y="6247"/>
                </a:lnTo>
                <a:lnTo>
                  <a:pt x="315" y="311"/>
                </a:lnTo>
                <a:close/>
                <a:moveTo>
                  <a:pt x="12498" y="311"/>
                </a:moveTo>
                <a:lnTo>
                  <a:pt x="12498" y="6247"/>
                </a:lnTo>
                <a:lnTo>
                  <a:pt x="6562" y="6247"/>
                </a:lnTo>
                <a:lnTo>
                  <a:pt x="6562" y="311"/>
                </a:lnTo>
                <a:close/>
                <a:moveTo>
                  <a:pt x="18745" y="311"/>
                </a:moveTo>
                <a:lnTo>
                  <a:pt x="18745" y="6247"/>
                </a:lnTo>
                <a:lnTo>
                  <a:pt x="12810" y="6247"/>
                </a:lnTo>
                <a:lnTo>
                  <a:pt x="12810" y="311"/>
                </a:lnTo>
                <a:close/>
                <a:moveTo>
                  <a:pt x="24992" y="311"/>
                </a:moveTo>
                <a:lnTo>
                  <a:pt x="24992" y="6247"/>
                </a:lnTo>
                <a:lnTo>
                  <a:pt x="19058" y="6247"/>
                </a:lnTo>
                <a:lnTo>
                  <a:pt x="19058" y="311"/>
                </a:lnTo>
                <a:close/>
                <a:moveTo>
                  <a:pt x="31241" y="311"/>
                </a:moveTo>
                <a:lnTo>
                  <a:pt x="31241" y="6247"/>
                </a:lnTo>
                <a:lnTo>
                  <a:pt x="25305" y="6247"/>
                </a:lnTo>
                <a:lnTo>
                  <a:pt x="25305" y="311"/>
                </a:lnTo>
                <a:close/>
                <a:moveTo>
                  <a:pt x="37489" y="311"/>
                </a:moveTo>
                <a:lnTo>
                  <a:pt x="37489" y="6247"/>
                </a:lnTo>
                <a:lnTo>
                  <a:pt x="31553" y="6247"/>
                </a:lnTo>
                <a:lnTo>
                  <a:pt x="31553" y="311"/>
                </a:lnTo>
                <a:close/>
                <a:moveTo>
                  <a:pt x="43737" y="311"/>
                </a:moveTo>
                <a:lnTo>
                  <a:pt x="43737" y="6247"/>
                </a:lnTo>
                <a:lnTo>
                  <a:pt x="37802" y="6247"/>
                </a:lnTo>
                <a:lnTo>
                  <a:pt x="37802" y="311"/>
                </a:lnTo>
                <a:close/>
                <a:moveTo>
                  <a:pt x="49985" y="311"/>
                </a:moveTo>
                <a:lnTo>
                  <a:pt x="49985" y="6247"/>
                </a:lnTo>
                <a:lnTo>
                  <a:pt x="44049" y="6247"/>
                </a:lnTo>
                <a:lnTo>
                  <a:pt x="44049" y="311"/>
                </a:lnTo>
                <a:close/>
                <a:moveTo>
                  <a:pt x="56232" y="311"/>
                </a:moveTo>
                <a:lnTo>
                  <a:pt x="56232" y="6247"/>
                </a:lnTo>
                <a:lnTo>
                  <a:pt x="50296" y="6247"/>
                </a:lnTo>
                <a:lnTo>
                  <a:pt x="50296" y="311"/>
                </a:lnTo>
                <a:close/>
                <a:moveTo>
                  <a:pt x="62480" y="311"/>
                </a:moveTo>
                <a:lnTo>
                  <a:pt x="62480" y="6247"/>
                </a:lnTo>
                <a:lnTo>
                  <a:pt x="56545" y="6247"/>
                </a:lnTo>
                <a:lnTo>
                  <a:pt x="56545" y="311"/>
                </a:lnTo>
                <a:close/>
                <a:moveTo>
                  <a:pt x="68727" y="311"/>
                </a:moveTo>
                <a:lnTo>
                  <a:pt x="68727" y="6247"/>
                </a:lnTo>
                <a:lnTo>
                  <a:pt x="62792" y="6247"/>
                </a:lnTo>
                <a:lnTo>
                  <a:pt x="62792" y="311"/>
                </a:lnTo>
                <a:close/>
                <a:moveTo>
                  <a:pt x="74975" y="311"/>
                </a:moveTo>
                <a:lnTo>
                  <a:pt x="74975" y="6247"/>
                </a:lnTo>
                <a:lnTo>
                  <a:pt x="69039" y="6247"/>
                </a:lnTo>
                <a:lnTo>
                  <a:pt x="69039" y="311"/>
                </a:lnTo>
                <a:close/>
                <a:moveTo>
                  <a:pt x="81223" y="311"/>
                </a:moveTo>
                <a:lnTo>
                  <a:pt x="81223" y="6247"/>
                </a:lnTo>
                <a:lnTo>
                  <a:pt x="75286" y="6247"/>
                </a:lnTo>
                <a:lnTo>
                  <a:pt x="75286" y="311"/>
                </a:lnTo>
                <a:close/>
                <a:moveTo>
                  <a:pt x="87470" y="311"/>
                </a:moveTo>
                <a:lnTo>
                  <a:pt x="87470" y="6247"/>
                </a:lnTo>
                <a:lnTo>
                  <a:pt x="81535" y="6247"/>
                </a:lnTo>
                <a:lnTo>
                  <a:pt x="81535" y="311"/>
                </a:lnTo>
                <a:close/>
                <a:moveTo>
                  <a:pt x="93720" y="311"/>
                </a:moveTo>
                <a:lnTo>
                  <a:pt x="93720" y="6247"/>
                </a:lnTo>
                <a:lnTo>
                  <a:pt x="87784" y="6247"/>
                </a:lnTo>
                <a:lnTo>
                  <a:pt x="87784" y="311"/>
                </a:lnTo>
                <a:close/>
                <a:moveTo>
                  <a:pt x="99967" y="311"/>
                </a:moveTo>
                <a:lnTo>
                  <a:pt x="99967" y="6247"/>
                </a:lnTo>
                <a:lnTo>
                  <a:pt x="94031" y="6247"/>
                </a:lnTo>
                <a:lnTo>
                  <a:pt x="94031" y="311"/>
                </a:lnTo>
                <a:close/>
                <a:moveTo>
                  <a:pt x="106214" y="311"/>
                </a:moveTo>
                <a:lnTo>
                  <a:pt x="106214" y="6247"/>
                </a:lnTo>
                <a:lnTo>
                  <a:pt x="100280" y="6247"/>
                </a:lnTo>
                <a:lnTo>
                  <a:pt x="100280" y="311"/>
                </a:lnTo>
                <a:close/>
                <a:moveTo>
                  <a:pt x="112461" y="311"/>
                </a:moveTo>
                <a:lnTo>
                  <a:pt x="112461" y="6247"/>
                </a:lnTo>
                <a:lnTo>
                  <a:pt x="106527" y="6247"/>
                </a:lnTo>
                <a:lnTo>
                  <a:pt x="106527" y="311"/>
                </a:lnTo>
                <a:close/>
                <a:moveTo>
                  <a:pt x="118710" y="311"/>
                </a:moveTo>
                <a:lnTo>
                  <a:pt x="118710" y="6247"/>
                </a:lnTo>
                <a:lnTo>
                  <a:pt x="112774" y="6247"/>
                </a:lnTo>
                <a:lnTo>
                  <a:pt x="112774" y="311"/>
                </a:lnTo>
                <a:close/>
                <a:moveTo>
                  <a:pt x="124957" y="311"/>
                </a:moveTo>
                <a:lnTo>
                  <a:pt x="124957" y="6247"/>
                </a:lnTo>
                <a:lnTo>
                  <a:pt x="119021" y="6247"/>
                </a:lnTo>
                <a:lnTo>
                  <a:pt x="119021" y="311"/>
                </a:lnTo>
                <a:close/>
                <a:moveTo>
                  <a:pt x="131204" y="311"/>
                </a:moveTo>
                <a:lnTo>
                  <a:pt x="131204" y="6247"/>
                </a:lnTo>
                <a:lnTo>
                  <a:pt x="125270" y="6247"/>
                </a:lnTo>
                <a:lnTo>
                  <a:pt x="125270" y="311"/>
                </a:lnTo>
                <a:close/>
                <a:moveTo>
                  <a:pt x="137451" y="311"/>
                </a:moveTo>
                <a:lnTo>
                  <a:pt x="137451" y="6247"/>
                </a:lnTo>
                <a:lnTo>
                  <a:pt x="131517" y="6247"/>
                </a:lnTo>
                <a:lnTo>
                  <a:pt x="131517" y="311"/>
                </a:lnTo>
                <a:close/>
                <a:moveTo>
                  <a:pt x="143702" y="311"/>
                </a:moveTo>
                <a:lnTo>
                  <a:pt x="143702" y="6247"/>
                </a:lnTo>
                <a:lnTo>
                  <a:pt x="137766" y="6247"/>
                </a:lnTo>
                <a:lnTo>
                  <a:pt x="137766" y="311"/>
                </a:lnTo>
                <a:close/>
                <a:moveTo>
                  <a:pt x="149949" y="311"/>
                </a:moveTo>
                <a:lnTo>
                  <a:pt x="149949" y="6247"/>
                </a:lnTo>
                <a:lnTo>
                  <a:pt x="144015" y="6247"/>
                </a:lnTo>
                <a:lnTo>
                  <a:pt x="144015" y="311"/>
                </a:lnTo>
                <a:close/>
                <a:moveTo>
                  <a:pt x="156196" y="311"/>
                </a:moveTo>
                <a:lnTo>
                  <a:pt x="156196" y="6247"/>
                </a:lnTo>
                <a:lnTo>
                  <a:pt x="150262" y="6247"/>
                </a:lnTo>
                <a:lnTo>
                  <a:pt x="150262" y="311"/>
                </a:lnTo>
                <a:close/>
                <a:moveTo>
                  <a:pt x="162445" y="311"/>
                </a:moveTo>
                <a:lnTo>
                  <a:pt x="162445" y="6247"/>
                </a:lnTo>
                <a:lnTo>
                  <a:pt x="156509" y="6247"/>
                </a:lnTo>
                <a:lnTo>
                  <a:pt x="156509" y="311"/>
                </a:lnTo>
                <a:close/>
                <a:moveTo>
                  <a:pt x="168692" y="311"/>
                </a:moveTo>
                <a:lnTo>
                  <a:pt x="168692" y="6247"/>
                </a:lnTo>
                <a:lnTo>
                  <a:pt x="162756" y="6247"/>
                </a:lnTo>
                <a:lnTo>
                  <a:pt x="162756" y="311"/>
                </a:lnTo>
                <a:close/>
                <a:moveTo>
                  <a:pt x="174939" y="311"/>
                </a:moveTo>
                <a:lnTo>
                  <a:pt x="174939" y="6247"/>
                </a:lnTo>
                <a:lnTo>
                  <a:pt x="169005" y="6247"/>
                </a:lnTo>
                <a:lnTo>
                  <a:pt x="169005" y="311"/>
                </a:lnTo>
                <a:close/>
                <a:moveTo>
                  <a:pt x="181186" y="311"/>
                </a:moveTo>
                <a:lnTo>
                  <a:pt x="181186" y="6247"/>
                </a:lnTo>
                <a:lnTo>
                  <a:pt x="175252" y="6247"/>
                </a:lnTo>
                <a:lnTo>
                  <a:pt x="175252" y="311"/>
                </a:lnTo>
                <a:close/>
                <a:moveTo>
                  <a:pt x="187435" y="311"/>
                </a:moveTo>
                <a:lnTo>
                  <a:pt x="187435" y="6247"/>
                </a:lnTo>
                <a:lnTo>
                  <a:pt x="181499" y="6247"/>
                </a:lnTo>
                <a:lnTo>
                  <a:pt x="181499" y="311"/>
                </a:lnTo>
                <a:close/>
                <a:moveTo>
                  <a:pt x="193684" y="311"/>
                </a:moveTo>
                <a:lnTo>
                  <a:pt x="193684" y="6247"/>
                </a:lnTo>
                <a:lnTo>
                  <a:pt x="187749" y="6247"/>
                </a:lnTo>
                <a:lnTo>
                  <a:pt x="187749" y="311"/>
                </a:lnTo>
                <a:close/>
                <a:moveTo>
                  <a:pt x="199931" y="311"/>
                </a:moveTo>
                <a:lnTo>
                  <a:pt x="199931" y="6247"/>
                </a:lnTo>
                <a:lnTo>
                  <a:pt x="193996" y="6247"/>
                </a:lnTo>
                <a:lnTo>
                  <a:pt x="193996" y="311"/>
                </a:lnTo>
                <a:close/>
                <a:moveTo>
                  <a:pt x="206180" y="311"/>
                </a:moveTo>
                <a:lnTo>
                  <a:pt x="206180" y="6247"/>
                </a:lnTo>
                <a:lnTo>
                  <a:pt x="200244" y="6247"/>
                </a:lnTo>
                <a:lnTo>
                  <a:pt x="200244" y="311"/>
                </a:lnTo>
                <a:close/>
                <a:moveTo>
                  <a:pt x="212427" y="311"/>
                </a:moveTo>
                <a:lnTo>
                  <a:pt x="212427" y="6247"/>
                </a:lnTo>
                <a:lnTo>
                  <a:pt x="206491" y="6247"/>
                </a:lnTo>
                <a:lnTo>
                  <a:pt x="206491" y="311"/>
                </a:lnTo>
                <a:close/>
                <a:moveTo>
                  <a:pt x="218674" y="311"/>
                </a:moveTo>
                <a:lnTo>
                  <a:pt x="218674" y="6247"/>
                </a:lnTo>
                <a:lnTo>
                  <a:pt x="212739" y="6247"/>
                </a:lnTo>
                <a:lnTo>
                  <a:pt x="212739" y="311"/>
                </a:lnTo>
                <a:close/>
                <a:moveTo>
                  <a:pt x="224921" y="311"/>
                </a:moveTo>
                <a:lnTo>
                  <a:pt x="224921" y="6247"/>
                </a:lnTo>
                <a:lnTo>
                  <a:pt x="218987" y="6247"/>
                </a:lnTo>
                <a:lnTo>
                  <a:pt x="218987" y="311"/>
                </a:lnTo>
                <a:close/>
                <a:moveTo>
                  <a:pt x="231170" y="311"/>
                </a:moveTo>
                <a:lnTo>
                  <a:pt x="231170" y="6247"/>
                </a:lnTo>
                <a:lnTo>
                  <a:pt x="225234" y="6247"/>
                </a:lnTo>
                <a:lnTo>
                  <a:pt x="225234" y="311"/>
                </a:lnTo>
                <a:close/>
                <a:moveTo>
                  <a:pt x="237417" y="311"/>
                </a:moveTo>
                <a:lnTo>
                  <a:pt x="237417" y="6247"/>
                </a:lnTo>
                <a:lnTo>
                  <a:pt x="231481" y="6247"/>
                </a:lnTo>
                <a:lnTo>
                  <a:pt x="231481" y="311"/>
                </a:lnTo>
                <a:close/>
                <a:moveTo>
                  <a:pt x="243664" y="311"/>
                </a:moveTo>
                <a:lnTo>
                  <a:pt x="243664" y="6247"/>
                </a:lnTo>
                <a:lnTo>
                  <a:pt x="237729" y="6247"/>
                </a:lnTo>
                <a:lnTo>
                  <a:pt x="237729" y="311"/>
                </a:lnTo>
                <a:close/>
                <a:moveTo>
                  <a:pt x="249914" y="311"/>
                </a:moveTo>
                <a:lnTo>
                  <a:pt x="249914" y="6247"/>
                </a:lnTo>
                <a:lnTo>
                  <a:pt x="243978" y="6247"/>
                </a:lnTo>
                <a:lnTo>
                  <a:pt x="243978" y="311"/>
                </a:lnTo>
                <a:close/>
                <a:moveTo>
                  <a:pt x="256161" y="311"/>
                </a:moveTo>
                <a:lnTo>
                  <a:pt x="256161" y="6247"/>
                </a:lnTo>
                <a:lnTo>
                  <a:pt x="250225" y="6247"/>
                </a:lnTo>
                <a:lnTo>
                  <a:pt x="250225" y="311"/>
                </a:lnTo>
                <a:close/>
                <a:moveTo>
                  <a:pt x="262409" y="311"/>
                </a:moveTo>
                <a:lnTo>
                  <a:pt x="262409" y="6247"/>
                </a:lnTo>
                <a:lnTo>
                  <a:pt x="256474" y="6247"/>
                </a:lnTo>
                <a:lnTo>
                  <a:pt x="256474" y="311"/>
                </a:lnTo>
                <a:close/>
                <a:moveTo>
                  <a:pt x="268656" y="311"/>
                </a:moveTo>
                <a:lnTo>
                  <a:pt x="268656" y="6247"/>
                </a:lnTo>
                <a:lnTo>
                  <a:pt x="262721" y="6247"/>
                </a:lnTo>
                <a:lnTo>
                  <a:pt x="262721" y="311"/>
                </a:lnTo>
                <a:close/>
                <a:moveTo>
                  <a:pt x="274904" y="311"/>
                </a:moveTo>
                <a:lnTo>
                  <a:pt x="274904" y="6247"/>
                </a:lnTo>
                <a:lnTo>
                  <a:pt x="268968" y="6247"/>
                </a:lnTo>
                <a:lnTo>
                  <a:pt x="268968" y="311"/>
                </a:lnTo>
                <a:close/>
                <a:moveTo>
                  <a:pt x="6251" y="6560"/>
                </a:moveTo>
                <a:lnTo>
                  <a:pt x="6251" y="12494"/>
                </a:lnTo>
                <a:lnTo>
                  <a:pt x="315" y="12494"/>
                </a:lnTo>
                <a:lnTo>
                  <a:pt x="315" y="6560"/>
                </a:lnTo>
                <a:close/>
                <a:moveTo>
                  <a:pt x="12498" y="6560"/>
                </a:moveTo>
                <a:lnTo>
                  <a:pt x="12498" y="12494"/>
                </a:lnTo>
                <a:lnTo>
                  <a:pt x="6562" y="12494"/>
                </a:lnTo>
                <a:lnTo>
                  <a:pt x="6562" y="6560"/>
                </a:lnTo>
                <a:close/>
                <a:moveTo>
                  <a:pt x="18745" y="6560"/>
                </a:moveTo>
                <a:lnTo>
                  <a:pt x="18745" y="12494"/>
                </a:lnTo>
                <a:lnTo>
                  <a:pt x="12810" y="12494"/>
                </a:lnTo>
                <a:lnTo>
                  <a:pt x="12810" y="6560"/>
                </a:lnTo>
                <a:close/>
                <a:moveTo>
                  <a:pt x="24992" y="6560"/>
                </a:moveTo>
                <a:lnTo>
                  <a:pt x="24992" y="12494"/>
                </a:lnTo>
                <a:lnTo>
                  <a:pt x="19058" y="12494"/>
                </a:lnTo>
                <a:lnTo>
                  <a:pt x="19058" y="6560"/>
                </a:lnTo>
                <a:close/>
                <a:moveTo>
                  <a:pt x="31241" y="6560"/>
                </a:moveTo>
                <a:lnTo>
                  <a:pt x="31241" y="12494"/>
                </a:lnTo>
                <a:lnTo>
                  <a:pt x="25305" y="12494"/>
                </a:lnTo>
                <a:lnTo>
                  <a:pt x="25305" y="6560"/>
                </a:lnTo>
                <a:close/>
                <a:moveTo>
                  <a:pt x="37489" y="6560"/>
                </a:moveTo>
                <a:lnTo>
                  <a:pt x="37489" y="12494"/>
                </a:lnTo>
                <a:lnTo>
                  <a:pt x="31553" y="12494"/>
                </a:lnTo>
                <a:lnTo>
                  <a:pt x="31553" y="6560"/>
                </a:lnTo>
                <a:close/>
                <a:moveTo>
                  <a:pt x="43737" y="6560"/>
                </a:moveTo>
                <a:lnTo>
                  <a:pt x="43737" y="12494"/>
                </a:lnTo>
                <a:lnTo>
                  <a:pt x="37802" y="12494"/>
                </a:lnTo>
                <a:lnTo>
                  <a:pt x="37802" y="6560"/>
                </a:lnTo>
                <a:close/>
                <a:moveTo>
                  <a:pt x="49985" y="6560"/>
                </a:moveTo>
                <a:lnTo>
                  <a:pt x="49985" y="12494"/>
                </a:lnTo>
                <a:lnTo>
                  <a:pt x="44049" y="12494"/>
                </a:lnTo>
                <a:lnTo>
                  <a:pt x="44049" y="6560"/>
                </a:lnTo>
                <a:close/>
                <a:moveTo>
                  <a:pt x="56232" y="6560"/>
                </a:moveTo>
                <a:lnTo>
                  <a:pt x="56232" y="12494"/>
                </a:lnTo>
                <a:lnTo>
                  <a:pt x="50296" y="12494"/>
                </a:lnTo>
                <a:lnTo>
                  <a:pt x="50296" y="6560"/>
                </a:lnTo>
                <a:close/>
                <a:moveTo>
                  <a:pt x="62480" y="6560"/>
                </a:moveTo>
                <a:lnTo>
                  <a:pt x="62480" y="12494"/>
                </a:lnTo>
                <a:lnTo>
                  <a:pt x="56545" y="12494"/>
                </a:lnTo>
                <a:lnTo>
                  <a:pt x="56545" y="6560"/>
                </a:lnTo>
                <a:close/>
                <a:moveTo>
                  <a:pt x="68727" y="6560"/>
                </a:moveTo>
                <a:lnTo>
                  <a:pt x="68727" y="12494"/>
                </a:lnTo>
                <a:lnTo>
                  <a:pt x="62792" y="12494"/>
                </a:lnTo>
                <a:lnTo>
                  <a:pt x="62792" y="6560"/>
                </a:lnTo>
                <a:close/>
                <a:moveTo>
                  <a:pt x="74975" y="6560"/>
                </a:moveTo>
                <a:lnTo>
                  <a:pt x="74975" y="12494"/>
                </a:lnTo>
                <a:lnTo>
                  <a:pt x="69039" y="12494"/>
                </a:lnTo>
                <a:lnTo>
                  <a:pt x="69039" y="6560"/>
                </a:lnTo>
                <a:close/>
                <a:moveTo>
                  <a:pt x="81223" y="6560"/>
                </a:moveTo>
                <a:lnTo>
                  <a:pt x="81223" y="12494"/>
                </a:lnTo>
                <a:lnTo>
                  <a:pt x="75286" y="12494"/>
                </a:lnTo>
                <a:lnTo>
                  <a:pt x="75286" y="6560"/>
                </a:lnTo>
                <a:close/>
                <a:moveTo>
                  <a:pt x="87470" y="6560"/>
                </a:moveTo>
                <a:lnTo>
                  <a:pt x="87470" y="12494"/>
                </a:lnTo>
                <a:lnTo>
                  <a:pt x="81535" y="12494"/>
                </a:lnTo>
                <a:lnTo>
                  <a:pt x="81535" y="6560"/>
                </a:lnTo>
                <a:close/>
                <a:moveTo>
                  <a:pt x="93720" y="6560"/>
                </a:moveTo>
                <a:lnTo>
                  <a:pt x="93720" y="12494"/>
                </a:lnTo>
                <a:lnTo>
                  <a:pt x="87784" y="12494"/>
                </a:lnTo>
                <a:lnTo>
                  <a:pt x="87784" y="6560"/>
                </a:lnTo>
                <a:close/>
                <a:moveTo>
                  <a:pt x="99967" y="6560"/>
                </a:moveTo>
                <a:lnTo>
                  <a:pt x="99967" y="12494"/>
                </a:lnTo>
                <a:lnTo>
                  <a:pt x="94031" y="12494"/>
                </a:lnTo>
                <a:lnTo>
                  <a:pt x="94031" y="6560"/>
                </a:lnTo>
                <a:close/>
                <a:moveTo>
                  <a:pt x="106214" y="6560"/>
                </a:moveTo>
                <a:lnTo>
                  <a:pt x="106214" y="12494"/>
                </a:lnTo>
                <a:lnTo>
                  <a:pt x="100280" y="12494"/>
                </a:lnTo>
                <a:lnTo>
                  <a:pt x="100280" y="6560"/>
                </a:lnTo>
                <a:close/>
                <a:moveTo>
                  <a:pt x="112461" y="6560"/>
                </a:moveTo>
                <a:lnTo>
                  <a:pt x="112461" y="12494"/>
                </a:lnTo>
                <a:lnTo>
                  <a:pt x="106527" y="12494"/>
                </a:lnTo>
                <a:lnTo>
                  <a:pt x="106527" y="6560"/>
                </a:lnTo>
                <a:close/>
                <a:moveTo>
                  <a:pt x="118710" y="6560"/>
                </a:moveTo>
                <a:lnTo>
                  <a:pt x="118710" y="12494"/>
                </a:lnTo>
                <a:lnTo>
                  <a:pt x="112774" y="12494"/>
                </a:lnTo>
                <a:lnTo>
                  <a:pt x="112774" y="6560"/>
                </a:lnTo>
                <a:close/>
                <a:moveTo>
                  <a:pt x="124957" y="6560"/>
                </a:moveTo>
                <a:lnTo>
                  <a:pt x="124957" y="12494"/>
                </a:lnTo>
                <a:lnTo>
                  <a:pt x="119021" y="12494"/>
                </a:lnTo>
                <a:lnTo>
                  <a:pt x="119021" y="6560"/>
                </a:lnTo>
                <a:close/>
                <a:moveTo>
                  <a:pt x="131204" y="6560"/>
                </a:moveTo>
                <a:lnTo>
                  <a:pt x="131204" y="12494"/>
                </a:lnTo>
                <a:lnTo>
                  <a:pt x="125270" y="12494"/>
                </a:lnTo>
                <a:lnTo>
                  <a:pt x="125270" y="6560"/>
                </a:lnTo>
                <a:close/>
                <a:moveTo>
                  <a:pt x="137451" y="6560"/>
                </a:moveTo>
                <a:lnTo>
                  <a:pt x="137451" y="12494"/>
                </a:lnTo>
                <a:lnTo>
                  <a:pt x="131517" y="12494"/>
                </a:lnTo>
                <a:lnTo>
                  <a:pt x="131517" y="6560"/>
                </a:lnTo>
                <a:close/>
                <a:moveTo>
                  <a:pt x="143702" y="6560"/>
                </a:moveTo>
                <a:lnTo>
                  <a:pt x="143702" y="12494"/>
                </a:lnTo>
                <a:lnTo>
                  <a:pt x="137766" y="12494"/>
                </a:lnTo>
                <a:lnTo>
                  <a:pt x="137766" y="6560"/>
                </a:lnTo>
                <a:close/>
                <a:moveTo>
                  <a:pt x="149949" y="6560"/>
                </a:moveTo>
                <a:lnTo>
                  <a:pt x="149949" y="12494"/>
                </a:lnTo>
                <a:lnTo>
                  <a:pt x="144015" y="12494"/>
                </a:lnTo>
                <a:lnTo>
                  <a:pt x="144015" y="6560"/>
                </a:lnTo>
                <a:close/>
                <a:moveTo>
                  <a:pt x="156196" y="6560"/>
                </a:moveTo>
                <a:lnTo>
                  <a:pt x="156196" y="12494"/>
                </a:lnTo>
                <a:lnTo>
                  <a:pt x="150262" y="12494"/>
                </a:lnTo>
                <a:lnTo>
                  <a:pt x="150262" y="6560"/>
                </a:lnTo>
                <a:close/>
                <a:moveTo>
                  <a:pt x="162445" y="6560"/>
                </a:moveTo>
                <a:lnTo>
                  <a:pt x="162445" y="12494"/>
                </a:lnTo>
                <a:lnTo>
                  <a:pt x="156509" y="12494"/>
                </a:lnTo>
                <a:lnTo>
                  <a:pt x="156509" y="6560"/>
                </a:lnTo>
                <a:close/>
                <a:moveTo>
                  <a:pt x="168692" y="6560"/>
                </a:moveTo>
                <a:lnTo>
                  <a:pt x="168692" y="12494"/>
                </a:lnTo>
                <a:lnTo>
                  <a:pt x="162756" y="12494"/>
                </a:lnTo>
                <a:lnTo>
                  <a:pt x="162756" y="6560"/>
                </a:lnTo>
                <a:close/>
                <a:moveTo>
                  <a:pt x="174939" y="6560"/>
                </a:moveTo>
                <a:lnTo>
                  <a:pt x="174939" y="12494"/>
                </a:lnTo>
                <a:lnTo>
                  <a:pt x="169005" y="12494"/>
                </a:lnTo>
                <a:lnTo>
                  <a:pt x="169005" y="6560"/>
                </a:lnTo>
                <a:close/>
                <a:moveTo>
                  <a:pt x="181186" y="6560"/>
                </a:moveTo>
                <a:lnTo>
                  <a:pt x="181186" y="12494"/>
                </a:lnTo>
                <a:lnTo>
                  <a:pt x="175252" y="12494"/>
                </a:lnTo>
                <a:lnTo>
                  <a:pt x="175252" y="6560"/>
                </a:lnTo>
                <a:close/>
                <a:moveTo>
                  <a:pt x="187435" y="6560"/>
                </a:moveTo>
                <a:lnTo>
                  <a:pt x="187435" y="12494"/>
                </a:lnTo>
                <a:lnTo>
                  <a:pt x="181499" y="12494"/>
                </a:lnTo>
                <a:lnTo>
                  <a:pt x="181499" y="6560"/>
                </a:lnTo>
                <a:close/>
                <a:moveTo>
                  <a:pt x="193684" y="6560"/>
                </a:moveTo>
                <a:lnTo>
                  <a:pt x="193684" y="12494"/>
                </a:lnTo>
                <a:lnTo>
                  <a:pt x="187749" y="12494"/>
                </a:lnTo>
                <a:lnTo>
                  <a:pt x="187749" y="6560"/>
                </a:lnTo>
                <a:close/>
                <a:moveTo>
                  <a:pt x="199931" y="6560"/>
                </a:moveTo>
                <a:lnTo>
                  <a:pt x="199931" y="12494"/>
                </a:lnTo>
                <a:lnTo>
                  <a:pt x="193996" y="12494"/>
                </a:lnTo>
                <a:lnTo>
                  <a:pt x="193996" y="6560"/>
                </a:lnTo>
                <a:close/>
                <a:moveTo>
                  <a:pt x="206180" y="6560"/>
                </a:moveTo>
                <a:lnTo>
                  <a:pt x="206180" y="12494"/>
                </a:lnTo>
                <a:lnTo>
                  <a:pt x="200244" y="12494"/>
                </a:lnTo>
                <a:lnTo>
                  <a:pt x="200244" y="6560"/>
                </a:lnTo>
                <a:close/>
                <a:moveTo>
                  <a:pt x="212427" y="6560"/>
                </a:moveTo>
                <a:lnTo>
                  <a:pt x="212427" y="12494"/>
                </a:lnTo>
                <a:lnTo>
                  <a:pt x="206491" y="12494"/>
                </a:lnTo>
                <a:lnTo>
                  <a:pt x="206491" y="6560"/>
                </a:lnTo>
                <a:close/>
                <a:moveTo>
                  <a:pt x="218674" y="6560"/>
                </a:moveTo>
                <a:lnTo>
                  <a:pt x="218674" y="12494"/>
                </a:lnTo>
                <a:lnTo>
                  <a:pt x="212739" y="12494"/>
                </a:lnTo>
                <a:lnTo>
                  <a:pt x="212739" y="6560"/>
                </a:lnTo>
                <a:close/>
                <a:moveTo>
                  <a:pt x="224921" y="6560"/>
                </a:moveTo>
                <a:lnTo>
                  <a:pt x="224921" y="12494"/>
                </a:lnTo>
                <a:lnTo>
                  <a:pt x="218987" y="12494"/>
                </a:lnTo>
                <a:lnTo>
                  <a:pt x="218987" y="6560"/>
                </a:lnTo>
                <a:close/>
                <a:moveTo>
                  <a:pt x="231170" y="6560"/>
                </a:moveTo>
                <a:lnTo>
                  <a:pt x="231170" y="12494"/>
                </a:lnTo>
                <a:lnTo>
                  <a:pt x="225234" y="12494"/>
                </a:lnTo>
                <a:lnTo>
                  <a:pt x="225234" y="6560"/>
                </a:lnTo>
                <a:close/>
                <a:moveTo>
                  <a:pt x="237417" y="6560"/>
                </a:moveTo>
                <a:lnTo>
                  <a:pt x="237417" y="12494"/>
                </a:lnTo>
                <a:lnTo>
                  <a:pt x="231481" y="12494"/>
                </a:lnTo>
                <a:lnTo>
                  <a:pt x="231481" y="6560"/>
                </a:lnTo>
                <a:close/>
                <a:moveTo>
                  <a:pt x="243664" y="6560"/>
                </a:moveTo>
                <a:lnTo>
                  <a:pt x="243664" y="12494"/>
                </a:lnTo>
                <a:lnTo>
                  <a:pt x="237729" y="12494"/>
                </a:lnTo>
                <a:lnTo>
                  <a:pt x="237729" y="6560"/>
                </a:lnTo>
                <a:close/>
                <a:moveTo>
                  <a:pt x="249914" y="6560"/>
                </a:moveTo>
                <a:lnTo>
                  <a:pt x="249914" y="12494"/>
                </a:lnTo>
                <a:lnTo>
                  <a:pt x="243978" y="12494"/>
                </a:lnTo>
                <a:lnTo>
                  <a:pt x="243978" y="6560"/>
                </a:lnTo>
                <a:close/>
                <a:moveTo>
                  <a:pt x="256161" y="6560"/>
                </a:moveTo>
                <a:lnTo>
                  <a:pt x="256161" y="12494"/>
                </a:lnTo>
                <a:lnTo>
                  <a:pt x="250225" y="12494"/>
                </a:lnTo>
                <a:lnTo>
                  <a:pt x="250225" y="6560"/>
                </a:lnTo>
                <a:close/>
                <a:moveTo>
                  <a:pt x="262409" y="6560"/>
                </a:moveTo>
                <a:lnTo>
                  <a:pt x="262409" y="12494"/>
                </a:lnTo>
                <a:lnTo>
                  <a:pt x="256474" y="12494"/>
                </a:lnTo>
                <a:lnTo>
                  <a:pt x="256474" y="6560"/>
                </a:lnTo>
                <a:close/>
                <a:moveTo>
                  <a:pt x="268656" y="6560"/>
                </a:moveTo>
                <a:lnTo>
                  <a:pt x="268656" y="12494"/>
                </a:lnTo>
                <a:lnTo>
                  <a:pt x="262721" y="12494"/>
                </a:lnTo>
                <a:lnTo>
                  <a:pt x="262721" y="6560"/>
                </a:lnTo>
                <a:close/>
                <a:moveTo>
                  <a:pt x="274904" y="6560"/>
                </a:moveTo>
                <a:lnTo>
                  <a:pt x="274904" y="12494"/>
                </a:lnTo>
                <a:lnTo>
                  <a:pt x="268968" y="12494"/>
                </a:lnTo>
                <a:lnTo>
                  <a:pt x="268968" y="6560"/>
                </a:lnTo>
                <a:close/>
                <a:moveTo>
                  <a:pt x="6251" y="12807"/>
                </a:moveTo>
                <a:lnTo>
                  <a:pt x="6251" y="18742"/>
                </a:lnTo>
                <a:lnTo>
                  <a:pt x="315" y="18742"/>
                </a:lnTo>
                <a:lnTo>
                  <a:pt x="315" y="12807"/>
                </a:lnTo>
                <a:close/>
                <a:moveTo>
                  <a:pt x="12498" y="12807"/>
                </a:moveTo>
                <a:lnTo>
                  <a:pt x="12498" y="18742"/>
                </a:lnTo>
                <a:lnTo>
                  <a:pt x="6562" y="18742"/>
                </a:lnTo>
                <a:lnTo>
                  <a:pt x="6562" y="12807"/>
                </a:lnTo>
                <a:close/>
                <a:moveTo>
                  <a:pt x="18745" y="12807"/>
                </a:moveTo>
                <a:lnTo>
                  <a:pt x="18745" y="18742"/>
                </a:lnTo>
                <a:lnTo>
                  <a:pt x="12810" y="18742"/>
                </a:lnTo>
                <a:lnTo>
                  <a:pt x="12810" y="12807"/>
                </a:lnTo>
                <a:close/>
                <a:moveTo>
                  <a:pt x="24992" y="12807"/>
                </a:moveTo>
                <a:lnTo>
                  <a:pt x="24992" y="18742"/>
                </a:lnTo>
                <a:lnTo>
                  <a:pt x="19058" y="18742"/>
                </a:lnTo>
                <a:lnTo>
                  <a:pt x="19058" y="12807"/>
                </a:lnTo>
                <a:close/>
                <a:moveTo>
                  <a:pt x="31241" y="12807"/>
                </a:moveTo>
                <a:lnTo>
                  <a:pt x="31241" y="18742"/>
                </a:lnTo>
                <a:lnTo>
                  <a:pt x="25305" y="18742"/>
                </a:lnTo>
                <a:lnTo>
                  <a:pt x="25305" y="12807"/>
                </a:lnTo>
                <a:close/>
                <a:moveTo>
                  <a:pt x="37489" y="12807"/>
                </a:moveTo>
                <a:lnTo>
                  <a:pt x="37489" y="18742"/>
                </a:lnTo>
                <a:lnTo>
                  <a:pt x="31553" y="18742"/>
                </a:lnTo>
                <a:lnTo>
                  <a:pt x="31553" y="12807"/>
                </a:lnTo>
                <a:close/>
                <a:moveTo>
                  <a:pt x="43737" y="12807"/>
                </a:moveTo>
                <a:lnTo>
                  <a:pt x="43737" y="18742"/>
                </a:lnTo>
                <a:lnTo>
                  <a:pt x="37802" y="18742"/>
                </a:lnTo>
                <a:lnTo>
                  <a:pt x="37802" y="12807"/>
                </a:lnTo>
                <a:close/>
                <a:moveTo>
                  <a:pt x="49985" y="12807"/>
                </a:moveTo>
                <a:lnTo>
                  <a:pt x="49985" y="18742"/>
                </a:lnTo>
                <a:lnTo>
                  <a:pt x="44049" y="18742"/>
                </a:lnTo>
                <a:lnTo>
                  <a:pt x="44049" y="12807"/>
                </a:lnTo>
                <a:close/>
                <a:moveTo>
                  <a:pt x="56232" y="12807"/>
                </a:moveTo>
                <a:lnTo>
                  <a:pt x="56232" y="18742"/>
                </a:lnTo>
                <a:lnTo>
                  <a:pt x="50296" y="18742"/>
                </a:lnTo>
                <a:lnTo>
                  <a:pt x="50296" y="12807"/>
                </a:lnTo>
                <a:close/>
                <a:moveTo>
                  <a:pt x="62480" y="12807"/>
                </a:moveTo>
                <a:lnTo>
                  <a:pt x="62480" y="18742"/>
                </a:lnTo>
                <a:lnTo>
                  <a:pt x="56545" y="18742"/>
                </a:lnTo>
                <a:lnTo>
                  <a:pt x="56545" y="12807"/>
                </a:lnTo>
                <a:close/>
                <a:moveTo>
                  <a:pt x="68727" y="12807"/>
                </a:moveTo>
                <a:lnTo>
                  <a:pt x="68727" y="18742"/>
                </a:lnTo>
                <a:lnTo>
                  <a:pt x="62792" y="18742"/>
                </a:lnTo>
                <a:lnTo>
                  <a:pt x="62792" y="12807"/>
                </a:lnTo>
                <a:close/>
                <a:moveTo>
                  <a:pt x="74975" y="12807"/>
                </a:moveTo>
                <a:lnTo>
                  <a:pt x="74975" y="18742"/>
                </a:lnTo>
                <a:lnTo>
                  <a:pt x="69039" y="18742"/>
                </a:lnTo>
                <a:lnTo>
                  <a:pt x="69039" y="12807"/>
                </a:lnTo>
                <a:close/>
                <a:moveTo>
                  <a:pt x="81223" y="12807"/>
                </a:moveTo>
                <a:lnTo>
                  <a:pt x="81223" y="18742"/>
                </a:lnTo>
                <a:lnTo>
                  <a:pt x="75286" y="18742"/>
                </a:lnTo>
                <a:lnTo>
                  <a:pt x="75286" y="12807"/>
                </a:lnTo>
                <a:close/>
                <a:moveTo>
                  <a:pt x="87470" y="12807"/>
                </a:moveTo>
                <a:lnTo>
                  <a:pt x="87470" y="18742"/>
                </a:lnTo>
                <a:lnTo>
                  <a:pt x="81535" y="18742"/>
                </a:lnTo>
                <a:lnTo>
                  <a:pt x="81535" y="12807"/>
                </a:lnTo>
                <a:close/>
                <a:moveTo>
                  <a:pt x="93720" y="12807"/>
                </a:moveTo>
                <a:lnTo>
                  <a:pt x="93720" y="18742"/>
                </a:lnTo>
                <a:lnTo>
                  <a:pt x="87784" y="18742"/>
                </a:lnTo>
                <a:lnTo>
                  <a:pt x="87784" y="12807"/>
                </a:lnTo>
                <a:close/>
                <a:moveTo>
                  <a:pt x="99967" y="12807"/>
                </a:moveTo>
                <a:lnTo>
                  <a:pt x="99967" y="18742"/>
                </a:lnTo>
                <a:lnTo>
                  <a:pt x="94031" y="18742"/>
                </a:lnTo>
                <a:lnTo>
                  <a:pt x="94031" y="12807"/>
                </a:lnTo>
                <a:close/>
                <a:moveTo>
                  <a:pt x="106214" y="12807"/>
                </a:moveTo>
                <a:lnTo>
                  <a:pt x="106214" y="18742"/>
                </a:lnTo>
                <a:lnTo>
                  <a:pt x="100280" y="18742"/>
                </a:lnTo>
                <a:lnTo>
                  <a:pt x="100280" y="12807"/>
                </a:lnTo>
                <a:close/>
                <a:moveTo>
                  <a:pt x="112461" y="12807"/>
                </a:moveTo>
                <a:lnTo>
                  <a:pt x="112461" y="18742"/>
                </a:lnTo>
                <a:lnTo>
                  <a:pt x="106527" y="18742"/>
                </a:lnTo>
                <a:lnTo>
                  <a:pt x="106527" y="12807"/>
                </a:lnTo>
                <a:close/>
                <a:moveTo>
                  <a:pt x="118710" y="12807"/>
                </a:moveTo>
                <a:lnTo>
                  <a:pt x="118710" y="18742"/>
                </a:lnTo>
                <a:lnTo>
                  <a:pt x="112774" y="18742"/>
                </a:lnTo>
                <a:lnTo>
                  <a:pt x="112774" y="12807"/>
                </a:lnTo>
                <a:close/>
                <a:moveTo>
                  <a:pt x="124957" y="12807"/>
                </a:moveTo>
                <a:lnTo>
                  <a:pt x="124957" y="18742"/>
                </a:lnTo>
                <a:lnTo>
                  <a:pt x="119021" y="18742"/>
                </a:lnTo>
                <a:lnTo>
                  <a:pt x="119021" y="12807"/>
                </a:lnTo>
                <a:close/>
                <a:moveTo>
                  <a:pt x="131204" y="12807"/>
                </a:moveTo>
                <a:lnTo>
                  <a:pt x="131204" y="18742"/>
                </a:lnTo>
                <a:lnTo>
                  <a:pt x="125270" y="18742"/>
                </a:lnTo>
                <a:lnTo>
                  <a:pt x="125270" y="12807"/>
                </a:lnTo>
                <a:close/>
                <a:moveTo>
                  <a:pt x="137451" y="12807"/>
                </a:moveTo>
                <a:lnTo>
                  <a:pt x="137451" y="18742"/>
                </a:lnTo>
                <a:lnTo>
                  <a:pt x="131517" y="18742"/>
                </a:lnTo>
                <a:lnTo>
                  <a:pt x="131517" y="12807"/>
                </a:lnTo>
                <a:close/>
                <a:moveTo>
                  <a:pt x="143702" y="12807"/>
                </a:moveTo>
                <a:lnTo>
                  <a:pt x="143702" y="18742"/>
                </a:lnTo>
                <a:lnTo>
                  <a:pt x="137766" y="18742"/>
                </a:lnTo>
                <a:lnTo>
                  <a:pt x="137766" y="12807"/>
                </a:lnTo>
                <a:close/>
                <a:moveTo>
                  <a:pt x="149949" y="12807"/>
                </a:moveTo>
                <a:lnTo>
                  <a:pt x="149949" y="18742"/>
                </a:lnTo>
                <a:lnTo>
                  <a:pt x="144015" y="18742"/>
                </a:lnTo>
                <a:lnTo>
                  <a:pt x="144015" y="12807"/>
                </a:lnTo>
                <a:close/>
                <a:moveTo>
                  <a:pt x="156196" y="12807"/>
                </a:moveTo>
                <a:lnTo>
                  <a:pt x="156196" y="18742"/>
                </a:lnTo>
                <a:lnTo>
                  <a:pt x="150262" y="18742"/>
                </a:lnTo>
                <a:lnTo>
                  <a:pt x="150262" y="12807"/>
                </a:lnTo>
                <a:close/>
                <a:moveTo>
                  <a:pt x="162445" y="12807"/>
                </a:moveTo>
                <a:lnTo>
                  <a:pt x="162445" y="18742"/>
                </a:lnTo>
                <a:lnTo>
                  <a:pt x="156509" y="18742"/>
                </a:lnTo>
                <a:lnTo>
                  <a:pt x="156509" y="12807"/>
                </a:lnTo>
                <a:close/>
                <a:moveTo>
                  <a:pt x="168692" y="12807"/>
                </a:moveTo>
                <a:lnTo>
                  <a:pt x="168692" y="18742"/>
                </a:lnTo>
                <a:lnTo>
                  <a:pt x="162756" y="18742"/>
                </a:lnTo>
                <a:lnTo>
                  <a:pt x="162756" y="12807"/>
                </a:lnTo>
                <a:close/>
                <a:moveTo>
                  <a:pt x="174939" y="12807"/>
                </a:moveTo>
                <a:lnTo>
                  <a:pt x="174939" y="18742"/>
                </a:lnTo>
                <a:lnTo>
                  <a:pt x="169005" y="18742"/>
                </a:lnTo>
                <a:lnTo>
                  <a:pt x="169005" y="12807"/>
                </a:lnTo>
                <a:close/>
                <a:moveTo>
                  <a:pt x="181186" y="12807"/>
                </a:moveTo>
                <a:lnTo>
                  <a:pt x="181186" y="18742"/>
                </a:lnTo>
                <a:lnTo>
                  <a:pt x="175252" y="18742"/>
                </a:lnTo>
                <a:lnTo>
                  <a:pt x="175252" y="12807"/>
                </a:lnTo>
                <a:close/>
                <a:moveTo>
                  <a:pt x="187435" y="12807"/>
                </a:moveTo>
                <a:lnTo>
                  <a:pt x="187435" y="18742"/>
                </a:lnTo>
                <a:lnTo>
                  <a:pt x="181499" y="18742"/>
                </a:lnTo>
                <a:lnTo>
                  <a:pt x="181499" y="12807"/>
                </a:lnTo>
                <a:close/>
                <a:moveTo>
                  <a:pt x="193684" y="12807"/>
                </a:moveTo>
                <a:lnTo>
                  <a:pt x="193684" y="18742"/>
                </a:lnTo>
                <a:lnTo>
                  <a:pt x="187749" y="18742"/>
                </a:lnTo>
                <a:lnTo>
                  <a:pt x="187749" y="12807"/>
                </a:lnTo>
                <a:close/>
                <a:moveTo>
                  <a:pt x="199931" y="12807"/>
                </a:moveTo>
                <a:lnTo>
                  <a:pt x="199931" y="18742"/>
                </a:lnTo>
                <a:lnTo>
                  <a:pt x="193996" y="18742"/>
                </a:lnTo>
                <a:lnTo>
                  <a:pt x="193996" y="12807"/>
                </a:lnTo>
                <a:close/>
                <a:moveTo>
                  <a:pt x="206180" y="12807"/>
                </a:moveTo>
                <a:lnTo>
                  <a:pt x="206180" y="18742"/>
                </a:lnTo>
                <a:lnTo>
                  <a:pt x="200244" y="18742"/>
                </a:lnTo>
                <a:lnTo>
                  <a:pt x="200244" y="12807"/>
                </a:lnTo>
                <a:close/>
                <a:moveTo>
                  <a:pt x="212427" y="12807"/>
                </a:moveTo>
                <a:lnTo>
                  <a:pt x="212427" y="18742"/>
                </a:lnTo>
                <a:lnTo>
                  <a:pt x="206491" y="18742"/>
                </a:lnTo>
                <a:lnTo>
                  <a:pt x="206491" y="12807"/>
                </a:lnTo>
                <a:close/>
                <a:moveTo>
                  <a:pt x="218674" y="12807"/>
                </a:moveTo>
                <a:lnTo>
                  <a:pt x="218674" y="18742"/>
                </a:lnTo>
                <a:lnTo>
                  <a:pt x="212739" y="18742"/>
                </a:lnTo>
                <a:lnTo>
                  <a:pt x="212739" y="12807"/>
                </a:lnTo>
                <a:close/>
                <a:moveTo>
                  <a:pt x="224921" y="12807"/>
                </a:moveTo>
                <a:lnTo>
                  <a:pt x="224921" y="18742"/>
                </a:lnTo>
                <a:lnTo>
                  <a:pt x="218987" y="18742"/>
                </a:lnTo>
                <a:lnTo>
                  <a:pt x="218987" y="12807"/>
                </a:lnTo>
                <a:close/>
                <a:moveTo>
                  <a:pt x="231170" y="12807"/>
                </a:moveTo>
                <a:lnTo>
                  <a:pt x="231170" y="18742"/>
                </a:lnTo>
                <a:lnTo>
                  <a:pt x="225234" y="18742"/>
                </a:lnTo>
                <a:lnTo>
                  <a:pt x="225234" y="12807"/>
                </a:lnTo>
                <a:close/>
                <a:moveTo>
                  <a:pt x="237417" y="12807"/>
                </a:moveTo>
                <a:lnTo>
                  <a:pt x="237417" y="18742"/>
                </a:lnTo>
                <a:lnTo>
                  <a:pt x="231481" y="18742"/>
                </a:lnTo>
                <a:lnTo>
                  <a:pt x="231481" y="12807"/>
                </a:lnTo>
                <a:close/>
                <a:moveTo>
                  <a:pt x="243664" y="12807"/>
                </a:moveTo>
                <a:lnTo>
                  <a:pt x="243664" y="18742"/>
                </a:lnTo>
                <a:lnTo>
                  <a:pt x="237729" y="18742"/>
                </a:lnTo>
                <a:lnTo>
                  <a:pt x="237729" y="12807"/>
                </a:lnTo>
                <a:close/>
                <a:moveTo>
                  <a:pt x="249914" y="12807"/>
                </a:moveTo>
                <a:lnTo>
                  <a:pt x="249914" y="18742"/>
                </a:lnTo>
                <a:lnTo>
                  <a:pt x="243978" y="18742"/>
                </a:lnTo>
                <a:lnTo>
                  <a:pt x="243978" y="12807"/>
                </a:lnTo>
                <a:close/>
                <a:moveTo>
                  <a:pt x="256161" y="12807"/>
                </a:moveTo>
                <a:lnTo>
                  <a:pt x="256161" y="18742"/>
                </a:lnTo>
                <a:lnTo>
                  <a:pt x="250225" y="18742"/>
                </a:lnTo>
                <a:lnTo>
                  <a:pt x="250225" y="12807"/>
                </a:lnTo>
                <a:close/>
                <a:moveTo>
                  <a:pt x="262409" y="12807"/>
                </a:moveTo>
                <a:lnTo>
                  <a:pt x="262409" y="18742"/>
                </a:lnTo>
                <a:lnTo>
                  <a:pt x="256474" y="18742"/>
                </a:lnTo>
                <a:lnTo>
                  <a:pt x="256474" y="12807"/>
                </a:lnTo>
                <a:close/>
                <a:moveTo>
                  <a:pt x="268656" y="12807"/>
                </a:moveTo>
                <a:lnTo>
                  <a:pt x="268656" y="18742"/>
                </a:lnTo>
                <a:lnTo>
                  <a:pt x="262721" y="18742"/>
                </a:lnTo>
                <a:lnTo>
                  <a:pt x="262721" y="12807"/>
                </a:lnTo>
                <a:close/>
                <a:moveTo>
                  <a:pt x="274904" y="12807"/>
                </a:moveTo>
                <a:lnTo>
                  <a:pt x="274904" y="18742"/>
                </a:lnTo>
                <a:lnTo>
                  <a:pt x="268968" y="18742"/>
                </a:lnTo>
                <a:lnTo>
                  <a:pt x="268968" y="12807"/>
                </a:lnTo>
                <a:close/>
                <a:moveTo>
                  <a:pt x="6251" y="19054"/>
                </a:moveTo>
                <a:lnTo>
                  <a:pt x="6251" y="24990"/>
                </a:lnTo>
                <a:lnTo>
                  <a:pt x="315" y="24990"/>
                </a:lnTo>
                <a:lnTo>
                  <a:pt x="315" y="19054"/>
                </a:lnTo>
                <a:close/>
                <a:moveTo>
                  <a:pt x="12498" y="19054"/>
                </a:moveTo>
                <a:lnTo>
                  <a:pt x="12498" y="24990"/>
                </a:lnTo>
                <a:lnTo>
                  <a:pt x="6562" y="24990"/>
                </a:lnTo>
                <a:lnTo>
                  <a:pt x="6562" y="19054"/>
                </a:lnTo>
                <a:close/>
                <a:moveTo>
                  <a:pt x="18745" y="19054"/>
                </a:moveTo>
                <a:lnTo>
                  <a:pt x="18745" y="24990"/>
                </a:lnTo>
                <a:lnTo>
                  <a:pt x="12810" y="24990"/>
                </a:lnTo>
                <a:lnTo>
                  <a:pt x="12810" y="19054"/>
                </a:lnTo>
                <a:close/>
                <a:moveTo>
                  <a:pt x="24992" y="19054"/>
                </a:moveTo>
                <a:lnTo>
                  <a:pt x="24992" y="24990"/>
                </a:lnTo>
                <a:lnTo>
                  <a:pt x="19058" y="24990"/>
                </a:lnTo>
                <a:lnTo>
                  <a:pt x="19058" y="19054"/>
                </a:lnTo>
                <a:close/>
                <a:moveTo>
                  <a:pt x="31241" y="19054"/>
                </a:moveTo>
                <a:lnTo>
                  <a:pt x="31241" y="24990"/>
                </a:lnTo>
                <a:lnTo>
                  <a:pt x="25305" y="24990"/>
                </a:lnTo>
                <a:lnTo>
                  <a:pt x="25305" y="19054"/>
                </a:lnTo>
                <a:close/>
                <a:moveTo>
                  <a:pt x="37489" y="19054"/>
                </a:moveTo>
                <a:lnTo>
                  <a:pt x="37489" y="24990"/>
                </a:lnTo>
                <a:lnTo>
                  <a:pt x="31553" y="24990"/>
                </a:lnTo>
                <a:lnTo>
                  <a:pt x="31553" y="19054"/>
                </a:lnTo>
                <a:close/>
                <a:moveTo>
                  <a:pt x="43737" y="19054"/>
                </a:moveTo>
                <a:lnTo>
                  <a:pt x="43737" y="24990"/>
                </a:lnTo>
                <a:lnTo>
                  <a:pt x="37802" y="24990"/>
                </a:lnTo>
                <a:lnTo>
                  <a:pt x="37802" y="19054"/>
                </a:lnTo>
                <a:close/>
                <a:moveTo>
                  <a:pt x="49985" y="19054"/>
                </a:moveTo>
                <a:lnTo>
                  <a:pt x="49985" y="24990"/>
                </a:lnTo>
                <a:lnTo>
                  <a:pt x="44049" y="24990"/>
                </a:lnTo>
                <a:lnTo>
                  <a:pt x="44049" y="19054"/>
                </a:lnTo>
                <a:close/>
                <a:moveTo>
                  <a:pt x="56232" y="19054"/>
                </a:moveTo>
                <a:lnTo>
                  <a:pt x="56232" y="24990"/>
                </a:lnTo>
                <a:lnTo>
                  <a:pt x="50296" y="24990"/>
                </a:lnTo>
                <a:lnTo>
                  <a:pt x="50296" y="19054"/>
                </a:lnTo>
                <a:close/>
                <a:moveTo>
                  <a:pt x="62480" y="19054"/>
                </a:moveTo>
                <a:lnTo>
                  <a:pt x="62480" y="24990"/>
                </a:lnTo>
                <a:lnTo>
                  <a:pt x="56545" y="24990"/>
                </a:lnTo>
                <a:lnTo>
                  <a:pt x="56545" y="19054"/>
                </a:lnTo>
                <a:close/>
                <a:moveTo>
                  <a:pt x="68727" y="19054"/>
                </a:moveTo>
                <a:lnTo>
                  <a:pt x="68727" y="24990"/>
                </a:lnTo>
                <a:lnTo>
                  <a:pt x="62792" y="24990"/>
                </a:lnTo>
                <a:lnTo>
                  <a:pt x="62792" y="19054"/>
                </a:lnTo>
                <a:close/>
                <a:moveTo>
                  <a:pt x="74975" y="19054"/>
                </a:moveTo>
                <a:lnTo>
                  <a:pt x="74975" y="24990"/>
                </a:lnTo>
                <a:lnTo>
                  <a:pt x="69039" y="24990"/>
                </a:lnTo>
                <a:lnTo>
                  <a:pt x="69039" y="19054"/>
                </a:lnTo>
                <a:close/>
                <a:moveTo>
                  <a:pt x="81223" y="19054"/>
                </a:moveTo>
                <a:lnTo>
                  <a:pt x="81223" y="24990"/>
                </a:lnTo>
                <a:lnTo>
                  <a:pt x="75286" y="24990"/>
                </a:lnTo>
                <a:lnTo>
                  <a:pt x="75286" y="19054"/>
                </a:lnTo>
                <a:close/>
                <a:moveTo>
                  <a:pt x="87470" y="19054"/>
                </a:moveTo>
                <a:lnTo>
                  <a:pt x="87470" y="24990"/>
                </a:lnTo>
                <a:lnTo>
                  <a:pt x="81535" y="24990"/>
                </a:lnTo>
                <a:lnTo>
                  <a:pt x="81535" y="19054"/>
                </a:lnTo>
                <a:close/>
                <a:moveTo>
                  <a:pt x="93720" y="19054"/>
                </a:moveTo>
                <a:lnTo>
                  <a:pt x="93720" y="24990"/>
                </a:lnTo>
                <a:lnTo>
                  <a:pt x="87784" y="24990"/>
                </a:lnTo>
                <a:lnTo>
                  <a:pt x="87784" y="19054"/>
                </a:lnTo>
                <a:close/>
                <a:moveTo>
                  <a:pt x="99967" y="19054"/>
                </a:moveTo>
                <a:lnTo>
                  <a:pt x="99967" y="24990"/>
                </a:lnTo>
                <a:lnTo>
                  <a:pt x="94031" y="24990"/>
                </a:lnTo>
                <a:lnTo>
                  <a:pt x="94031" y="19054"/>
                </a:lnTo>
                <a:close/>
                <a:moveTo>
                  <a:pt x="106214" y="19054"/>
                </a:moveTo>
                <a:lnTo>
                  <a:pt x="106214" y="24990"/>
                </a:lnTo>
                <a:lnTo>
                  <a:pt x="100280" y="24990"/>
                </a:lnTo>
                <a:lnTo>
                  <a:pt x="100280" y="19054"/>
                </a:lnTo>
                <a:close/>
                <a:moveTo>
                  <a:pt x="112461" y="19054"/>
                </a:moveTo>
                <a:lnTo>
                  <a:pt x="112461" y="24990"/>
                </a:lnTo>
                <a:lnTo>
                  <a:pt x="106527" y="24990"/>
                </a:lnTo>
                <a:lnTo>
                  <a:pt x="106527" y="19054"/>
                </a:lnTo>
                <a:close/>
                <a:moveTo>
                  <a:pt x="118710" y="19054"/>
                </a:moveTo>
                <a:lnTo>
                  <a:pt x="118710" y="24990"/>
                </a:lnTo>
                <a:lnTo>
                  <a:pt x="112774" y="24990"/>
                </a:lnTo>
                <a:lnTo>
                  <a:pt x="112774" y="19054"/>
                </a:lnTo>
                <a:close/>
                <a:moveTo>
                  <a:pt x="124957" y="19054"/>
                </a:moveTo>
                <a:lnTo>
                  <a:pt x="124957" y="24990"/>
                </a:lnTo>
                <a:lnTo>
                  <a:pt x="119021" y="24990"/>
                </a:lnTo>
                <a:lnTo>
                  <a:pt x="119021" y="19054"/>
                </a:lnTo>
                <a:close/>
                <a:moveTo>
                  <a:pt x="131204" y="19054"/>
                </a:moveTo>
                <a:lnTo>
                  <a:pt x="131204" y="24990"/>
                </a:lnTo>
                <a:lnTo>
                  <a:pt x="125270" y="24990"/>
                </a:lnTo>
                <a:lnTo>
                  <a:pt x="125270" y="19054"/>
                </a:lnTo>
                <a:close/>
                <a:moveTo>
                  <a:pt x="137451" y="19054"/>
                </a:moveTo>
                <a:lnTo>
                  <a:pt x="137451" y="24990"/>
                </a:lnTo>
                <a:lnTo>
                  <a:pt x="131517" y="24990"/>
                </a:lnTo>
                <a:lnTo>
                  <a:pt x="131517" y="19054"/>
                </a:lnTo>
                <a:close/>
                <a:moveTo>
                  <a:pt x="143702" y="19054"/>
                </a:moveTo>
                <a:lnTo>
                  <a:pt x="143702" y="24990"/>
                </a:lnTo>
                <a:lnTo>
                  <a:pt x="137766" y="24990"/>
                </a:lnTo>
                <a:lnTo>
                  <a:pt x="137766" y="19054"/>
                </a:lnTo>
                <a:close/>
                <a:moveTo>
                  <a:pt x="149949" y="19054"/>
                </a:moveTo>
                <a:lnTo>
                  <a:pt x="149949" y="24990"/>
                </a:lnTo>
                <a:lnTo>
                  <a:pt x="144015" y="24990"/>
                </a:lnTo>
                <a:lnTo>
                  <a:pt x="144015" y="19054"/>
                </a:lnTo>
                <a:close/>
                <a:moveTo>
                  <a:pt x="156196" y="19054"/>
                </a:moveTo>
                <a:lnTo>
                  <a:pt x="156196" y="24990"/>
                </a:lnTo>
                <a:lnTo>
                  <a:pt x="150262" y="24990"/>
                </a:lnTo>
                <a:lnTo>
                  <a:pt x="150262" y="19054"/>
                </a:lnTo>
                <a:close/>
                <a:moveTo>
                  <a:pt x="162445" y="19054"/>
                </a:moveTo>
                <a:lnTo>
                  <a:pt x="162445" y="24990"/>
                </a:lnTo>
                <a:lnTo>
                  <a:pt x="156509" y="24990"/>
                </a:lnTo>
                <a:lnTo>
                  <a:pt x="156509" y="19054"/>
                </a:lnTo>
                <a:close/>
                <a:moveTo>
                  <a:pt x="168692" y="19054"/>
                </a:moveTo>
                <a:lnTo>
                  <a:pt x="168692" y="24990"/>
                </a:lnTo>
                <a:lnTo>
                  <a:pt x="162756" y="24990"/>
                </a:lnTo>
                <a:lnTo>
                  <a:pt x="162756" y="19054"/>
                </a:lnTo>
                <a:close/>
                <a:moveTo>
                  <a:pt x="174939" y="19054"/>
                </a:moveTo>
                <a:lnTo>
                  <a:pt x="174939" y="24990"/>
                </a:lnTo>
                <a:lnTo>
                  <a:pt x="169005" y="24990"/>
                </a:lnTo>
                <a:lnTo>
                  <a:pt x="169005" y="19054"/>
                </a:lnTo>
                <a:close/>
                <a:moveTo>
                  <a:pt x="181186" y="19054"/>
                </a:moveTo>
                <a:lnTo>
                  <a:pt x="181186" y="24990"/>
                </a:lnTo>
                <a:lnTo>
                  <a:pt x="175252" y="24990"/>
                </a:lnTo>
                <a:lnTo>
                  <a:pt x="175252" y="19054"/>
                </a:lnTo>
                <a:close/>
                <a:moveTo>
                  <a:pt x="187435" y="19054"/>
                </a:moveTo>
                <a:lnTo>
                  <a:pt x="187435" y="24990"/>
                </a:lnTo>
                <a:lnTo>
                  <a:pt x="181499" y="24990"/>
                </a:lnTo>
                <a:lnTo>
                  <a:pt x="181499" y="19054"/>
                </a:lnTo>
                <a:close/>
                <a:moveTo>
                  <a:pt x="193684" y="19054"/>
                </a:moveTo>
                <a:lnTo>
                  <a:pt x="193684" y="24990"/>
                </a:lnTo>
                <a:lnTo>
                  <a:pt x="187749" y="24990"/>
                </a:lnTo>
                <a:lnTo>
                  <a:pt x="187749" y="19054"/>
                </a:lnTo>
                <a:close/>
                <a:moveTo>
                  <a:pt x="199931" y="19054"/>
                </a:moveTo>
                <a:lnTo>
                  <a:pt x="199931" y="24990"/>
                </a:lnTo>
                <a:lnTo>
                  <a:pt x="193996" y="24990"/>
                </a:lnTo>
                <a:lnTo>
                  <a:pt x="193996" y="19054"/>
                </a:lnTo>
                <a:close/>
                <a:moveTo>
                  <a:pt x="206180" y="19054"/>
                </a:moveTo>
                <a:lnTo>
                  <a:pt x="206180" y="24990"/>
                </a:lnTo>
                <a:lnTo>
                  <a:pt x="200244" y="24990"/>
                </a:lnTo>
                <a:lnTo>
                  <a:pt x="200244" y="19054"/>
                </a:lnTo>
                <a:close/>
                <a:moveTo>
                  <a:pt x="212427" y="19054"/>
                </a:moveTo>
                <a:lnTo>
                  <a:pt x="212427" y="24990"/>
                </a:lnTo>
                <a:lnTo>
                  <a:pt x="206491" y="24990"/>
                </a:lnTo>
                <a:lnTo>
                  <a:pt x="206491" y="19054"/>
                </a:lnTo>
                <a:close/>
                <a:moveTo>
                  <a:pt x="218674" y="19054"/>
                </a:moveTo>
                <a:lnTo>
                  <a:pt x="218674" y="24990"/>
                </a:lnTo>
                <a:lnTo>
                  <a:pt x="212739" y="24990"/>
                </a:lnTo>
                <a:lnTo>
                  <a:pt x="212739" y="19054"/>
                </a:lnTo>
                <a:close/>
                <a:moveTo>
                  <a:pt x="224921" y="19054"/>
                </a:moveTo>
                <a:lnTo>
                  <a:pt x="224921" y="24990"/>
                </a:lnTo>
                <a:lnTo>
                  <a:pt x="218987" y="24990"/>
                </a:lnTo>
                <a:lnTo>
                  <a:pt x="218987" y="19054"/>
                </a:lnTo>
                <a:close/>
                <a:moveTo>
                  <a:pt x="231170" y="19054"/>
                </a:moveTo>
                <a:lnTo>
                  <a:pt x="231170" y="24990"/>
                </a:lnTo>
                <a:lnTo>
                  <a:pt x="225234" y="24990"/>
                </a:lnTo>
                <a:lnTo>
                  <a:pt x="225234" y="19054"/>
                </a:lnTo>
                <a:close/>
                <a:moveTo>
                  <a:pt x="237417" y="19054"/>
                </a:moveTo>
                <a:lnTo>
                  <a:pt x="237417" y="24990"/>
                </a:lnTo>
                <a:lnTo>
                  <a:pt x="231481" y="24990"/>
                </a:lnTo>
                <a:lnTo>
                  <a:pt x="231481" y="19054"/>
                </a:lnTo>
                <a:close/>
                <a:moveTo>
                  <a:pt x="243664" y="19054"/>
                </a:moveTo>
                <a:lnTo>
                  <a:pt x="243664" y="24990"/>
                </a:lnTo>
                <a:lnTo>
                  <a:pt x="237729" y="24990"/>
                </a:lnTo>
                <a:lnTo>
                  <a:pt x="237729" y="19054"/>
                </a:lnTo>
                <a:close/>
                <a:moveTo>
                  <a:pt x="249911" y="19054"/>
                </a:moveTo>
                <a:lnTo>
                  <a:pt x="249911" y="24990"/>
                </a:lnTo>
                <a:lnTo>
                  <a:pt x="243977" y="24990"/>
                </a:lnTo>
                <a:lnTo>
                  <a:pt x="243977" y="19054"/>
                </a:lnTo>
                <a:close/>
                <a:moveTo>
                  <a:pt x="256161" y="19054"/>
                </a:moveTo>
                <a:lnTo>
                  <a:pt x="256161" y="24990"/>
                </a:lnTo>
                <a:lnTo>
                  <a:pt x="250225" y="24990"/>
                </a:lnTo>
                <a:lnTo>
                  <a:pt x="250225" y="19054"/>
                </a:lnTo>
                <a:close/>
                <a:moveTo>
                  <a:pt x="262409" y="19054"/>
                </a:moveTo>
                <a:lnTo>
                  <a:pt x="262409" y="24990"/>
                </a:lnTo>
                <a:lnTo>
                  <a:pt x="256474" y="24990"/>
                </a:lnTo>
                <a:lnTo>
                  <a:pt x="256474" y="19054"/>
                </a:lnTo>
                <a:close/>
                <a:moveTo>
                  <a:pt x="268656" y="19054"/>
                </a:moveTo>
                <a:lnTo>
                  <a:pt x="268656" y="24990"/>
                </a:lnTo>
                <a:lnTo>
                  <a:pt x="262721" y="24990"/>
                </a:lnTo>
                <a:lnTo>
                  <a:pt x="262721" y="19054"/>
                </a:lnTo>
                <a:close/>
                <a:moveTo>
                  <a:pt x="274904" y="19054"/>
                </a:moveTo>
                <a:lnTo>
                  <a:pt x="274904" y="24990"/>
                </a:lnTo>
                <a:lnTo>
                  <a:pt x="268968" y="24990"/>
                </a:lnTo>
                <a:lnTo>
                  <a:pt x="268968" y="19054"/>
                </a:lnTo>
                <a:close/>
                <a:moveTo>
                  <a:pt x="6251" y="25301"/>
                </a:moveTo>
                <a:lnTo>
                  <a:pt x="6251" y="31237"/>
                </a:lnTo>
                <a:lnTo>
                  <a:pt x="315" y="31237"/>
                </a:lnTo>
                <a:lnTo>
                  <a:pt x="315" y="25301"/>
                </a:lnTo>
                <a:close/>
                <a:moveTo>
                  <a:pt x="12498" y="25301"/>
                </a:moveTo>
                <a:lnTo>
                  <a:pt x="12498" y="31237"/>
                </a:lnTo>
                <a:lnTo>
                  <a:pt x="6562" y="31237"/>
                </a:lnTo>
                <a:lnTo>
                  <a:pt x="6562" y="25301"/>
                </a:lnTo>
                <a:close/>
                <a:moveTo>
                  <a:pt x="18745" y="25301"/>
                </a:moveTo>
                <a:lnTo>
                  <a:pt x="18745" y="31237"/>
                </a:lnTo>
                <a:lnTo>
                  <a:pt x="12810" y="31237"/>
                </a:lnTo>
                <a:lnTo>
                  <a:pt x="12810" y="25301"/>
                </a:lnTo>
                <a:close/>
                <a:moveTo>
                  <a:pt x="24992" y="25301"/>
                </a:moveTo>
                <a:lnTo>
                  <a:pt x="24992" y="31237"/>
                </a:lnTo>
                <a:lnTo>
                  <a:pt x="19058" y="31237"/>
                </a:lnTo>
                <a:lnTo>
                  <a:pt x="19058" y="25301"/>
                </a:lnTo>
                <a:close/>
                <a:moveTo>
                  <a:pt x="31241" y="25301"/>
                </a:moveTo>
                <a:lnTo>
                  <a:pt x="31241" y="31237"/>
                </a:lnTo>
                <a:lnTo>
                  <a:pt x="25305" y="31237"/>
                </a:lnTo>
                <a:lnTo>
                  <a:pt x="25305" y="25301"/>
                </a:lnTo>
                <a:close/>
                <a:moveTo>
                  <a:pt x="37489" y="25301"/>
                </a:moveTo>
                <a:lnTo>
                  <a:pt x="37489" y="31237"/>
                </a:lnTo>
                <a:lnTo>
                  <a:pt x="31553" y="31237"/>
                </a:lnTo>
                <a:lnTo>
                  <a:pt x="31553" y="25301"/>
                </a:lnTo>
                <a:close/>
                <a:moveTo>
                  <a:pt x="43737" y="25301"/>
                </a:moveTo>
                <a:lnTo>
                  <a:pt x="43737" y="31237"/>
                </a:lnTo>
                <a:lnTo>
                  <a:pt x="37802" y="31237"/>
                </a:lnTo>
                <a:lnTo>
                  <a:pt x="37802" y="25301"/>
                </a:lnTo>
                <a:close/>
                <a:moveTo>
                  <a:pt x="49985" y="25301"/>
                </a:moveTo>
                <a:lnTo>
                  <a:pt x="49985" y="31237"/>
                </a:lnTo>
                <a:lnTo>
                  <a:pt x="44049" y="31237"/>
                </a:lnTo>
                <a:lnTo>
                  <a:pt x="44049" y="25301"/>
                </a:lnTo>
                <a:close/>
                <a:moveTo>
                  <a:pt x="56232" y="25301"/>
                </a:moveTo>
                <a:lnTo>
                  <a:pt x="56232" y="31237"/>
                </a:lnTo>
                <a:lnTo>
                  <a:pt x="50296" y="31237"/>
                </a:lnTo>
                <a:lnTo>
                  <a:pt x="50296" y="25301"/>
                </a:lnTo>
                <a:close/>
                <a:moveTo>
                  <a:pt x="62480" y="25301"/>
                </a:moveTo>
                <a:lnTo>
                  <a:pt x="62480" y="31237"/>
                </a:lnTo>
                <a:lnTo>
                  <a:pt x="56545" y="31237"/>
                </a:lnTo>
                <a:lnTo>
                  <a:pt x="56545" y="25301"/>
                </a:lnTo>
                <a:close/>
                <a:moveTo>
                  <a:pt x="68727" y="25301"/>
                </a:moveTo>
                <a:lnTo>
                  <a:pt x="68727" y="31237"/>
                </a:lnTo>
                <a:lnTo>
                  <a:pt x="62792" y="31237"/>
                </a:lnTo>
                <a:lnTo>
                  <a:pt x="62792" y="25301"/>
                </a:lnTo>
                <a:close/>
                <a:moveTo>
                  <a:pt x="74975" y="25301"/>
                </a:moveTo>
                <a:lnTo>
                  <a:pt x="74975" y="31237"/>
                </a:lnTo>
                <a:lnTo>
                  <a:pt x="69039" y="31237"/>
                </a:lnTo>
                <a:lnTo>
                  <a:pt x="69039" y="25301"/>
                </a:lnTo>
                <a:close/>
                <a:moveTo>
                  <a:pt x="81223" y="25301"/>
                </a:moveTo>
                <a:lnTo>
                  <a:pt x="81223" y="31237"/>
                </a:lnTo>
                <a:lnTo>
                  <a:pt x="75286" y="31237"/>
                </a:lnTo>
                <a:lnTo>
                  <a:pt x="75286" y="25301"/>
                </a:lnTo>
                <a:close/>
                <a:moveTo>
                  <a:pt x="87470" y="25301"/>
                </a:moveTo>
                <a:lnTo>
                  <a:pt x="87470" y="31237"/>
                </a:lnTo>
                <a:lnTo>
                  <a:pt x="81535" y="31237"/>
                </a:lnTo>
                <a:lnTo>
                  <a:pt x="81535" y="25301"/>
                </a:lnTo>
                <a:close/>
                <a:moveTo>
                  <a:pt x="93720" y="25301"/>
                </a:moveTo>
                <a:lnTo>
                  <a:pt x="93720" y="31237"/>
                </a:lnTo>
                <a:lnTo>
                  <a:pt x="87784" y="31237"/>
                </a:lnTo>
                <a:lnTo>
                  <a:pt x="87784" y="25301"/>
                </a:lnTo>
                <a:close/>
                <a:moveTo>
                  <a:pt x="99967" y="25301"/>
                </a:moveTo>
                <a:lnTo>
                  <a:pt x="99967" y="31237"/>
                </a:lnTo>
                <a:lnTo>
                  <a:pt x="94031" y="31237"/>
                </a:lnTo>
                <a:lnTo>
                  <a:pt x="94031" y="25301"/>
                </a:lnTo>
                <a:close/>
                <a:moveTo>
                  <a:pt x="106214" y="25301"/>
                </a:moveTo>
                <a:lnTo>
                  <a:pt x="106214" y="31237"/>
                </a:lnTo>
                <a:lnTo>
                  <a:pt x="100280" y="31237"/>
                </a:lnTo>
                <a:lnTo>
                  <a:pt x="100280" y="25301"/>
                </a:lnTo>
                <a:close/>
                <a:moveTo>
                  <a:pt x="112461" y="25301"/>
                </a:moveTo>
                <a:lnTo>
                  <a:pt x="112461" y="31237"/>
                </a:lnTo>
                <a:lnTo>
                  <a:pt x="106527" y="31237"/>
                </a:lnTo>
                <a:lnTo>
                  <a:pt x="106527" y="25301"/>
                </a:lnTo>
                <a:close/>
                <a:moveTo>
                  <a:pt x="118710" y="25301"/>
                </a:moveTo>
                <a:lnTo>
                  <a:pt x="118710" y="31237"/>
                </a:lnTo>
                <a:lnTo>
                  <a:pt x="112774" y="31237"/>
                </a:lnTo>
                <a:lnTo>
                  <a:pt x="112774" y="25301"/>
                </a:lnTo>
                <a:close/>
                <a:moveTo>
                  <a:pt x="124957" y="25301"/>
                </a:moveTo>
                <a:lnTo>
                  <a:pt x="124957" y="31237"/>
                </a:lnTo>
                <a:lnTo>
                  <a:pt x="119021" y="31237"/>
                </a:lnTo>
                <a:lnTo>
                  <a:pt x="119021" y="25301"/>
                </a:lnTo>
                <a:close/>
                <a:moveTo>
                  <a:pt x="131204" y="25301"/>
                </a:moveTo>
                <a:lnTo>
                  <a:pt x="131204" y="31237"/>
                </a:lnTo>
                <a:lnTo>
                  <a:pt x="125270" y="31237"/>
                </a:lnTo>
                <a:lnTo>
                  <a:pt x="125270" y="25301"/>
                </a:lnTo>
                <a:close/>
                <a:moveTo>
                  <a:pt x="137451" y="25301"/>
                </a:moveTo>
                <a:lnTo>
                  <a:pt x="137451" y="31237"/>
                </a:lnTo>
                <a:lnTo>
                  <a:pt x="131517" y="31237"/>
                </a:lnTo>
                <a:lnTo>
                  <a:pt x="131517" y="25301"/>
                </a:lnTo>
                <a:close/>
                <a:moveTo>
                  <a:pt x="143702" y="25301"/>
                </a:moveTo>
                <a:lnTo>
                  <a:pt x="143702" y="31237"/>
                </a:lnTo>
                <a:lnTo>
                  <a:pt x="137766" y="31237"/>
                </a:lnTo>
                <a:lnTo>
                  <a:pt x="137766" y="25301"/>
                </a:lnTo>
                <a:close/>
                <a:moveTo>
                  <a:pt x="149949" y="25301"/>
                </a:moveTo>
                <a:lnTo>
                  <a:pt x="149949" y="31237"/>
                </a:lnTo>
                <a:lnTo>
                  <a:pt x="144015" y="31237"/>
                </a:lnTo>
                <a:lnTo>
                  <a:pt x="144015" y="25301"/>
                </a:lnTo>
                <a:close/>
                <a:moveTo>
                  <a:pt x="156196" y="25301"/>
                </a:moveTo>
                <a:lnTo>
                  <a:pt x="156196" y="31237"/>
                </a:lnTo>
                <a:lnTo>
                  <a:pt x="150262" y="31237"/>
                </a:lnTo>
                <a:lnTo>
                  <a:pt x="150262" y="25301"/>
                </a:lnTo>
                <a:close/>
                <a:moveTo>
                  <a:pt x="162445" y="25301"/>
                </a:moveTo>
                <a:lnTo>
                  <a:pt x="162445" y="31237"/>
                </a:lnTo>
                <a:lnTo>
                  <a:pt x="156509" y="31237"/>
                </a:lnTo>
                <a:lnTo>
                  <a:pt x="156509" y="25301"/>
                </a:lnTo>
                <a:close/>
                <a:moveTo>
                  <a:pt x="168692" y="25301"/>
                </a:moveTo>
                <a:lnTo>
                  <a:pt x="168692" y="31237"/>
                </a:lnTo>
                <a:lnTo>
                  <a:pt x="162756" y="31237"/>
                </a:lnTo>
                <a:lnTo>
                  <a:pt x="162756" y="25301"/>
                </a:lnTo>
                <a:close/>
                <a:moveTo>
                  <a:pt x="174939" y="25301"/>
                </a:moveTo>
                <a:lnTo>
                  <a:pt x="174939" y="31237"/>
                </a:lnTo>
                <a:lnTo>
                  <a:pt x="169005" y="31237"/>
                </a:lnTo>
                <a:lnTo>
                  <a:pt x="169005" y="25301"/>
                </a:lnTo>
                <a:close/>
                <a:moveTo>
                  <a:pt x="181186" y="25301"/>
                </a:moveTo>
                <a:lnTo>
                  <a:pt x="181186" y="31237"/>
                </a:lnTo>
                <a:lnTo>
                  <a:pt x="175252" y="31237"/>
                </a:lnTo>
                <a:lnTo>
                  <a:pt x="175252" y="25301"/>
                </a:lnTo>
                <a:close/>
                <a:moveTo>
                  <a:pt x="187435" y="25301"/>
                </a:moveTo>
                <a:lnTo>
                  <a:pt x="187435" y="31237"/>
                </a:lnTo>
                <a:lnTo>
                  <a:pt x="181499" y="31237"/>
                </a:lnTo>
                <a:lnTo>
                  <a:pt x="181499" y="25301"/>
                </a:lnTo>
                <a:close/>
                <a:moveTo>
                  <a:pt x="193684" y="25301"/>
                </a:moveTo>
                <a:lnTo>
                  <a:pt x="193684" y="31237"/>
                </a:lnTo>
                <a:lnTo>
                  <a:pt x="187749" y="31237"/>
                </a:lnTo>
                <a:lnTo>
                  <a:pt x="187749" y="25301"/>
                </a:lnTo>
                <a:close/>
                <a:moveTo>
                  <a:pt x="199931" y="25301"/>
                </a:moveTo>
                <a:lnTo>
                  <a:pt x="199931" y="31237"/>
                </a:lnTo>
                <a:lnTo>
                  <a:pt x="193996" y="31237"/>
                </a:lnTo>
                <a:lnTo>
                  <a:pt x="193996" y="25301"/>
                </a:lnTo>
                <a:close/>
                <a:moveTo>
                  <a:pt x="206180" y="25301"/>
                </a:moveTo>
                <a:lnTo>
                  <a:pt x="206180" y="31237"/>
                </a:lnTo>
                <a:lnTo>
                  <a:pt x="200244" y="31237"/>
                </a:lnTo>
                <a:lnTo>
                  <a:pt x="200244" y="25301"/>
                </a:lnTo>
                <a:close/>
                <a:moveTo>
                  <a:pt x="212427" y="25301"/>
                </a:moveTo>
                <a:lnTo>
                  <a:pt x="212427" y="31237"/>
                </a:lnTo>
                <a:lnTo>
                  <a:pt x="206491" y="31237"/>
                </a:lnTo>
                <a:lnTo>
                  <a:pt x="206491" y="25301"/>
                </a:lnTo>
                <a:close/>
                <a:moveTo>
                  <a:pt x="218674" y="25301"/>
                </a:moveTo>
                <a:lnTo>
                  <a:pt x="218674" y="31237"/>
                </a:lnTo>
                <a:lnTo>
                  <a:pt x="212739" y="31237"/>
                </a:lnTo>
                <a:lnTo>
                  <a:pt x="212739" y="25301"/>
                </a:lnTo>
                <a:close/>
                <a:moveTo>
                  <a:pt x="224921" y="25301"/>
                </a:moveTo>
                <a:lnTo>
                  <a:pt x="224921" y="31237"/>
                </a:lnTo>
                <a:lnTo>
                  <a:pt x="218987" y="31237"/>
                </a:lnTo>
                <a:lnTo>
                  <a:pt x="218987" y="25301"/>
                </a:lnTo>
                <a:close/>
                <a:moveTo>
                  <a:pt x="231170" y="25301"/>
                </a:moveTo>
                <a:lnTo>
                  <a:pt x="231170" y="31237"/>
                </a:lnTo>
                <a:lnTo>
                  <a:pt x="225234" y="31237"/>
                </a:lnTo>
                <a:lnTo>
                  <a:pt x="225234" y="25301"/>
                </a:lnTo>
                <a:close/>
                <a:moveTo>
                  <a:pt x="237417" y="25301"/>
                </a:moveTo>
                <a:lnTo>
                  <a:pt x="237417" y="31237"/>
                </a:lnTo>
                <a:lnTo>
                  <a:pt x="231481" y="31237"/>
                </a:lnTo>
                <a:lnTo>
                  <a:pt x="231481" y="25301"/>
                </a:lnTo>
                <a:close/>
                <a:moveTo>
                  <a:pt x="243664" y="25301"/>
                </a:moveTo>
                <a:lnTo>
                  <a:pt x="243664" y="31237"/>
                </a:lnTo>
                <a:lnTo>
                  <a:pt x="237729" y="31237"/>
                </a:lnTo>
                <a:lnTo>
                  <a:pt x="237729" y="25301"/>
                </a:lnTo>
                <a:close/>
                <a:moveTo>
                  <a:pt x="249911" y="25301"/>
                </a:moveTo>
                <a:lnTo>
                  <a:pt x="249911" y="31237"/>
                </a:lnTo>
                <a:lnTo>
                  <a:pt x="243977" y="31237"/>
                </a:lnTo>
                <a:lnTo>
                  <a:pt x="243977" y="25301"/>
                </a:lnTo>
                <a:close/>
                <a:moveTo>
                  <a:pt x="256161" y="25301"/>
                </a:moveTo>
                <a:lnTo>
                  <a:pt x="256161" y="31237"/>
                </a:lnTo>
                <a:lnTo>
                  <a:pt x="250225" y="31237"/>
                </a:lnTo>
                <a:lnTo>
                  <a:pt x="250225" y="25301"/>
                </a:lnTo>
                <a:close/>
                <a:moveTo>
                  <a:pt x="262409" y="25301"/>
                </a:moveTo>
                <a:lnTo>
                  <a:pt x="262409" y="31237"/>
                </a:lnTo>
                <a:lnTo>
                  <a:pt x="256474" y="31237"/>
                </a:lnTo>
                <a:lnTo>
                  <a:pt x="256474" y="25301"/>
                </a:lnTo>
                <a:close/>
                <a:moveTo>
                  <a:pt x="268656" y="25301"/>
                </a:moveTo>
                <a:lnTo>
                  <a:pt x="268656" y="31237"/>
                </a:lnTo>
                <a:lnTo>
                  <a:pt x="262721" y="31237"/>
                </a:lnTo>
                <a:lnTo>
                  <a:pt x="262721" y="25301"/>
                </a:lnTo>
                <a:close/>
                <a:moveTo>
                  <a:pt x="274904" y="25301"/>
                </a:moveTo>
                <a:lnTo>
                  <a:pt x="274904" y="31237"/>
                </a:lnTo>
                <a:lnTo>
                  <a:pt x="268968" y="31237"/>
                </a:lnTo>
                <a:lnTo>
                  <a:pt x="268968" y="25301"/>
                </a:lnTo>
                <a:close/>
                <a:moveTo>
                  <a:pt x="6251" y="31548"/>
                </a:moveTo>
                <a:lnTo>
                  <a:pt x="6251" y="31550"/>
                </a:lnTo>
                <a:lnTo>
                  <a:pt x="6251" y="37484"/>
                </a:lnTo>
                <a:lnTo>
                  <a:pt x="315" y="37484"/>
                </a:lnTo>
                <a:lnTo>
                  <a:pt x="315" y="31548"/>
                </a:lnTo>
                <a:close/>
                <a:moveTo>
                  <a:pt x="12498" y="31548"/>
                </a:moveTo>
                <a:lnTo>
                  <a:pt x="12498" y="31550"/>
                </a:lnTo>
                <a:lnTo>
                  <a:pt x="12498" y="37484"/>
                </a:lnTo>
                <a:lnTo>
                  <a:pt x="6562" y="37484"/>
                </a:lnTo>
                <a:lnTo>
                  <a:pt x="6562" y="31548"/>
                </a:lnTo>
                <a:close/>
                <a:moveTo>
                  <a:pt x="18745" y="31548"/>
                </a:moveTo>
                <a:lnTo>
                  <a:pt x="18745" y="31550"/>
                </a:lnTo>
                <a:lnTo>
                  <a:pt x="18745" y="37484"/>
                </a:lnTo>
                <a:lnTo>
                  <a:pt x="12810" y="37484"/>
                </a:lnTo>
                <a:lnTo>
                  <a:pt x="12810" y="31548"/>
                </a:lnTo>
                <a:close/>
                <a:moveTo>
                  <a:pt x="24992" y="31548"/>
                </a:moveTo>
                <a:lnTo>
                  <a:pt x="24992" y="31550"/>
                </a:lnTo>
                <a:lnTo>
                  <a:pt x="24992" y="37484"/>
                </a:lnTo>
                <a:lnTo>
                  <a:pt x="19058" y="37484"/>
                </a:lnTo>
                <a:lnTo>
                  <a:pt x="19058" y="31548"/>
                </a:lnTo>
                <a:close/>
                <a:moveTo>
                  <a:pt x="31242" y="31548"/>
                </a:moveTo>
                <a:lnTo>
                  <a:pt x="31242" y="31550"/>
                </a:lnTo>
                <a:lnTo>
                  <a:pt x="31242" y="37484"/>
                </a:lnTo>
                <a:lnTo>
                  <a:pt x="25305" y="37484"/>
                </a:lnTo>
                <a:lnTo>
                  <a:pt x="25305" y="31548"/>
                </a:lnTo>
                <a:close/>
                <a:moveTo>
                  <a:pt x="162445" y="31548"/>
                </a:moveTo>
                <a:lnTo>
                  <a:pt x="162445" y="31550"/>
                </a:lnTo>
                <a:lnTo>
                  <a:pt x="162445" y="37484"/>
                </a:lnTo>
                <a:lnTo>
                  <a:pt x="156509" y="37484"/>
                </a:lnTo>
                <a:lnTo>
                  <a:pt x="156509" y="31548"/>
                </a:lnTo>
                <a:close/>
                <a:moveTo>
                  <a:pt x="168692" y="31548"/>
                </a:moveTo>
                <a:lnTo>
                  <a:pt x="168692" y="31550"/>
                </a:lnTo>
                <a:lnTo>
                  <a:pt x="168692" y="37484"/>
                </a:lnTo>
                <a:lnTo>
                  <a:pt x="162756" y="37484"/>
                </a:lnTo>
                <a:lnTo>
                  <a:pt x="162756" y="31548"/>
                </a:lnTo>
                <a:close/>
                <a:moveTo>
                  <a:pt x="174939" y="31548"/>
                </a:moveTo>
                <a:lnTo>
                  <a:pt x="174939" y="31550"/>
                </a:lnTo>
                <a:lnTo>
                  <a:pt x="174939" y="37484"/>
                </a:lnTo>
                <a:lnTo>
                  <a:pt x="169005" y="37484"/>
                </a:lnTo>
                <a:lnTo>
                  <a:pt x="169005" y="31548"/>
                </a:lnTo>
                <a:close/>
                <a:moveTo>
                  <a:pt x="181186" y="31548"/>
                </a:moveTo>
                <a:lnTo>
                  <a:pt x="181186" y="31550"/>
                </a:lnTo>
                <a:lnTo>
                  <a:pt x="181186" y="37484"/>
                </a:lnTo>
                <a:lnTo>
                  <a:pt x="175252" y="37484"/>
                </a:lnTo>
                <a:lnTo>
                  <a:pt x="175252" y="31548"/>
                </a:lnTo>
                <a:close/>
                <a:moveTo>
                  <a:pt x="187435" y="31548"/>
                </a:moveTo>
                <a:lnTo>
                  <a:pt x="187435" y="31550"/>
                </a:lnTo>
                <a:lnTo>
                  <a:pt x="187435" y="37484"/>
                </a:lnTo>
                <a:lnTo>
                  <a:pt x="181499" y="37484"/>
                </a:lnTo>
                <a:lnTo>
                  <a:pt x="181499" y="31548"/>
                </a:lnTo>
                <a:close/>
                <a:moveTo>
                  <a:pt x="37489" y="31552"/>
                </a:moveTo>
                <a:lnTo>
                  <a:pt x="37489" y="37486"/>
                </a:lnTo>
                <a:lnTo>
                  <a:pt x="31553" y="37486"/>
                </a:lnTo>
                <a:lnTo>
                  <a:pt x="31553" y="31552"/>
                </a:lnTo>
                <a:close/>
                <a:moveTo>
                  <a:pt x="43737" y="31552"/>
                </a:moveTo>
                <a:lnTo>
                  <a:pt x="43737" y="37486"/>
                </a:lnTo>
                <a:lnTo>
                  <a:pt x="37802" y="37486"/>
                </a:lnTo>
                <a:lnTo>
                  <a:pt x="37802" y="31552"/>
                </a:lnTo>
                <a:close/>
                <a:moveTo>
                  <a:pt x="49985" y="31552"/>
                </a:moveTo>
                <a:lnTo>
                  <a:pt x="49985" y="37486"/>
                </a:lnTo>
                <a:lnTo>
                  <a:pt x="44049" y="37486"/>
                </a:lnTo>
                <a:lnTo>
                  <a:pt x="44049" y="31552"/>
                </a:lnTo>
                <a:close/>
                <a:moveTo>
                  <a:pt x="56232" y="31552"/>
                </a:moveTo>
                <a:lnTo>
                  <a:pt x="56232" y="37486"/>
                </a:lnTo>
                <a:lnTo>
                  <a:pt x="50296" y="37486"/>
                </a:lnTo>
                <a:lnTo>
                  <a:pt x="50296" y="31552"/>
                </a:lnTo>
                <a:close/>
                <a:moveTo>
                  <a:pt x="62480" y="31552"/>
                </a:moveTo>
                <a:lnTo>
                  <a:pt x="62480" y="37486"/>
                </a:lnTo>
                <a:lnTo>
                  <a:pt x="56545" y="37486"/>
                </a:lnTo>
                <a:lnTo>
                  <a:pt x="56545" y="31552"/>
                </a:lnTo>
                <a:close/>
                <a:moveTo>
                  <a:pt x="68727" y="31552"/>
                </a:moveTo>
                <a:lnTo>
                  <a:pt x="68727" y="37486"/>
                </a:lnTo>
                <a:lnTo>
                  <a:pt x="62792" y="37486"/>
                </a:lnTo>
                <a:lnTo>
                  <a:pt x="62792" y="31552"/>
                </a:lnTo>
                <a:close/>
                <a:moveTo>
                  <a:pt x="74975" y="31552"/>
                </a:moveTo>
                <a:lnTo>
                  <a:pt x="74975" y="37486"/>
                </a:lnTo>
                <a:lnTo>
                  <a:pt x="69039" y="37486"/>
                </a:lnTo>
                <a:lnTo>
                  <a:pt x="69039" y="31552"/>
                </a:lnTo>
                <a:close/>
                <a:moveTo>
                  <a:pt x="81223" y="31552"/>
                </a:moveTo>
                <a:lnTo>
                  <a:pt x="81223" y="37486"/>
                </a:lnTo>
                <a:lnTo>
                  <a:pt x="75286" y="37486"/>
                </a:lnTo>
                <a:lnTo>
                  <a:pt x="75286" y="31552"/>
                </a:lnTo>
                <a:close/>
                <a:moveTo>
                  <a:pt x="87470" y="31552"/>
                </a:moveTo>
                <a:lnTo>
                  <a:pt x="87470" y="37486"/>
                </a:lnTo>
                <a:lnTo>
                  <a:pt x="81535" y="37486"/>
                </a:lnTo>
                <a:lnTo>
                  <a:pt x="81535" y="31552"/>
                </a:lnTo>
                <a:close/>
                <a:moveTo>
                  <a:pt x="93720" y="31552"/>
                </a:moveTo>
                <a:lnTo>
                  <a:pt x="93720" y="37486"/>
                </a:lnTo>
                <a:lnTo>
                  <a:pt x="87784" y="37486"/>
                </a:lnTo>
                <a:lnTo>
                  <a:pt x="87784" y="31552"/>
                </a:lnTo>
                <a:close/>
                <a:moveTo>
                  <a:pt x="99967" y="31552"/>
                </a:moveTo>
                <a:lnTo>
                  <a:pt x="99967" y="37486"/>
                </a:lnTo>
                <a:lnTo>
                  <a:pt x="94031" y="37486"/>
                </a:lnTo>
                <a:lnTo>
                  <a:pt x="94031" y="31552"/>
                </a:lnTo>
                <a:close/>
                <a:moveTo>
                  <a:pt x="106214" y="31552"/>
                </a:moveTo>
                <a:lnTo>
                  <a:pt x="106214" y="37486"/>
                </a:lnTo>
                <a:lnTo>
                  <a:pt x="100280" y="37486"/>
                </a:lnTo>
                <a:lnTo>
                  <a:pt x="100280" y="31552"/>
                </a:lnTo>
                <a:close/>
                <a:moveTo>
                  <a:pt x="112461" y="31552"/>
                </a:moveTo>
                <a:lnTo>
                  <a:pt x="112461" y="37486"/>
                </a:lnTo>
                <a:lnTo>
                  <a:pt x="106527" y="37486"/>
                </a:lnTo>
                <a:lnTo>
                  <a:pt x="106527" y="31552"/>
                </a:lnTo>
                <a:close/>
                <a:moveTo>
                  <a:pt x="118710" y="31552"/>
                </a:moveTo>
                <a:lnTo>
                  <a:pt x="118710" y="37486"/>
                </a:lnTo>
                <a:lnTo>
                  <a:pt x="112774" y="37486"/>
                </a:lnTo>
                <a:lnTo>
                  <a:pt x="112774" y="31552"/>
                </a:lnTo>
                <a:close/>
                <a:moveTo>
                  <a:pt x="124957" y="31552"/>
                </a:moveTo>
                <a:lnTo>
                  <a:pt x="124957" y="37486"/>
                </a:lnTo>
                <a:lnTo>
                  <a:pt x="119021" y="37486"/>
                </a:lnTo>
                <a:lnTo>
                  <a:pt x="119021" y="31552"/>
                </a:lnTo>
                <a:close/>
                <a:moveTo>
                  <a:pt x="131204" y="31552"/>
                </a:moveTo>
                <a:lnTo>
                  <a:pt x="131204" y="37486"/>
                </a:lnTo>
                <a:lnTo>
                  <a:pt x="125270" y="37486"/>
                </a:lnTo>
                <a:lnTo>
                  <a:pt x="125270" y="31552"/>
                </a:lnTo>
                <a:close/>
                <a:moveTo>
                  <a:pt x="137451" y="31552"/>
                </a:moveTo>
                <a:lnTo>
                  <a:pt x="137451" y="37486"/>
                </a:lnTo>
                <a:lnTo>
                  <a:pt x="131517" y="37486"/>
                </a:lnTo>
                <a:lnTo>
                  <a:pt x="131517" y="31552"/>
                </a:lnTo>
                <a:close/>
                <a:moveTo>
                  <a:pt x="143702" y="31552"/>
                </a:moveTo>
                <a:lnTo>
                  <a:pt x="143702" y="37486"/>
                </a:lnTo>
                <a:lnTo>
                  <a:pt x="137766" y="37486"/>
                </a:lnTo>
                <a:lnTo>
                  <a:pt x="137766" y="31552"/>
                </a:lnTo>
                <a:close/>
                <a:moveTo>
                  <a:pt x="149949" y="31552"/>
                </a:moveTo>
                <a:lnTo>
                  <a:pt x="149949" y="37486"/>
                </a:lnTo>
                <a:lnTo>
                  <a:pt x="144015" y="37486"/>
                </a:lnTo>
                <a:lnTo>
                  <a:pt x="144015" y="31552"/>
                </a:lnTo>
                <a:close/>
                <a:moveTo>
                  <a:pt x="156196" y="31552"/>
                </a:moveTo>
                <a:lnTo>
                  <a:pt x="156196" y="37486"/>
                </a:lnTo>
                <a:lnTo>
                  <a:pt x="150262" y="37486"/>
                </a:lnTo>
                <a:lnTo>
                  <a:pt x="150262" y="31552"/>
                </a:lnTo>
                <a:close/>
                <a:moveTo>
                  <a:pt x="193684" y="31552"/>
                </a:moveTo>
                <a:lnTo>
                  <a:pt x="193684" y="37486"/>
                </a:lnTo>
                <a:lnTo>
                  <a:pt x="187749" y="37486"/>
                </a:lnTo>
                <a:lnTo>
                  <a:pt x="187749" y="31552"/>
                </a:lnTo>
                <a:close/>
                <a:moveTo>
                  <a:pt x="199931" y="31552"/>
                </a:moveTo>
                <a:lnTo>
                  <a:pt x="199931" y="37486"/>
                </a:lnTo>
                <a:lnTo>
                  <a:pt x="193996" y="37486"/>
                </a:lnTo>
                <a:lnTo>
                  <a:pt x="193996" y="31552"/>
                </a:lnTo>
                <a:close/>
                <a:moveTo>
                  <a:pt x="206180" y="31552"/>
                </a:moveTo>
                <a:lnTo>
                  <a:pt x="206180" y="37486"/>
                </a:lnTo>
                <a:lnTo>
                  <a:pt x="200244" y="37486"/>
                </a:lnTo>
                <a:lnTo>
                  <a:pt x="200244" y="31552"/>
                </a:lnTo>
                <a:close/>
                <a:moveTo>
                  <a:pt x="212427" y="31552"/>
                </a:moveTo>
                <a:lnTo>
                  <a:pt x="212427" y="37486"/>
                </a:lnTo>
                <a:lnTo>
                  <a:pt x="206491" y="37486"/>
                </a:lnTo>
                <a:lnTo>
                  <a:pt x="206491" y="31552"/>
                </a:lnTo>
                <a:close/>
                <a:moveTo>
                  <a:pt x="218674" y="31552"/>
                </a:moveTo>
                <a:lnTo>
                  <a:pt x="218674" y="37486"/>
                </a:lnTo>
                <a:lnTo>
                  <a:pt x="212739" y="37486"/>
                </a:lnTo>
                <a:lnTo>
                  <a:pt x="212739" y="31552"/>
                </a:lnTo>
                <a:close/>
                <a:moveTo>
                  <a:pt x="224921" y="31552"/>
                </a:moveTo>
                <a:lnTo>
                  <a:pt x="224921" y="37486"/>
                </a:lnTo>
                <a:lnTo>
                  <a:pt x="218987" y="37486"/>
                </a:lnTo>
                <a:lnTo>
                  <a:pt x="218987" y="31552"/>
                </a:lnTo>
                <a:close/>
                <a:moveTo>
                  <a:pt x="231170" y="31552"/>
                </a:moveTo>
                <a:lnTo>
                  <a:pt x="231170" y="37486"/>
                </a:lnTo>
                <a:lnTo>
                  <a:pt x="225234" y="37486"/>
                </a:lnTo>
                <a:lnTo>
                  <a:pt x="225234" y="31552"/>
                </a:lnTo>
                <a:close/>
                <a:moveTo>
                  <a:pt x="237417" y="31552"/>
                </a:moveTo>
                <a:lnTo>
                  <a:pt x="237417" y="37486"/>
                </a:lnTo>
                <a:lnTo>
                  <a:pt x="231481" y="37486"/>
                </a:lnTo>
                <a:lnTo>
                  <a:pt x="231481" y="31552"/>
                </a:lnTo>
                <a:close/>
                <a:moveTo>
                  <a:pt x="243664" y="31552"/>
                </a:moveTo>
                <a:lnTo>
                  <a:pt x="243664" y="37486"/>
                </a:lnTo>
                <a:lnTo>
                  <a:pt x="237729" y="37486"/>
                </a:lnTo>
                <a:lnTo>
                  <a:pt x="237729" y="31552"/>
                </a:lnTo>
                <a:close/>
                <a:moveTo>
                  <a:pt x="249911" y="31552"/>
                </a:moveTo>
                <a:lnTo>
                  <a:pt x="249911" y="37486"/>
                </a:lnTo>
                <a:lnTo>
                  <a:pt x="243977" y="37486"/>
                </a:lnTo>
                <a:lnTo>
                  <a:pt x="243977" y="31552"/>
                </a:lnTo>
                <a:close/>
                <a:moveTo>
                  <a:pt x="256161" y="31552"/>
                </a:moveTo>
                <a:lnTo>
                  <a:pt x="256161" y="37486"/>
                </a:lnTo>
                <a:lnTo>
                  <a:pt x="250225" y="37486"/>
                </a:lnTo>
                <a:lnTo>
                  <a:pt x="250225" y="31552"/>
                </a:lnTo>
                <a:close/>
                <a:moveTo>
                  <a:pt x="262409" y="31552"/>
                </a:moveTo>
                <a:lnTo>
                  <a:pt x="262409" y="37486"/>
                </a:lnTo>
                <a:lnTo>
                  <a:pt x="256474" y="37486"/>
                </a:lnTo>
                <a:lnTo>
                  <a:pt x="256474" y="31552"/>
                </a:lnTo>
                <a:close/>
                <a:moveTo>
                  <a:pt x="268656" y="31552"/>
                </a:moveTo>
                <a:lnTo>
                  <a:pt x="268656" y="37486"/>
                </a:lnTo>
                <a:lnTo>
                  <a:pt x="262721" y="37486"/>
                </a:lnTo>
                <a:lnTo>
                  <a:pt x="262721" y="31552"/>
                </a:lnTo>
                <a:close/>
                <a:moveTo>
                  <a:pt x="274904" y="31552"/>
                </a:moveTo>
                <a:lnTo>
                  <a:pt x="274904" y="37486"/>
                </a:lnTo>
                <a:lnTo>
                  <a:pt x="268968" y="37486"/>
                </a:lnTo>
                <a:lnTo>
                  <a:pt x="268968" y="31552"/>
                </a:lnTo>
                <a:close/>
                <a:moveTo>
                  <a:pt x="6251" y="37799"/>
                </a:moveTo>
                <a:lnTo>
                  <a:pt x="6251" y="43735"/>
                </a:lnTo>
                <a:lnTo>
                  <a:pt x="315" y="43735"/>
                </a:lnTo>
                <a:lnTo>
                  <a:pt x="315" y="37799"/>
                </a:lnTo>
                <a:close/>
                <a:moveTo>
                  <a:pt x="12498" y="37799"/>
                </a:moveTo>
                <a:lnTo>
                  <a:pt x="12498" y="43735"/>
                </a:lnTo>
                <a:lnTo>
                  <a:pt x="6562" y="43735"/>
                </a:lnTo>
                <a:lnTo>
                  <a:pt x="6562" y="37799"/>
                </a:lnTo>
                <a:close/>
                <a:moveTo>
                  <a:pt x="18745" y="37799"/>
                </a:moveTo>
                <a:lnTo>
                  <a:pt x="18745" y="43735"/>
                </a:lnTo>
                <a:lnTo>
                  <a:pt x="12810" y="43735"/>
                </a:lnTo>
                <a:lnTo>
                  <a:pt x="12810" y="37799"/>
                </a:lnTo>
                <a:close/>
                <a:moveTo>
                  <a:pt x="24992" y="37799"/>
                </a:moveTo>
                <a:lnTo>
                  <a:pt x="24992" y="43735"/>
                </a:lnTo>
                <a:lnTo>
                  <a:pt x="19058" y="43735"/>
                </a:lnTo>
                <a:lnTo>
                  <a:pt x="19058" y="37799"/>
                </a:lnTo>
                <a:close/>
                <a:moveTo>
                  <a:pt x="31242" y="37799"/>
                </a:moveTo>
                <a:lnTo>
                  <a:pt x="31242" y="43735"/>
                </a:lnTo>
                <a:lnTo>
                  <a:pt x="25305" y="43735"/>
                </a:lnTo>
                <a:lnTo>
                  <a:pt x="25305" y="37799"/>
                </a:lnTo>
                <a:close/>
                <a:moveTo>
                  <a:pt x="37489" y="37799"/>
                </a:moveTo>
                <a:lnTo>
                  <a:pt x="37489" y="43735"/>
                </a:lnTo>
                <a:lnTo>
                  <a:pt x="31553" y="43735"/>
                </a:lnTo>
                <a:lnTo>
                  <a:pt x="31553" y="37799"/>
                </a:lnTo>
                <a:close/>
                <a:moveTo>
                  <a:pt x="43737" y="37799"/>
                </a:moveTo>
                <a:lnTo>
                  <a:pt x="43737" y="43735"/>
                </a:lnTo>
                <a:lnTo>
                  <a:pt x="37802" y="43735"/>
                </a:lnTo>
                <a:lnTo>
                  <a:pt x="37802" y="37799"/>
                </a:lnTo>
                <a:close/>
                <a:moveTo>
                  <a:pt x="49985" y="37799"/>
                </a:moveTo>
                <a:lnTo>
                  <a:pt x="49985" y="43735"/>
                </a:lnTo>
                <a:lnTo>
                  <a:pt x="44049" y="43735"/>
                </a:lnTo>
                <a:lnTo>
                  <a:pt x="44049" y="37799"/>
                </a:lnTo>
                <a:close/>
                <a:moveTo>
                  <a:pt x="56232" y="37799"/>
                </a:moveTo>
                <a:lnTo>
                  <a:pt x="56232" y="43735"/>
                </a:lnTo>
                <a:lnTo>
                  <a:pt x="50296" y="43735"/>
                </a:lnTo>
                <a:lnTo>
                  <a:pt x="50296" y="37799"/>
                </a:lnTo>
                <a:close/>
                <a:moveTo>
                  <a:pt x="62480" y="37799"/>
                </a:moveTo>
                <a:lnTo>
                  <a:pt x="62480" y="43735"/>
                </a:lnTo>
                <a:lnTo>
                  <a:pt x="56545" y="43735"/>
                </a:lnTo>
                <a:lnTo>
                  <a:pt x="56545" y="37799"/>
                </a:lnTo>
                <a:close/>
                <a:moveTo>
                  <a:pt x="68727" y="37799"/>
                </a:moveTo>
                <a:lnTo>
                  <a:pt x="68727" y="43735"/>
                </a:lnTo>
                <a:lnTo>
                  <a:pt x="62792" y="43735"/>
                </a:lnTo>
                <a:lnTo>
                  <a:pt x="62792" y="37799"/>
                </a:lnTo>
                <a:close/>
                <a:moveTo>
                  <a:pt x="74975" y="37799"/>
                </a:moveTo>
                <a:lnTo>
                  <a:pt x="74975" y="43735"/>
                </a:lnTo>
                <a:lnTo>
                  <a:pt x="69039" y="43735"/>
                </a:lnTo>
                <a:lnTo>
                  <a:pt x="69039" y="37799"/>
                </a:lnTo>
                <a:close/>
                <a:moveTo>
                  <a:pt x="81223" y="37799"/>
                </a:moveTo>
                <a:lnTo>
                  <a:pt x="81223" y="43735"/>
                </a:lnTo>
                <a:lnTo>
                  <a:pt x="75286" y="43735"/>
                </a:lnTo>
                <a:lnTo>
                  <a:pt x="75286" y="37799"/>
                </a:lnTo>
                <a:close/>
                <a:moveTo>
                  <a:pt x="87470" y="37799"/>
                </a:moveTo>
                <a:lnTo>
                  <a:pt x="87470" y="43735"/>
                </a:lnTo>
                <a:lnTo>
                  <a:pt x="81535" y="43735"/>
                </a:lnTo>
                <a:lnTo>
                  <a:pt x="81535" y="37799"/>
                </a:lnTo>
                <a:close/>
                <a:moveTo>
                  <a:pt x="93720" y="37799"/>
                </a:moveTo>
                <a:lnTo>
                  <a:pt x="93720" y="43735"/>
                </a:lnTo>
                <a:lnTo>
                  <a:pt x="87784" y="43735"/>
                </a:lnTo>
                <a:lnTo>
                  <a:pt x="87784" y="37799"/>
                </a:lnTo>
                <a:close/>
                <a:moveTo>
                  <a:pt x="99967" y="37799"/>
                </a:moveTo>
                <a:lnTo>
                  <a:pt x="99967" y="43735"/>
                </a:lnTo>
                <a:lnTo>
                  <a:pt x="94031" y="43735"/>
                </a:lnTo>
                <a:lnTo>
                  <a:pt x="94031" y="37799"/>
                </a:lnTo>
                <a:close/>
                <a:moveTo>
                  <a:pt x="106214" y="37799"/>
                </a:moveTo>
                <a:lnTo>
                  <a:pt x="106214" y="43735"/>
                </a:lnTo>
                <a:lnTo>
                  <a:pt x="100280" y="43735"/>
                </a:lnTo>
                <a:lnTo>
                  <a:pt x="100280" y="37799"/>
                </a:lnTo>
                <a:close/>
                <a:moveTo>
                  <a:pt x="112461" y="37799"/>
                </a:moveTo>
                <a:lnTo>
                  <a:pt x="112461" y="43735"/>
                </a:lnTo>
                <a:lnTo>
                  <a:pt x="106527" y="43735"/>
                </a:lnTo>
                <a:lnTo>
                  <a:pt x="106527" y="37799"/>
                </a:lnTo>
                <a:close/>
                <a:moveTo>
                  <a:pt x="118710" y="37799"/>
                </a:moveTo>
                <a:lnTo>
                  <a:pt x="118710" y="43735"/>
                </a:lnTo>
                <a:lnTo>
                  <a:pt x="112774" y="43735"/>
                </a:lnTo>
                <a:lnTo>
                  <a:pt x="112774" y="37799"/>
                </a:lnTo>
                <a:close/>
                <a:moveTo>
                  <a:pt x="124957" y="37799"/>
                </a:moveTo>
                <a:lnTo>
                  <a:pt x="124957" y="43735"/>
                </a:lnTo>
                <a:lnTo>
                  <a:pt x="119021" y="43735"/>
                </a:lnTo>
                <a:lnTo>
                  <a:pt x="119021" y="37799"/>
                </a:lnTo>
                <a:close/>
                <a:moveTo>
                  <a:pt x="131204" y="37799"/>
                </a:moveTo>
                <a:lnTo>
                  <a:pt x="131204" y="43735"/>
                </a:lnTo>
                <a:lnTo>
                  <a:pt x="125270" y="43735"/>
                </a:lnTo>
                <a:lnTo>
                  <a:pt x="125270" y="37799"/>
                </a:lnTo>
                <a:close/>
                <a:moveTo>
                  <a:pt x="137451" y="37799"/>
                </a:moveTo>
                <a:lnTo>
                  <a:pt x="137451" y="43735"/>
                </a:lnTo>
                <a:lnTo>
                  <a:pt x="131517" y="43735"/>
                </a:lnTo>
                <a:lnTo>
                  <a:pt x="131517" y="37799"/>
                </a:lnTo>
                <a:close/>
                <a:moveTo>
                  <a:pt x="143702" y="37799"/>
                </a:moveTo>
                <a:lnTo>
                  <a:pt x="143702" y="43735"/>
                </a:lnTo>
                <a:lnTo>
                  <a:pt x="137766" y="43735"/>
                </a:lnTo>
                <a:lnTo>
                  <a:pt x="137766" y="37799"/>
                </a:lnTo>
                <a:close/>
                <a:moveTo>
                  <a:pt x="149949" y="37799"/>
                </a:moveTo>
                <a:lnTo>
                  <a:pt x="149949" y="43735"/>
                </a:lnTo>
                <a:lnTo>
                  <a:pt x="144015" y="43735"/>
                </a:lnTo>
                <a:lnTo>
                  <a:pt x="144015" y="37799"/>
                </a:lnTo>
                <a:close/>
                <a:moveTo>
                  <a:pt x="156196" y="37799"/>
                </a:moveTo>
                <a:lnTo>
                  <a:pt x="156196" y="43735"/>
                </a:lnTo>
                <a:lnTo>
                  <a:pt x="150262" y="43735"/>
                </a:lnTo>
                <a:lnTo>
                  <a:pt x="150262" y="37799"/>
                </a:lnTo>
                <a:close/>
                <a:moveTo>
                  <a:pt x="162445" y="37799"/>
                </a:moveTo>
                <a:lnTo>
                  <a:pt x="162445" y="43735"/>
                </a:lnTo>
                <a:lnTo>
                  <a:pt x="156509" y="43735"/>
                </a:lnTo>
                <a:lnTo>
                  <a:pt x="156509" y="37799"/>
                </a:lnTo>
                <a:close/>
                <a:moveTo>
                  <a:pt x="168692" y="37799"/>
                </a:moveTo>
                <a:lnTo>
                  <a:pt x="168692" y="43735"/>
                </a:lnTo>
                <a:lnTo>
                  <a:pt x="162756" y="43735"/>
                </a:lnTo>
                <a:lnTo>
                  <a:pt x="162756" y="37799"/>
                </a:lnTo>
                <a:close/>
                <a:moveTo>
                  <a:pt x="174939" y="37799"/>
                </a:moveTo>
                <a:lnTo>
                  <a:pt x="174939" y="43735"/>
                </a:lnTo>
                <a:lnTo>
                  <a:pt x="169005" y="43735"/>
                </a:lnTo>
                <a:lnTo>
                  <a:pt x="169005" y="37799"/>
                </a:lnTo>
                <a:close/>
                <a:moveTo>
                  <a:pt x="181186" y="37799"/>
                </a:moveTo>
                <a:lnTo>
                  <a:pt x="181186" y="43735"/>
                </a:lnTo>
                <a:lnTo>
                  <a:pt x="175252" y="43735"/>
                </a:lnTo>
                <a:lnTo>
                  <a:pt x="175252" y="37799"/>
                </a:lnTo>
                <a:close/>
                <a:moveTo>
                  <a:pt x="187435" y="37799"/>
                </a:moveTo>
                <a:lnTo>
                  <a:pt x="187435" y="43735"/>
                </a:lnTo>
                <a:lnTo>
                  <a:pt x="181499" y="43735"/>
                </a:lnTo>
                <a:lnTo>
                  <a:pt x="181499" y="37799"/>
                </a:lnTo>
                <a:close/>
                <a:moveTo>
                  <a:pt x="193684" y="37799"/>
                </a:moveTo>
                <a:lnTo>
                  <a:pt x="193684" y="43735"/>
                </a:lnTo>
                <a:lnTo>
                  <a:pt x="187749" y="43735"/>
                </a:lnTo>
                <a:lnTo>
                  <a:pt x="187749" y="37799"/>
                </a:lnTo>
                <a:close/>
                <a:moveTo>
                  <a:pt x="199931" y="37799"/>
                </a:moveTo>
                <a:lnTo>
                  <a:pt x="199931" y="43735"/>
                </a:lnTo>
                <a:lnTo>
                  <a:pt x="193996" y="43735"/>
                </a:lnTo>
                <a:lnTo>
                  <a:pt x="193996" y="37799"/>
                </a:lnTo>
                <a:close/>
                <a:moveTo>
                  <a:pt x="206180" y="37799"/>
                </a:moveTo>
                <a:lnTo>
                  <a:pt x="206180" y="43735"/>
                </a:lnTo>
                <a:lnTo>
                  <a:pt x="200244" y="43735"/>
                </a:lnTo>
                <a:lnTo>
                  <a:pt x="200244" y="37799"/>
                </a:lnTo>
                <a:close/>
                <a:moveTo>
                  <a:pt x="212427" y="37799"/>
                </a:moveTo>
                <a:lnTo>
                  <a:pt x="212427" y="43735"/>
                </a:lnTo>
                <a:lnTo>
                  <a:pt x="206491" y="43735"/>
                </a:lnTo>
                <a:lnTo>
                  <a:pt x="206491" y="37799"/>
                </a:lnTo>
                <a:close/>
                <a:moveTo>
                  <a:pt x="218674" y="37799"/>
                </a:moveTo>
                <a:lnTo>
                  <a:pt x="218674" y="43735"/>
                </a:lnTo>
                <a:lnTo>
                  <a:pt x="212739" y="43735"/>
                </a:lnTo>
                <a:lnTo>
                  <a:pt x="212739" y="37799"/>
                </a:lnTo>
                <a:close/>
                <a:moveTo>
                  <a:pt x="224921" y="37799"/>
                </a:moveTo>
                <a:lnTo>
                  <a:pt x="224921" y="43735"/>
                </a:lnTo>
                <a:lnTo>
                  <a:pt x="218987" y="43735"/>
                </a:lnTo>
                <a:lnTo>
                  <a:pt x="218987" y="37799"/>
                </a:lnTo>
                <a:close/>
                <a:moveTo>
                  <a:pt x="231170" y="37799"/>
                </a:moveTo>
                <a:lnTo>
                  <a:pt x="231170" y="43735"/>
                </a:lnTo>
                <a:lnTo>
                  <a:pt x="225234" y="43735"/>
                </a:lnTo>
                <a:lnTo>
                  <a:pt x="225234" y="37799"/>
                </a:lnTo>
                <a:close/>
                <a:moveTo>
                  <a:pt x="237417" y="37799"/>
                </a:moveTo>
                <a:lnTo>
                  <a:pt x="237417" y="43735"/>
                </a:lnTo>
                <a:lnTo>
                  <a:pt x="231481" y="43735"/>
                </a:lnTo>
                <a:lnTo>
                  <a:pt x="231481" y="37799"/>
                </a:lnTo>
                <a:close/>
                <a:moveTo>
                  <a:pt x="243664" y="37799"/>
                </a:moveTo>
                <a:lnTo>
                  <a:pt x="243664" y="43735"/>
                </a:lnTo>
                <a:lnTo>
                  <a:pt x="237729" y="43735"/>
                </a:lnTo>
                <a:lnTo>
                  <a:pt x="237729" y="37799"/>
                </a:lnTo>
                <a:close/>
                <a:moveTo>
                  <a:pt x="249911" y="37799"/>
                </a:moveTo>
                <a:lnTo>
                  <a:pt x="249911" y="43735"/>
                </a:lnTo>
                <a:lnTo>
                  <a:pt x="243977" y="43735"/>
                </a:lnTo>
                <a:lnTo>
                  <a:pt x="243977" y="37799"/>
                </a:lnTo>
                <a:close/>
                <a:moveTo>
                  <a:pt x="256161" y="37799"/>
                </a:moveTo>
                <a:lnTo>
                  <a:pt x="256161" y="43735"/>
                </a:lnTo>
                <a:lnTo>
                  <a:pt x="250225" y="43735"/>
                </a:lnTo>
                <a:lnTo>
                  <a:pt x="250225" y="37799"/>
                </a:lnTo>
                <a:close/>
                <a:moveTo>
                  <a:pt x="262409" y="37799"/>
                </a:moveTo>
                <a:lnTo>
                  <a:pt x="262409" y="43735"/>
                </a:lnTo>
                <a:lnTo>
                  <a:pt x="256474" y="43735"/>
                </a:lnTo>
                <a:lnTo>
                  <a:pt x="256474" y="37799"/>
                </a:lnTo>
                <a:close/>
                <a:moveTo>
                  <a:pt x="268656" y="37799"/>
                </a:moveTo>
                <a:lnTo>
                  <a:pt x="268656" y="43735"/>
                </a:lnTo>
                <a:lnTo>
                  <a:pt x="262721" y="43735"/>
                </a:lnTo>
                <a:lnTo>
                  <a:pt x="262721" y="37799"/>
                </a:lnTo>
                <a:close/>
                <a:moveTo>
                  <a:pt x="274904" y="37799"/>
                </a:moveTo>
                <a:lnTo>
                  <a:pt x="274904" y="43735"/>
                </a:lnTo>
                <a:lnTo>
                  <a:pt x="268968" y="43735"/>
                </a:lnTo>
                <a:lnTo>
                  <a:pt x="268968" y="37799"/>
                </a:lnTo>
                <a:close/>
                <a:moveTo>
                  <a:pt x="6251" y="44046"/>
                </a:moveTo>
                <a:lnTo>
                  <a:pt x="6251" y="49982"/>
                </a:lnTo>
                <a:lnTo>
                  <a:pt x="315" y="49982"/>
                </a:lnTo>
                <a:lnTo>
                  <a:pt x="315" y="44046"/>
                </a:lnTo>
                <a:close/>
                <a:moveTo>
                  <a:pt x="12498" y="44046"/>
                </a:moveTo>
                <a:lnTo>
                  <a:pt x="12498" y="49982"/>
                </a:lnTo>
                <a:lnTo>
                  <a:pt x="6562" y="49982"/>
                </a:lnTo>
                <a:lnTo>
                  <a:pt x="6562" y="44046"/>
                </a:lnTo>
                <a:close/>
                <a:moveTo>
                  <a:pt x="18745" y="44046"/>
                </a:moveTo>
                <a:lnTo>
                  <a:pt x="18745" y="49982"/>
                </a:lnTo>
                <a:lnTo>
                  <a:pt x="12810" y="49982"/>
                </a:lnTo>
                <a:lnTo>
                  <a:pt x="12810" y="44046"/>
                </a:lnTo>
                <a:close/>
                <a:moveTo>
                  <a:pt x="24992" y="44046"/>
                </a:moveTo>
                <a:lnTo>
                  <a:pt x="24992" y="49982"/>
                </a:lnTo>
                <a:lnTo>
                  <a:pt x="19058" y="49982"/>
                </a:lnTo>
                <a:lnTo>
                  <a:pt x="19058" y="44046"/>
                </a:lnTo>
                <a:close/>
                <a:moveTo>
                  <a:pt x="31242" y="44046"/>
                </a:moveTo>
                <a:lnTo>
                  <a:pt x="31242" y="49982"/>
                </a:lnTo>
                <a:lnTo>
                  <a:pt x="25305" y="49982"/>
                </a:lnTo>
                <a:lnTo>
                  <a:pt x="25305" y="44046"/>
                </a:lnTo>
                <a:close/>
                <a:moveTo>
                  <a:pt x="37489" y="44046"/>
                </a:moveTo>
                <a:lnTo>
                  <a:pt x="37489" y="49982"/>
                </a:lnTo>
                <a:lnTo>
                  <a:pt x="31553" y="49982"/>
                </a:lnTo>
                <a:lnTo>
                  <a:pt x="31553" y="44046"/>
                </a:lnTo>
                <a:close/>
                <a:moveTo>
                  <a:pt x="43737" y="44046"/>
                </a:moveTo>
                <a:lnTo>
                  <a:pt x="43737" y="49982"/>
                </a:lnTo>
                <a:lnTo>
                  <a:pt x="37802" y="49982"/>
                </a:lnTo>
                <a:lnTo>
                  <a:pt x="37802" y="44046"/>
                </a:lnTo>
                <a:close/>
                <a:moveTo>
                  <a:pt x="49985" y="44046"/>
                </a:moveTo>
                <a:lnTo>
                  <a:pt x="49985" y="49982"/>
                </a:lnTo>
                <a:lnTo>
                  <a:pt x="44049" y="49982"/>
                </a:lnTo>
                <a:lnTo>
                  <a:pt x="44049" y="44046"/>
                </a:lnTo>
                <a:close/>
                <a:moveTo>
                  <a:pt x="56232" y="44046"/>
                </a:moveTo>
                <a:lnTo>
                  <a:pt x="56232" y="49982"/>
                </a:lnTo>
                <a:lnTo>
                  <a:pt x="50296" y="49982"/>
                </a:lnTo>
                <a:lnTo>
                  <a:pt x="50296" y="44046"/>
                </a:lnTo>
                <a:close/>
                <a:moveTo>
                  <a:pt x="62480" y="44046"/>
                </a:moveTo>
                <a:lnTo>
                  <a:pt x="62480" y="49982"/>
                </a:lnTo>
                <a:lnTo>
                  <a:pt x="56545" y="49982"/>
                </a:lnTo>
                <a:lnTo>
                  <a:pt x="56545" y="44046"/>
                </a:lnTo>
                <a:close/>
                <a:moveTo>
                  <a:pt x="68727" y="44046"/>
                </a:moveTo>
                <a:lnTo>
                  <a:pt x="68727" y="49982"/>
                </a:lnTo>
                <a:lnTo>
                  <a:pt x="62792" y="49982"/>
                </a:lnTo>
                <a:lnTo>
                  <a:pt x="62792" y="44046"/>
                </a:lnTo>
                <a:close/>
                <a:moveTo>
                  <a:pt x="74975" y="44046"/>
                </a:moveTo>
                <a:lnTo>
                  <a:pt x="74975" y="49982"/>
                </a:lnTo>
                <a:lnTo>
                  <a:pt x="69039" y="49982"/>
                </a:lnTo>
                <a:lnTo>
                  <a:pt x="69039" y="44046"/>
                </a:lnTo>
                <a:close/>
                <a:moveTo>
                  <a:pt x="81223" y="44046"/>
                </a:moveTo>
                <a:lnTo>
                  <a:pt x="81223" y="49982"/>
                </a:lnTo>
                <a:lnTo>
                  <a:pt x="75286" y="49982"/>
                </a:lnTo>
                <a:lnTo>
                  <a:pt x="75286" y="44046"/>
                </a:lnTo>
                <a:close/>
                <a:moveTo>
                  <a:pt x="87470" y="44046"/>
                </a:moveTo>
                <a:lnTo>
                  <a:pt x="87470" y="49982"/>
                </a:lnTo>
                <a:lnTo>
                  <a:pt x="81535" y="49982"/>
                </a:lnTo>
                <a:lnTo>
                  <a:pt x="81535" y="44046"/>
                </a:lnTo>
                <a:close/>
                <a:moveTo>
                  <a:pt x="93720" y="44046"/>
                </a:moveTo>
                <a:lnTo>
                  <a:pt x="93720" y="49982"/>
                </a:lnTo>
                <a:lnTo>
                  <a:pt x="87784" y="49982"/>
                </a:lnTo>
                <a:lnTo>
                  <a:pt x="87784" y="44046"/>
                </a:lnTo>
                <a:close/>
                <a:moveTo>
                  <a:pt x="99967" y="44046"/>
                </a:moveTo>
                <a:lnTo>
                  <a:pt x="99967" y="49982"/>
                </a:lnTo>
                <a:lnTo>
                  <a:pt x="94031" y="49982"/>
                </a:lnTo>
                <a:lnTo>
                  <a:pt x="94031" y="44046"/>
                </a:lnTo>
                <a:close/>
                <a:moveTo>
                  <a:pt x="106214" y="44046"/>
                </a:moveTo>
                <a:lnTo>
                  <a:pt x="106214" y="49982"/>
                </a:lnTo>
                <a:lnTo>
                  <a:pt x="100278" y="49982"/>
                </a:lnTo>
                <a:lnTo>
                  <a:pt x="100278" y="44046"/>
                </a:lnTo>
                <a:close/>
                <a:moveTo>
                  <a:pt x="112461" y="44046"/>
                </a:moveTo>
                <a:lnTo>
                  <a:pt x="112461" y="49982"/>
                </a:lnTo>
                <a:lnTo>
                  <a:pt x="106527" y="49982"/>
                </a:lnTo>
                <a:lnTo>
                  <a:pt x="106527" y="44046"/>
                </a:lnTo>
                <a:close/>
                <a:moveTo>
                  <a:pt x="118710" y="44046"/>
                </a:moveTo>
                <a:lnTo>
                  <a:pt x="118710" y="49982"/>
                </a:lnTo>
                <a:lnTo>
                  <a:pt x="112774" y="49982"/>
                </a:lnTo>
                <a:lnTo>
                  <a:pt x="112774" y="44046"/>
                </a:lnTo>
                <a:close/>
                <a:moveTo>
                  <a:pt x="124957" y="44046"/>
                </a:moveTo>
                <a:lnTo>
                  <a:pt x="124957" y="49982"/>
                </a:lnTo>
                <a:lnTo>
                  <a:pt x="119021" y="49982"/>
                </a:lnTo>
                <a:lnTo>
                  <a:pt x="119021" y="44046"/>
                </a:lnTo>
                <a:close/>
                <a:moveTo>
                  <a:pt x="131204" y="44046"/>
                </a:moveTo>
                <a:lnTo>
                  <a:pt x="131204" y="49982"/>
                </a:lnTo>
                <a:lnTo>
                  <a:pt x="125270" y="49982"/>
                </a:lnTo>
                <a:lnTo>
                  <a:pt x="125270" y="44046"/>
                </a:lnTo>
                <a:close/>
                <a:moveTo>
                  <a:pt x="137451" y="44046"/>
                </a:moveTo>
                <a:lnTo>
                  <a:pt x="137451" y="49982"/>
                </a:lnTo>
                <a:lnTo>
                  <a:pt x="131517" y="49982"/>
                </a:lnTo>
                <a:lnTo>
                  <a:pt x="131517" y="44046"/>
                </a:lnTo>
                <a:close/>
                <a:moveTo>
                  <a:pt x="143702" y="44046"/>
                </a:moveTo>
                <a:lnTo>
                  <a:pt x="143702" y="49982"/>
                </a:lnTo>
                <a:lnTo>
                  <a:pt x="137766" y="49982"/>
                </a:lnTo>
                <a:lnTo>
                  <a:pt x="137766" y="44046"/>
                </a:lnTo>
                <a:close/>
                <a:moveTo>
                  <a:pt x="149949" y="44046"/>
                </a:moveTo>
                <a:lnTo>
                  <a:pt x="149949" y="49982"/>
                </a:lnTo>
                <a:lnTo>
                  <a:pt x="144015" y="49982"/>
                </a:lnTo>
                <a:lnTo>
                  <a:pt x="144015" y="44046"/>
                </a:lnTo>
                <a:close/>
                <a:moveTo>
                  <a:pt x="156196" y="44046"/>
                </a:moveTo>
                <a:lnTo>
                  <a:pt x="156196" y="49982"/>
                </a:lnTo>
                <a:lnTo>
                  <a:pt x="150262" y="49982"/>
                </a:lnTo>
                <a:lnTo>
                  <a:pt x="150262" y="44046"/>
                </a:lnTo>
                <a:close/>
                <a:moveTo>
                  <a:pt x="162445" y="44046"/>
                </a:moveTo>
                <a:lnTo>
                  <a:pt x="162445" y="49982"/>
                </a:lnTo>
                <a:lnTo>
                  <a:pt x="156509" y="49982"/>
                </a:lnTo>
                <a:lnTo>
                  <a:pt x="156509" y="44046"/>
                </a:lnTo>
                <a:close/>
                <a:moveTo>
                  <a:pt x="168692" y="44046"/>
                </a:moveTo>
                <a:lnTo>
                  <a:pt x="168692" y="49982"/>
                </a:lnTo>
                <a:lnTo>
                  <a:pt x="162756" y="49982"/>
                </a:lnTo>
                <a:lnTo>
                  <a:pt x="162756" y="44046"/>
                </a:lnTo>
                <a:close/>
                <a:moveTo>
                  <a:pt x="174939" y="44046"/>
                </a:moveTo>
                <a:lnTo>
                  <a:pt x="174939" y="49982"/>
                </a:lnTo>
                <a:lnTo>
                  <a:pt x="169005" y="49982"/>
                </a:lnTo>
                <a:lnTo>
                  <a:pt x="169005" y="44046"/>
                </a:lnTo>
                <a:close/>
                <a:moveTo>
                  <a:pt x="181186" y="44046"/>
                </a:moveTo>
                <a:lnTo>
                  <a:pt x="181186" y="49982"/>
                </a:lnTo>
                <a:lnTo>
                  <a:pt x="175252" y="49982"/>
                </a:lnTo>
                <a:lnTo>
                  <a:pt x="175252" y="44046"/>
                </a:lnTo>
                <a:close/>
                <a:moveTo>
                  <a:pt x="187435" y="44046"/>
                </a:moveTo>
                <a:lnTo>
                  <a:pt x="187435" y="49982"/>
                </a:lnTo>
                <a:lnTo>
                  <a:pt x="181499" y="49982"/>
                </a:lnTo>
                <a:lnTo>
                  <a:pt x="181499" y="44046"/>
                </a:lnTo>
                <a:close/>
                <a:moveTo>
                  <a:pt x="193684" y="44046"/>
                </a:moveTo>
                <a:lnTo>
                  <a:pt x="193684" y="49982"/>
                </a:lnTo>
                <a:lnTo>
                  <a:pt x="187749" y="49982"/>
                </a:lnTo>
                <a:lnTo>
                  <a:pt x="187749" y="44046"/>
                </a:lnTo>
                <a:close/>
                <a:moveTo>
                  <a:pt x="199931" y="44046"/>
                </a:moveTo>
                <a:lnTo>
                  <a:pt x="199931" y="49982"/>
                </a:lnTo>
                <a:lnTo>
                  <a:pt x="193996" y="49982"/>
                </a:lnTo>
                <a:lnTo>
                  <a:pt x="193996" y="44046"/>
                </a:lnTo>
                <a:close/>
                <a:moveTo>
                  <a:pt x="206180" y="44046"/>
                </a:moveTo>
                <a:lnTo>
                  <a:pt x="206180" y="49982"/>
                </a:lnTo>
                <a:lnTo>
                  <a:pt x="200244" y="49982"/>
                </a:lnTo>
                <a:lnTo>
                  <a:pt x="200244" y="44046"/>
                </a:lnTo>
                <a:close/>
                <a:moveTo>
                  <a:pt x="212427" y="44046"/>
                </a:moveTo>
                <a:lnTo>
                  <a:pt x="212427" y="49982"/>
                </a:lnTo>
                <a:lnTo>
                  <a:pt x="206491" y="49982"/>
                </a:lnTo>
                <a:lnTo>
                  <a:pt x="206491" y="44046"/>
                </a:lnTo>
                <a:close/>
                <a:moveTo>
                  <a:pt x="218674" y="44046"/>
                </a:moveTo>
                <a:lnTo>
                  <a:pt x="218674" y="49982"/>
                </a:lnTo>
                <a:lnTo>
                  <a:pt x="212739" y="49982"/>
                </a:lnTo>
                <a:lnTo>
                  <a:pt x="212739" y="44046"/>
                </a:lnTo>
                <a:close/>
                <a:moveTo>
                  <a:pt x="224921" y="44046"/>
                </a:moveTo>
                <a:lnTo>
                  <a:pt x="224921" y="49982"/>
                </a:lnTo>
                <a:lnTo>
                  <a:pt x="218987" y="49982"/>
                </a:lnTo>
                <a:lnTo>
                  <a:pt x="218987" y="44046"/>
                </a:lnTo>
                <a:close/>
                <a:moveTo>
                  <a:pt x="231170" y="44046"/>
                </a:moveTo>
                <a:lnTo>
                  <a:pt x="231170" y="49982"/>
                </a:lnTo>
                <a:lnTo>
                  <a:pt x="225234" y="49982"/>
                </a:lnTo>
                <a:lnTo>
                  <a:pt x="225234" y="44046"/>
                </a:lnTo>
                <a:close/>
                <a:moveTo>
                  <a:pt x="237417" y="44046"/>
                </a:moveTo>
                <a:lnTo>
                  <a:pt x="237417" y="49982"/>
                </a:lnTo>
                <a:lnTo>
                  <a:pt x="231481" y="49982"/>
                </a:lnTo>
                <a:lnTo>
                  <a:pt x="231481" y="44046"/>
                </a:lnTo>
                <a:close/>
                <a:moveTo>
                  <a:pt x="243664" y="44046"/>
                </a:moveTo>
                <a:lnTo>
                  <a:pt x="243664" y="49982"/>
                </a:lnTo>
                <a:lnTo>
                  <a:pt x="237729" y="49982"/>
                </a:lnTo>
                <a:lnTo>
                  <a:pt x="237729" y="44046"/>
                </a:lnTo>
                <a:close/>
                <a:moveTo>
                  <a:pt x="249911" y="44046"/>
                </a:moveTo>
                <a:lnTo>
                  <a:pt x="249911" y="49982"/>
                </a:lnTo>
                <a:lnTo>
                  <a:pt x="243977" y="49982"/>
                </a:lnTo>
                <a:lnTo>
                  <a:pt x="243977" y="44046"/>
                </a:lnTo>
                <a:close/>
                <a:moveTo>
                  <a:pt x="256161" y="44046"/>
                </a:moveTo>
                <a:lnTo>
                  <a:pt x="256161" y="49982"/>
                </a:lnTo>
                <a:lnTo>
                  <a:pt x="250225" y="49982"/>
                </a:lnTo>
                <a:lnTo>
                  <a:pt x="250225" y="44046"/>
                </a:lnTo>
                <a:close/>
                <a:moveTo>
                  <a:pt x="262409" y="44046"/>
                </a:moveTo>
                <a:lnTo>
                  <a:pt x="262409" y="49982"/>
                </a:lnTo>
                <a:lnTo>
                  <a:pt x="256474" y="49982"/>
                </a:lnTo>
                <a:lnTo>
                  <a:pt x="256474" y="44046"/>
                </a:lnTo>
                <a:close/>
                <a:moveTo>
                  <a:pt x="268656" y="44046"/>
                </a:moveTo>
                <a:lnTo>
                  <a:pt x="268656" y="49982"/>
                </a:lnTo>
                <a:lnTo>
                  <a:pt x="262721" y="49982"/>
                </a:lnTo>
                <a:lnTo>
                  <a:pt x="262721" y="44046"/>
                </a:lnTo>
                <a:close/>
                <a:moveTo>
                  <a:pt x="274904" y="44046"/>
                </a:moveTo>
                <a:lnTo>
                  <a:pt x="274904" y="49982"/>
                </a:lnTo>
                <a:lnTo>
                  <a:pt x="268968" y="49982"/>
                </a:lnTo>
                <a:lnTo>
                  <a:pt x="268968" y="44046"/>
                </a:lnTo>
                <a:close/>
                <a:moveTo>
                  <a:pt x="6251" y="50295"/>
                </a:moveTo>
                <a:lnTo>
                  <a:pt x="6251" y="56229"/>
                </a:lnTo>
                <a:lnTo>
                  <a:pt x="315" y="56229"/>
                </a:lnTo>
                <a:lnTo>
                  <a:pt x="315" y="50295"/>
                </a:lnTo>
                <a:close/>
                <a:moveTo>
                  <a:pt x="12498" y="50295"/>
                </a:moveTo>
                <a:lnTo>
                  <a:pt x="12498" y="56229"/>
                </a:lnTo>
                <a:lnTo>
                  <a:pt x="6562" y="56229"/>
                </a:lnTo>
                <a:lnTo>
                  <a:pt x="6562" y="50295"/>
                </a:lnTo>
                <a:close/>
                <a:moveTo>
                  <a:pt x="18745" y="50295"/>
                </a:moveTo>
                <a:lnTo>
                  <a:pt x="18745" y="56229"/>
                </a:lnTo>
                <a:lnTo>
                  <a:pt x="12810" y="56229"/>
                </a:lnTo>
                <a:lnTo>
                  <a:pt x="12810" y="50295"/>
                </a:lnTo>
                <a:close/>
                <a:moveTo>
                  <a:pt x="24992" y="50295"/>
                </a:moveTo>
                <a:lnTo>
                  <a:pt x="24992" y="56229"/>
                </a:lnTo>
                <a:lnTo>
                  <a:pt x="19058" y="56229"/>
                </a:lnTo>
                <a:lnTo>
                  <a:pt x="19058" y="50295"/>
                </a:lnTo>
                <a:close/>
                <a:moveTo>
                  <a:pt x="31242" y="50295"/>
                </a:moveTo>
                <a:lnTo>
                  <a:pt x="31242" y="56229"/>
                </a:lnTo>
                <a:lnTo>
                  <a:pt x="25305" y="56229"/>
                </a:lnTo>
                <a:lnTo>
                  <a:pt x="25305" y="50295"/>
                </a:lnTo>
                <a:close/>
                <a:moveTo>
                  <a:pt x="37489" y="50295"/>
                </a:moveTo>
                <a:lnTo>
                  <a:pt x="37489" y="56229"/>
                </a:lnTo>
                <a:lnTo>
                  <a:pt x="31553" y="56229"/>
                </a:lnTo>
                <a:lnTo>
                  <a:pt x="31553" y="50295"/>
                </a:lnTo>
                <a:close/>
                <a:moveTo>
                  <a:pt x="43737" y="50295"/>
                </a:moveTo>
                <a:lnTo>
                  <a:pt x="43737" y="56229"/>
                </a:lnTo>
                <a:lnTo>
                  <a:pt x="37802" y="56229"/>
                </a:lnTo>
                <a:lnTo>
                  <a:pt x="37802" y="50295"/>
                </a:lnTo>
                <a:close/>
                <a:moveTo>
                  <a:pt x="49985" y="50295"/>
                </a:moveTo>
                <a:lnTo>
                  <a:pt x="49985" y="56229"/>
                </a:lnTo>
                <a:lnTo>
                  <a:pt x="44049" y="56229"/>
                </a:lnTo>
                <a:lnTo>
                  <a:pt x="44049" y="50295"/>
                </a:lnTo>
                <a:close/>
                <a:moveTo>
                  <a:pt x="56232" y="50295"/>
                </a:moveTo>
                <a:lnTo>
                  <a:pt x="56232" y="56229"/>
                </a:lnTo>
                <a:lnTo>
                  <a:pt x="50296" y="56229"/>
                </a:lnTo>
                <a:lnTo>
                  <a:pt x="50296" y="50295"/>
                </a:lnTo>
                <a:close/>
                <a:moveTo>
                  <a:pt x="62480" y="50295"/>
                </a:moveTo>
                <a:lnTo>
                  <a:pt x="62480" y="56229"/>
                </a:lnTo>
                <a:lnTo>
                  <a:pt x="56545" y="56229"/>
                </a:lnTo>
                <a:lnTo>
                  <a:pt x="56545" y="50295"/>
                </a:lnTo>
                <a:close/>
                <a:moveTo>
                  <a:pt x="68727" y="50295"/>
                </a:moveTo>
                <a:lnTo>
                  <a:pt x="68727" y="56229"/>
                </a:lnTo>
                <a:lnTo>
                  <a:pt x="62792" y="56229"/>
                </a:lnTo>
                <a:lnTo>
                  <a:pt x="62792" y="50295"/>
                </a:lnTo>
                <a:close/>
                <a:moveTo>
                  <a:pt x="74975" y="50295"/>
                </a:moveTo>
                <a:lnTo>
                  <a:pt x="74975" y="56229"/>
                </a:lnTo>
                <a:lnTo>
                  <a:pt x="69039" y="56229"/>
                </a:lnTo>
                <a:lnTo>
                  <a:pt x="69039" y="50295"/>
                </a:lnTo>
                <a:close/>
                <a:moveTo>
                  <a:pt x="81223" y="50295"/>
                </a:moveTo>
                <a:lnTo>
                  <a:pt x="81223" y="56229"/>
                </a:lnTo>
                <a:lnTo>
                  <a:pt x="75286" y="56229"/>
                </a:lnTo>
                <a:lnTo>
                  <a:pt x="75286" y="50295"/>
                </a:lnTo>
                <a:close/>
                <a:moveTo>
                  <a:pt x="87470" y="50295"/>
                </a:moveTo>
                <a:lnTo>
                  <a:pt x="87470" y="56229"/>
                </a:lnTo>
                <a:lnTo>
                  <a:pt x="81535" y="56229"/>
                </a:lnTo>
                <a:lnTo>
                  <a:pt x="81535" y="50295"/>
                </a:lnTo>
                <a:close/>
                <a:moveTo>
                  <a:pt x="93720" y="50295"/>
                </a:moveTo>
                <a:lnTo>
                  <a:pt x="93720" y="56229"/>
                </a:lnTo>
                <a:lnTo>
                  <a:pt x="87784" y="56229"/>
                </a:lnTo>
                <a:lnTo>
                  <a:pt x="87784" y="50295"/>
                </a:lnTo>
                <a:close/>
                <a:moveTo>
                  <a:pt x="99967" y="50295"/>
                </a:moveTo>
                <a:lnTo>
                  <a:pt x="99967" y="56229"/>
                </a:lnTo>
                <a:lnTo>
                  <a:pt x="94031" y="56229"/>
                </a:lnTo>
                <a:lnTo>
                  <a:pt x="94031" y="50295"/>
                </a:lnTo>
                <a:close/>
                <a:moveTo>
                  <a:pt x="106214" y="50295"/>
                </a:moveTo>
                <a:lnTo>
                  <a:pt x="106214" y="56229"/>
                </a:lnTo>
                <a:lnTo>
                  <a:pt x="100278" y="56229"/>
                </a:lnTo>
                <a:lnTo>
                  <a:pt x="100278" y="50295"/>
                </a:lnTo>
                <a:close/>
                <a:moveTo>
                  <a:pt x="112461" y="50295"/>
                </a:moveTo>
                <a:lnTo>
                  <a:pt x="112461" y="56229"/>
                </a:lnTo>
                <a:lnTo>
                  <a:pt x="106527" y="56229"/>
                </a:lnTo>
                <a:lnTo>
                  <a:pt x="106527" y="50295"/>
                </a:lnTo>
                <a:close/>
                <a:moveTo>
                  <a:pt x="118710" y="50295"/>
                </a:moveTo>
                <a:lnTo>
                  <a:pt x="118710" y="56229"/>
                </a:lnTo>
                <a:lnTo>
                  <a:pt x="112774" y="56229"/>
                </a:lnTo>
                <a:lnTo>
                  <a:pt x="112774" y="50295"/>
                </a:lnTo>
                <a:close/>
                <a:moveTo>
                  <a:pt x="124957" y="50295"/>
                </a:moveTo>
                <a:lnTo>
                  <a:pt x="124957" y="56229"/>
                </a:lnTo>
                <a:lnTo>
                  <a:pt x="119021" y="56229"/>
                </a:lnTo>
                <a:lnTo>
                  <a:pt x="119021" y="50295"/>
                </a:lnTo>
                <a:close/>
                <a:moveTo>
                  <a:pt x="131204" y="50295"/>
                </a:moveTo>
                <a:lnTo>
                  <a:pt x="131204" y="56229"/>
                </a:lnTo>
                <a:lnTo>
                  <a:pt x="125270" y="56229"/>
                </a:lnTo>
                <a:lnTo>
                  <a:pt x="125270" y="50295"/>
                </a:lnTo>
                <a:close/>
                <a:moveTo>
                  <a:pt x="137451" y="50295"/>
                </a:moveTo>
                <a:lnTo>
                  <a:pt x="137451" y="56229"/>
                </a:lnTo>
                <a:lnTo>
                  <a:pt x="131517" y="56229"/>
                </a:lnTo>
                <a:lnTo>
                  <a:pt x="131517" y="50295"/>
                </a:lnTo>
                <a:close/>
                <a:moveTo>
                  <a:pt x="143702" y="50295"/>
                </a:moveTo>
                <a:lnTo>
                  <a:pt x="143702" y="56229"/>
                </a:lnTo>
                <a:lnTo>
                  <a:pt x="137766" y="56229"/>
                </a:lnTo>
                <a:lnTo>
                  <a:pt x="137766" y="50295"/>
                </a:lnTo>
                <a:close/>
                <a:moveTo>
                  <a:pt x="149949" y="50295"/>
                </a:moveTo>
                <a:lnTo>
                  <a:pt x="149949" y="56229"/>
                </a:lnTo>
                <a:lnTo>
                  <a:pt x="144015" y="56229"/>
                </a:lnTo>
                <a:lnTo>
                  <a:pt x="144015" y="50295"/>
                </a:lnTo>
                <a:close/>
                <a:moveTo>
                  <a:pt x="156196" y="50295"/>
                </a:moveTo>
                <a:lnTo>
                  <a:pt x="156196" y="56229"/>
                </a:lnTo>
                <a:lnTo>
                  <a:pt x="150262" y="56229"/>
                </a:lnTo>
                <a:lnTo>
                  <a:pt x="150262" y="50295"/>
                </a:lnTo>
                <a:close/>
                <a:moveTo>
                  <a:pt x="162445" y="50295"/>
                </a:moveTo>
                <a:lnTo>
                  <a:pt x="162445" y="56229"/>
                </a:lnTo>
                <a:lnTo>
                  <a:pt x="156509" y="56229"/>
                </a:lnTo>
                <a:lnTo>
                  <a:pt x="156509" y="50295"/>
                </a:lnTo>
                <a:close/>
                <a:moveTo>
                  <a:pt x="168692" y="50295"/>
                </a:moveTo>
                <a:lnTo>
                  <a:pt x="168692" y="56229"/>
                </a:lnTo>
                <a:lnTo>
                  <a:pt x="162756" y="56229"/>
                </a:lnTo>
                <a:lnTo>
                  <a:pt x="162756" y="50295"/>
                </a:lnTo>
                <a:close/>
                <a:moveTo>
                  <a:pt x="174939" y="50295"/>
                </a:moveTo>
                <a:lnTo>
                  <a:pt x="174939" y="56229"/>
                </a:lnTo>
                <a:lnTo>
                  <a:pt x="169005" y="56229"/>
                </a:lnTo>
                <a:lnTo>
                  <a:pt x="169005" y="50295"/>
                </a:lnTo>
                <a:close/>
                <a:moveTo>
                  <a:pt x="181186" y="50295"/>
                </a:moveTo>
                <a:lnTo>
                  <a:pt x="181186" y="56229"/>
                </a:lnTo>
                <a:lnTo>
                  <a:pt x="175252" y="56229"/>
                </a:lnTo>
                <a:lnTo>
                  <a:pt x="175252" y="50295"/>
                </a:lnTo>
                <a:close/>
                <a:moveTo>
                  <a:pt x="187435" y="50295"/>
                </a:moveTo>
                <a:lnTo>
                  <a:pt x="187435" y="56229"/>
                </a:lnTo>
                <a:lnTo>
                  <a:pt x="181499" y="56229"/>
                </a:lnTo>
                <a:lnTo>
                  <a:pt x="181499" y="50295"/>
                </a:lnTo>
                <a:close/>
                <a:moveTo>
                  <a:pt x="193684" y="50295"/>
                </a:moveTo>
                <a:lnTo>
                  <a:pt x="193684" y="56229"/>
                </a:lnTo>
                <a:lnTo>
                  <a:pt x="187749" y="56229"/>
                </a:lnTo>
                <a:lnTo>
                  <a:pt x="187749" y="50295"/>
                </a:lnTo>
                <a:close/>
                <a:moveTo>
                  <a:pt x="199931" y="50295"/>
                </a:moveTo>
                <a:lnTo>
                  <a:pt x="199931" y="56229"/>
                </a:lnTo>
                <a:lnTo>
                  <a:pt x="193996" y="56229"/>
                </a:lnTo>
                <a:lnTo>
                  <a:pt x="193996" y="50295"/>
                </a:lnTo>
                <a:close/>
                <a:moveTo>
                  <a:pt x="206180" y="50295"/>
                </a:moveTo>
                <a:lnTo>
                  <a:pt x="206180" y="56229"/>
                </a:lnTo>
                <a:lnTo>
                  <a:pt x="200244" y="56229"/>
                </a:lnTo>
                <a:lnTo>
                  <a:pt x="200244" y="50295"/>
                </a:lnTo>
                <a:close/>
                <a:moveTo>
                  <a:pt x="212427" y="50295"/>
                </a:moveTo>
                <a:lnTo>
                  <a:pt x="212427" y="56229"/>
                </a:lnTo>
                <a:lnTo>
                  <a:pt x="206491" y="56229"/>
                </a:lnTo>
                <a:lnTo>
                  <a:pt x="206491" y="50295"/>
                </a:lnTo>
                <a:close/>
                <a:moveTo>
                  <a:pt x="218674" y="50295"/>
                </a:moveTo>
                <a:lnTo>
                  <a:pt x="218674" y="56229"/>
                </a:lnTo>
                <a:lnTo>
                  <a:pt x="212739" y="56229"/>
                </a:lnTo>
                <a:lnTo>
                  <a:pt x="212739" y="50295"/>
                </a:lnTo>
                <a:close/>
                <a:moveTo>
                  <a:pt x="224921" y="50295"/>
                </a:moveTo>
                <a:lnTo>
                  <a:pt x="224921" y="56229"/>
                </a:lnTo>
                <a:lnTo>
                  <a:pt x="218987" y="56229"/>
                </a:lnTo>
                <a:lnTo>
                  <a:pt x="218987" y="50295"/>
                </a:lnTo>
                <a:close/>
                <a:moveTo>
                  <a:pt x="231170" y="50295"/>
                </a:moveTo>
                <a:lnTo>
                  <a:pt x="231170" y="56229"/>
                </a:lnTo>
                <a:lnTo>
                  <a:pt x="225234" y="56229"/>
                </a:lnTo>
                <a:lnTo>
                  <a:pt x="225234" y="50295"/>
                </a:lnTo>
                <a:close/>
                <a:moveTo>
                  <a:pt x="237417" y="50295"/>
                </a:moveTo>
                <a:lnTo>
                  <a:pt x="237417" y="56229"/>
                </a:lnTo>
                <a:lnTo>
                  <a:pt x="231481" y="56229"/>
                </a:lnTo>
                <a:lnTo>
                  <a:pt x="231481" y="50295"/>
                </a:lnTo>
                <a:close/>
                <a:moveTo>
                  <a:pt x="243664" y="50295"/>
                </a:moveTo>
                <a:lnTo>
                  <a:pt x="243664" y="56229"/>
                </a:lnTo>
                <a:lnTo>
                  <a:pt x="237729" y="56229"/>
                </a:lnTo>
                <a:lnTo>
                  <a:pt x="237729" y="50295"/>
                </a:lnTo>
                <a:close/>
                <a:moveTo>
                  <a:pt x="249911" y="50295"/>
                </a:moveTo>
                <a:lnTo>
                  <a:pt x="249911" y="56229"/>
                </a:lnTo>
                <a:lnTo>
                  <a:pt x="243977" y="56229"/>
                </a:lnTo>
                <a:lnTo>
                  <a:pt x="243977" y="50295"/>
                </a:lnTo>
                <a:close/>
                <a:moveTo>
                  <a:pt x="256161" y="50295"/>
                </a:moveTo>
                <a:lnTo>
                  <a:pt x="256161" y="56229"/>
                </a:lnTo>
                <a:lnTo>
                  <a:pt x="250225" y="56229"/>
                </a:lnTo>
                <a:lnTo>
                  <a:pt x="250225" y="50295"/>
                </a:lnTo>
                <a:close/>
                <a:moveTo>
                  <a:pt x="262409" y="50295"/>
                </a:moveTo>
                <a:lnTo>
                  <a:pt x="262409" y="56229"/>
                </a:lnTo>
                <a:lnTo>
                  <a:pt x="256474" y="56229"/>
                </a:lnTo>
                <a:lnTo>
                  <a:pt x="256474" y="50295"/>
                </a:lnTo>
                <a:close/>
                <a:moveTo>
                  <a:pt x="268656" y="50295"/>
                </a:moveTo>
                <a:lnTo>
                  <a:pt x="268656" y="56229"/>
                </a:lnTo>
                <a:lnTo>
                  <a:pt x="262721" y="56229"/>
                </a:lnTo>
                <a:lnTo>
                  <a:pt x="262721" y="50295"/>
                </a:lnTo>
                <a:close/>
                <a:moveTo>
                  <a:pt x="274904" y="50295"/>
                </a:moveTo>
                <a:lnTo>
                  <a:pt x="274904" y="56229"/>
                </a:lnTo>
                <a:lnTo>
                  <a:pt x="268968" y="56229"/>
                </a:lnTo>
                <a:lnTo>
                  <a:pt x="268968" y="50295"/>
                </a:lnTo>
                <a:close/>
                <a:moveTo>
                  <a:pt x="6251" y="56542"/>
                </a:moveTo>
                <a:lnTo>
                  <a:pt x="6251" y="62476"/>
                </a:lnTo>
                <a:lnTo>
                  <a:pt x="315" y="62476"/>
                </a:lnTo>
                <a:lnTo>
                  <a:pt x="315" y="56542"/>
                </a:lnTo>
                <a:close/>
                <a:moveTo>
                  <a:pt x="12498" y="56542"/>
                </a:moveTo>
                <a:lnTo>
                  <a:pt x="12498" y="62476"/>
                </a:lnTo>
                <a:lnTo>
                  <a:pt x="6562" y="62476"/>
                </a:lnTo>
                <a:lnTo>
                  <a:pt x="6562" y="56542"/>
                </a:lnTo>
                <a:close/>
                <a:moveTo>
                  <a:pt x="18745" y="56542"/>
                </a:moveTo>
                <a:lnTo>
                  <a:pt x="18745" y="62476"/>
                </a:lnTo>
                <a:lnTo>
                  <a:pt x="12810" y="62476"/>
                </a:lnTo>
                <a:lnTo>
                  <a:pt x="12810" y="56542"/>
                </a:lnTo>
                <a:close/>
                <a:moveTo>
                  <a:pt x="24992" y="56542"/>
                </a:moveTo>
                <a:lnTo>
                  <a:pt x="24992" y="62476"/>
                </a:lnTo>
                <a:lnTo>
                  <a:pt x="19058" y="62476"/>
                </a:lnTo>
                <a:lnTo>
                  <a:pt x="19058" y="56542"/>
                </a:lnTo>
                <a:close/>
                <a:moveTo>
                  <a:pt x="31242" y="56542"/>
                </a:moveTo>
                <a:lnTo>
                  <a:pt x="31242" y="62476"/>
                </a:lnTo>
                <a:lnTo>
                  <a:pt x="25305" y="62476"/>
                </a:lnTo>
                <a:lnTo>
                  <a:pt x="25305" y="56542"/>
                </a:lnTo>
                <a:close/>
                <a:moveTo>
                  <a:pt x="37489" y="56542"/>
                </a:moveTo>
                <a:lnTo>
                  <a:pt x="37489" y="62476"/>
                </a:lnTo>
                <a:lnTo>
                  <a:pt x="31553" y="62476"/>
                </a:lnTo>
                <a:lnTo>
                  <a:pt x="31553" y="56542"/>
                </a:lnTo>
                <a:close/>
                <a:moveTo>
                  <a:pt x="43737" y="56542"/>
                </a:moveTo>
                <a:lnTo>
                  <a:pt x="43737" y="62476"/>
                </a:lnTo>
                <a:lnTo>
                  <a:pt x="37802" y="62476"/>
                </a:lnTo>
                <a:lnTo>
                  <a:pt x="37802" y="56542"/>
                </a:lnTo>
                <a:close/>
                <a:moveTo>
                  <a:pt x="49985" y="56542"/>
                </a:moveTo>
                <a:lnTo>
                  <a:pt x="49985" y="62476"/>
                </a:lnTo>
                <a:lnTo>
                  <a:pt x="44049" y="62476"/>
                </a:lnTo>
                <a:lnTo>
                  <a:pt x="44049" y="56542"/>
                </a:lnTo>
                <a:close/>
                <a:moveTo>
                  <a:pt x="56232" y="56542"/>
                </a:moveTo>
                <a:lnTo>
                  <a:pt x="56232" y="62476"/>
                </a:lnTo>
                <a:lnTo>
                  <a:pt x="50296" y="62476"/>
                </a:lnTo>
                <a:lnTo>
                  <a:pt x="50296" y="56542"/>
                </a:lnTo>
                <a:close/>
                <a:moveTo>
                  <a:pt x="62480" y="56542"/>
                </a:moveTo>
                <a:lnTo>
                  <a:pt x="62480" y="62476"/>
                </a:lnTo>
                <a:lnTo>
                  <a:pt x="56545" y="62476"/>
                </a:lnTo>
                <a:lnTo>
                  <a:pt x="56545" y="56542"/>
                </a:lnTo>
                <a:close/>
                <a:moveTo>
                  <a:pt x="68727" y="56542"/>
                </a:moveTo>
                <a:lnTo>
                  <a:pt x="68727" y="62476"/>
                </a:lnTo>
                <a:lnTo>
                  <a:pt x="62792" y="62476"/>
                </a:lnTo>
                <a:lnTo>
                  <a:pt x="62792" y="56542"/>
                </a:lnTo>
                <a:close/>
                <a:moveTo>
                  <a:pt x="74975" y="56542"/>
                </a:moveTo>
                <a:lnTo>
                  <a:pt x="74975" y="62476"/>
                </a:lnTo>
                <a:lnTo>
                  <a:pt x="69039" y="62476"/>
                </a:lnTo>
                <a:lnTo>
                  <a:pt x="69039" y="56542"/>
                </a:lnTo>
                <a:close/>
                <a:moveTo>
                  <a:pt x="81223" y="56542"/>
                </a:moveTo>
                <a:lnTo>
                  <a:pt x="81223" y="62476"/>
                </a:lnTo>
                <a:lnTo>
                  <a:pt x="75286" y="62476"/>
                </a:lnTo>
                <a:lnTo>
                  <a:pt x="75286" y="56542"/>
                </a:lnTo>
                <a:close/>
                <a:moveTo>
                  <a:pt x="87470" y="56542"/>
                </a:moveTo>
                <a:lnTo>
                  <a:pt x="87470" y="62476"/>
                </a:lnTo>
                <a:lnTo>
                  <a:pt x="81535" y="62476"/>
                </a:lnTo>
                <a:lnTo>
                  <a:pt x="81535" y="56542"/>
                </a:lnTo>
                <a:close/>
                <a:moveTo>
                  <a:pt x="93718" y="56542"/>
                </a:moveTo>
                <a:lnTo>
                  <a:pt x="93718" y="62476"/>
                </a:lnTo>
                <a:lnTo>
                  <a:pt x="87784" y="62476"/>
                </a:lnTo>
                <a:lnTo>
                  <a:pt x="87784" y="56542"/>
                </a:lnTo>
                <a:close/>
                <a:moveTo>
                  <a:pt x="99967" y="56542"/>
                </a:moveTo>
                <a:lnTo>
                  <a:pt x="99967" y="62476"/>
                </a:lnTo>
                <a:lnTo>
                  <a:pt x="94031" y="62476"/>
                </a:lnTo>
                <a:lnTo>
                  <a:pt x="94031" y="56542"/>
                </a:lnTo>
                <a:close/>
                <a:moveTo>
                  <a:pt x="106214" y="56542"/>
                </a:moveTo>
                <a:lnTo>
                  <a:pt x="106214" y="62476"/>
                </a:lnTo>
                <a:lnTo>
                  <a:pt x="100278" y="62476"/>
                </a:lnTo>
                <a:lnTo>
                  <a:pt x="100278" y="56542"/>
                </a:lnTo>
                <a:close/>
                <a:moveTo>
                  <a:pt x="112461" y="56542"/>
                </a:moveTo>
                <a:lnTo>
                  <a:pt x="112461" y="62476"/>
                </a:lnTo>
                <a:lnTo>
                  <a:pt x="106527" y="62476"/>
                </a:lnTo>
                <a:lnTo>
                  <a:pt x="106527" y="56542"/>
                </a:lnTo>
                <a:close/>
                <a:moveTo>
                  <a:pt x="118710" y="56542"/>
                </a:moveTo>
                <a:lnTo>
                  <a:pt x="118710" y="62476"/>
                </a:lnTo>
                <a:lnTo>
                  <a:pt x="112774" y="62476"/>
                </a:lnTo>
                <a:lnTo>
                  <a:pt x="112774" y="56542"/>
                </a:lnTo>
                <a:close/>
                <a:moveTo>
                  <a:pt x="124957" y="56542"/>
                </a:moveTo>
                <a:lnTo>
                  <a:pt x="124957" y="62476"/>
                </a:lnTo>
                <a:lnTo>
                  <a:pt x="119021" y="62476"/>
                </a:lnTo>
                <a:lnTo>
                  <a:pt x="119021" y="56542"/>
                </a:lnTo>
                <a:close/>
                <a:moveTo>
                  <a:pt x="131204" y="56542"/>
                </a:moveTo>
                <a:lnTo>
                  <a:pt x="131204" y="62476"/>
                </a:lnTo>
                <a:lnTo>
                  <a:pt x="125270" y="62476"/>
                </a:lnTo>
                <a:lnTo>
                  <a:pt x="125270" y="56542"/>
                </a:lnTo>
                <a:close/>
                <a:moveTo>
                  <a:pt x="137451" y="56542"/>
                </a:moveTo>
                <a:lnTo>
                  <a:pt x="137451" y="62476"/>
                </a:lnTo>
                <a:lnTo>
                  <a:pt x="131517" y="62476"/>
                </a:lnTo>
                <a:lnTo>
                  <a:pt x="131517" y="56542"/>
                </a:lnTo>
                <a:close/>
                <a:moveTo>
                  <a:pt x="143702" y="56542"/>
                </a:moveTo>
                <a:lnTo>
                  <a:pt x="143702" y="62476"/>
                </a:lnTo>
                <a:lnTo>
                  <a:pt x="137766" y="62476"/>
                </a:lnTo>
                <a:lnTo>
                  <a:pt x="137766" y="56542"/>
                </a:lnTo>
                <a:close/>
                <a:moveTo>
                  <a:pt x="149949" y="56542"/>
                </a:moveTo>
                <a:lnTo>
                  <a:pt x="149949" y="62476"/>
                </a:lnTo>
                <a:lnTo>
                  <a:pt x="144015" y="62476"/>
                </a:lnTo>
                <a:lnTo>
                  <a:pt x="144015" y="56542"/>
                </a:lnTo>
                <a:close/>
                <a:moveTo>
                  <a:pt x="156196" y="56542"/>
                </a:moveTo>
                <a:lnTo>
                  <a:pt x="156196" y="62476"/>
                </a:lnTo>
                <a:lnTo>
                  <a:pt x="150262" y="62476"/>
                </a:lnTo>
                <a:lnTo>
                  <a:pt x="150262" y="56542"/>
                </a:lnTo>
                <a:close/>
                <a:moveTo>
                  <a:pt x="162445" y="56542"/>
                </a:moveTo>
                <a:lnTo>
                  <a:pt x="162445" y="62476"/>
                </a:lnTo>
                <a:lnTo>
                  <a:pt x="156509" y="62476"/>
                </a:lnTo>
                <a:lnTo>
                  <a:pt x="156509" y="56542"/>
                </a:lnTo>
                <a:close/>
                <a:moveTo>
                  <a:pt x="168692" y="56542"/>
                </a:moveTo>
                <a:lnTo>
                  <a:pt x="168692" y="62476"/>
                </a:lnTo>
                <a:lnTo>
                  <a:pt x="162756" y="62476"/>
                </a:lnTo>
                <a:lnTo>
                  <a:pt x="162756" y="56542"/>
                </a:lnTo>
                <a:close/>
                <a:moveTo>
                  <a:pt x="174939" y="56542"/>
                </a:moveTo>
                <a:lnTo>
                  <a:pt x="174939" y="62476"/>
                </a:lnTo>
                <a:lnTo>
                  <a:pt x="169005" y="62476"/>
                </a:lnTo>
                <a:lnTo>
                  <a:pt x="169005" y="56542"/>
                </a:lnTo>
                <a:close/>
                <a:moveTo>
                  <a:pt x="181186" y="56542"/>
                </a:moveTo>
                <a:lnTo>
                  <a:pt x="181186" y="62476"/>
                </a:lnTo>
                <a:lnTo>
                  <a:pt x="175252" y="62476"/>
                </a:lnTo>
                <a:lnTo>
                  <a:pt x="175252" y="56542"/>
                </a:lnTo>
                <a:close/>
                <a:moveTo>
                  <a:pt x="187435" y="56542"/>
                </a:moveTo>
                <a:lnTo>
                  <a:pt x="187435" y="62476"/>
                </a:lnTo>
                <a:lnTo>
                  <a:pt x="181499" y="62476"/>
                </a:lnTo>
                <a:lnTo>
                  <a:pt x="181499" y="56542"/>
                </a:lnTo>
                <a:close/>
                <a:moveTo>
                  <a:pt x="193684" y="56542"/>
                </a:moveTo>
                <a:lnTo>
                  <a:pt x="193684" y="62476"/>
                </a:lnTo>
                <a:lnTo>
                  <a:pt x="187749" y="62476"/>
                </a:lnTo>
                <a:lnTo>
                  <a:pt x="187749" y="56542"/>
                </a:lnTo>
                <a:close/>
                <a:moveTo>
                  <a:pt x="199931" y="56542"/>
                </a:moveTo>
                <a:lnTo>
                  <a:pt x="199931" y="62476"/>
                </a:lnTo>
                <a:lnTo>
                  <a:pt x="193996" y="62476"/>
                </a:lnTo>
                <a:lnTo>
                  <a:pt x="193996" y="56542"/>
                </a:lnTo>
                <a:close/>
                <a:moveTo>
                  <a:pt x="206180" y="56542"/>
                </a:moveTo>
                <a:lnTo>
                  <a:pt x="206180" y="62476"/>
                </a:lnTo>
                <a:lnTo>
                  <a:pt x="200244" y="62476"/>
                </a:lnTo>
                <a:lnTo>
                  <a:pt x="200244" y="56542"/>
                </a:lnTo>
                <a:close/>
                <a:moveTo>
                  <a:pt x="212427" y="56542"/>
                </a:moveTo>
                <a:lnTo>
                  <a:pt x="212427" y="62476"/>
                </a:lnTo>
                <a:lnTo>
                  <a:pt x="206491" y="62476"/>
                </a:lnTo>
                <a:lnTo>
                  <a:pt x="206491" y="56542"/>
                </a:lnTo>
                <a:close/>
                <a:moveTo>
                  <a:pt x="218674" y="56542"/>
                </a:moveTo>
                <a:lnTo>
                  <a:pt x="218674" y="62476"/>
                </a:lnTo>
                <a:lnTo>
                  <a:pt x="212739" y="62476"/>
                </a:lnTo>
                <a:lnTo>
                  <a:pt x="212739" y="56542"/>
                </a:lnTo>
                <a:close/>
                <a:moveTo>
                  <a:pt x="224921" y="56542"/>
                </a:moveTo>
                <a:lnTo>
                  <a:pt x="224921" y="62476"/>
                </a:lnTo>
                <a:lnTo>
                  <a:pt x="218987" y="62476"/>
                </a:lnTo>
                <a:lnTo>
                  <a:pt x="218987" y="56542"/>
                </a:lnTo>
                <a:close/>
                <a:moveTo>
                  <a:pt x="231170" y="56542"/>
                </a:moveTo>
                <a:lnTo>
                  <a:pt x="231170" y="62476"/>
                </a:lnTo>
                <a:lnTo>
                  <a:pt x="225234" y="62476"/>
                </a:lnTo>
                <a:lnTo>
                  <a:pt x="225234" y="56542"/>
                </a:lnTo>
                <a:close/>
                <a:moveTo>
                  <a:pt x="237417" y="56542"/>
                </a:moveTo>
                <a:lnTo>
                  <a:pt x="237417" y="62476"/>
                </a:lnTo>
                <a:lnTo>
                  <a:pt x="231481" y="62476"/>
                </a:lnTo>
                <a:lnTo>
                  <a:pt x="231481" y="56542"/>
                </a:lnTo>
                <a:close/>
                <a:moveTo>
                  <a:pt x="243664" y="56542"/>
                </a:moveTo>
                <a:lnTo>
                  <a:pt x="243664" y="62476"/>
                </a:lnTo>
                <a:lnTo>
                  <a:pt x="237729" y="62476"/>
                </a:lnTo>
                <a:lnTo>
                  <a:pt x="237729" y="56542"/>
                </a:lnTo>
                <a:close/>
                <a:moveTo>
                  <a:pt x="249911" y="56542"/>
                </a:moveTo>
                <a:lnTo>
                  <a:pt x="249911" y="62476"/>
                </a:lnTo>
                <a:lnTo>
                  <a:pt x="243977" y="62476"/>
                </a:lnTo>
                <a:lnTo>
                  <a:pt x="243977" y="56542"/>
                </a:lnTo>
                <a:close/>
                <a:moveTo>
                  <a:pt x="256161" y="56542"/>
                </a:moveTo>
                <a:lnTo>
                  <a:pt x="256161" y="62476"/>
                </a:lnTo>
                <a:lnTo>
                  <a:pt x="250225" y="62476"/>
                </a:lnTo>
                <a:lnTo>
                  <a:pt x="250225" y="56542"/>
                </a:lnTo>
                <a:close/>
                <a:moveTo>
                  <a:pt x="262409" y="56542"/>
                </a:moveTo>
                <a:lnTo>
                  <a:pt x="262409" y="62476"/>
                </a:lnTo>
                <a:lnTo>
                  <a:pt x="256474" y="62476"/>
                </a:lnTo>
                <a:lnTo>
                  <a:pt x="256474" y="56542"/>
                </a:lnTo>
                <a:close/>
                <a:moveTo>
                  <a:pt x="268656" y="56542"/>
                </a:moveTo>
                <a:lnTo>
                  <a:pt x="268656" y="62476"/>
                </a:lnTo>
                <a:lnTo>
                  <a:pt x="262721" y="62476"/>
                </a:lnTo>
                <a:lnTo>
                  <a:pt x="262721" y="56542"/>
                </a:lnTo>
                <a:close/>
                <a:moveTo>
                  <a:pt x="274904" y="56542"/>
                </a:moveTo>
                <a:lnTo>
                  <a:pt x="274904" y="62476"/>
                </a:lnTo>
                <a:lnTo>
                  <a:pt x="268968" y="62476"/>
                </a:lnTo>
                <a:lnTo>
                  <a:pt x="268968" y="56542"/>
                </a:lnTo>
                <a:close/>
                <a:moveTo>
                  <a:pt x="6251" y="62789"/>
                </a:moveTo>
                <a:lnTo>
                  <a:pt x="6251" y="68725"/>
                </a:lnTo>
                <a:lnTo>
                  <a:pt x="315" y="68725"/>
                </a:lnTo>
                <a:lnTo>
                  <a:pt x="315" y="62789"/>
                </a:lnTo>
                <a:close/>
                <a:moveTo>
                  <a:pt x="12498" y="62789"/>
                </a:moveTo>
                <a:lnTo>
                  <a:pt x="12498" y="68725"/>
                </a:lnTo>
                <a:lnTo>
                  <a:pt x="6562" y="68725"/>
                </a:lnTo>
                <a:lnTo>
                  <a:pt x="6562" y="62789"/>
                </a:lnTo>
                <a:close/>
                <a:moveTo>
                  <a:pt x="18745" y="62789"/>
                </a:moveTo>
                <a:lnTo>
                  <a:pt x="18745" y="68725"/>
                </a:lnTo>
                <a:lnTo>
                  <a:pt x="12810" y="68725"/>
                </a:lnTo>
                <a:lnTo>
                  <a:pt x="12810" y="62789"/>
                </a:lnTo>
                <a:close/>
                <a:moveTo>
                  <a:pt x="24992" y="62789"/>
                </a:moveTo>
                <a:lnTo>
                  <a:pt x="24992" y="68725"/>
                </a:lnTo>
                <a:lnTo>
                  <a:pt x="19058" y="68725"/>
                </a:lnTo>
                <a:lnTo>
                  <a:pt x="19058" y="62789"/>
                </a:lnTo>
                <a:close/>
                <a:moveTo>
                  <a:pt x="31242" y="62789"/>
                </a:moveTo>
                <a:lnTo>
                  <a:pt x="31242" y="68725"/>
                </a:lnTo>
                <a:lnTo>
                  <a:pt x="25305" y="68725"/>
                </a:lnTo>
                <a:lnTo>
                  <a:pt x="25305" y="62789"/>
                </a:lnTo>
                <a:close/>
                <a:moveTo>
                  <a:pt x="37489" y="62789"/>
                </a:moveTo>
                <a:lnTo>
                  <a:pt x="37489" y="68725"/>
                </a:lnTo>
                <a:lnTo>
                  <a:pt x="31553" y="68725"/>
                </a:lnTo>
                <a:lnTo>
                  <a:pt x="31553" y="62789"/>
                </a:lnTo>
                <a:close/>
                <a:moveTo>
                  <a:pt x="43737" y="62789"/>
                </a:moveTo>
                <a:lnTo>
                  <a:pt x="43737" y="68725"/>
                </a:lnTo>
                <a:lnTo>
                  <a:pt x="37802" y="68725"/>
                </a:lnTo>
                <a:lnTo>
                  <a:pt x="37802" y="62789"/>
                </a:lnTo>
                <a:close/>
                <a:moveTo>
                  <a:pt x="49985" y="62789"/>
                </a:moveTo>
                <a:lnTo>
                  <a:pt x="49985" y="68725"/>
                </a:lnTo>
                <a:lnTo>
                  <a:pt x="44049" y="68725"/>
                </a:lnTo>
                <a:lnTo>
                  <a:pt x="44049" y="62789"/>
                </a:lnTo>
                <a:close/>
                <a:moveTo>
                  <a:pt x="56232" y="62789"/>
                </a:moveTo>
                <a:lnTo>
                  <a:pt x="56232" y="68725"/>
                </a:lnTo>
                <a:lnTo>
                  <a:pt x="50296" y="68725"/>
                </a:lnTo>
                <a:lnTo>
                  <a:pt x="50296" y="62789"/>
                </a:lnTo>
                <a:close/>
                <a:moveTo>
                  <a:pt x="62480" y="62789"/>
                </a:moveTo>
                <a:lnTo>
                  <a:pt x="62480" y="68725"/>
                </a:lnTo>
                <a:lnTo>
                  <a:pt x="56545" y="68725"/>
                </a:lnTo>
                <a:lnTo>
                  <a:pt x="56545" y="62789"/>
                </a:lnTo>
                <a:close/>
                <a:moveTo>
                  <a:pt x="68727" y="62789"/>
                </a:moveTo>
                <a:lnTo>
                  <a:pt x="68727" y="68725"/>
                </a:lnTo>
                <a:lnTo>
                  <a:pt x="62792" y="68725"/>
                </a:lnTo>
                <a:lnTo>
                  <a:pt x="62792" y="62789"/>
                </a:lnTo>
                <a:close/>
                <a:moveTo>
                  <a:pt x="74975" y="62789"/>
                </a:moveTo>
                <a:lnTo>
                  <a:pt x="74975" y="68725"/>
                </a:lnTo>
                <a:lnTo>
                  <a:pt x="69039" y="68725"/>
                </a:lnTo>
                <a:lnTo>
                  <a:pt x="69039" y="62789"/>
                </a:lnTo>
                <a:close/>
                <a:moveTo>
                  <a:pt x="81223" y="62789"/>
                </a:moveTo>
                <a:lnTo>
                  <a:pt x="81223" y="68725"/>
                </a:lnTo>
                <a:lnTo>
                  <a:pt x="75286" y="68725"/>
                </a:lnTo>
                <a:lnTo>
                  <a:pt x="75286" y="62789"/>
                </a:lnTo>
                <a:close/>
                <a:moveTo>
                  <a:pt x="87470" y="62789"/>
                </a:moveTo>
                <a:lnTo>
                  <a:pt x="87470" y="68725"/>
                </a:lnTo>
                <a:lnTo>
                  <a:pt x="81535" y="68725"/>
                </a:lnTo>
                <a:lnTo>
                  <a:pt x="81535" y="62789"/>
                </a:lnTo>
                <a:close/>
                <a:moveTo>
                  <a:pt x="93718" y="62789"/>
                </a:moveTo>
                <a:lnTo>
                  <a:pt x="93718" y="68725"/>
                </a:lnTo>
                <a:lnTo>
                  <a:pt x="87784" y="68725"/>
                </a:lnTo>
                <a:lnTo>
                  <a:pt x="87784" y="62789"/>
                </a:lnTo>
                <a:close/>
                <a:moveTo>
                  <a:pt x="99967" y="62789"/>
                </a:moveTo>
                <a:lnTo>
                  <a:pt x="99967" y="68725"/>
                </a:lnTo>
                <a:lnTo>
                  <a:pt x="94031" y="68725"/>
                </a:lnTo>
                <a:lnTo>
                  <a:pt x="94031" y="62789"/>
                </a:lnTo>
                <a:close/>
                <a:moveTo>
                  <a:pt x="106214" y="62789"/>
                </a:moveTo>
                <a:lnTo>
                  <a:pt x="106214" y="68725"/>
                </a:lnTo>
                <a:lnTo>
                  <a:pt x="100278" y="68725"/>
                </a:lnTo>
                <a:lnTo>
                  <a:pt x="100278" y="62789"/>
                </a:lnTo>
                <a:close/>
                <a:moveTo>
                  <a:pt x="112461" y="62789"/>
                </a:moveTo>
                <a:lnTo>
                  <a:pt x="112461" y="68725"/>
                </a:lnTo>
                <a:lnTo>
                  <a:pt x="106527" y="68725"/>
                </a:lnTo>
                <a:lnTo>
                  <a:pt x="106527" y="62789"/>
                </a:lnTo>
                <a:close/>
                <a:moveTo>
                  <a:pt x="118710" y="62789"/>
                </a:moveTo>
                <a:lnTo>
                  <a:pt x="118710" y="68725"/>
                </a:lnTo>
                <a:lnTo>
                  <a:pt x="112774" y="68725"/>
                </a:lnTo>
                <a:lnTo>
                  <a:pt x="112774" y="62789"/>
                </a:lnTo>
                <a:close/>
                <a:moveTo>
                  <a:pt x="124957" y="62789"/>
                </a:moveTo>
                <a:lnTo>
                  <a:pt x="124957" y="68725"/>
                </a:lnTo>
                <a:lnTo>
                  <a:pt x="119021" y="68725"/>
                </a:lnTo>
                <a:lnTo>
                  <a:pt x="119021" y="62789"/>
                </a:lnTo>
                <a:close/>
                <a:moveTo>
                  <a:pt x="131204" y="62789"/>
                </a:moveTo>
                <a:lnTo>
                  <a:pt x="131204" y="68725"/>
                </a:lnTo>
                <a:lnTo>
                  <a:pt x="125270" y="68725"/>
                </a:lnTo>
                <a:lnTo>
                  <a:pt x="125270" y="62789"/>
                </a:lnTo>
                <a:close/>
                <a:moveTo>
                  <a:pt x="137451" y="62789"/>
                </a:moveTo>
                <a:lnTo>
                  <a:pt x="137451" y="68725"/>
                </a:lnTo>
                <a:lnTo>
                  <a:pt x="131517" y="68725"/>
                </a:lnTo>
                <a:lnTo>
                  <a:pt x="131517" y="62789"/>
                </a:lnTo>
                <a:close/>
                <a:moveTo>
                  <a:pt x="143702" y="62789"/>
                </a:moveTo>
                <a:lnTo>
                  <a:pt x="143702" y="68725"/>
                </a:lnTo>
                <a:lnTo>
                  <a:pt x="137766" y="68725"/>
                </a:lnTo>
                <a:lnTo>
                  <a:pt x="137766" y="62789"/>
                </a:lnTo>
                <a:close/>
                <a:moveTo>
                  <a:pt x="149949" y="62789"/>
                </a:moveTo>
                <a:lnTo>
                  <a:pt x="149949" y="68725"/>
                </a:lnTo>
                <a:lnTo>
                  <a:pt x="144015" y="68725"/>
                </a:lnTo>
                <a:lnTo>
                  <a:pt x="144015" y="62789"/>
                </a:lnTo>
                <a:close/>
                <a:moveTo>
                  <a:pt x="156196" y="62789"/>
                </a:moveTo>
                <a:lnTo>
                  <a:pt x="156196" y="68725"/>
                </a:lnTo>
                <a:lnTo>
                  <a:pt x="150262" y="68725"/>
                </a:lnTo>
                <a:lnTo>
                  <a:pt x="150262" y="62789"/>
                </a:lnTo>
                <a:close/>
                <a:moveTo>
                  <a:pt x="162445" y="62789"/>
                </a:moveTo>
                <a:lnTo>
                  <a:pt x="162445" y="68725"/>
                </a:lnTo>
                <a:lnTo>
                  <a:pt x="156509" y="68725"/>
                </a:lnTo>
                <a:lnTo>
                  <a:pt x="156509" y="62789"/>
                </a:lnTo>
                <a:close/>
                <a:moveTo>
                  <a:pt x="168692" y="62789"/>
                </a:moveTo>
                <a:lnTo>
                  <a:pt x="168692" y="68725"/>
                </a:lnTo>
                <a:lnTo>
                  <a:pt x="162756" y="68725"/>
                </a:lnTo>
                <a:lnTo>
                  <a:pt x="162756" y="62789"/>
                </a:lnTo>
                <a:close/>
                <a:moveTo>
                  <a:pt x="174939" y="62789"/>
                </a:moveTo>
                <a:lnTo>
                  <a:pt x="174939" y="68725"/>
                </a:lnTo>
                <a:lnTo>
                  <a:pt x="169005" y="68725"/>
                </a:lnTo>
                <a:lnTo>
                  <a:pt x="169005" y="62789"/>
                </a:lnTo>
                <a:close/>
                <a:moveTo>
                  <a:pt x="181186" y="62789"/>
                </a:moveTo>
                <a:lnTo>
                  <a:pt x="181186" y="68725"/>
                </a:lnTo>
                <a:lnTo>
                  <a:pt x="175252" y="68725"/>
                </a:lnTo>
                <a:lnTo>
                  <a:pt x="175252" y="62789"/>
                </a:lnTo>
                <a:close/>
                <a:moveTo>
                  <a:pt x="187435" y="62789"/>
                </a:moveTo>
                <a:lnTo>
                  <a:pt x="187435" y="68725"/>
                </a:lnTo>
                <a:lnTo>
                  <a:pt x="181499" y="68725"/>
                </a:lnTo>
                <a:lnTo>
                  <a:pt x="181499" y="62789"/>
                </a:lnTo>
                <a:close/>
                <a:moveTo>
                  <a:pt x="193684" y="62789"/>
                </a:moveTo>
                <a:lnTo>
                  <a:pt x="193684" y="68725"/>
                </a:lnTo>
                <a:lnTo>
                  <a:pt x="187749" y="68725"/>
                </a:lnTo>
                <a:lnTo>
                  <a:pt x="187749" y="62789"/>
                </a:lnTo>
                <a:close/>
                <a:moveTo>
                  <a:pt x="199931" y="62789"/>
                </a:moveTo>
                <a:lnTo>
                  <a:pt x="199931" y="68725"/>
                </a:lnTo>
                <a:lnTo>
                  <a:pt x="193996" y="68725"/>
                </a:lnTo>
                <a:lnTo>
                  <a:pt x="193996" y="62789"/>
                </a:lnTo>
                <a:close/>
                <a:moveTo>
                  <a:pt x="206180" y="62789"/>
                </a:moveTo>
                <a:lnTo>
                  <a:pt x="206180" y="68725"/>
                </a:lnTo>
                <a:lnTo>
                  <a:pt x="200244" y="68725"/>
                </a:lnTo>
                <a:lnTo>
                  <a:pt x="200244" y="62789"/>
                </a:lnTo>
                <a:close/>
                <a:moveTo>
                  <a:pt x="212427" y="62789"/>
                </a:moveTo>
                <a:lnTo>
                  <a:pt x="212427" y="68725"/>
                </a:lnTo>
                <a:lnTo>
                  <a:pt x="206491" y="68725"/>
                </a:lnTo>
                <a:lnTo>
                  <a:pt x="206491" y="62789"/>
                </a:lnTo>
                <a:close/>
                <a:moveTo>
                  <a:pt x="218674" y="62789"/>
                </a:moveTo>
                <a:lnTo>
                  <a:pt x="218674" y="68725"/>
                </a:lnTo>
                <a:lnTo>
                  <a:pt x="212739" y="68725"/>
                </a:lnTo>
                <a:lnTo>
                  <a:pt x="212739" y="62789"/>
                </a:lnTo>
                <a:close/>
                <a:moveTo>
                  <a:pt x="224921" y="62789"/>
                </a:moveTo>
                <a:lnTo>
                  <a:pt x="224921" y="68725"/>
                </a:lnTo>
                <a:lnTo>
                  <a:pt x="218987" y="68725"/>
                </a:lnTo>
                <a:lnTo>
                  <a:pt x="218987" y="62789"/>
                </a:lnTo>
                <a:close/>
                <a:moveTo>
                  <a:pt x="231170" y="62789"/>
                </a:moveTo>
                <a:lnTo>
                  <a:pt x="231170" y="68725"/>
                </a:lnTo>
                <a:lnTo>
                  <a:pt x="225234" y="68725"/>
                </a:lnTo>
                <a:lnTo>
                  <a:pt x="225234" y="62789"/>
                </a:lnTo>
                <a:close/>
                <a:moveTo>
                  <a:pt x="237417" y="62789"/>
                </a:moveTo>
                <a:lnTo>
                  <a:pt x="237417" y="68725"/>
                </a:lnTo>
                <a:lnTo>
                  <a:pt x="231481" y="68725"/>
                </a:lnTo>
                <a:lnTo>
                  <a:pt x="231481" y="62789"/>
                </a:lnTo>
                <a:close/>
                <a:moveTo>
                  <a:pt x="243664" y="62789"/>
                </a:moveTo>
                <a:lnTo>
                  <a:pt x="243664" y="68725"/>
                </a:lnTo>
                <a:lnTo>
                  <a:pt x="237729" y="68725"/>
                </a:lnTo>
                <a:lnTo>
                  <a:pt x="237729" y="62789"/>
                </a:lnTo>
                <a:close/>
                <a:moveTo>
                  <a:pt x="249911" y="62789"/>
                </a:moveTo>
                <a:lnTo>
                  <a:pt x="249911" y="68725"/>
                </a:lnTo>
                <a:lnTo>
                  <a:pt x="243977" y="68725"/>
                </a:lnTo>
                <a:lnTo>
                  <a:pt x="243977" y="62789"/>
                </a:lnTo>
                <a:close/>
                <a:moveTo>
                  <a:pt x="256161" y="62789"/>
                </a:moveTo>
                <a:lnTo>
                  <a:pt x="256161" y="68725"/>
                </a:lnTo>
                <a:lnTo>
                  <a:pt x="250225" y="68725"/>
                </a:lnTo>
                <a:lnTo>
                  <a:pt x="250225" y="62789"/>
                </a:lnTo>
                <a:close/>
                <a:moveTo>
                  <a:pt x="262409" y="62789"/>
                </a:moveTo>
                <a:lnTo>
                  <a:pt x="262409" y="68725"/>
                </a:lnTo>
                <a:lnTo>
                  <a:pt x="256474" y="68725"/>
                </a:lnTo>
                <a:lnTo>
                  <a:pt x="256474" y="62789"/>
                </a:lnTo>
                <a:close/>
                <a:moveTo>
                  <a:pt x="268656" y="62789"/>
                </a:moveTo>
                <a:lnTo>
                  <a:pt x="268656" y="68725"/>
                </a:lnTo>
                <a:lnTo>
                  <a:pt x="262721" y="68725"/>
                </a:lnTo>
                <a:lnTo>
                  <a:pt x="262721" y="62789"/>
                </a:lnTo>
                <a:close/>
                <a:moveTo>
                  <a:pt x="274904" y="62789"/>
                </a:moveTo>
                <a:lnTo>
                  <a:pt x="274904" y="68725"/>
                </a:lnTo>
                <a:lnTo>
                  <a:pt x="268968" y="68725"/>
                </a:lnTo>
                <a:lnTo>
                  <a:pt x="268968" y="62789"/>
                </a:lnTo>
                <a:close/>
                <a:moveTo>
                  <a:pt x="6251" y="69036"/>
                </a:moveTo>
                <a:lnTo>
                  <a:pt x="6251" y="74972"/>
                </a:lnTo>
                <a:lnTo>
                  <a:pt x="315" y="74972"/>
                </a:lnTo>
                <a:lnTo>
                  <a:pt x="315" y="69036"/>
                </a:lnTo>
                <a:close/>
                <a:moveTo>
                  <a:pt x="12498" y="69036"/>
                </a:moveTo>
                <a:lnTo>
                  <a:pt x="12498" y="74972"/>
                </a:lnTo>
                <a:lnTo>
                  <a:pt x="6562" y="74972"/>
                </a:lnTo>
                <a:lnTo>
                  <a:pt x="6562" y="69036"/>
                </a:lnTo>
                <a:close/>
                <a:moveTo>
                  <a:pt x="18745" y="69036"/>
                </a:moveTo>
                <a:lnTo>
                  <a:pt x="18745" y="74972"/>
                </a:lnTo>
                <a:lnTo>
                  <a:pt x="12810" y="74972"/>
                </a:lnTo>
                <a:lnTo>
                  <a:pt x="12810" y="69036"/>
                </a:lnTo>
                <a:close/>
                <a:moveTo>
                  <a:pt x="24992" y="69036"/>
                </a:moveTo>
                <a:lnTo>
                  <a:pt x="24992" y="74972"/>
                </a:lnTo>
                <a:lnTo>
                  <a:pt x="19058" y="74972"/>
                </a:lnTo>
                <a:lnTo>
                  <a:pt x="19058" y="69036"/>
                </a:lnTo>
                <a:close/>
                <a:moveTo>
                  <a:pt x="31242" y="69036"/>
                </a:moveTo>
                <a:lnTo>
                  <a:pt x="31242" y="74972"/>
                </a:lnTo>
                <a:lnTo>
                  <a:pt x="25305" y="74972"/>
                </a:lnTo>
                <a:lnTo>
                  <a:pt x="25305" y="69036"/>
                </a:lnTo>
                <a:close/>
                <a:moveTo>
                  <a:pt x="37489" y="69036"/>
                </a:moveTo>
                <a:lnTo>
                  <a:pt x="37489" y="74972"/>
                </a:lnTo>
                <a:lnTo>
                  <a:pt x="31553" y="74972"/>
                </a:lnTo>
                <a:lnTo>
                  <a:pt x="31553" y="69036"/>
                </a:lnTo>
                <a:close/>
                <a:moveTo>
                  <a:pt x="43737" y="69036"/>
                </a:moveTo>
                <a:lnTo>
                  <a:pt x="43737" y="74972"/>
                </a:lnTo>
                <a:lnTo>
                  <a:pt x="37802" y="74972"/>
                </a:lnTo>
                <a:lnTo>
                  <a:pt x="37802" y="69036"/>
                </a:lnTo>
                <a:close/>
                <a:moveTo>
                  <a:pt x="49985" y="69036"/>
                </a:moveTo>
                <a:lnTo>
                  <a:pt x="49985" y="74972"/>
                </a:lnTo>
                <a:lnTo>
                  <a:pt x="44049" y="74972"/>
                </a:lnTo>
                <a:lnTo>
                  <a:pt x="44049" y="69036"/>
                </a:lnTo>
                <a:close/>
                <a:moveTo>
                  <a:pt x="56232" y="69036"/>
                </a:moveTo>
                <a:lnTo>
                  <a:pt x="56232" y="74972"/>
                </a:lnTo>
                <a:lnTo>
                  <a:pt x="50296" y="74972"/>
                </a:lnTo>
                <a:lnTo>
                  <a:pt x="50296" y="69036"/>
                </a:lnTo>
                <a:close/>
                <a:moveTo>
                  <a:pt x="62480" y="69036"/>
                </a:moveTo>
                <a:lnTo>
                  <a:pt x="62480" y="74972"/>
                </a:lnTo>
                <a:lnTo>
                  <a:pt x="56545" y="74972"/>
                </a:lnTo>
                <a:lnTo>
                  <a:pt x="56545" y="69036"/>
                </a:lnTo>
                <a:close/>
                <a:moveTo>
                  <a:pt x="68727" y="69036"/>
                </a:moveTo>
                <a:lnTo>
                  <a:pt x="68727" y="74972"/>
                </a:lnTo>
                <a:lnTo>
                  <a:pt x="62792" y="74972"/>
                </a:lnTo>
                <a:lnTo>
                  <a:pt x="62792" y="69036"/>
                </a:lnTo>
                <a:close/>
                <a:moveTo>
                  <a:pt x="74975" y="69036"/>
                </a:moveTo>
                <a:lnTo>
                  <a:pt x="74975" y="74972"/>
                </a:lnTo>
                <a:lnTo>
                  <a:pt x="69039" y="74972"/>
                </a:lnTo>
                <a:lnTo>
                  <a:pt x="69039" y="69036"/>
                </a:lnTo>
                <a:close/>
                <a:moveTo>
                  <a:pt x="81223" y="69036"/>
                </a:moveTo>
                <a:lnTo>
                  <a:pt x="81223" y="74972"/>
                </a:lnTo>
                <a:lnTo>
                  <a:pt x="75286" y="74972"/>
                </a:lnTo>
                <a:lnTo>
                  <a:pt x="75286" y="69036"/>
                </a:lnTo>
                <a:close/>
                <a:moveTo>
                  <a:pt x="87470" y="69036"/>
                </a:moveTo>
                <a:lnTo>
                  <a:pt x="87470" y="74972"/>
                </a:lnTo>
                <a:lnTo>
                  <a:pt x="81535" y="74972"/>
                </a:lnTo>
                <a:lnTo>
                  <a:pt x="81535" y="69036"/>
                </a:lnTo>
                <a:close/>
                <a:moveTo>
                  <a:pt x="93718" y="69036"/>
                </a:moveTo>
                <a:lnTo>
                  <a:pt x="93718" y="74972"/>
                </a:lnTo>
                <a:lnTo>
                  <a:pt x="87784" y="74972"/>
                </a:lnTo>
                <a:lnTo>
                  <a:pt x="87784" y="69036"/>
                </a:lnTo>
                <a:close/>
                <a:moveTo>
                  <a:pt x="99967" y="69036"/>
                </a:moveTo>
                <a:lnTo>
                  <a:pt x="99967" y="74972"/>
                </a:lnTo>
                <a:lnTo>
                  <a:pt x="94031" y="74972"/>
                </a:lnTo>
                <a:lnTo>
                  <a:pt x="94031" y="69036"/>
                </a:lnTo>
                <a:close/>
                <a:moveTo>
                  <a:pt x="106214" y="69036"/>
                </a:moveTo>
                <a:lnTo>
                  <a:pt x="106214" y="74972"/>
                </a:lnTo>
                <a:lnTo>
                  <a:pt x="100278" y="74972"/>
                </a:lnTo>
                <a:lnTo>
                  <a:pt x="100278" y="69036"/>
                </a:lnTo>
                <a:close/>
                <a:moveTo>
                  <a:pt x="112461" y="69036"/>
                </a:moveTo>
                <a:lnTo>
                  <a:pt x="112461" y="74972"/>
                </a:lnTo>
                <a:lnTo>
                  <a:pt x="106527" y="74972"/>
                </a:lnTo>
                <a:lnTo>
                  <a:pt x="106527" y="69036"/>
                </a:lnTo>
                <a:close/>
                <a:moveTo>
                  <a:pt x="118710" y="69036"/>
                </a:moveTo>
                <a:lnTo>
                  <a:pt x="118710" y="74972"/>
                </a:lnTo>
                <a:lnTo>
                  <a:pt x="112774" y="74972"/>
                </a:lnTo>
                <a:lnTo>
                  <a:pt x="112774" y="69036"/>
                </a:lnTo>
                <a:close/>
                <a:moveTo>
                  <a:pt x="124957" y="69036"/>
                </a:moveTo>
                <a:lnTo>
                  <a:pt x="124957" y="74972"/>
                </a:lnTo>
                <a:lnTo>
                  <a:pt x="119021" y="74972"/>
                </a:lnTo>
                <a:lnTo>
                  <a:pt x="119021" y="69036"/>
                </a:lnTo>
                <a:close/>
                <a:moveTo>
                  <a:pt x="131204" y="69036"/>
                </a:moveTo>
                <a:lnTo>
                  <a:pt x="131204" y="74972"/>
                </a:lnTo>
                <a:lnTo>
                  <a:pt x="125270" y="74972"/>
                </a:lnTo>
                <a:lnTo>
                  <a:pt x="125270" y="69036"/>
                </a:lnTo>
                <a:close/>
                <a:moveTo>
                  <a:pt x="137451" y="69036"/>
                </a:moveTo>
                <a:lnTo>
                  <a:pt x="137451" y="74972"/>
                </a:lnTo>
                <a:lnTo>
                  <a:pt x="131517" y="74972"/>
                </a:lnTo>
                <a:lnTo>
                  <a:pt x="131517" y="69036"/>
                </a:lnTo>
                <a:close/>
                <a:moveTo>
                  <a:pt x="143702" y="69036"/>
                </a:moveTo>
                <a:lnTo>
                  <a:pt x="143702" y="74972"/>
                </a:lnTo>
                <a:lnTo>
                  <a:pt x="137766" y="74972"/>
                </a:lnTo>
                <a:lnTo>
                  <a:pt x="137766" y="69036"/>
                </a:lnTo>
                <a:close/>
                <a:moveTo>
                  <a:pt x="149949" y="69036"/>
                </a:moveTo>
                <a:lnTo>
                  <a:pt x="149949" y="74972"/>
                </a:lnTo>
                <a:lnTo>
                  <a:pt x="144015" y="74972"/>
                </a:lnTo>
                <a:lnTo>
                  <a:pt x="144015" y="69036"/>
                </a:lnTo>
                <a:close/>
                <a:moveTo>
                  <a:pt x="156196" y="69036"/>
                </a:moveTo>
                <a:lnTo>
                  <a:pt x="156196" y="74972"/>
                </a:lnTo>
                <a:lnTo>
                  <a:pt x="150262" y="74972"/>
                </a:lnTo>
                <a:lnTo>
                  <a:pt x="150262" y="69036"/>
                </a:lnTo>
                <a:close/>
                <a:moveTo>
                  <a:pt x="162445" y="69036"/>
                </a:moveTo>
                <a:lnTo>
                  <a:pt x="162445" y="74972"/>
                </a:lnTo>
                <a:lnTo>
                  <a:pt x="156509" y="74972"/>
                </a:lnTo>
                <a:lnTo>
                  <a:pt x="156509" y="69036"/>
                </a:lnTo>
                <a:close/>
                <a:moveTo>
                  <a:pt x="168692" y="69036"/>
                </a:moveTo>
                <a:lnTo>
                  <a:pt x="168692" y="74972"/>
                </a:lnTo>
                <a:lnTo>
                  <a:pt x="162756" y="74972"/>
                </a:lnTo>
                <a:lnTo>
                  <a:pt x="162756" y="69036"/>
                </a:lnTo>
                <a:close/>
                <a:moveTo>
                  <a:pt x="174939" y="69036"/>
                </a:moveTo>
                <a:lnTo>
                  <a:pt x="174939" y="74972"/>
                </a:lnTo>
                <a:lnTo>
                  <a:pt x="169005" y="74972"/>
                </a:lnTo>
                <a:lnTo>
                  <a:pt x="169005" y="69036"/>
                </a:lnTo>
                <a:close/>
                <a:moveTo>
                  <a:pt x="181186" y="69036"/>
                </a:moveTo>
                <a:lnTo>
                  <a:pt x="181186" y="74972"/>
                </a:lnTo>
                <a:lnTo>
                  <a:pt x="175252" y="74972"/>
                </a:lnTo>
                <a:lnTo>
                  <a:pt x="175252" y="69036"/>
                </a:lnTo>
                <a:close/>
                <a:moveTo>
                  <a:pt x="187435" y="69036"/>
                </a:moveTo>
                <a:lnTo>
                  <a:pt x="187435" y="74972"/>
                </a:lnTo>
                <a:lnTo>
                  <a:pt x="181499" y="74972"/>
                </a:lnTo>
                <a:lnTo>
                  <a:pt x="181499" y="69036"/>
                </a:lnTo>
                <a:close/>
                <a:moveTo>
                  <a:pt x="193684" y="69036"/>
                </a:moveTo>
                <a:lnTo>
                  <a:pt x="193684" y="74972"/>
                </a:lnTo>
                <a:lnTo>
                  <a:pt x="187749" y="74972"/>
                </a:lnTo>
                <a:lnTo>
                  <a:pt x="187749" y="69036"/>
                </a:lnTo>
                <a:close/>
                <a:moveTo>
                  <a:pt x="199931" y="69036"/>
                </a:moveTo>
                <a:lnTo>
                  <a:pt x="199931" y="74972"/>
                </a:lnTo>
                <a:lnTo>
                  <a:pt x="193996" y="74972"/>
                </a:lnTo>
                <a:lnTo>
                  <a:pt x="193996" y="69036"/>
                </a:lnTo>
                <a:close/>
                <a:moveTo>
                  <a:pt x="206180" y="69036"/>
                </a:moveTo>
                <a:lnTo>
                  <a:pt x="206180" y="74972"/>
                </a:lnTo>
                <a:lnTo>
                  <a:pt x="200244" y="74972"/>
                </a:lnTo>
                <a:lnTo>
                  <a:pt x="200244" y="69036"/>
                </a:lnTo>
                <a:close/>
                <a:moveTo>
                  <a:pt x="212427" y="69036"/>
                </a:moveTo>
                <a:lnTo>
                  <a:pt x="212427" y="74972"/>
                </a:lnTo>
                <a:lnTo>
                  <a:pt x="206491" y="74972"/>
                </a:lnTo>
                <a:lnTo>
                  <a:pt x="206491" y="69036"/>
                </a:lnTo>
                <a:close/>
                <a:moveTo>
                  <a:pt x="218674" y="69036"/>
                </a:moveTo>
                <a:lnTo>
                  <a:pt x="218674" y="74972"/>
                </a:lnTo>
                <a:lnTo>
                  <a:pt x="212739" y="74972"/>
                </a:lnTo>
                <a:lnTo>
                  <a:pt x="212739" y="69036"/>
                </a:lnTo>
                <a:close/>
                <a:moveTo>
                  <a:pt x="224921" y="69036"/>
                </a:moveTo>
                <a:lnTo>
                  <a:pt x="224921" y="74972"/>
                </a:lnTo>
                <a:lnTo>
                  <a:pt x="218987" y="74972"/>
                </a:lnTo>
                <a:lnTo>
                  <a:pt x="218987" y="69036"/>
                </a:lnTo>
                <a:close/>
                <a:moveTo>
                  <a:pt x="231170" y="69036"/>
                </a:moveTo>
                <a:lnTo>
                  <a:pt x="231170" y="74972"/>
                </a:lnTo>
                <a:lnTo>
                  <a:pt x="225234" y="74972"/>
                </a:lnTo>
                <a:lnTo>
                  <a:pt x="225234" y="69036"/>
                </a:lnTo>
                <a:close/>
                <a:moveTo>
                  <a:pt x="237417" y="69036"/>
                </a:moveTo>
                <a:lnTo>
                  <a:pt x="237417" y="74972"/>
                </a:lnTo>
                <a:lnTo>
                  <a:pt x="231481" y="74972"/>
                </a:lnTo>
                <a:lnTo>
                  <a:pt x="231481" y="69036"/>
                </a:lnTo>
                <a:close/>
                <a:moveTo>
                  <a:pt x="243664" y="69036"/>
                </a:moveTo>
                <a:lnTo>
                  <a:pt x="243664" y="74972"/>
                </a:lnTo>
                <a:lnTo>
                  <a:pt x="237729" y="74972"/>
                </a:lnTo>
                <a:lnTo>
                  <a:pt x="237729" y="69036"/>
                </a:lnTo>
                <a:close/>
                <a:moveTo>
                  <a:pt x="249911" y="69036"/>
                </a:moveTo>
                <a:lnTo>
                  <a:pt x="249911" y="74972"/>
                </a:lnTo>
                <a:lnTo>
                  <a:pt x="243977" y="74972"/>
                </a:lnTo>
                <a:lnTo>
                  <a:pt x="243977" y="69036"/>
                </a:lnTo>
                <a:close/>
                <a:moveTo>
                  <a:pt x="256161" y="69036"/>
                </a:moveTo>
                <a:lnTo>
                  <a:pt x="256161" y="74972"/>
                </a:lnTo>
                <a:lnTo>
                  <a:pt x="250225" y="74972"/>
                </a:lnTo>
                <a:lnTo>
                  <a:pt x="250225" y="69036"/>
                </a:lnTo>
                <a:close/>
                <a:moveTo>
                  <a:pt x="262409" y="69036"/>
                </a:moveTo>
                <a:lnTo>
                  <a:pt x="262409" y="74972"/>
                </a:lnTo>
                <a:lnTo>
                  <a:pt x="256474" y="74972"/>
                </a:lnTo>
                <a:lnTo>
                  <a:pt x="256474" y="69036"/>
                </a:lnTo>
                <a:close/>
                <a:moveTo>
                  <a:pt x="268656" y="69036"/>
                </a:moveTo>
                <a:lnTo>
                  <a:pt x="268656" y="74972"/>
                </a:lnTo>
                <a:lnTo>
                  <a:pt x="262721" y="74972"/>
                </a:lnTo>
                <a:lnTo>
                  <a:pt x="262721" y="69036"/>
                </a:lnTo>
                <a:close/>
                <a:moveTo>
                  <a:pt x="274904" y="69036"/>
                </a:moveTo>
                <a:lnTo>
                  <a:pt x="274904" y="74972"/>
                </a:lnTo>
                <a:lnTo>
                  <a:pt x="268968" y="74972"/>
                </a:lnTo>
                <a:lnTo>
                  <a:pt x="268968" y="69036"/>
                </a:lnTo>
                <a:close/>
                <a:moveTo>
                  <a:pt x="6251" y="75285"/>
                </a:moveTo>
                <a:lnTo>
                  <a:pt x="6251" y="81219"/>
                </a:lnTo>
                <a:lnTo>
                  <a:pt x="315" y="81219"/>
                </a:lnTo>
                <a:lnTo>
                  <a:pt x="315" y="75285"/>
                </a:lnTo>
                <a:close/>
                <a:moveTo>
                  <a:pt x="12498" y="75285"/>
                </a:moveTo>
                <a:lnTo>
                  <a:pt x="12498" y="81219"/>
                </a:lnTo>
                <a:lnTo>
                  <a:pt x="6562" y="81219"/>
                </a:lnTo>
                <a:lnTo>
                  <a:pt x="6562" y="75285"/>
                </a:lnTo>
                <a:close/>
                <a:moveTo>
                  <a:pt x="18745" y="75285"/>
                </a:moveTo>
                <a:lnTo>
                  <a:pt x="18745" y="81219"/>
                </a:lnTo>
                <a:lnTo>
                  <a:pt x="12810" y="81219"/>
                </a:lnTo>
                <a:lnTo>
                  <a:pt x="12810" y="75285"/>
                </a:lnTo>
                <a:close/>
                <a:moveTo>
                  <a:pt x="24992" y="75285"/>
                </a:moveTo>
                <a:lnTo>
                  <a:pt x="24992" y="81219"/>
                </a:lnTo>
                <a:lnTo>
                  <a:pt x="19058" y="81219"/>
                </a:lnTo>
                <a:lnTo>
                  <a:pt x="19058" y="75285"/>
                </a:lnTo>
                <a:close/>
                <a:moveTo>
                  <a:pt x="31242" y="75285"/>
                </a:moveTo>
                <a:lnTo>
                  <a:pt x="31242" y="81219"/>
                </a:lnTo>
                <a:lnTo>
                  <a:pt x="25305" y="81219"/>
                </a:lnTo>
                <a:lnTo>
                  <a:pt x="25305" y="75285"/>
                </a:lnTo>
                <a:close/>
                <a:moveTo>
                  <a:pt x="37489" y="75285"/>
                </a:moveTo>
                <a:lnTo>
                  <a:pt x="37489" y="81219"/>
                </a:lnTo>
                <a:lnTo>
                  <a:pt x="31553" y="81219"/>
                </a:lnTo>
                <a:lnTo>
                  <a:pt x="31553" y="75285"/>
                </a:lnTo>
                <a:close/>
                <a:moveTo>
                  <a:pt x="43737" y="75285"/>
                </a:moveTo>
                <a:lnTo>
                  <a:pt x="43737" y="81219"/>
                </a:lnTo>
                <a:lnTo>
                  <a:pt x="37802" y="81219"/>
                </a:lnTo>
                <a:lnTo>
                  <a:pt x="37802" y="75285"/>
                </a:lnTo>
                <a:close/>
                <a:moveTo>
                  <a:pt x="49985" y="75285"/>
                </a:moveTo>
                <a:lnTo>
                  <a:pt x="49985" y="81219"/>
                </a:lnTo>
                <a:lnTo>
                  <a:pt x="44049" y="81219"/>
                </a:lnTo>
                <a:lnTo>
                  <a:pt x="44049" y="75285"/>
                </a:lnTo>
                <a:close/>
                <a:moveTo>
                  <a:pt x="56232" y="75285"/>
                </a:moveTo>
                <a:lnTo>
                  <a:pt x="56232" y="81219"/>
                </a:lnTo>
                <a:lnTo>
                  <a:pt x="50296" y="81219"/>
                </a:lnTo>
                <a:lnTo>
                  <a:pt x="50296" y="75285"/>
                </a:lnTo>
                <a:close/>
                <a:moveTo>
                  <a:pt x="62480" y="75285"/>
                </a:moveTo>
                <a:lnTo>
                  <a:pt x="62480" y="81219"/>
                </a:lnTo>
                <a:lnTo>
                  <a:pt x="56545" y="81219"/>
                </a:lnTo>
                <a:lnTo>
                  <a:pt x="56545" y="75285"/>
                </a:lnTo>
                <a:close/>
                <a:moveTo>
                  <a:pt x="68727" y="75285"/>
                </a:moveTo>
                <a:lnTo>
                  <a:pt x="68727" y="81219"/>
                </a:lnTo>
                <a:lnTo>
                  <a:pt x="62792" y="81219"/>
                </a:lnTo>
                <a:lnTo>
                  <a:pt x="62792" y="75285"/>
                </a:lnTo>
                <a:close/>
                <a:moveTo>
                  <a:pt x="74975" y="75285"/>
                </a:moveTo>
                <a:lnTo>
                  <a:pt x="74975" y="81219"/>
                </a:lnTo>
                <a:lnTo>
                  <a:pt x="69039" y="81219"/>
                </a:lnTo>
                <a:lnTo>
                  <a:pt x="69039" y="75285"/>
                </a:lnTo>
                <a:close/>
                <a:moveTo>
                  <a:pt x="81223" y="75285"/>
                </a:moveTo>
                <a:lnTo>
                  <a:pt x="81223" y="81219"/>
                </a:lnTo>
                <a:lnTo>
                  <a:pt x="75286" y="81219"/>
                </a:lnTo>
                <a:lnTo>
                  <a:pt x="75286" y="75285"/>
                </a:lnTo>
                <a:close/>
                <a:moveTo>
                  <a:pt x="87470" y="75285"/>
                </a:moveTo>
                <a:lnTo>
                  <a:pt x="87470" y="81219"/>
                </a:lnTo>
                <a:lnTo>
                  <a:pt x="81535" y="81219"/>
                </a:lnTo>
                <a:lnTo>
                  <a:pt x="81535" y="75285"/>
                </a:lnTo>
                <a:close/>
                <a:moveTo>
                  <a:pt x="93718" y="75285"/>
                </a:moveTo>
                <a:lnTo>
                  <a:pt x="93718" y="81219"/>
                </a:lnTo>
                <a:lnTo>
                  <a:pt x="87784" y="81219"/>
                </a:lnTo>
                <a:lnTo>
                  <a:pt x="87784" y="75285"/>
                </a:lnTo>
                <a:close/>
                <a:moveTo>
                  <a:pt x="99967" y="75285"/>
                </a:moveTo>
                <a:lnTo>
                  <a:pt x="99967" y="81219"/>
                </a:lnTo>
                <a:lnTo>
                  <a:pt x="94031" y="81219"/>
                </a:lnTo>
                <a:lnTo>
                  <a:pt x="94031" y="75285"/>
                </a:lnTo>
                <a:close/>
                <a:moveTo>
                  <a:pt x="106214" y="75285"/>
                </a:moveTo>
                <a:lnTo>
                  <a:pt x="106214" y="81219"/>
                </a:lnTo>
                <a:lnTo>
                  <a:pt x="100278" y="81219"/>
                </a:lnTo>
                <a:lnTo>
                  <a:pt x="100278" y="75285"/>
                </a:lnTo>
                <a:close/>
                <a:moveTo>
                  <a:pt x="112461" y="75285"/>
                </a:moveTo>
                <a:lnTo>
                  <a:pt x="112461" y="81219"/>
                </a:lnTo>
                <a:lnTo>
                  <a:pt x="106527" y="81219"/>
                </a:lnTo>
                <a:lnTo>
                  <a:pt x="106527" y="75285"/>
                </a:lnTo>
                <a:close/>
                <a:moveTo>
                  <a:pt x="118710" y="75285"/>
                </a:moveTo>
                <a:lnTo>
                  <a:pt x="118710" y="81219"/>
                </a:lnTo>
                <a:lnTo>
                  <a:pt x="112774" y="81219"/>
                </a:lnTo>
                <a:lnTo>
                  <a:pt x="112774" y="75285"/>
                </a:lnTo>
                <a:close/>
                <a:moveTo>
                  <a:pt x="124957" y="75285"/>
                </a:moveTo>
                <a:lnTo>
                  <a:pt x="124957" y="81219"/>
                </a:lnTo>
                <a:lnTo>
                  <a:pt x="119021" y="81219"/>
                </a:lnTo>
                <a:lnTo>
                  <a:pt x="119021" y="75285"/>
                </a:lnTo>
                <a:close/>
                <a:moveTo>
                  <a:pt x="131204" y="75285"/>
                </a:moveTo>
                <a:lnTo>
                  <a:pt x="131204" y="81219"/>
                </a:lnTo>
                <a:lnTo>
                  <a:pt x="125270" y="81219"/>
                </a:lnTo>
                <a:lnTo>
                  <a:pt x="125270" y="75285"/>
                </a:lnTo>
                <a:close/>
                <a:moveTo>
                  <a:pt x="137451" y="75285"/>
                </a:moveTo>
                <a:lnTo>
                  <a:pt x="137451" y="81219"/>
                </a:lnTo>
                <a:lnTo>
                  <a:pt x="131517" y="81219"/>
                </a:lnTo>
                <a:lnTo>
                  <a:pt x="131517" y="75285"/>
                </a:lnTo>
                <a:close/>
                <a:moveTo>
                  <a:pt x="143702" y="75285"/>
                </a:moveTo>
                <a:lnTo>
                  <a:pt x="143702" y="81219"/>
                </a:lnTo>
                <a:lnTo>
                  <a:pt x="137766" y="81219"/>
                </a:lnTo>
                <a:lnTo>
                  <a:pt x="137766" y="75285"/>
                </a:lnTo>
                <a:close/>
                <a:moveTo>
                  <a:pt x="149949" y="75285"/>
                </a:moveTo>
                <a:lnTo>
                  <a:pt x="149949" y="81219"/>
                </a:lnTo>
                <a:lnTo>
                  <a:pt x="144015" y="81219"/>
                </a:lnTo>
                <a:lnTo>
                  <a:pt x="144015" y="75285"/>
                </a:lnTo>
                <a:close/>
                <a:moveTo>
                  <a:pt x="156196" y="75285"/>
                </a:moveTo>
                <a:lnTo>
                  <a:pt x="156196" y="81219"/>
                </a:lnTo>
                <a:lnTo>
                  <a:pt x="150262" y="81219"/>
                </a:lnTo>
                <a:lnTo>
                  <a:pt x="150262" y="75285"/>
                </a:lnTo>
                <a:close/>
                <a:moveTo>
                  <a:pt x="162445" y="75285"/>
                </a:moveTo>
                <a:lnTo>
                  <a:pt x="162445" y="81219"/>
                </a:lnTo>
                <a:lnTo>
                  <a:pt x="156509" y="81219"/>
                </a:lnTo>
                <a:lnTo>
                  <a:pt x="156509" y="75285"/>
                </a:lnTo>
                <a:close/>
                <a:moveTo>
                  <a:pt x="168692" y="75285"/>
                </a:moveTo>
                <a:lnTo>
                  <a:pt x="168692" y="81219"/>
                </a:lnTo>
                <a:lnTo>
                  <a:pt x="162756" y="81219"/>
                </a:lnTo>
                <a:lnTo>
                  <a:pt x="162756" y="75285"/>
                </a:lnTo>
                <a:close/>
                <a:moveTo>
                  <a:pt x="174939" y="75285"/>
                </a:moveTo>
                <a:lnTo>
                  <a:pt x="174939" y="81219"/>
                </a:lnTo>
                <a:lnTo>
                  <a:pt x="169005" y="81219"/>
                </a:lnTo>
                <a:lnTo>
                  <a:pt x="169005" y="75285"/>
                </a:lnTo>
                <a:close/>
                <a:moveTo>
                  <a:pt x="181186" y="75285"/>
                </a:moveTo>
                <a:lnTo>
                  <a:pt x="181186" y="81219"/>
                </a:lnTo>
                <a:lnTo>
                  <a:pt x="175252" y="81219"/>
                </a:lnTo>
                <a:lnTo>
                  <a:pt x="175252" y="75285"/>
                </a:lnTo>
                <a:close/>
                <a:moveTo>
                  <a:pt x="187435" y="75285"/>
                </a:moveTo>
                <a:lnTo>
                  <a:pt x="187435" y="81219"/>
                </a:lnTo>
                <a:lnTo>
                  <a:pt x="181499" y="81219"/>
                </a:lnTo>
                <a:lnTo>
                  <a:pt x="181499" y="75285"/>
                </a:lnTo>
                <a:close/>
                <a:moveTo>
                  <a:pt x="193684" y="75285"/>
                </a:moveTo>
                <a:lnTo>
                  <a:pt x="193684" y="81219"/>
                </a:lnTo>
                <a:lnTo>
                  <a:pt x="187749" y="81219"/>
                </a:lnTo>
                <a:lnTo>
                  <a:pt x="187749" y="75285"/>
                </a:lnTo>
                <a:close/>
                <a:moveTo>
                  <a:pt x="199931" y="75285"/>
                </a:moveTo>
                <a:lnTo>
                  <a:pt x="199931" y="81219"/>
                </a:lnTo>
                <a:lnTo>
                  <a:pt x="193996" y="81219"/>
                </a:lnTo>
                <a:lnTo>
                  <a:pt x="193996" y="75285"/>
                </a:lnTo>
                <a:close/>
                <a:moveTo>
                  <a:pt x="206180" y="75285"/>
                </a:moveTo>
                <a:lnTo>
                  <a:pt x="206180" y="81219"/>
                </a:lnTo>
                <a:lnTo>
                  <a:pt x="200244" y="81219"/>
                </a:lnTo>
                <a:lnTo>
                  <a:pt x="200244" y="75285"/>
                </a:lnTo>
                <a:close/>
                <a:moveTo>
                  <a:pt x="212427" y="75285"/>
                </a:moveTo>
                <a:lnTo>
                  <a:pt x="212427" y="81219"/>
                </a:lnTo>
                <a:lnTo>
                  <a:pt x="206491" y="81219"/>
                </a:lnTo>
                <a:lnTo>
                  <a:pt x="206491" y="75285"/>
                </a:lnTo>
                <a:close/>
                <a:moveTo>
                  <a:pt x="218674" y="75285"/>
                </a:moveTo>
                <a:lnTo>
                  <a:pt x="218674" y="81219"/>
                </a:lnTo>
                <a:lnTo>
                  <a:pt x="212739" y="81219"/>
                </a:lnTo>
                <a:lnTo>
                  <a:pt x="212739" y="75285"/>
                </a:lnTo>
                <a:close/>
                <a:moveTo>
                  <a:pt x="224921" y="75285"/>
                </a:moveTo>
                <a:lnTo>
                  <a:pt x="224921" y="81219"/>
                </a:lnTo>
                <a:lnTo>
                  <a:pt x="218987" y="81219"/>
                </a:lnTo>
                <a:lnTo>
                  <a:pt x="218987" y="75285"/>
                </a:lnTo>
                <a:close/>
                <a:moveTo>
                  <a:pt x="231170" y="75285"/>
                </a:moveTo>
                <a:lnTo>
                  <a:pt x="231170" y="81219"/>
                </a:lnTo>
                <a:lnTo>
                  <a:pt x="225234" y="81219"/>
                </a:lnTo>
                <a:lnTo>
                  <a:pt x="225234" y="75285"/>
                </a:lnTo>
                <a:close/>
                <a:moveTo>
                  <a:pt x="237417" y="75285"/>
                </a:moveTo>
                <a:lnTo>
                  <a:pt x="237417" y="81219"/>
                </a:lnTo>
                <a:lnTo>
                  <a:pt x="231481" y="81219"/>
                </a:lnTo>
                <a:lnTo>
                  <a:pt x="231481" y="75285"/>
                </a:lnTo>
                <a:close/>
                <a:moveTo>
                  <a:pt x="243664" y="75285"/>
                </a:moveTo>
                <a:lnTo>
                  <a:pt x="243664" y="81219"/>
                </a:lnTo>
                <a:lnTo>
                  <a:pt x="237729" y="81219"/>
                </a:lnTo>
                <a:lnTo>
                  <a:pt x="237729" y="75285"/>
                </a:lnTo>
                <a:close/>
                <a:moveTo>
                  <a:pt x="249911" y="75285"/>
                </a:moveTo>
                <a:lnTo>
                  <a:pt x="249911" y="81219"/>
                </a:lnTo>
                <a:lnTo>
                  <a:pt x="243977" y="81219"/>
                </a:lnTo>
                <a:lnTo>
                  <a:pt x="243977" y="75285"/>
                </a:lnTo>
                <a:close/>
                <a:moveTo>
                  <a:pt x="256161" y="75285"/>
                </a:moveTo>
                <a:lnTo>
                  <a:pt x="256161" y="81219"/>
                </a:lnTo>
                <a:lnTo>
                  <a:pt x="250225" y="81219"/>
                </a:lnTo>
                <a:lnTo>
                  <a:pt x="250225" y="75285"/>
                </a:lnTo>
                <a:close/>
                <a:moveTo>
                  <a:pt x="262409" y="75285"/>
                </a:moveTo>
                <a:lnTo>
                  <a:pt x="262409" y="81219"/>
                </a:lnTo>
                <a:lnTo>
                  <a:pt x="256474" y="81219"/>
                </a:lnTo>
                <a:lnTo>
                  <a:pt x="256474" y="75285"/>
                </a:lnTo>
                <a:close/>
                <a:moveTo>
                  <a:pt x="268656" y="75285"/>
                </a:moveTo>
                <a:lnTo>
                  <a:pt x="268656" y="81219"/>
                </a:lnTo>
                <a:lnTo>
                  <a:pt x="262721" y="81219"/>
                </a:lnTo>
                <a:lnTo>
                  <a:pt x="262721" y="75285"/>
                </a:lnTo>
                <a:close/>
                <a:moveTo>
                  <a:pt x="274904" y="75285"/>
                </a:moveTo>
                <a:lnTo>
                  <a:pt x="274904" y="81219"/>
                </a:lnTo>
                <a:lnTo>
                  <a:pt x="268968" y="81219"/>
                </a:lnTo>
                <a:lnTo>
                  <a:pt x="268968" y="75285"/>
                </a:lnTo>
                <a:close/>
                <a:moveTo>
                  <a:pt x="6251" y="81532"/>
                </a:moveTo>
                <a:lnTo>
                  <a:pt x="6251" y="87466"/>
                </a:lnTo>
                <a:lnTo>
                  <a:pt x="315" y="87466"/>
                </a:lnTo>
                <a:lnTo>
                  <a:pt x="315" y="81532"/>
                </a:lnTo>
                <a:close/>
                <a:moveTo>
                  <a:pt x="12498" y="81532"/>
                </a:moveTo>
                <a:lnTo>
                  <a:pt x="12498" y="87466"/>
                </a:lnTo>
                <a:lnTo>
                  <a:pt x="6562" y="87466"/>
                </a:lnTo>
                <a:lnTo>
                  <a:pt x="6562" y="81532"/>
                </a:lnTo>
                <a:close/>
                <a:moveTo>
                  <a:pt x="18745" y="81532"/>
                </a:moveTo>
                <a:lnTo>
                  <a:pt x="18745" y="87466"/>
                </a:lnTo>
                <a:lnTo>
                  <a:pt x="12810" y="87466"/>
                </a:lnTo>
                <a:lnTo>
                  <a:pt x="12810" y="81532"/>
                </a:lnTo>
                <a:close/>
                <a:moveTo>
                  <a:pt x="24992" y="81532"/>
                </a:moveTo>
                <a:lnTo>
                  <a:pt x="24992" y="87466"/>
                </a:lnTo>
                <a:lnTo>
                  <a:pt x="19058" y="87466"/>
                </a:lnTo>
                <a:lnTo>
                  <a:pt x="19058" y="81532"/>
                </a:lnTo>
                <a:close/>
                <a:moveTo>
                  <a:pt x="31242" y="81532"/>
                </a:moveTo>
                <a:lnTo>
                  <a:pt x="31242" y="87466"/>
                </a:lnTo>
                <a:lnTo>
                  <a:pt x="25305" y="87466"/>
                </a:lnTo>
                <a:lnTo>
                  <a:pt x="25305" y="81532"/>
                </a:lnTo>
                <a:close/>
                <a:moveTo>
                  <a:pt x="37489" y="81532"/>
                </a:moveTo>
                <a:lnTo>
                  <a:pt x="37489" y="87466"/>
                </a:lnTo>
                <a:lnTo>
                  <a:pt x="31553" y="87466"/>
                </a:lnTo>
                <a:lnTo>
                  <a:pt x="31553" y="81532"/>
                </a:lnTo>
                <a:close/>
                <a:moveTo>
                  <a:pt x="43737" y="81532"/>
                </a:moveTo>
                <a:lnTo>
                  <a:pt x="43737" y="87466"/>
                </a:lnTo>
                <a:lnTo>
                  <a:pt x="37802" y="87466"/>
                </a:lnTo>
                <a:lnTo>
                  <a:pt x="37802" y="81532"/>
                </a:lnTo>
                <a:close/>
                <a:moveTo>
                  <a:pt x="49985" y="81532"/>
                </a:moveTo>
                <a:lnTo>
                  <a:pt x="49985" y="87466"/>
                </a:lnTo>
                <a:lnTo>
                  <a:pt x="44049" y="87466"/>
                </a:lnTo>
                <a:lnTo>
                  <a:pt x="44049" y="81532"/>
                </a:lnTo>
                <a:close/>
                <a:moveTo>
                  <a:pt x="56232" y="81532"/>
                </a:moveTo>
                <a:lnTo>
                  <a:pt x="56232" y="87466"/>
                </a:lnTo>
                <a:lnTo>
                  <a:pt x="50296" y="87466"/>
                </a:lnTo>
                <a:lnTo>
                  <a:pt x="50296" y="81532"/>
                </a:lnTo>
                <a:close/>
                <a:moveTo>
                  <a:pt x="62480" y="81532"/>
                </a:moveTo>
                <a:lnTo>
                  <a:pt x="62480" y="87466"/>
                </a:lnTo>
                <a:lnTo>
                  <a:pt x="56545" y="87466"/>
                </a:lnTo>
                <a:lnTo>
                  <a:pt x="56545" y="81532"/>
                </a:lnTo>
                <a:close/>
                <a:moveTo>
                  <a:pt x="68727" y="81532"/>
                </a:moveTo>
                <a:lnTo>
                  <a:pt x="68727" y="87466"/>
                </a:lnTo>
                <a:lnTo>
                  <a:pt x="62792" y="87466"/>
                </a:lnTo>
                <a:lnTo>
                  <a:pt x="62792" y="81532"/>
                </a:lnTo>
                <a:close/>
                <a:moveTo>
                  <a:pt x="74975" y="81532"/>
                </a:moveTo>
                <a:lnTo>
                  <a:pt x="74975" y="87466"/>
                </a:lnTo>
                <a:lnTo>
                  <a:pt x="69039" y="87466"/>
                </a:lnTo>
                <a:lnTo>
                  <a:pt x="69039" y="81532"/>
                </a:lnTo>
                <a:close/>
                <a:moveTo>
                  <a:pt x="81223" y="81532"/>
                </a:moveTo>
                <a:lnTo>
                  <a:pt x="81223" y="87466"/>
                </a:lnTo>
                <a:lnTo>
                  <a:pt x="75286" y="87466"/>
                </a:lnTo>
                <a:lnTo>
                  <a:pt x="75286" y="81532"/>
                </a:lnTo>
                <a:close/>
                <a:moveTo>
                  <a:pt x="87470" y="81532"/>
                </a:moveTo>
                <a:lnTo>
                  <a:pt x="87470" y="87466"/>
                </a:lnTo>
                <a:lnTo>
                  <a:pt x="81535" y="87466"/>
                </a:lnTo>
                <a:lnTo>
                  <a:pt x="81535" y="81532"/>
                </a:lnTo>
                <a:close/>
                <a:moveTo>
                  <a:pt x="93718" y="81532"/>
                </a:moveTo>
                <a:lnTo>
                  <a:pt x="93718" y="87466"/>
                </a:lnTo>
                <a:lnTo>
                  <a:pt x="87784" y="87466"/>
                </a:lnTo>
                <a:lnTo>
                  <a:pt x="87784" y="81532"/>
                </a:lnTo>
                <a:close/>
                <a:moveTo>
                  <a:pt x="99967" y="81532"/>
                </a:moveTo>
                <a:lnTo>
                  <a:pt x="99967" y="87466"/>
                </a:lnTo>
                <a:lnTo>
                  <a:pt x="94031" y="87466"/>
                </a:lnTo>
                <a:lnTo>
                  <a:pt x="94031" y="81532"/>
                </a:lnTo>
                <a:close/>
                <a:moveTo>
                  <a:pt x="106214" y="81532"/>
                </a:moveTo>
                <a:lnTo>
                  <a:pt x="106214" y="87466"/>
                </a:lnTo>
                <a:lnTo>
                  <a:pt x="100278" y="87466"/>
                </a:lnTo>
                <a:lnTo>
                  <a:pt x="100278" y="81532"/>
                </a:lnTo>
                <a:close/>
                <a:moveTo>
                  <a:pt x="112461" y="81532"/>
                </a:moveTo>
                <a:lnTo>
                  <a:pt x="112461" y="87466"/>
                </a:lnTo>
                <a:lnTo>
                  <a:pt x="106527" y="87466"/>
                </a:lnTo>
                <a:lnTo>
                  <a:pt x="106527" y="81532"/>
                </a:lnTo>
                <a:close/>
                <a:moveTo>
                  <a:pt x="118710" y="81532"/>
                </a:moveTo>
                <a:lnTo>
                  <a:pt x="118710" y="87466"/>
                </a:lnTo>
                <a:lnTo>
                  <a:pt x="112774" y="87466"/>
                </a:lnTo>
                <a:lnTo>
                  <a:pt x="112774" y="81532"/>
                </a:lnTo>
                <a:close/>
                <a:moveTo>
                  <a:pt x="124957" y="81532"/>
                </a:moveTo>
                <a:lnTo>
                  <a:pt x="124957" y="87466"/>
                </a:lnTo>
                <a:lnTo>
                  <a:pt x="119021" y="87466"/>
                </a:lnTo>
                <a:lnTo>
                  <a:pt x="119021" y="81532"/>
                </a:lnTo>
                <a:close/>
                <a:moveTo>
                  <a:pt x="131204" y="81532"/>
                </a:moveTo>
                <a:lnTo>
                  <a:pt x="131204" y="87466"/>
                </a:lnTo>
                <a:lnTo>
                  <a:pt x="125270" y="87466"/>
                </a:lnTo>
                <a:lnTo>
                  <a:pt x="125270" y="81532"/>
                </a:lnTo>
                <a:close/>
                <a:moveTo>
                  <a:pt x="137451" y="81532"/>
                </a:moveTo>
                <a:lnTo>
                  <a:pt x="137451" y="87466"/>
                </a:lnTo>
                <a:lnTo>
                  <a:pt x="131517" y="87466"/>
                </a:lnTo>
                <a:lnTo>
                  <a:pt x="131517" y="81532"/>
                </a:lnTo>
                <a:close/>
                <a:moveTo>
                  <a:pt x="143702" y="81532"/>
                </a:moveTo>
                <a:lnTo>
                  <a:pt x="143702" y="87466"/>
                </a:lnTo>
                <a:lnTo>
                  <a:pt x="137766" y="87466"/>
                </a:lnTo>
                <a:lnTo>
                  <a:pt x="137766" y="81532"/>
                </a:lnTo>
                <a:close/>
                <a:moveTo>
                  <a:pt x="149949" y="81532"/>
                </a:moveTo>
                <a:lnTo>
                  <a:pt x="149949" y="87466"/>
                </a:lnTo>
                <a:lnTo>
                  <a:pt x="144015" y="87466"/>
                </a:lnTo>
                <a:lnTo>
                  <a:pt x="144015" y="81532"/>
                </a:lnTo>
                <a:close/>
                <a:moveTo>
                  <a:pt x="156196" y="81532"/>
                </a:moveTo>
                <a:lnTo>
                  <a:pt x="156196" y="87466"/>
                </a:lnTo>
                <a:lnTo>
                  <a:pt x="150262" y="87466"/>
                </a:lnTo>
                <a:lnTo>
                  <a:pt x="150262" y="81532"/>
                </a:lnTo>
                <a:close/>
                <a:moveTo>
                  <a:pt x="162445" y="81532"/>
                </a:moveTo>
                <a:lnTo>
                  <a:pt x="162445" y="87466"/>
                </a:lnTo>
                <a:lnTo>
                  <a:pt x="156509" y="87466"/>
                </a:lnTo>
                <a:lnTo>
                  <a:pt x="156509" y="81532"/>
                </a:lnTo>
                <a:close/>
                <a:moveTo>
                  <a:pt x="168692" y="81532"/>
                </a:moveTo>
                <a:lnTo>
                  <a:pt x="168692" y="87466"/>
                </a:lnTo>
                <a:lnTo>
                  <a:pt x="162756" y="87466"/>
                </a:lnTo>
                <a:lnTo>
                  <a:pt x="162756" y="81532"/>
                </a:lnTo>
                <a:close/>
                <a:moveTo>
                  <a:pt x="174939" y="81532"/>
                </a:moveTo>
                <a:lnTo>
                  <a:pt x="174939" y="87466"/>
                </a:lnTo>
                <a:lnTo>
                  <a:pt x="169005" y="87466"/>
                </a:lnTo>
                <a:lnTo>
                  <a:pt x="169005" y="81532"/>
                </a:lnTo>
                <a:close/>
                <a:moveTo>
                  <a:pt x="181186" y="81532"/>
                </a:moveTo>
                <a:lnTo>
                  <a:pt x="181186" y="87466"/>
                </a:lnTo>
                <a:lnTo>
                  <a:pt x="175252" y="87466"/>
                </a:lnTo>
                <a:lnTo>
                  <a:pt x="175252" y="81532"/>
                </a:lnTo>
                <a:close/>
                <a:moveTo>
                  <a:pt x="187435" y="81532"/>
                </a:moveTo>
                <a:lnTo>
                  <a:pt x="187435" y="87466"/>
                </a:lnTo>
                <a:lnTo>
                  <a:pt x="181499" y="87466"/>
                </a:lnTo>
                <a:lnTo>
                  <a:pt x="181499" y="81532"/>
                </a:lnTo>
                <a:close/>
                <a:moveTo>
                  <a:pt x="193684" y="81532"/>
                </a:moveTo>
                <a:lnTo>
                  <a:pt x="193684" y="87466"/>
                </a:lnTo>
                <a:lnTo>
                  <a:pt x="187749" y="87466"/>
                </a:lnTo>
                <a:lnTo>
                  <a:pt x="187749" y="81532"/>
                </a:lnTo>
                <a:close/>
                <a:moveTo>
                  <a:pt x="199931" y="81532"/>
                </a:moveTo>
                <a:lnTo>
                  <a:pt x="199931" y="87466"/>
                </a:lnTo>
                <a:lnTo>
                  <a:pt x="193996" y="87466"/>
                </a:lnTo>
                <a:lnTo>
                  <a:pt x="193996" y="81532"/>
                </a:lnTo>
                <a:close/>
                <a:moveTo>
                  <a:pt x="206180" y="81532"/>
                </a:moveTo>
                <a:lnTo>
                  <a:pt x="206180" y="87466"/>
                </a:lnTo>
                <a:lnTo>
                  <a:pt x="200244" y="87466"/>
                </a:lnTo>
                <a:lnTo>
                  <a:pt x="200244" y="81532"/>
                </a:lnTo>
                <a:close/>
                <a:moveTo>
                  <a:pt x="212427" y="81532"/>
                </a:moveTo>
                <a:lnTo>
                  <a:pt x="212427" y="87466"/>
                </a:lnTo>
                <a:lnTo>
                  <a:pt x="206491" y="87466"/>
                </a:lnTo>
                <a:lnTo>
                  <a:pt x="206491" y="81532"/>
                </a:lnTo>
                <a:close/>
                <a:moveTo>
                  <a:pt x="218674" y="81532"/>
                </a:moveTo>
                <a:lnTo>
                  <a:pt x="218674" y="87466"/>
                </a:lnTo>
                <a:lnTo>
                  <a:pt x="212739" y="87466"/>
                </a:lnTo>
                <a:lnTo>
                  <a:pt x="212739" y="81532"/>
                </a:lnTo>
                <a:close/>
                <a:moveTo>
                  <a:pt x="224921" y="81532"/>
                </a:moveTo>
                <a:lnTo>
                  <a:pt x="224921" y="87466"/>
                </a:lnTo>
                <a:lnTo>
                  <a:pt x="218987" y="87466"/>
                </a:lnTo>
                <a:lnTo>
                  <a:pt x="218987" y="81532"/>
                </a:lnTo>
                <a:close/>
                <a:moveTo>
                  <a:pt x="231170" y="81532"/>
                </a:moveTo>
                <a:lnTo>
                  <a:pt x="231170" y="87466"/>
                </a:lnTo>
                <a:lnTo>
                  <a:pt x="225234" y="87466"/>
                </a:lnTo>
                <a:lnTo>
                  <a:pt x="225234" y="81532"/>
                </a:lnTo>
                <a:close/>
                <a:moveTo>
                  <a:pt x="237417" y="81532"/>
                </a:moveTo>
                <a:lnTo>
                  <a:pt x="237417" y="87466"/>
                </a:lnTo>
                <a:lnTo>
                  <a:pt x="231481" y="87466"/>
                </a:lnTo>
                <a:lnTo>
                  <a:pt x="231481" y="81532"/>
                </a:lnTo>
                <a:close/>
                <a:moveTo>
                  <a:pt x="243664" y="81532"/>
                </a:moveTo>
                <a:lnTo>
                  <a:pt x="243664" y="87466"/>
                </a:lnTo>
                <a:lnTo>
                  <a:pt x="237729" y="87466"/>
                </a:lnTo>
                <a:lnTo>
                  <a:pt x="237729" y="81532"/>
                </a:lnTo>
                <a:close/>
                <a:moveTo>
                  <a:pt x="249911" y="81532"/>
                </a:moveTo>
                <a:lnTo>
                  <a:pt x="249911" y="87466"/>
                </a:lnTo>
                <a:lnTo>
                  <a:pt x="243977" y="87466"/>
                </a:lnTo>
                <a:lnTo>
                  <a:pt x="243977" y="81532"/>
                </a:lnTo>
                <a:close/>
                <a:moveTo>
                  <a:pt x="256161" y="81532"/>
                </a:moveTo>
                <a:lnTo>
                  <a:pt x="256161" y="87466"/>
                </a:lnTo>
                <a:lnTo>
                  <a:pt x="250225" y="87466"/>
                </a:lnTo>
                <a:lnTo>
                  <a:pt x="250225" y="81532"/>
                </a:lnTo>
                <a:close/>
                <a:moveTo>
                  <a:pt x="262409" y="81532"/>
                </a:moveTo>
                <a:lnTo>
                  <a:pt x="262409" y="87466"/>
                </a:lnTo>
                <a:lnTo>
                  <a:pt x="256474" y="87466"/>
                </a:lnTo>
                <a:lnTo>
                  <a:pt x="256474" y="81532"/>
                </a:lnTo>
                <a:close/>
                <a:moveTo>
                  <a:pt x="268656" y="81532"/>
                </a:moveTo>
                <a:lnTo>
                  <a:pt x="268656" y="87466"/>
                </a:lnTo>
                <a:lnTo>
                  <a:pt x="262721" y="87466"/>
                </a:lnTo>
                <a:lnTo>
                  <a:pt x="262721" y="81532"/>
                </a:lnTo>
                <a:close/>
                <a:moveTo>
                  <a:pt x="274904" y="81532"/>
                </a:moveTo>
                <a:lnTo>
                  <a:pt x="274904" y="87466"/>
                </a:lnTo>
                <a:lnTo>
                  <a:pt x="268968" y="87466"/>
                </a:lnTo>
                <a:lnTo>
                  <a:pt x="268968" y="81532"/>
                </a:lnTo>
                <a:close/>
                <a:moveTo>
                  <a:pt x="6251" y="87779"/>
                </a:moveTo>
                <a:lnTo>
                  <a:pt x="6251" y="93713"/>
                </a:lnTo>
                <a:lnTo>
                  <a:pt x="315" y="93713"/>
                </a:lnTo>
                <a:lnTo>
                  <a:pt x="315" y="87779"/>
                </a:lnTo>
                <a:close/>
                <a:moveTo>
                  <a:pt x="12498" y="87779"/>
                </a:moveTo>
                <a:lnTo>
                  <a:pt x="12498" y="93713"/>
                </a:lnTo>
                <a:lnTo>
                  <a:pt x="6562" y="93713"/>
                </a:lnTo>
                <a:lnTo>
                  <a:pt x="6562" y="87779"/>
                </a:lnTo>
                <a:close/>
                <a:moveTo>
                  <a:pt x="18745" y="87779"/>
                </a:moveTo>
                <a:lnTo>
                  <a:pt x="18745" y="93713"/>
                </a:lnTo>
                <a:lnTo>
                  <a:pt x="12810" y="93713"/>
                </a:lnTo>
                <a:lnTo>
                  <a:pt x="12810" y="87779"/>
                </a:lnTo>
                <a:close/>
                <a:moveTo>
                  <a:pt x="24992" y="87779"/>
                </a:moveTo>
                <a:lnTo>
                  <a:pt x="24992" y="93713"/>
                </a:lnTo>
                <a:lnTo>
                  <a:pt x="19058" y="93713"/>
                </a:lnTo>
                <a:lnTo>
                  <a:pt x="19058" y="87779"/>
                </a:lnTo>
                <a:close/>
                <a:moveTo>
                  <a:pt x="31242" y="87779"/>
                </a:moveTo>
                <a:lnTo>
                  <a:pt x="31242" y="93713"/>
                </a:lnTo>
                <a:lnTo>
                  <a:pt x="25305" y="93713"/>
                </a:lnTo>
                <a:lnTo>
                  <a:pt x="25305" y="87779"/>
                </a:lnTo>
                <a:close/>
                <a:moveTo>
                  <a:pt x="37489" y="87779"/>
                </a:moveTo>
                <a:lnTo>
                  <a:pt x="37489" y="93713"/>
                </a:lnTo>
                <a:lnTo>
                  <a:pt x="31553" y="93713"/>
                </a:lnTo>
                <a:lnTo>
                  <a:pt x="31553" y="87779"/>
                </a:lnTo>
                <a:close/>
                <a:moveTo>
                  <a:pt x="43737" y="87779"/>
                </a:moveTo>
                <a:lnTo>
                  <a:pt x="43737" y="93713"/>
                </a:lnTo>
                <a:lnTo>
                  <a:pt x="37802" y="93713"/>
                </a:lnTo>
                <a:lnTo>
                  <a:pt x="37802" y="87779"/>
                </a:lnTo>
                <a:close/>
                <a:moveTo>
                  <a:pt x="49985" y="87779"/>
                </a:moveTo>
                <a:lnTo>
                  <a:pt x="49985" y="93713"/>
                </a:lnTo>
                <a:lnTo>
                  <a:pt x="44049" y="93713"/>
                </a:lnTo>
                <a:lnTo>
                  <a:pt x="44049" y="87779"/>
                </a:lnTo>
                <a:close/>
                <a:moveTo>
                  <a:pt x="56232" y="87779"/>
                </a:moveTo>
                <a:lnTo>
                  <a:pt x="56232" y="93713"/>
                </a:lnTo>
                <a:lnTo>
                  <a:pt x="50296" y="93713"/>
                </a:lnTo>
                <a:lnTo>
                  <a:pt x="50296" y="87779"/>
                </a:lnTo>
                <a:close/>
                <a:moveTo>
                  <a:pt x="62480" y="87779"/>
                </a:moveTo>
                <a:lnTo>
                  <a:pt x="62480" y="93713"/>
                </a:lnTo>
                <a:lnTo>
                  <a:pt x="56545" y="93713"/>
                </a:lnTo>
                <a:lnTo>
                  <a:pt x="56545" y="87779"/>
                </a:lnTo>
                <a:close/>
                <a:moveTo>
                  <a:pt x="68727" y="87779"/>
                </a:moveTo>
                <a:lnTo>
                  <a:pt x="68727" y="93713"/>
                </a:lnTo>
                <a:lnTo>
                  <a:pt x="62792" y="93713"/>
                </a:lnTo>
                <a:lnTo>
                  <a:pt x="62792" y="87779"/>
                </a:lnTo>
                <a:close/>
                <a:moveTo>
                  <a:pt x="74975" y="87779"/>
                </a:moveTo>
                <a:lnTo>
                  <a:pt x="74975" y="93713"/>
                </a:lnTo>
                <a:lnTo>
                  <a:pt x="69039" y="93713"/>
                </a:lnTo>
                <a:lnTo>
                  <a:pt x="69039" y="87779"/>
                </a:lnTo>
                <a:close/>
                <a:moveTo>
                  <a:pt x="81223" y="87779"/>
                </a:moveTo>
                <a:lnTo>
                  <a:pt x="81223" y="93713"/>
                </a:lnTo>
                <a:lnTo>
                  <a:pt x="75286" y="93713"/>
                </a:lnTo>
                <a:lnTo>
                  <a:pt x="75286" y="87779"/>
                </a:lnTo>
                <a:close/>
                <a:moveTo>
                  <a:pt x="87470" y="87779"/>
                </a:moveTo>
                <a:lnTo>
                  <a:pt x="87470" y="93713"/>
                </a:lnTo>
                <a:lnTo>
                  <a:pt x="81535" y="93713"/>
                </a:lnTo>
                <a:lnTo>
                  <a:pt x="81535" y="87779"/>
                </a:lnTo>
                <a:close/>
                <a:moveTo>
                  <a:pt x="93718" y="87779"/>
                </a:moveTo>
                <a:lnTo>
                  <a:pt x="93718" y="93713"/>
                </a:lnTo>
                <a:lnTo>
                  <a:pt x="87784" y="93713"/>
                </a:lnTo>
                <a:lnTo>
                  <a:pt x="87784" y="87779"/>
                </a:lnTo>
                <a:close/>
                <a:moveTo>
                  <a:pt x="162445" y="87779"/>
                </a:moveTo>
                <a:lnTo>
                  <a:pt x="162445" y="93713"/>
                </a:lnTo>
                <a:lnTo>
                  <a:pt x="156509" y="93713"/>
                </a:lnTo>
                <a:lnTo>
                  <a:pt x="156509" y="87779"/>
                </a:lnTo>
                <a:close/>
                <a:moveTo>
                  <a:pt x="168692" y="87779"/>
                </a:moveTo>
                <a:lnTo>
                  <a:pt x="168692" y="93713"/>
                </a:lnTo>
                <a:lnTo>
                  <a:pt x="162756" y="93713"/>
                </a:lnTo>
                <a:lnTo>
                  <a:pt x="162756" y="87779"/>
                </a:lnTo>
                <a:close/>
                <a:moveTo>
                  <a:pt x="174939" y="87779"/>
                </a:moveTo>
                <a:lnTo>
                  <a:pt x="174939" y="93713"/>
                </a:lnTo>
                <a:lnTo>
                  <a:pt x="169005" y="93713"/>
                </a:lnTo>
                <a:lnTo>
                  <a:pt x="169005" y="87779"/>
                </a:lnTo>
                <a:close/>
                <a:moveTo>
                  <a:pt x="181186" y="87779"/>
                </a:moveTo>
                <a:lnTo>
                  <a:pt x="181186" y="93713"/>
                </a:lnTo>
                <a:lnTo>
                  <a:pt x="175252" y="93713"/>
                </a:lnTo>
                <a:lnTo>
                  <a:pt x="175252" y="87779"/>
                </a:lnTo>
                <a:close/>
                <a:moveTo>
                  <a:pt x="187435" y="87779"/>
                </a:moveTo>
                <a:lnTo>
                  <a:pt x="187435" y="93713"/>
                </a:lnTo>
                <a:lnTo>
                  <a:pt x="181499" y="93713"/>
                </a:lnTo>
                <a:lnTo>
                  <a:pt x="181499" y="87779"/>
                </a:lnTo>
                <a:close/>
                <a:moveTo>
                  <a:pt x="193684" y="87779"/>
                </a:moveTo>
                <a:lnTo>
                  <a:pt x="193684" y="93713"/>
                </a:lnTo>
                <a:lnTo>
                  <a:pt x="187749" y="93713"/>
                </a:lnTo>
                <a:lnTo>
                  <a:pt x="187749" y="87779"/>
                </a:lnTo>
                <a:close/>
                <a:moveTo>
                  <a:pt x="199931" y="87779"/>
                </a:moveTo>
                <a:lnTo>
                  <a:pt x="199931" y="93713"/>
                </a:lnTo>
                <a:lnTo>
                  <a:pt x="193996" y="93713"/>
                </a:lnTo>
                <a:lnTo>
                  <a:pt x="193996" y="87779"/>
                </a:lnTo>
                <a:close/>
                <a:moveTo>
                  <a:pt x="206180" y="87779"/>
                </a:moveTo>
                <a:lnTo>
                  <a:pt x="206180" y="93713"/>
                </a:lnTo>
                <a:lnTo>
                  <a:pt x="200244" y="93713"/>
                </a:lnTo>
                <a:lnTo>
                  <a:pt x="200244" y="87779"/>
                </a:lnTo>
                <a:close/>
                <a:moveTo>
                  <a:pt x="212427" y="87779"/>
                </a:moveTo>
                <a:lnTo>
                  <a:pt x="212427" y="93713"/>
                </a:lnTo>
                <a:lnTo>
                  <a:pt x="206491" y="93713"/>
                </a:lnTo>
                <a:lnTo>
                  <a:pt x="206491" y="87779"/>
                </a:lnTo>
                <a:close/>
                <a:moveTo>
                  <a:pt x="99967" y="87781"/>
                </a:moveTo>
                <a:lnTo>
                  <a:pt x="99967" y="93717"/>
                </a:lnTo>
                <a:lnTo>
                  <a:pt x="94031" y="93717"/>
                </a:lnTo>
                <a:lnTo>
                  <a:pt x="94031" y="87781"/>
                </a:lnTo>
                <a:close/>
                <a:moveTo>
                  <a:pt x="106214" y="87781"/>
                </a:moveTo>
                <a:lnTo>
                  <a:pt x="106214" y="93717"/>
                </a:lnTo>
                <a:lnTo>
                  <a:pt x="100278" y="93717"/>
                </a:lnTo>
                <a:lnTo>
                  <a:pt x="100278" y="87781"/>
                </a:lnTo>
                <a:close/>
                <a:moveTo>
                  <a:pt x="112461" y="87781"/>
                </a:moveTo>
                <a:lnTo>
                  <a:pt x="112461" y="93717"/>
                </a:lnTo>
                <a:lnTo>
                  <a:pt x="106527" y="93717"/>
                </a:lnTo>
                <a:lnTo>
                  <a:pt x="106527" y="87781"/>
                </a:lnTo>
                <a:close/>
                <a:moveTo>
                  <a:pt x="118710" y="87781"/>
                </a:moveTo>
                <a:lnTo>
                  <a:pt x="118710" y="93717"/>
                </a:lnTo>
                <a:lnTo>
                  <a:pt x="112774" y="93717"/>
                </a:lnTo>
                <a:lnTo>
                  <a:pt x="112774" y="87781"/>
                </a:lnTo>
                <a:close/>
                <a:moveTo>
                  <a:pt x="124957" y="87781"/>
                </a:moveTo>
                <a:lnTo>
                  <a:pt x="124957" y="93717"/>
                </a:lnTo>
                <a:lnTo>
                  <a:pt x="119021" y="93717"/>
                </a:lnTo>
                <a:lnTo>
                  <a:pt x="119021" y="87781"/>
                </a:lnTo>
                <a:close/>
                <a:moveTo>
                  <a:pt x="131204" y="87781"/>
                </a:moveTo>
                <a:lnTo>
                  <a:pt x="131204" y="93717"/>
                </a:lnTo>
                <a:lnTo>
                  <a:pt x="125270" y="93717"/>
                </a:lnTo>
                <a:lnTo>
                  <a:pt x="125270" y="87781"/>
                </a:lnTo>
                <a:close/>
                <a:moveTo>
                  <a:pt x="137451" y="87781"/>
                </a:moveTo>
                <a:lnTo>
                  <a:pt x="137451" y="93717"/>
                </a:lnTo>
                <a:lnTo>
                  <a:pt x="131517" y="93717"/>
                </a:lnTo>
                <a:lnTo>
                  <a:pt x="131517" y="87781"/>
                </a:lnTo>
                <a:close/>
                <a:moveTo>
                  <a:pt x="143702" y="87781"/>
                </a:moveTo>
                <a:lnTo>
                  <a:pt x="143702" y="93717"/>
                </a:lnTo>
                <a:lnTo>
                  <a:pt x="137766" y="93717"/>
                </a:lnTo>
                <a:lnTo>
                  <a:pt x="137766" y="87781"/>
                </a:lnTo>
                <a:close/>
                <a:moveTo>
                  <a:pt x="149949" y="87781"/>
                </a:moveTo>
                <a:lnTo>
                  <a:pt x="149949" y="93717"/>
                </a:lnTo>
                <a:lnTo>
                  <a:pt x="144015" y="93717"/>
                </a:lnTo>
                <a:lnTo>
                  <a:pt x="144015" y="87781"/>
                </a:lnTo>
                <a:close/>
                <a:moveTo>
                  <a:pt x="156196" y="87781"/>
                </a:moveTo>
                <a:lnTo>
                  <a:pt x="156196" y="93717"/>
                </a:lnTo>
                <a:lnTo>
                  <a:pt x="150262" y="93717"/>
                </a:lnTo>
                <a:lnTo>
                  <a:pt x="150262" y="87781"/>
                </a:lnTo>
                <a:close/>
                <a:moveTo>
                  <a:pt x="218674" y="87781"/>
                </a:moveTo>
                <a:lnTo>
                  <a:pt x="218674" y="93717"/>
                </a:lnTo>
                <a:lnTo>
                  <a:pt x="212739" y="93717"/>
                </a:lnTo>
                <a:lnTo>
                  <a:pt x="212739" y="87781"/>
                </a:lnTo>
                <a:close/>
                <a:moveTo>
                  <a:pt x="224921" y="87781"/>
                </a:moveTo>
                <a:lnTo>
                  <a:pt x="224921" y="93717"/>
                </a:lnTo>
                <a:lnTo>
                  <a:pt x="218987" y="93717"/>
                </a:lnTo>
                <a:lnTo>
                  <a:pt x="218987" y="87781"/>
                </a:lnTo>
                <a:close/>
                <a:moveTo>
                  <a:pt x="231170" y="87781"/>
                </a:moveTo>
                <a:lnTo>
                  <a:pt x="231170" y="93717"/>
                </a:lnTo>
                <a:lnTo>
                  <a:pt x="225234" y="93717"/>
                </a:lnTo>
                <a:lnTo>
                  <a:pt x="225234" y="87781"/>
                </a:lnTo>
                <a:close/>
                <a:moveTo>
                  <a:pt x="237417" y="87781"/>
                </a:moveTo>
                <a:lnTo>
                  <a:pt x="237417" y="93717"/>
                </a:lnTo>
                <a:lnTo>
                  <a:pt x="231481" y="93717"/>
                </a:lnTo>
                <a:lnTo>
                  <a:pt x="231481" y="87781"/>
                </a:lnTo>
                <a:close/>
                <a:moveTo>
                  <a:pt x="243664" y="87781"/>
                </a:moveTo>
                <a:lnTo>
                  <a:pt x="243664" y="93717"/>
                </a:lnTo>
                <a:lnTo>
                  <a:pt x="237729" y="93717"/>
                </a:lnTo>
                <a:lnTo>
                  <a:pt x="237729" y="87781"/>
                </a:lnTo>
                <a:close/>
                <a:moveTo>
                  <a:pt x="249911" y="87781"/>
                </a:moveTo>
                <a:lnTo>
                  <a:pt x="249911" y="93717"/>
                </a:lnTo>
                <a:lnTo>
                  <a:pt x="243977" y="93717"/>
                </a:lnTo>
                <a:lnTo>
                  <a:pt x="243977" y="87781"/>
                </a:lnTo>
                <a:close/>
                <a:moveTo>
                  <a:pt x="256161" y="87781"/>
                </a:moveTo>
                <a:lnTo>
                  <a:pt x="256161" y="93717"/>
                </a:lnTo>
                <a:lnTo>
                  <a:pt x="250225" y="93717"/>
                </a:lnTo>
                <a:lnTo>
                  <a:pt x="250225" y="87781"/>
                </a:lnTo>
                <a:close/>
                <a:moveTo>
                  <a:pt x="262409" y="87781"/>
                </a:moveTo>
                <a:lnTo>
                  <a:pt x="262409" y="93717"/>
                </a:lnTo>
                <a:lnTo>
                  <a:pt x="256474" y="93717"/>
                </a:lnTo>
                <a:lnTo>
                  <a:pt x="256474" y="87781"/>
                </a:lnTo>
                <a:close/>
                <a:moveTo>
                  <a:pt x="268656" y="87781"/>
                </a:moveTo>
                <a:lnTo>
                  <a:pt x="268656" y="93717"/>
                </a:lnTo>
                <a:lnTo>
                  <a:pt x="262721" y="93717"/>
                </a:lnTo>
                <a:lnTo>
                  <a:pt x="262721" y="87781"/>
                </a:lnTo>
                <a:close/>
                <a:moveTo>
                  <a:pt x="274904" y="87781"/>
                </a:moveTo>
                <a:lnTo>
                  <a:pt x="274904" y="93717"/>
                </a:lnTo>
                <a:lnTo>
                  <a:pt x="268968" y="93717"/>
                </a:lnTo>
                <a:lnTo>
                  <a:pt x="268968" y="87781"/>
                </a:lnTo>
                <a:close/>
                <a:moveTo>
                  <a:pt x="6251" y="94028"/>
                </a:moveTo>
                <a:lnTo>
                  <a:pt x="6251" y="99964"/>
                </a:lnTo>
                <a:lnTo>
                  <a:pt x="315" y="99964"/>
                </a:lnTo>
                <a:lnTo>
                  <a:pt x="315" y="94028"/>
                </a:lnTo>
                <a:close/>
                <a:moveTo>
                  <a:pt x="12498" y="94028"/>
                </a:moveTo>
                <a:lnTo>
                  <a:pt x="12498" y="99964"/>
                </a:lnTo>
                <a:lnTo>
                  <a:pt x="6562" y="99964"/>
                </a:lnTo>
                <a:lnTo>
                  <a:pt x="6562" y="94028"/>
                </a:lnTo>
                <a:close/>
                <a:moveTo>
                  <a:pt x="18745" y="94028"/>
                </a:moveTo>
                <a:lnTo>
                  <a:pt x="18745" y="99964"/>
                </a:lnTo>
                <a:lnTo>
                  <a:pt x="12810" y="99964"/>
                </a:lnTo>
                <a:lnTo>
                  <a:pt x="12810" y="94028"/>
                </a:lnTo>
                <a:close/>
                <a:moveTo>
                  <a:pt x="24992" y="94028"/>
                </a:moveTo>
                <a:lnTo>
                  <a:pt x="24992" y="99964"/>
                </a:lnTo>
                <a:lnTo>
                  <a:pt x="19058" y="99964"/>
                </a:lnTo>
                <a:lnTo>
                  <a:pt x="19058" y="94028"/>
                </a:lnTo>
                <a:close/>
                <a:moveTo>
                  <a:pt x="31242" y="94028"/>
                </a:moveTo>
                <a:lnTo>
                  <a:pt x="31242" y="99964"/>
                </a:lnTo>
                <a:lnTo>
                  <a:pt x="25305" y="99964"/>
                </a:lnTo>
                <a:lnTo>
                  <a:pt x="25305" y="94028"/>
                </a:lnTo>
                <a:close/>
                <a:moveTo>
                  <a:pt x="37489" y="94028"/>
                </a:moveTo>
                <a:lnTo>
                  <a:pt x="37489" y="99964"/>
                </a:lnTo>
                <a:lnTo>
                  <a:pt x="31553" y="99964"/>
                </a:lnTo>
                <a:lnTo>
                  <a:pt x="31553" y="94028"/>
                </a:lnTo>
                <a:close/>
                <a:moveTo>
                  <a:pt x="43737" y="94028"/>
                </a:moveTo>
                <a:lnTo>
                  <a:pt x="43737" y="99964"/>
                </a:lnTo>
                <a:lnTo>
                  <a:pt x="37802" y="99964"/>
                </a:lnTo>
                <a:lnTo>
                  <a:pt x="37802" y="94028"/>
                </a:lnTo>
                <a:close/>
                <a:moveTo>
                  <a:pt x="49985" y="94028"/>
                </a:moveTo>
                <a:lnTo>
                  <a:pt x="49985" y="99964"/>
                </a:lnTo>
                <a:lnTo>
                  <a:pt x="44049" y="99964"/>
                </a:lnTo>
                <a:lnTo>
                  <a:pt x="44049" y="94028"/>
                </a:lnTo>
                <a:close/>
                <a:moveTo>
                  <a:pt x="56232" y="94028"/>
                </a:moveTo>
                <a:lnTo>
                  <a:pt x="56232" y="99964"/>
                </a:lnTo>
                <a:lnTo>
                  <a:pt x="50296" y="99964"/>
                </a:lnTo>
                <a:lnTo>
                  <a:pt x="50296" y="94028"/>
                </a:lnTo>
                <a:close/>
                <a:moveTo>
                  <a:pt x="62480" y="94028"/>
                </a:moveTo>
                <a:lnTo>
                  <a:pt x="62480" y="99964"/>
                </a:lnTo>
                <a:lnTo>
                  <a:pt x="56545" y="99964"/>
                </a:lnTo>
                <a:lnTo>
                  <a:pt x="56545" y="94028"/>
                </a:lnTo>
                <a:close/>
                <a:moveTo>
                  <a:pt x="68727" y="94028"/>
                </a:moveTo>
                <a:lnTo>
                  <a:pt x="68727" y="99964"/>
                </a:lnTo>
                <a:lnTo>
                  <a:pt x="62792" y="99964"/>
                </a:lnTo>
                <a:lnTo>
                  <a:pt x="62792" y="94028"/>
                </a:lnTo>
                <a:close/>
                <a:moveTo>
                  <a:pt x="74975" y="94028"/>
                </a:moveTo>
                <a:lnTo>
                  <a:pt x="74975" y="99964"/>
                </a:lnTo>
                <a:lnTo>
                  <a:pt x="69039" y="99964"/>
                </a:lnTo>
                <a:lnTo>
                  <a:pt x="69039" y="94028"/>
                </a:lnTo>
                <a:close/>
                <a:moveTo>
                  <a:pt x="81223" y="94028"/>
                </a:moveTo>
                <a:lnTo>
                  <a:pt x="81223" y="99964"/>
                </a:lnTo>
                <a:lnTo>
                  <a:pt x="75286" y="99964"/>
                </a:lnTo>
                <a:lnTo>
                  <a:pt x="75286" y="94028"/>
                </a:lnTo>
                <a:close/>
                <a:moveTo>
                  <a:pt x="87470" y="94028"/>
                </a:moveTo>
                <a:lnTo>
                  <a:pt x="87470" y="99964"/>
                </a:lnTo>
                <a:lnTo>
                  <a:pt x="81535" y="99964"/>
                </a:lnTo>
                <a:lnTo>
                  <a:pt x="81535" y="94028"/>
                </a:lnTo>
                <a:close/>
                <a:moveTo>
                  <a:pt x="93718" y="94028"/>
                </a:moveTo>
                <a:lnTo>
                  <a:pt x="93718" y="99964"/>
                </a:lnTo>
                <a:lnTo>
                  <a:pt x="87784" y="99964"/>
                </a:lnTo>
                <a:lnTo>
                  <a:pt x="87784" y="94028"/>
                </a:lnTo>
                <a:close/>
                <a:moveTo>
                  <a:pt x="99967" y="94028"/>
                </a:moveTo>
                <a:lnTo>
                  <a:pt x="99967" y="99964"/>
                </a:lnTo>
                <a:lnTo>
                  <a:pt x="94031" y="99964"/>
                </a:lnTo>
                <a:lnTo>
                  <a:pt x="94031" y="94028"/>
                </a:lnTo>
                <a:close/>
                <a:moveTo>
                  <a:pt x="106214" y="94029"/>
                </a:moveTo>
                <a:lnTo>
                  <a:pt x="106214" y="99964"/>
                </a:lnTo>
                <a:lnTo>
                  <a:pt x="100278" y="99964"/>
                </a:lnTo>
                <a:lnTo>
                  <a:pt x="100278" y="94029"/>
                </a:lnTo>
                <a:close/>
                <a:moveTo>
                  <a:pt x="112461" y="94029"/>
                </a:moveTo>
                <a:lnTo>
                  <a:pt x="112461" y="99964"/>
                </a:lnTo>
                <a:lnTo>
                  <a:pt x="106527" y="99964"/>
                </a:lnTo>
                <a:lnTo>
                  <a:pt x="106527" y="94029"/>
                </a:lnTo>
                <a:close/>
                <a:moveTo>
                  <a:pt x="118710" y="94029"/>
                </a:moveTo>
                <a:lnTo>
                  <a:pt x="118710" y="99964"/>
                </a:lnTo>
                <a:lnTo>
                  <a:pt x="112774" y="99964"/>
                </a:lnTo>
                <a:lnTo>
                  <a:pt x="112774" y="94029"/>
                </a:lnTo>
                <a:close/>
                <a:moveTo>
                  <a:pt x="124957" y="94029"/>
                </a:moveTo>
                <a:lnTo>
                  <a:pt x="124957" y="99964"/>
                </a:lnTo>
                <a:lnTo>
                  <a:pt x="119021" y="99964"/>
                </a:lnTo>
                <a:lnTo>
                  <a:pt x="119021" y="94029"/>
                </a:lnTo>
                <a:close/>
                <a:moveTo>
                  <a:pt x="131204" y="94029"/>
                </a:moveTo>
                <a:lnTo>
                  <a:pt x="131204" y="99964"/>
                </a:lnTo>
                <a:lnTo>
                  <a:pt x="125270" y="99964"/>
                </a:lnTo>
                <a:lnTo>
                  <a:pt x="125270" y="94029"/>
                </a:lnTo>
                <a:close/>
                <a:moveTo>
                  <a:pt x="137451" y="94029"/>
                </a:moveTo>
                <a:lnTo>
                  <a:pt x="137451" y="99964"/>
                </a:lnTo>
                <a:lnTo>
                  <a:pt x="131517" y="99964"/>
                </a:lnTo>
                <a:lnTo>
                  <a:pt x="131517" y="94029"/>
                </a:lnTo>
                <a:close/>
                <a:moveTo>
                  <a:pt x="143702" y="94029"/>
                </a:moveTo>
                <a:lnTo>
                  <a:pt x="143702" y="99964"/>
                </a:lnTo>
                <a:lnTo>
                  <a:pt x="137766" y="99964"/>
                </a:lnTo>
                <a:lnTo>
                  <a:pt x="137766" y="94029"/>
                </a:lnTo>
                <a:close/>
                <a:moveTo>
                  <a:pt x="149949" y="94029"/>
                </a:moveTo>
                <a:lnTo>
                  <a:pt x="149949" y="99964"/>
                </a:lnTo>
                <a:lnTo>
                  <a:pt x="144015" y="99964"/>
                </a:lnTo>
                <a:lnTo>
                  <a:pt x="144015" y="94029"/>
                </a:lnTo>
                <a:close/>
                <a:moveTo>
                  <a:pt x="156196" y="94029"/>
                </a:moveTo>
                <a:lnTo>
                  <a:pt x="156196" y="99964"/>
                </a:lnTo>
                <a:lnTo>
                  <a:pt x="150262" y="99964"/>
                </a:lnTo>
                <a:lnTo>
                  <a:pt x="150262" y="94029"/>
                </a:lnTo>
                <a:close/>
                <a:moveTo>
                  <a:pt x="162445" y="94028"/>
                </a:moveTo>
                <a:lnTo>
                  <a:pt x="162445" y="99964"/>
                </a:lnTo>
                <a:lnTo>
                  <a:pt x="156509" y="99964"/>
                </a:lnTo>
                <a:lnTo>
                  <a:pt x="156509" y="94028"/>
                </a:lnTo>
                <a:close/>
                <a:moveTo>
                  <a:pt x="168692" y="94028"/>
                </a:moveTo>
                <a:lnTo>
                  <a:pt x="168692" y="99964"/>
                </a:lnTo>
                <a:lnTo>
                  <a:pt x="162756" y="99964"/>
                </a:lnTo>
                <a:lnTo>
                  <a:pt x="162756" y="94028"/>
                </a:lnTo>
                <a:close/>
                <a:moveTo>
                  <a:pt x="174939" y="94028"/>
                </a:moveTo>
                <a:lnTo>
                  <a:pt x="174939" y="99964"/>
                </a:lnTo>
                <a:lnTo>
                  <a:pt x="169005" y="99964"/>
                </a:lnTo>
                <a:lnTo>
                  <a:pt x="169005" y="94028"/>
                </a:lnTo>
                <a:close/>
                <a:moveTo>
                  <a:pt x="181186" y="94028"/>
                </a:moveTo>
                <a:lnTo>
                  <a:pt x="181186" y="99964"/>
                </a:lnTo>
                <a:lnTo>
                  <a:pt x="175252" y="99964"/>
                </a:lnTo>
                <a:lnTo>
                  <a:pt x="175252" y="94028"/>
                </a:lnTo>
                <a:close/>
                <a:moveTo>
                  <a:pt x="187435" y="94028"/>
                </a:moveTo>
                <a:lnTo>
                  <a:pt x="187435" y="99964"/>
                </a:lnTo>
                <a:lnTo>
                  <a:pt x="181499" y="99964"/>
                </a:lnTo>
                <a:lnTo>
                  <a:pt x="181499" y="94028"/>
                </a:lnTo>
                <a:close/>
                <a:moveTo>
                  <a:pt x="193684" y="94028"/>
                </a:moveTo>
                <a:lnTo>
                  <a:pt x="193684" y="99964"/>
                </a:lnTo>
                <a:lnTo>
                  <a:pt x="187749" y="99964"/>
                </a:lnTo>
                <a:lnTo>
                  <a:pt x="187749" y="94028"/>
                </a:lnTo>
                <a:close/>
                <a:moveTo>
                  <a:pt x="199931" y="94028"/>
                </a:moveTo>
                <a:lnTo>
                  <a:pt x="199931" y="99964"/>
                </a:lnTo>
                <a:lnTo>
                  <a:pt x="193996" y="99964"/>
                </a:lnTo>
                <a:lnTo>
                  <a:pt x="193996" y="94028"/>
                </a:lnTo>
                <a:close/>
                <a:moveTo>
                  <a:pt x="206180" y="94028"/>
                </a:moveTo>
                <a:lnTo>
                  <a:pt x="206180" y="99964"/>
                </a:lnTo>
                <a:lnTo>
                  <a:pt x="200244" y="99964"/>
                </a:lnTo>
                <a:lnTo>
                  <a:pt x="200244" y="94028"/>
                </a:lnTo>
                <a:close/>
                <a:moveTo>
                  <a:pt x="212427" y="94028"/>
                </a:moveTo>
                <a:lnTo>
                  <a:pt x="212427" y="99964"/>
                </a:lnTo>
                <a:lnTo>
                  <a:pt x="206491" y="99964"/>
                </a:lnTo>
                <a:lnTo>
                  <a:pt x="206491" y="94028"/>
                </a:lnTo>
                <a:close/>
                <a:moveTo>
                  <a:pt x="218674" y="94028"/>
                </a:moveTo>
                <a:lnTo>
                  <a:pt x="218674" y="99964"/>
                </a:lnTo>
                <a:lnTo>
                  <a:pt x="212739" y="99964"/>
                </a:lnTo>
                <a:lnTo>
                  <a:pt x="212739" y="94028"/>
                </a:lnTo>
                <a:close/>
                <a:moveTo>
                  <a:pt x="224921" y="94029"/>
                </a:moveTo>
                <a:lnTo>
                  <a:pt x="224921" y="99964"/>
                </a:lnTo>
                <a:lnTo>
                  <a:pt x="218987" y="99964"/>
                </a:lnTo>
                <a:lnTo>
                  <a:pt x="218987" y="94029"/>
                </a:lnTo>
                <a:close/>
                <a:moveTo>
                  <a:pt x="231170" y="94029"/>
                </a:moveTo>
                <a:lnTo>
                  <a:pt x="231170" y="99964"/>
                </a:lnTo>
                <a:lnTo>
                  <a:pt x="225234" y="99964"/>
                </a:lnTo>
                <a:lnTo>
                  <a:pt x="225234" y="94029"/>
                </a:lnTo>
                <a:close/>
                <a:moveTo>
                  <a:pt x="237417" y="94029"/>
                </a:moveTo>
                <a:lnTo>
                  <a:pt x="237417" y="99964"/>
                </a:lnTo>
                <a:lnTo>
                  <a:pt x="231481" y="99964"/>
                </a:lnTo>
                <a:lnTo>
                  <a:pt x="231481" y="94029"/>
                </a:lnTo>
                <a:close/>
                <a:moveTo>
                  <a:pt x="243664" y="94029"/>
                </a:moveTo>
                <a:lnTo>
                  <a:pt x="243664" y="99964"/>
                </a:lnTo>
                <a:lnTo>
                  <a:pt x="237729" y="99964"/>
                </a:lnTo>
                <a:lnTo>
                  <a:pt x="237729" y="94029"/>
                </a:lnTo>
                <a:close/>
                <a:moveTo>
                  <a:pt x="249911" y="94029"/>
                </a:moveTo>
                <a:lnTo>
                  <a:pt x="249911" y="99964"/>
                </a:lnTo>
                <a:lnTo>
                  <a:pt x="243977" y="99964"/>
                </a:lnTo>
                <a:lnTo>
                  <a:pt x="243977" y="94029"/>
                </a:lnTo>
                <a:close/>
                <a:moveTo>
                  <a:pt x="256161" y="94029"/>
                </a:moveTo>
                <a:lnTo>
                  <a:pt x="256161" y="99964"/>
                </a:lnTo>
                <a:lnTo>
                  <a:pt x="250225" y="99964"/>
                </a:lnTo>
                <a:lnTo>
                  <a:pt x="250225" y="94029"/>
                </a:lnTo>
                <a:close/>
                <a:moveTo>
                  <a:pt x="262409" y="94029"/>
                </a:moveTo>
                <a:lnTo>
                  <a:pt x="262409" y="99964"/>
                </a:lnTo>
                <a:lnTo>
                  <a:pt x="256474" y="99964"/>
                </a:lnTo>
                <a:lnTo>
                  <a:pt x="256474" y="94029"/>
                </a:lnTo>
                <a:close/>
                <a:moveTo>
                  <a:pt x="268656" y="94029"/>
                </a:moveTo>
                <a:lnTo>
                  <a:pt x="268656" y="99964"/>
                </a:lnTo>
                <a:lnTo>
                  <a:pt x="262721" y="99964"/>
                </a:lnTo>
                <a:lnTo>
                  <a:pt x="262721" y="94029"/>
                </a:lnTo>
                <a:close/>
                <a:moveTo>
                  <a:pt x="274904" y="94029"/>
                </a:moveTo>
                <a:lnTo>
                  <a:pt x="274904" y="99964"/>
                </a:lnTo>
                <a:lnTo>
                  <a:pt x="268968" y="99964"/>
                </a:lnTo>
                <a:lnTo>
                  <a:pt x="268968" y="94029"/>
                </a:lnTo>
                <a:close/>
                <a:moveTo>
                  <a:pt x="6251" y="100276"/>
                </a:moveTo>
                <a:lnTo>
                  <a:pt x="6251" y="106211"/>
                </a:lnTo>
                <a:lnTo>
                  <a:pt x="315" y="106211"/>
                </a:lnTo>
                <a:lnTo>
                  <a:pt x="315" y="100276"/>
                </a:lnTo>
                <a:close/>
                <a:moveTo>
                  <a:pt x="12498" y="100276"/>
                </a:moveTo>
                <a:lnTo>
                  <a:pt x="12498" y="106211"/>
                </a:lnTo>
                <a:lnTo>
                  <a:pt x="6562" y="106211"/>
                </a:lnTo>
                <a:lnTo>
                  <a:pt x="6562" y="100276"/>
                </a:lnTo>
                <a:close/>
                <a:moveTo>
                  <a:pt x="18745" y="100276"/>
                </a:moveTo>
                <a:lnTo>
                  <a:pt x="18745" y="106211"/>
                </a:lnTo>
                <a:lnTo>
                  <a:pt x="12810" y="106211"/>
                </a:lnTo>
                <a:lnTo>
                  <a:pt x="12810" y="100276"/>
                </a:lnTo>
                <a:close/>
                <a:moveTo>
                  <a:pt x="24992" y="100276"/>
                </a:moveTo>
                <a:lnTo>
                  <a:pt x="24992" y="106211"/>
                </a:lnTo>
                <a:lnTo>
                  <a:pt x="19058" y="106211"/>
                </a:lnTo>
                <a:lnTo>
                  <a:pt x="19058" y="100276"/>
                </a:lnTo>
                <a:close/>
                <a:moveTo>
                  <a:pt x="31242" y="100276"/>
                </a:moveTo>
                <a:lnTo>
                  <a:pt x="31242" y="106211"/>
                </a:lnTo>
                <a:lnTo>
                  <a:pt x="25305" y="106211"/>
                </a:lnTo>
                <a:lnTo>
                  <a:pt x="25305" y="100276"/>
                </a:lnTo>
                <a:close/>
                <a:moveTo>
                  <a:pt x="37489" y="100276"/>
                </a:moveTo>
                <a:lnTo>
                  <a:pt x="37489" y="106211"/>
                </a:lnTo>
                <a:lnTo>
                  <a:pt x="31553" y="106211"/>
                </a:lnTo>
                <a:lnTo>
                  <a:pt x="31553" y="100276"/>
                </a:lnTo>
                <a:close/>
                <a:moveTo>
                  <a:pt x="43737" y="100276"/>
                </a:moveTo>
                <a:lnTo>
                  <a:pt x="43737" y="106211"/>
                </a:lnTo>
                <a:lnTo>
                  <a:pt x="37802" y="106211"/>
                </a:lnTo>
                <a:lnTo>
                  <a:pt x="37802" y="100276"/>
                </a:lnTo>
                <a:close/>
                <a:moveTo>
                  <a:pt x="49985" y="100276"/>
                </a:moveTo>
                <a:lnTo>
                  <a:pt x="49985" y="106211"/>
                </a:lnTo>
                <a:lnTo>
                  <a:pt x="44049" y="106211"/>
                </a:lnTo>
                <a:lnTo>
                  <a:pt x="44049" y="100276"/>
                </a:lnTo>
                <a:close/>
                <a:moveTo>
                  <a:pt x="56232" y="100276"/>
                </a:moveTo>
                <a:lnTo>
                  <a:pt x="56232" y="106211"/>
                </a:lnTo>
                <a:lnTo>
                  <a:pt x="50296" y="106211"/>
                </a:lnTo>
                <a:lnTo>
                  <a:pt x="50296" y="100276"/>
                </a:lnTo>
                <a:close/>
                <a:moveTo>
                  <a:pt x="62480" y="100276"/>
                </a:moveTo>
                <a:lnTo>
                  <a:pt x="62480" y="106211"/>
                </a:lnTo>
                <a:lnTo>
                  <a:pt x="56545" y="106211"/>
                </a:lnTo>
                <a:lnTo>
                  <a:pt x="56545" y="100276"/>
                </a:lnTo>
                <a:close/>
                <a:moveTo>
                  <a:pt x="68727" y="100276"/>
                </a:moveTo>
                <a:lnTo>
                  <a:pt x="68727" y="106211"/>
                </a:lnTo>
                <a:lnTo>
                  <a:pt x="62792" y="106211"/>
                </a:lnTo>
                <a:lnTo>
                  <a:pt x="62792" y="100276"/>
                </a:lnTo>
                <a:close/>
                <a:moveTo>
                  <a:pt x="74975" y="100276"/>
                </a:moveTo>
                <a:lnTo>
                  <a:pt x="74975" y="106211"/>
                </a:lnTo>
                <a:lnTo>
                  <a:pt x="69039" y="106211"/>
                </a:lnTo>
                <a:lnTo>
                  <a:pt x="69039" y="100276"/>
                </a:lnTo>
                <a:close/>
                <a:moveTo>
                  <a:pt x="81223" y="100276"/>
                </a:moveTo>
                <a:lnTo>
                  <a:pt x="81223" y="106211"/>
                </a:lnTo>
                <a:lnTo>
                  <a:pt x="75286" y="106211"/>
                </a:lnTo>
                <a:lnTo>
                  <a:pt x="75286" y="100276"/>
                </a:lnTo>
                <a:close/>
                <a:moveTo>
                  <a:pt x="87470" y="100276"/>
                </a:moveTo>
                <a:lnTo>
                  <a:pt x="87470" y="106211"/>
                </a:lnTo>
                <a:lnTo>
                  <a:pt x="81535" y="106211"/>
                </a:lnTo>
                <a:lnTo>
                  <a:pt x="81535" y="100276"/>
                </a:lnTo>
                <a:close/>
                <a:moveTo>
                  <a:pt x="93718" y="100276"/>
                </a:moveTo>
                <a:lnTo>
                  <a:pt x="93718" y="106211"/>
                </a:lnTo>
                <a:lnTo>
                  <a:pt x="87784" y="106211"/>
                </a:lnTo>
                <a:lnTo>
                  <a:pt x="87784" y="100276"/>
                </a:lnTo>
                <a:close/>
                <a:moveTo>
                  <a:pt x="99967" y="100276"/>
                </a:moveTo>
                <a:lnTo>
                  <a:pt x="99967" y="106211"/>
                </a:lnTo>
                <a:lnTo>
                  <a:pt x="94031" y="106211"/>
                </a:lnTo>
                <a:lnTo>
                  <a:pt x="94031" y="100276"/>
                </a:lnTo>
                <a:close/>
                <a:moveTo>
                  <a:pt x="106214" y="100276"/>
                </a:moveTo>
                <a:lnTo>
                  <a:pt x="106214" y="106211"/>
                </a:lnTo>
                <a:lnTo>
                  <a:pt x="100278" y="106211"/>
                </a:lnTo>
                <a:lnTo>
                  <a:pt x="100278" y="100276"/>
                </a:lnTo>
                <a:close/>
                <a:moveTo>
                  <a:pt x="112461" y="100276"/>
                </a:moveTo>
                <a:lnTo>
                  <a:pt x="112461" y="106211"/>
                </a:lnTo>
                <a:lnTo>
                  <a:pt x="106527" y="106211"/>
                </a:lnTo>
                <a:lnTo>
                  <a:pt x="106527" y="100276"/>
                </a:lnTo>
                <a:close/>
                <a:moveTo>
                  <a:pt x="118710" y="100276"/>
                </a:moveTo>
                <a:lnTo>
                  <a:pt x="118710" y="106211"/>
                </a:lnTo>
                <a:lnTo>
                  <a:pt x="112774" y="106211"/>
                </a:lnTo>
                <a:lnTo>
                  <a:pt x="112774" y="100276"/>
                </a:lnTo>
                <a:close/>
                <a:moveTo>
                  <a:pt x="124957" y="100276"/>
                </a:moveTo>
                <a:lnTo>
                  <a:pt x="124957" y="106211"/>
                </a:lnTo>
                <a:lnTo>
                  <a:pt x="119021" y="106211"/>
                </a:lnTo>
                <a:lnTo>
                  <a:pt x="119021" y="100276"/>
                </a:lnTo>
                <a:close/>
                <a:moveTo>
                  <a:pt x="131204" y="100276"/>
                </a:moveTo>
                <a:lnTo>
                  <a:pt x="131204" y="106211"/>
                </a:lnTo>
                <a:lnTo>
                  <a:pt x="125270" y="106211"/>
                </a:lnTo>
                <a:lnTo>
                  <a:pt x="125270" y="100276"/>
                </a:lnTo>
                <a:close/>
                <a:moveTo>
                  <a:pt x="137451" y="100276"/>
                </a:moveTo>
                <a:lnTo>
                  <a:pt x="137451" y="106211"/>
                </a:lnTo>
                <a:lnTo>
                  <a:pt x="131517" y="106211"/>
                </a:lnTo>
                <a:lnTo>
                  <a:pt x="131517" y="100276"/>
                </a:lnTo>
                <a:close/>
                <a:moveTo>
                  <a:pt x="143702" y="100276"/>
                </a:moveTo>
                <a:lnTo>
                  <a:pt x="143702" y="106211"/>
                </a:lnTo>
                <a:lnTo>
                  <a:pt x="137766" y="106211"/>
                </a:lnTo>
                <a:lnTo>
                  <a:pt x="137766" y="100276"/>
                </a:lnTo>
                <a:close/>
                <a:moveTo>
                  <a:pt x="149949" y="100276"/>
                </a:moveTo>
                <a:lnTo>
                  <a:pt x="149949" y="106211"/>
                </a:lnTo>
                <a:lnTo>
                  <a:pt x="144015" y="106211"/>
                </a:lnTo>
                <a:lnTo>
                  <a:pt x="144015" y="100276"/>
                </a:lnTo>
                <a:close/>
                <a:moveTo>
                  <a:pt x="156196" y="100276"/>
                </a:moveTo>
                <a:lnTo>
                  <a:pt x="156196" y="106211"/>
                </a:lnTo>
                <a:lnTo>
                  <a:pt x="150262" y="106211"/>
                </a:lnTo>
                <a:lnTo>
                  <a:pt x="150262" y="100276"/>
                </a:lnTo>
                <a:close/>
                <a:moveTo>
                  <a:pt x="162445" y="100276"/>
                </a:moveTo>
                <a:lnTo>
                  <a:pt x="162445" y="106211"/>
                </a:lnTo>
                <a:lnTo>
                  <a:pt x="156509" y="106211"/>
                </a:lnTo>
                <a:lnTo>
                  <a:pt x="156509" y="100276"/>
                </a:lnTo>
                <a:close/>
                <a:moveTo>
                  <a:pt x="168692" y="100276"/>
                </a:moveTo>
                <a:lnTo>
                  <a:pt x="168692" y="106211"/>
                </a:lnTo>
                <a:lnTo>
                  <a:pt x="162756" y="106211"/>
                </a:lnTo>
                <a:lnTo>
                  <a:pt x="162756" y="100276"/>
                </a:lnTo>
                <a:close/>
                <a:moveTo>
                  <a:pt x="174939" y="100276"/>
                </a:moveTo>
                <a:lnTo>
                  <a:pt x="174939" y="106211"/>
                </a:lnTo>
                <a:lnTo>
                  <a:pt x="169005" y="106211"/>
                </a:lnTo>
                <a:lnTo>
                  <a:pt x="169005" y="100276"/>
                </a:lnTo>
                <a:close/>
                <a:moveTo>
                  <a:pt x="181186" y="100276"/>
                </a:moveTo>
                <a:lnTo>
                  <a:pt x="181186" y="106211"/>
                </a:lnTo>
                <a:lnTo>
                  <a:pt x="175252" y="106211"/>
                </a:lnTo>
                <a:lnTo>
                  <a:pt x="175252" y="100276"/>
                </a:lnTo>
                <a:close/>
                <a:moveTo>
                  <a:pt x="187435" y="100276"/>
                </a:moveTo>
                <a:lnTo>
                  <a:pt x="187435" y="106211"/>
                </a:lnTo>
                <a:lnTo>
                  <a:pt x="181499" y="106211"/>
                </a:lnTo>
                <a:lnTo>
                  <a:pt x="181499" y="100276"/>
                </a:lnTo>
                <a:close/>
                <a:moveTo>
                  <a:pt x="193684" y="100276"/>
                </a:moveTo>
                <a:lnTo>
                  <a:pt x="193684" y="106211"/>
                </a:lnTo>
                <a:lnTo>
                  <a:pt x="187749" y="106211"/>
                </a:lnTo>
                <a:lnTo>
                  <a:pt x="187749" y="100276"/>
                </a:lnTo>
                <a:close/>
                <a:moveTo>
                  <a:pt x="199931" y="100276"/>
                </a:moveTo>
                <a:lnTo>
                  <a:pt x="199931" y="106211"/>
                </a:lnTo>
                <a:lnTo>
                  <a:pt x="193996" y="106211"/>
                </a:lnTo>
                <a:lnTo>
                  <a:pt x="193996" y="100276"/>
                </a:lnTo>
                <a:close/>
                <a:moveTo>
                  <a:pt x="206180" y="100276"/>
                </a:moveTo>
                <a:lnTo>
                  <a:pt x="206180" y="106211"/>
                </a:lnTo>
                <a:lnTo>
                  <a:pt x="200244" y="106211"/>
                </a:lnTo>
                <a:lnTo>
                  <a:pt x="200244" y="100276"/>
                </a:lnTo>
                <a:close/>
                <a:moveTo>
                  <a:pt x="212427" y="100276"/>
                </a:moveTo>
                <a:lnTo>
                  <a:pt x="212427" y="106211"/>
                </a:lnTo>
                <a:lnTo>
                  <a:pt x="206491" y="106211"/>
                </a:lnTo>
                <a:lnTo>
                  <a:pt x="206491" y="100276"/>
                </a:lnTo>
                <a:close/>
                <a:moveTo>
                  <a:pt x="218674" y="100276"/>
                </a:moveTo>
                <a:lnTo>
                  <a:pt x="218674" y="106211"/>
                </a:lnTo>
                <a:lnTo>
                  <a:pt x="212739" y="106211"/>
                </a:lnTo>
                <a:lnTo>
                  <a:pt x="212739" y="100276"/>
                </a:lnTo>
                <a:close/>
                <a:moveTo>
                  <a:pt x="224921" y="100276"/>
                </a:moveTo>
                <a:lnTo>
                  <a:pt x="224921" y="106211"/>
                </a:lnTo>
                <a:lnTo>
                  <a:pt x="218987" y="106211"/>
                </a:lnTo>
                <a:lnTo>
                  <a:pt x="218987" y="100276"/>
                </a:lnTo>
                <a:close/>
                <a:moveTo>
                  <a:pt x="231170" y="100276"/>
                </a:moveTo>
                <a:lnTo>
                  <a:pt x="231170" y="106211"/>
                </a:lnTo>
                <a:lnTo>
                  <a:pt x="225234" y="106211"/>
                </a:lnTo>
                <a:lnTo>
                  <a:pt x="225234" y="100276"/>
                </a:lnTo>
                <a:close/>
                <a:moveTo>
                  <a:pt x="237417" y="100276"/>
                </a:moveTo>
                <a:lnTo>
                  <a:pt x="237417" y="106211"/>
                </a:lnTo>
                <a:lnTo>
                  <a:pt x="231481" y="106211"/>
                </a:lnTo>
                <a:lnTo>
                  <a:pt x="231481" y="100276"/>
                </a:lnTo>
                <a:close/>
                <a:moveTo>
                  <a:pt x="243664" y="100276"/>
                </a:moveTo>
                <a:lnTo>
                  <a:pt x="243664" y="106211"/>
                </a:lnTo>
                <a:lnTo>
                  <a:pt x="237729" y="106211"/>
                </a:lnTo>
                <a:lnTo>
                  <a:pt x="237729" y="100276"/>
                </a:lnTo>
                <a:close/>
                <a:moveTo>
                  <a:pt x="249911" y="100276"/>
                </a:moveTo>
                <a:lnTo>
                  <a:pt x="249911" y="106211"/>
                </a:lnTo>
                <a:lnTo>
                  <a:pt x="243977" y="106211"/>
                </a:lnTo>
                <a:lnTo>
                  <a:pt x="243977" y="100276"/>
                </a:lnTo>
                <a:close/>
                <a:moveTo>
                  <a:pt x="256161" y="100276"/>
                </a:moveTo>
                <a:lnTo>
                  <a:pt x="256161" y="106211"/>
                </a:lnTo>
                <a:lnTo>
                  <a:pt x="250225" y="106211"/>
                </a:lnTo>
                <a:lnTo>
                  <a:pt x="250225" y="100276"/>
                </a:lnTo>
                <a:close/>
                <a:moveTo>
                  <a:pt x="262409" y="100276"/>
                </a:moveTo>
                <a:lnTo>
                  <a:pt x="262409" y="106211"/>
                </a:lnTo>
                <a:lnTo>
                  <a:pt x="256474" y="106211"/>
                </a:lnTo>
                <a:lnTo>
                  <a:pt x="256474" y="100276"/>
                </a:lnTo>
                <a:close/>
                <a:moveTo>
                  <a:pt x="268656" y="100276"/>
                </a:moveTo>
                <a:lnTo>
                  <a:pt x="268656" y="106211"/>
                </a:lnTo>
                <a:lnTo>
                  <a:pt x="262721" y="106211"/>
                </a:lnTo>
                <a:lnTo>
                  <a:pt x="262721" y="100276"/>
                </a:lnTo>
                <a:close/>
                <a:moveTo>
                  <a:pt x="274904" y="100276"/>
                </a:moveTo>
                <a:lnTo>
                  <a:pt x="274904" y="106211"/>
                </a:lnTo>
                <a:lnTo>
                  <a:pt x="268968" y="106211"/>
                </a:lnTo>
                <a:lnTo>
                  <a:pt x="268968" y="100276"/>
                </a:lnTo>
                <a:close/>
                <a:moveTo>
                  <a:pt x="6251" y="106523"/>
                </a:moveTo>
                <a:lnTo>
                  <a:pt x="6251" y="112460"/>
                </a:lnTo>
                <a:lnTo>
                  <a:pt x="315" y="112460"/>
                </a:lnTo>
                <a:lnTo>
                  <a:pt x="315" y="106523"/>
                </a:lnTo>
                <a:close/>
                <a:moveTo>
                  <a:pt x="12498" y="106523"/>
                </a:moveTo>
                <a:lnTo>
                  <a:pt x="12498" y="112460"/>
                </a:lnTo>
                <a:lnTo>
                  <a:pt x="6562" y="112460"/>
                </a:lnTo>
                <a:lnTo>
                  <a:pt x="6562" y="106523"/>
                </a:lnTo>
                <a:close/>
                <a:moveTo>
                  <a:pt x="18745" y="106523"/>
                </a:moveTo>
                <a:lnTo>
                  <a:pt x="18745" y="112460"/>
                </a:lnTo>
                <a:lnTo>
                  <a:pt x="12810" y="112460"/>
                </a:lnTo>
                <a:lnTo>
                  <a:pt x="12810" y="106523"/>
                </a:lnTo>
                <a:close/>
                <a:moveTo>
                  <a:pt x="24992" y="106523"/>
                </a:moveTo>
                <a:lnTo>
                  <a:pt x="24992" y="112460"/>
                </a:lnTo>
                <a:lnTo>
                  <a:pt x="19058" y="112460"/>
                </a:lnTo>
                <a:lnTo>
                  <a:pt x="19058" y="106523"/>
                </a:lnTo>
                <a:close/>
                <a:moveTo>
                  <a:pt x="31242" y="106523"/>
                </a:moveTo>
                <a:lnTo>
                  <a:pt x="31242" y="112460"/>
                </a:lnTo>
                <a:lnTo>
                  <a:pt x="25305" y="112460"/>
                </a:lnTo>
                <a:lnTo>
                  <a:pt x="25305" y="106523"/>
                </a:lnTo>
                <a:close/>
                <a:moveTo>
                  <a:pt x="37489" y="106523"/>
                </a:moveTo>
                <a:lnTo>
                  <a:pt x="37489" y="112460"/>
                </a:lnTo>
                <a:lnTo>
                  <a:pt x="31553" y="112460"/>
                </a:lnTo>
                <a:lnTo>
                  <a:pt x="31553" y="106523"/>
                </a:lnTo>
                <a:close/>
                <a:moveTo>
                  <a:pt x="43737" y="106523"/>
                </a:moveTo>
                <a:lnTo>
                  <a:pt x="43737" y="112460"/>
                </a:lnTo>
                <a:lnTo>
                  <a:pt x="37802" y="112460"/>
                </a:lnTo>
                <a:lnTo>
                  <a:pt x="37802" y="106523"/>
                </a:lnTo>
                <a:close/>
                <a:moveTo>
                  <a:pt x="49985" y="106523"/>
                </a:moveTo>
                <a:lnTo>
                  <a:pt x="49985" y="112460"/>
                </a:lnTo>
                <a:lnTo>
                  <a:pt x="44049" y="112460"/>
                </a:lnTo>
                <a:lnTo>
                  <a:pt x="44049" y="106523"/>
                </a:lnTo>
                <a:close/>
                <a:moveTo>
                  <a:pt x="56232" y="106523"/>
                </a:moveTo>
                <a:lnTo>
                  <a:pt x="56232" y="112460"/>
                </a:lnTo>
                <a:lnTo>
                  <a:pt x="50296" y="112460"/>
                </a:lnTo>
                <a:lnTo>
                  <a:pt x="50296" y="106523"/>
                </a:lnTo>
                <a:close/>
                <a:moveTo>
                  <a:pt x="62480" y="106523"/>
                </a:moveTo>
                <a:lnTo>
                  <a:pt x="62480" y="112460"/>
                </a:lnTo>
                <a:lnTo>
                  <a:pt x="56545" y="112460"/>
                </a:lnTo>
                <a:lnTo>
                  <a:pt x="56545" y="106523"/>
                </a:lnTo>
                <a:close/>
                <a:moveTo>
                  <a:pt x="68727" y="106523"/>
                </a:moveTo>
                <a:lnTo>
                  <a:pt x="68727" y="112460"/>
                </a:lnTo>
                <a:lnTo>
                  <a:pt x="62792" y="112460"/>
                </a:lnTo>
                <a:lnTo>
                  <a:pt x="62792" y="106523"/>
                </a:lnTo>
                <a:close/>
                <a:moveTo>
                  <a:pt x="74975" y="106523"/>
                </a:moveTo>
                <a:lnTo>
                  <a:pt x="74975" y="112460"/>
                </a:lnTo>
                <a:lnTo>
                  <a:pt x="69039" y="112460"/>
                </a:lnTo>
                <a:lnTo>
                  <a:pt x="69039" y="106523"/>
                </a:lnTo>
                <a:close/>
                <a:moveTo>
                  <a:pt x="81223" y="106523"/>
                </a:moveTo>
                <a:lnTo>
                  <a:pt x="81223" y="112460"/>
                </a:lnTo>
                <a:lnTo>
                  <a:pt x="75286" y="112460"/>
                </a:lnTo>
                <a:lnTo>
                  <a:pt x="75286" y="106523"/>
                </a:lnTo>
                <a:close/>
                <a:moveTo>
                  <a:pt x="87470" y="106523"/>
                </a:moveTo>
                <a:lnTo>
                  <a:pt x="87470" y="112460"/>
                </a:lnTo>
                <a:lnTo>
                  <a:pt x="81535" y="112460"/>
                </a:lnTo>
                <a:lnTo>
                  <a:pt x="81535" y="106523"/>
                </a:lnTo>
                <a:close/>
                <a:moveTo>
                  <a:pt x="93718" y="106523"/>
                </a:moveTo>
                <a:lnTo>
                  <a:pt x="93718" y="112460"/>
                </a:lnTo>
                <a:lnTo>
                  <a:pt x="87784" y="112460"/>
                </a:lnTo>
                <a:lnTo>
                  <a:pt x="87784" y="106523"/>
                </a:lnTo>
                <a:close/>
                <a:moveTo>
                  <a:pt x="99967" y="106523"/>
                </a:moveTo>
                <a:lnTo>
                  <a:pt x="99967" y="112460"/>
                </a:lnTo>
                <a:lnTo>
                  <a:pt x="94031" y="112460"/>
                </a:lnTo>
                <a:lnTo>
                  <a:pt x="94031" y="106523"/>
                </a:lnTo>
                <a:close/>
                <a:moveTo>
                  <a:pt x="106214" y="106523"/>
                </a:moveTo>
                <a:lnTo>
                  <a:pt x="106214" y="112460"/>
                </a:lnTo>
                <a:lnTo>
                  <a:pt x="100278" y="112460"/>
                </a:lnTo>
                <a:lnTo>
                  <a:pt x="100278" y="106523"/>
                </a:lnTo>
                <a:close/>
                <a:moveTo>
                  <a:pt x="112461" y="106523"/>
                </a:moveTo>
                <a:lnTo>
                  <a:pt x="112461" y="112460"/>
                </a:lnTo>
                <a:lnTo>
                  <a:pt x="106527" y="112460"/>
                </a:lnTo>
                <a:lnTo>
                  <a:pt x="106527" y="106523"/>
                </a:lnTo>
                <a:close/>
                <a:moveTo>
                  <a:pt x="118710" y="106523"/>
                </a:moveTo>
                <a:lnTo>
                  <a:pt x="118710" y="112460"/>
                </a:lnTo>
                <a:lnTo>
                  <a:pt x="112774" y="112460"/>
                </a:lnTo>
                <a:lnTo>
                  <a:pt x="112774" y="106523"/>
                </a:lnTo>
                <a:close/>
                <a:moveTo>
                  <a:pt x="124957" y="106523"/>
                </a:moveTo>
                <a:lnTo>
                  <a:pt x="124957" y="112460"/>
                </a:lnTo>
                <a:lnTo>
                  <a:pt x="119021" y="112460"/>
                </a:lnTo>
                <a:lnTo>
                  <a:pt x="119021" y="106523"/>
                </a:lnTo>
                <a:close/>
                <a:moveTo>
                  <a:pt x="131204" y="106523"/>
                </a:moveTo>
                <a:lnTo>
                  <a:pt x="131204" y="112460"/>
                </a:lnTo>
                <a:lnTo>
                  <a:pt x="125270" y="112460"/>
                </a:lnTo>
                <a:lnTo>
                  <a:pt x="125270" y="106523"/>
                </a:lnTo>
                <a:close/>
                <a:moveTo>
                  <a:pt x="137451" y="106523"/>
                </a:moveTo>
                <a:lnTo>
                  <a:pt x="137451" y="112460"/>
                </a:lnTo>
                <a:lnTo>
                  <a:pt x="131517" y="112460"/>
                </a:lnTo>
                <a:lnTo>
                  <a:pt x="131517" y="106523"/>
                </a:lnTo>
                <a:close/>
                <a:moveTo>
                  <a:pt x="143702" y="106523"/>
                </a:moveTo>
                <a:lnTo>
                  <a:pt x="143702" y="112460"/>
                </a:lnTo>
                <a:lnTo>
                  <a:pt x="137766" y="112460"/>
                </a:lnTo>
                <a:lnTo>
                  <a:pt x="137766" y="106523"/>
                </a:lnTo>
                <a:close/>
                <a:moveTo>
                  <a:pt x="149949" y="106523"/>
                </a:moveTo>
                <a:lnTo>
                  <a:pt x="149949" y="112460"/>
                </a:lnTo>
                <a:lnTo>
                  <a:pt x="144015" y="112460"/>
                </a:lnTo>
                <a:lnTo>
                  <a:pt x="144015" y="106523"/>
                </a:lnTo>
                <a:close/>
                <a:moveTo>
                  <a:pt x="156196" y="106523"/>
                </a:moveTo>
                <a:lnTo>
                  <a:pt x="156196" y="112460"/>
                </a:lnTo>
                <a:lnTo>
                  <a:pt x="150262" y="112460"/>
                </a:lnTo>
                <a:lnTo>
                  <a:pt x="150262" y="106523"/>
                </a:lnTo>
                <a:close/>
                <a:moveTo>
                  <a:pt x="162445" y="106523"/>
                </a:moveTo>
                <a:lnTo>
                  <a:pt x="162445" y="112460"/>
                </a:lnTo>
                <a:lnTo>
                  <a:pt x="156509" y="112460"/>
                </a:lnTo>
                <a:lnTo>
                  <a:pt x="156509" y="106523"/>
                </a:lnTo>
                <a:close/>
                <a:moveTo>
                  <a:pt x="168692" y="106523"/>
                </a:moveTo>
                <a:lnTo>
                  <a:pt x="168692" y="112460"/>
                </a:lnTo>
                <a:lnTo>
                  <a:pt x="162756" y="112460"/>
                </a:lnTo>
                <a:lnTo>
                  <a:pt x="162756" y="106523"/>
                </a:lnTo>
                <a:close/>
                <a:moveTo>
                  <a:pt x="174939" y="106523"/>
                </a:moveTo>
                <a:lnTo>
                  <a:pt x="174939" y="112460"/>
                </a:lnTo>
                <a:lnTo>
                  <a:pt x="169005" y="112460"/>
                </a:lnTo>
                <a:lnTo>
                  <a:pt x="169005" y="106523"/>
                </a:lnTo>
                <a:close/>
                <a:moveTo>
                  <a:pt x="181186" y="106523"/>
                </a:moveTo>
                <a:lnTo>
                  <a:pt x="181186" y="112460"/>
                </a:lnTo>
                <a:lnTo>
                  <a:pt x="175252" y="112460"/>
                </a:lnTo>
                <a:lnTo>
                  <a:pt x="175252" y="106523"/>
                </a:lnTo>
                <a:close/>
                <a:moveTo>
                  <a:pt x="187435" y="106523"/>
                </a:moveTo>
                <a:lnTo>
                  <a:pt x="187435" y="112460"/>
                </a:lnTo>
                <a:lnTo>
                  <a:pt x="181499" y="112460"/>
                </a:lnTo>
                <a:lnTo>
                  <a:pt x="181499" y="106523"/>
                </a:lnTo>
                <a:close/>
                <a:moveTo>
                  <a:pt x="193684" y="106523"/>
                </a:moveTo>
                <a:lnTo>
                  <a:pt x="193684" y="112460"/>
                </a:lnTo>
                <a:lnTo>
                  <a:pt x="187749" y="112460"/>
                </a:lnTo>
                <a:lnTo>
                  <a:pt x="187749" y="106523"/>
                </a:lnTo>
                <a:close/>
                <a:moveTo>
                  <a:pt x="199931" y="106523"/>
                </a:moveTo>
                <a:lnTo>
                  <a:pt x="199931" y="112460"/>
                </a:lnTo>
                <a:lnTo>
                  <a:pt x="193996" y="112460"/>
                </a:lnTo>
                <a:lnTo>
                  <a:pt x="193996" y="106523"/>
                </a:lnTo>
                <a:close/>
                <a:moveTo>
                  <a:pt x="206180" y="106523"/>
                </a:moveTo>
                <a:lnTo>
                  <a:pt x="206180" y="112460"/>
                </a:lnTo>
                <a:lnTo>
                  <a:pt x="200244" y="112460"/>
                </a:lnTo>
                <a:lnTo>
                  <a:pt x="200244" y="106523"/>
                </a:lnTo>
                <a:close/>
                <a:moveTo>
                  <a:pt x="212427" y="106523"/>
                </a:moveTo>
                <a:lnTo>
                  <a:pt x="212427" y="112460"/>
                </a:lnTo>
                <a:lnTo>
                  <a:pt x="206491" y="112460"/>
                </a:lnTo>
                <a:lnTo>
                  <a:pt x="206491" y="106523"/>
                </a:lnTo>
                <a:close/>
                <a:moveTo>
                  <a:pt x="218674" y="106523"/>
                </a:moveTo>
                <a:lnTo>
                  <a:pt x="218674" y="112460"/>
                </a:lnTo>
                <a:lnTo>
                  <a:pt x="212739" y="112460"/>
                </a:lnTo>
                <a:lnTo>
                  <a:pt x="212739" y="106523"/>
                </a:lnTo>
                <a:close/>
                <a:moveTo>
                  <a:pt x="224921" y="106523"/>
                </a:moveTo>
                <a:lnTo>
                  <a:pt x="224921" y="112460"/>
                </a:lnTo>
                <a:lnTo>
                  <a:pt x="218987" y="112460"/>
                </a:lnTo>
                <a:lnTo>
                  <a:pt x="218987" y="106523"/>
                </a:lnTo>
                <a:close/>
                <a:moveTo>
                  <a:pt x="231170" y="106523"/>
                </a:moveTo>
                <a:lnTo>
                  <a:pt x="231170" y="112460"/>
                </a:lnTo>
                <a:lnTo>
                  <a:pt x="225234" y="112460"/>
                </a:lnTo>
                <a:lnTo>
                  <a:pt x="225234" y="106523"/>
                </a:lnTo>
                <a:close/>
                <a:moveTo>
                  <a:pt x="237417" y="106523"/>
                </a:moveTo>
                <a:lnTo>
                  <a:pt x="237417" y="112460"/>
                </a:lnTo>
                <a:lnTo>
                  <a:pt x="231481" y="112460"/>
                </a:lnTo>
                <a:lnTo>
                  <a:pt x="231481" y="106523"/>
                </a:lnTo>
                <a:close/>
                <a:moveTo>
                  <a:pt x="243664" y="106523"/>
                </a:moveTo>
                <a:lnTo>
                  <a:pt x="243664" y="112460"/>
                </a:lnTo>
                <a:lnTo>
                  <a:pt x="237729" y="112460"/>
                </a:lnTo>
                <a:lnTo>
                  <a:pt x="237729" y="106523"/>
                </a:lnTo>
                <a:close/>
                <a:moveTo>
                  <a:pt x="249911" y="106523"/>
                </a:moveTo>
                <a:lnTo>
                  <a:pt x="249911" y="112460"/>
                </a:lnTo>
                <a:lnTo>
                  <a:pt x="243977" y="112460"/>
                </a:lnTo>
                <a:lnTo>
                  <a:pt x="243977" y="106523"/>
                </a:lnTo>
                <a:close/>
                <a:moveTo>
                  <a:pt x="256161" y="106523"/>
                </a:moveTo>
                <a:lnTo>
                  <a:pt x="256161" y="112460"/>
                </a:lnTo>
                <a:lnTo>
                  <a:pt x="250225" y="112460"/>
                </a:lnTo>
                <a:lnTo>
                  <a:pt x="250225" y="106523"/>
                </a:lnTo>
                <a:close/>
                <a:moveTo>
                  <a:pt x="262409" y="106523"/>
                </a:moveTo>
                <a:lnTo>
                  <a:pt x="262409" y="112460"/>
                </a:lnTo>
                <a:lnTo>
                  <a:pt x="256474" y="112460"/>
                </a:lnTo>
                <a:lnTo>
                  <a:pt x="256474" y="106523"/>
                </a:lnTo>
                <a:close/>
                <a:moveTo>
                  <a:pt x="268656" y="106523"/>
                </a:moveTo>
                <a:lnTo>
                  <a:pt x="268656" y="112460"/>
                </a:lnTo>
                <a:lnTo>
                  <a:pt x="262721" y="112460"/>
                </a:lnTo>
                <a:lnTo>
                  <a:pt x="262721" y="106523"/>
                </a:lnTo>
                <a:close/>
                <a:moveTo>
                  <a:pt x="274904" y="106523"/>
                </a:moveTo>
                <a:lnTo>
                  <a:pt x="274904" y="112460"/>
                </a:lnTo>
                <a:lnTo>
                  <a:pt x="268968" y="112460"/>
                </a:lnTo>
                <a:lnTo>
                  <a:pt x="268968" y="106523"/>
                </a:lnTo>
                <a:close/>
                <a:moveTo>
                  <a:pt x="6251" y="112771"/>
                </a:moveTo>
                <a:lnTo>
                  <a:pt x="6251" y="118707"/>
                </a:lnTo>
                <a:lnTo>
                  <a:pt x="315" y="118707"/>
                </a:lnTo>
                <a:lnTo>
                  <a:pt x="315" y="112771"/>
                </a:lnTo>
                <a:close/>
                <a:moveTo>
                  <a:pt x="12498" y="112771"/>
                </a:moveTo>
                <a:lnTo>
                  <a:pt x="12498" y="118707"/>
                </a:lnTo>
                <a:lnTo>
                  <a:pt x="6562" y="118707"/>
                </a:lnTo>
                <a:lnTo>
                  <a:pt x="6562" y="112771"/>
                </a:lnTo>
                <a:close/>
                <a:moveTo>
                  <a:pt x="18745" y="112771"/>
                </a:moveTo>
                <a:lnTo>
                  <a:pt x="18745" y="118707"/>
                </a:lnTo>
                <a:lnTo>
                  <a:pt x="12810" y="118707"/>
                </a:lnTo>
                <a:lnTo>
                  <a:pt x="12810" y="112771"/>
                </a:lnTo>
                <a:close/>
                <a:moveTo>
                  <a:pt x="24992" y="112771"/>
                </a:moveTo>
                <a:lnTo>
                  <a:pt x="24992" y="118707"/>
                </a:lnTo>
                <a:lnTo>
                  <a:pt x="19058" y="118707"/>
                </a:lnTo>
                <a:lnTo>
                  <a:pt x="19058" y="112771"/>
                </a:lnTo>
                <a:close/>
                <a:moveTo>
                  <a:pt x="31242" y="112771"/>
                </a:moveTo>
                <a:lnTo>
                  <a:pt x="31242" y="118707"/>
                </a:lnTo>
                <a:lnTo>
                  <a:pt x="25305" y="118707"/>
                </a:lnTo>
                <a:lnTo>
                  <a:pt x="25305" y="112771"/>
                </a:lnTo>
                <a:close/>
                <a:moveTo>
                  <a:pt x="37489" y="112771"/>
                </a:moveTo>
                <a:lnTo>
                  <a:pt x="37489" y="118707"/>
                </a:lnTo>
                <a:lnTo>
                  <a:pt x="31553" y="118707"/>
                </a:lnTo>
                <a:lnTo>
                  <a:pt x="31553" y="112771"/>
                </a:lnTo>
                <a:close/>
                <a:moveTo>
                  <a:pt x="43737" y="112771"/>
                </a:moveTo>
                <a:lnTo>
                  <a:pt x="43737" y="118707"/>
                </a:lnTo>
                <a:lnTo>
                  <a:pt x="37802" y="118707"/>
                </a:lnTo>
                <a:lnTo>
                  <a:pt x="37802" y="112771"/>
                </a:lnTo>
                <a:close/>
                <a:moveTo>
                  <a:pt x="49985" y="112771"/>
                </a:moveTo>
                <a:lnTo>
                  <a:pt x="49985" y="118707"/>
                </a:lnTo>
                <a:lnTo>
                  <a:pt x="44049" y="118707"/>
                </a:lnTo>
                <a:lnTo>
                  <a:pt x="44049" y="112771"/>
                </a:lnTo>
                <a:close/>
                <a:moveTo>
                  <a:pt x="56232" y="112771"/>
                </a:moveTo>
                <a:lnTo>
                  <a:pt x="56232" y="118707"/>
                </a:lnTo>
                <a:lnTo>
                  <a:pt x="50296" y="118707"/>
                </a:lnTo>
                <a:lnTo>
                  <a:pt x="50296" y="112771"/>
                </a:lnTo>
                <a:close/>
                <a:moveTo>
                  <a:pt x="62480" y="112771"/>
                </a:moveTo>
                <a:lnTo>
                  <a:pt x="62480" y="118707"/>
                </a:lnTo>
                <a:lnTo>
                  <a:pt x="56545" y="118707"/>
                </a:lnTo>
                <a:lnTo>
                  <a:pt x="56545" y="112771"/>
                </a:lnTo>
                <a:close/>
                <a:moveTo>
                  <a:pt x="68727" y="112771"/>
                </a:moveTo>
                <a:lnTo>
                  <a:pt x="68727" y="118707"/>
                </a:lnTo>
                <a:lnTo>
                  <a:pt x="62792" y="118707"/>
                </a:lnTo>
                <a:lnTo>
                  <a:pt x="62792" y="112771"/>
                </a:lnTo>
                <a:close/>
                <a:moveTo>
                  <a:pt x="74975" y="112771"/>
                </a:moveTo>
                <a:lnTo>
                  <a:pt x="74975" y="118707"/>
                </a:lnTo>
                <a:lnTo>
                  <a:pt x="69039" y="118707"/>
                </a:lnTo>
                <a:lnTo>
                  <a:pt x="69039" y="112771"/>
                </a:lnTo>
                <a:close/>
                <a:moveTo>
                  <a:pt x="81223" y="112771"/>
                </a:moveTo>
                <a:lnTo>
                  <a:pt x="81223" y="118707"/>
                </a:lnTo>
                <a:lnTo>
                  <a:pt x="75286" y="118707"/>
                </a:lnTo>
                <a:lnTo>
                  <a:pt x="75286" y="112771"/>
                </a:lnTo>
                <a:close/>
                <a:moveTo>
                  <a:pt x="87470" y="112771"/>
                </a:moveTo>
                <a:lnTo>
                  <a:pt x="87470" y="118707"/>
                </a:lnTo>
                <a:lnTo>
                  <a:pt x="81535" y="118707"/>
                </a:lnTo>
                <a:lnTo>
                  <a:pt x="81535" y="112771"/>
                </a:lnTo>
                <a:close/>
                <a:moveTo>
                  <a:pt x="93718" y="112771"/>
                </a:moveTo>
                <a:lnTo>
                  <a:pt x="93718" y="118707"/>
                </a:lnTo>
                <a:lnTo>
                  <a:pt x="87784" y="118707"/>
                </a:lnTo>
                <a:lnTo>
                  <a:pt x="87784" y="112771"/>
                </a:lnTo>
                <a:close/>
                <a:moveTo>
                  <a:pt x="99967" y="112771"/>
                </a:moveTo>
                <a:lnTo>
                  <a:pt x="99967" y="118707"/>
                </a:lnTo>
                <a:lnTo>
                  <a:pt x="94031" y="118707"/>
                </a:lnTo>
                <a:lnTo>
                  <a:pt x="94031" y="112771"/>
                </a:lnTo>
                <a:close/>
                <a:moveTo>
                  <a:pt x="106214" y="112771"/>
                </a:moveTo>
                <a:lnTo>
                  <a:pt x="106214" y="118707"/>
                </a:lnTo>
                <a:lnTo>
                  <a:pt x="100278" y="118707"/>
                </a:lnTo>
                <a:lnTo>
                  <a:pt x="100278" y="112771"/>
                </a:lnTo>
                <a:close/>
                <a:moveTo>
                  <a:pt x="112461" y="112771"/>
                </a:moveTo>
                <a:lnTo>
                  <a:pt x="112461" y="118707"/>
                </a:lnTo>
                <a:lnTo>
                  <a:pt x="106527" y="118707"/>
                </a:lnTo>
                <a:lnTo>
                  <a:pt x="106527" y="112771"/>
                </a:lnTo>
                <a:close/>
                <a:moveTo>
                  <a:pt x="118710" y="112771"/>
                </a:moveTo>
                <a:lnTo>
                  <a:pt x="118710" y="118707"/>
                </a:lnTo>
                <a:lnTo>
                  <a:pt x="112774" y="118707"/>
                </a:lnTo>
                <a:lnTo>
                  <a:pt x="112774" y="112771"/>
                </a:lnTo>
                <a:close/>
                <a:moveTo>
                  <a:pt x="124957" y="112771"/>
                </a:moveTo>
                <a:lnTo>
                  <a:pt x="124957" y="118707"/>
                </a:lnTo>
                <a:lnTo>
                  <a:pt x="119021" y="118707"/>
                </a:lnTo>
                <a:lnTo>
                  <a:pt x="119021" y="112771"/>
                </a:lnTo>
                <a:close/>
                <a:moveTo>
                  <a:pt x="131204" y="112771"/>
                </a:moveTo>
                <a:lnTo>
                  <a:pt x="131204" y="118707"/>
                </a:lnTo>
                <a:lnTo>
                  <a:pt x="125270" y="118707"/>
                </a:lnTo>
                <a:lnTo>
                  <a:pt x="125270" y="112771"/>
                </a:lnTo>
                <a:close/>
                <a:moveTo>
                  <a:pt x="137451" y="112771"/>
                </a:moveTo>
                <a:lnTo>
                  <a:pt x="137451" y="118707"/>
                </a:lnTo>
                <a:lnTo>
                  <a:pt x="131517" y="118707"/>
                </a:lnTo>
                <a:lnTo>
                  <a:pt x="131517" y="112771"/>
                </a:lnTo>
                <a:close/>
                <a:moveTo>
                  <a:pt x="143702" y="112771"/>
                </a:moveTo>
                <a:lnTo>
                  <a:pt x="143702" y="118707"/>
                </a:lnTo>
                <a:lnTo>
                  <a:pt x="137766" y="118707"/>
                </a:lnTo>
                <a:lnTo>
                  <a:pt x="137766" y="112771"/>
                </a:lnTo>
                <a:close/>
                <a:moveTo>
                  <a:pt x="149949" y="112771"/>
                </a:moveTo>
                <a:lnTo>
                  <a:pt x="149949" y="118707"/>
                </a:lnTo>
                <a:lnTo>
                  <a:pt x="144015" y="118707"/>
                </a:lnTo>
                <a:lnTo>
                  <a:pt x="144015" y="112771"/>
                </a:lnTo>
                <a:close/>
                <a:moveTo>
                  <a:pt x="156196" y="112771"/>
                </a:moveTo>
                <a:lnTo>
                  <a:pt x="156196" y="118707"/>
                </a:lnTo>
                <a:lnTo>
                  <a:pt x="150262" y="118707"/>
                </a:lnTo>
                <a:lnTo>
                  <a:pt x="150262" y="112771"/>
                </a:lnTo>
                <a:close/>
                <a:moveTo>
                  <a:pt x="162445" y="112771"/>
                </a:moveTo>
                <a:lnTo>
                  <a:pt x="162445" y="118707"/>
                </a:lnTo>
                <a:lnTo>
                  <a:pt x="156509" y="118707"/>
                </a:lnTo>
                <a:lnTo>
                  <a:pt x="156509" y="112771"/>
                </a:lnTo>
                <a:close/>
                <a:moveTo>
                  <a:pt x="168692" y="112771"/>
                </a:moveTo>
                <a:lnTo>
                  <a:pt x="168692" y="118707"/>
                </a:lnTo>
                <a:lnTo>
                  <a:pt x="162756" y="118707"/>
                </a:lnTo>
                <a:lnTo>
                  <a:pt x="162756" y="112771"/>
                </a:lnTo>
                <a:close/>
                <a:moveTo>
                  <a:pt x="174939" y="112771"/>
                </a:moveTo>
                <a:lnTo>
                  <a:pt x="174939" y="118707"/>
                </a:lnTo>
                <a:lnTo>
                  <a:pt x="169005" y="118707"/>
                </a:lnTo>
                <a:lnTo>
                  <a:pt x="169005" y="112771"/>
                </a:lnTo>
                <a:close/>
                <a:moveTo>
                  <a:pt x="181186" y="112771"/>
                </a:moveTo>
                <a:lnTo>
                  <a:pt x="181186" y="118707"/>
                </a:lnTo>
                <a:lnTo>
                  <a:pt x="175252" y="118707"/>
                </a:lnTo>
                <a:lnTo>
                  <a:pt x="175252" y="112771"/>
                </a:lnTo>
                <a:close/>
                <a:moveTo>
                  <a:pt x="187435" y="112771"/>
                </a:moveTo>
                <a:lnTo>
                  <a:pt x="187435" y="118707"/>
                </a:lnTo>
                <a:lnTo>
                  <a:pt x="181499" y="118707"/>
                </a:lnTo>
                <a:lnTo>
                  <a:pt x="181499" y="112771"/>
                </a:lnTo>
                <a:close/>
                <a:moveTo>
                  <a:pt x="193684" y="112771"/>
                </a:moveTo>
                <a:lnTo>
                  <a:pt x="193684" y="118707"/>
                </a:lnTo>
                <a:lnTo>
                  <a:pt x="187749" y="118707"/>
                </a:lnTo>
                <a:lnTo>
                  <a:pt x="187749" y="112771"/>
                </a:lnTo>
                <a:close/>
                <a:moveTo>
                  <a:pt x="199931" y="112771"/>
                </a:moveTo>
                <a:lnTo>
                  <a:pt x="199931" y="118707"/>
                </a:lnTo>
                <a:lnTo>
                  <a:pt x="193996" y="118707"/>
                </a:lnTo>
                <a:lnTo>
                  <a:pt x="193996" y="112771"/>
                </a:lnTo>
                <a:close/>
                <a:moveTo>
                  <a:pt x="206180" y="112771"/>
                </a:moveTo>
                <a:lnTo>
                  <a:pt x="206180" y="118707"/>
                </a:lnTo>
                <a:lnTo>
                  <a:pt x="200244" y="118707"/>
                </a:lnTo>
                <a:lnTo>
                  <a:pt x="200244" y="112771"/>
                </a:lnTo>
                <a:close/>
                <a:moveTo>
                  <a:pt x="212427" y="112771"/>
                </a:moveTo>
                <a:lnTo>
                  <a:pt x="212427" y="118707"/>
                </a:lnTo>
                <a:lnTo>
                  <a:pt x="206491" y="118707"/>
                </a:lnTo>
                <a:lnTo>
                  <a:pt x="206491" y="112771"/>
                </a:lnTo>
                <a:close/>
                <a:moveTo>
                  <a:pt x="218674" y="112771"/>
                </a:moveTo>
                <a:lnTo>
                  <a:pt x="218674" y="118707"/>
                </a:lnTo>
                <a:lnTo>
                  <a:pt x="212739" y="118707"/>
                </a:lnTo>
                <a:lnTo>
                  <a:pt x="212739" y="112771"/>
                </a:lnTo>
                <a:close/>
                <a:moveTo>
                  <a:pt x="224921" y="112771"/>
                </a:moveTo>
                <a:lnTo>
                  <a:pt x="224921" y="118707"/>
                </a:lnTo>
                <a:lnTo>
                  <a:pt x="218987" y="118707"/>
                </a:lnTo>
                <a:lnTo>
                  <a:pt x="218987" y="112771"/>
                </a:lnTo>
                <a:close/>
                <a:moveTo>
                  <a:pt x="231170" y="112771"/>
                </a:moveTo>
                <a:lnTo>
                  <a:pt x="231170" y="118707"/>
                </a:lnTo>
                <a:lnTo>
                  <a:pt x="225234" y="118707"/>
                </a:lnTo>
                <a:lnTo>
                  <a:pt x="225234" y="112771"/>
                </a:lnTo>
                <a:close/>
                <a:moveTo>
                  <a:pt x="237417" y="112771"/>
                </a:moveTo>
                <a:lnTo>
                  <a:pt x="237417" y="118707"/>
                </a:lnTo>
                <a:lnTo>
                  <a:pt x="231481" y="118707"/>
                </a:lnTo>
                <a:lnTo>
                  <a:pt x="231481" y="112771"/>
                </a:lnTo>
                <a:close/>
                <a:moveTo>
                  <a:pt x="243664" y="112771"/>
                </a:moveTo>
                <a:lnTo>
                  <a:pt x="243664" y="118707"/>
                </a:lnTo>
                <a:lnTo>
                  <a:pt x="237729" y="118707"/>
                </a:lnTo>
                <a:lnTo>
                  <a:pt x="237729" y="112771"/>
                </a:lnTo>
                <a:close/>
                <a:moveTo>
                  <a:pt x="249911" y="112771"/>
                </a:moveTo>
                <a:lnTo>
                  <a:pt x="249911" y="118707"/>
                </a:lnTo>
                <a:lnTo>
                  <a:pt x="243977" y="118707"/>
                </a:lnTo>
                <a:lnTo>
                  <a:pt x="243977" y="112771"/>
                </a:lnTo>
                <a:close/>
                <a:moveTo>
                  <a:pt x="256161" y="112771"/>
                </a:moveTo>
                <a:lnTo>
                  <a:pt x="256161" y="118707"/>
                </a:lnTo>
                <a:lnTo>
                  <a:pt x="250225" y="118707"/>
                </a:lnTo>
                <a:lnTo>
                  <a:pt x="250225" y="112771"/>
                </a:lnTo>
                <a:close/>
                <a:moveTo>
                  <a:pt x="262409" y="112771"/>
                </a:moveTo>
                <a:lnTo>
                  <a:pt x="262409" y="118707"/>
                </a:lnTo>
                <a:lnTo>
                  <a:pt x="256474" y="118707"/>
                </a:lnTo>
                <a:lnTo>
                  <a:pt x="256474" y="112771"/>
                </a:lnTo>
                <a:close/>
                <a:moveTo>
                  <a:pt x="268656" y="112771"/>
                </a:moveTo>
                <a:lnTo>
                  <a:pt x="268656" y="118707"/>
                </a:lnTo>
                <a:lnTo>
                  <a:pt x="262721" y="118707"/>
                </a:lnTo>
                <a:lnTo>
                  <a:pt x="262721" y="112771"/>
                </a:lnTo>
                <a:close/>
                <a:moveTo>
                  <a:pt x="274904" y="112771"/>
                </a:moveTo>
                <a:lnTo>
                  <a:pt x="274904" y="118707"/>
                </a:lnTo>
                <a:lnTo>
                  <a:pt x="268968" y="118707"/>
                </a:lnTo>
                <a:lnTo>
                  <a:pt x="268968" y="112771"/>
                </a:lnTo>
                <a:close/>
                <a:moveTo>
                  <a:pt x="6251" y="119019"/>
                </a:moveTo>
                <a:lnTo>
                  <a:pt x="6251" y="124954"/>
                </a:lnTo>
                <a:lnTo>
                  <a:pt x="315" y="124954"/>
                </a:lnTo>
                <a:lnTo>
                  <a:pt x="315" y="119019"/>
                </a:lnTo>
                <a:close/>
                <a:moveTo>
                  <a:pt x="12498" y="119019"/>
                </a:moveTo>
                <a:lnTo>
                  <a:pt x="12498" y="124954"/>
                </a:lnTo>
                <a:lnTo>
                  <a:pt x="6562" y="124954"/>
                </a:lnTo>
                <a:lnTo>
                  <a:pt x="6562" y="119019"/>
                </a:lnTo>
                <a:close/>
                <a:moveTo>
                  <a:pt x="18745" y="119019"/>
                </a:moveTo>
                <a:lnTo>
                  <a:pt x="18745" y="124954"/>
                </a:lnTo>
                <a:lnTo>
                  <a:pt x="12810" y="124954"/>
                </a:lnTo>
                <a:lnTo>
                  <a:pt x="12810" y="119019"/>
                </a:lnTo>
                <a:close/>
                <a:moveTo>
                  <a:pt x="24992" y="119019"/>
                </a:moveTo>
                <a:lnTo>
                  <a:pt x="24992" y="124954"/>
                </a:lnTo>
                <a:lnTo>
                  <a:pt x="19058" y="124954"/>
                </a:lnTo>
                <a:lnTo>
                  <a:pt x="19058" y="119019"/>
                </a:lnTo>
                <a:close/>
                <a:moveTo>
                  <a:pt x="31242" y="119019"/>
                </a:moveTo>
                <a:lnTo>
                  <a:pt x="31242" y="124954"/>
                </a:lnTo>
                <a:lnTo>
                  <a:pt x="25305" y="124954"/>
                </a:lnTo>
                <a:lnTo>
                  <a:pt x="25305" y="119019"/>
                </a:lnTo>
                <a:close/>
                <a:moveTo>
                  <a:pt x="37489" y="119019"/>
                </a:moveTo>
                <a:lnTo>
                  <a:pt x="37489" y="124954"/>
                </a:lnTo>
                <a:lnTo>
                  <a:pt x="31553" y="124954"/>
                </a:lnTo>
                <a:lnTo>
                  <a:pt x="31553" y="119019"/>
                </a:lnTo>
                <a:close/>
                <a:moveTo>
                  <a:pt x="43737" y="119019"/>
                </a:moveTo>
                <a:lnTo>
                  <a:pt x="43737" y="124954"/>
                </a:lnTo>
                <a:lnTo>
                  <a:pt x="37802" y="124954"/>
                </a:lnTo>
                <a:lnTo>
                  <a:pt x="37802" y="119019"/>
                </a:lnTo>
                <a:close/>
                <a:moveTo>
                  <a:pt x="49985" y="119019"/>
                </a:moveTo>
                <a:lnTo>
                  <a:pt x="49985" y="124954"/>
                </a:lnTo>
                <a:lnTo>
                  <a:pt x="44049" y="124954"/>
                </a:lnTo>
                <a:lnTo>
                  <a:pt x="44049" y="119019"/>
                </a:lnTo>
                <a:close/>
                <a:moveTo>
                  <a:pt x="56232" y="119019"/>
                </a:moveTo>
                <a:lnTo>
                  <a:pt x="56232" y="124954"/>
                </a:lnTo>
                <a:lnTo>
                  <a:pt x="50296" y="124954"/>
                </a:lnTo>
                <a:lnTo>
                  <a:pt x="50296" y="119019"/>
                </a:lnTo>
                <a:close/>
                <a:moveTo>
                  <a:pt x="62480" y="119019"/>
                </a:moveTo>
                <a:lnTo>
                  <a:pt x="62480" y="124954"/>
                </a:lnTo>
                <a:lnTo>
                  <a:pt x="56545" y="124954"/>
                </a:lnTo>
                <a:lnTo>
                  <a:pt x="56545" y="119019"/>
                </a:lnTo>
                <a:close/>
                <a:moveTo>
                  <a:pt x="68727" y="119019"/>
                </a:moveTo>
                <a:lnTo>
                  <a:pt x="68727" y="124954"/>
                </a:lnTo>
                <a:lnTo>
                  <a:pt x="62792" y="124954"/>
                </a:lnTo>
                <a:lnTo>
                  <a:pt x="62792" y="119019"/>
                </a:lnTo>
                <a:close/>
                <a:moveTo>
                  <a:pt x="74975" y="119019"/>
                </a:moveTo>
                <a:lnTo>
                  <a:pt x="74975" y="124954"/>
                </a:lnTo>
                <a:lnTo>
                  <a:pt x="69039" y="124954"/>
                </a:lnTo>
                <a:lnTo>
                  <a:pt x="69039" y="119019"/>
                </a:lnTo>
                <a:close/>
                <a:moveTo>
                  <a:pt x="81223" y="119019"/>
                </a:moveTo>
                <a:lnTo>
                  <a:pt x="81223" y="124954"/>
                </a:lnTo>
                <a:lnTo>
                  <a:pt x="75286" y="124954"/>
                </a:lnTo>
                <a:lnTo>
                  <a:pt x="75286" y="119019"/>
                </a:lnTo>
                <a:close/>
                <a:moveTo>
                  <a:pt x="87470" y="119019"/>
                </a:moveTo>
                <a:lnTo>
                  <a:pt x="87470" y="124954"/>
                </a:lnTo>
                <a:lnTo>
                  <a:pt x="81535" y="124954"/>
                </a:lnTo>
                <a:lnTo>
                  <a:pt x="81535" y="119019"/>
                </a:lnTo>
                <a:close/>
                <a:moveTo>
                  <a:pt x="93718" y="119019"/>
                </a:moveTo>
                <a:lnTo>
                  <a:pt x="93718" y="124954"/>
                </a:lnTo>
                <a:lnTo>
                  <a:pt x="87784" y="124954"/>
                </a:lnTo>
                <a:lnTo>
                  <a:pt x="87784" y="119019"/>
                </a:lnTo>
                <a:close/>
                <a:moveTo>
                  <a:pt x="99967" y="119019"/>
                </a:moveTo>
                <a:lnTo>
                  <a:pt x="99967" y="124954"/>
                </a:lnTo>
                <a:lnTo>
                  <a:pt x="94031" y="124954"/>
                </a:lnTo>
                <a:lnTo>
                  <a:pt x="94031" y="119019"/>
                </a:lnTo>
                <a:close/>
                <a:moveTo>
                  <a:pt x="106214" y="119019"/>
                </a:moveTo>
                <a:lnTo>
                  <a:pt x="106214" y="124954"/>
                </a:lnTo>
                <a:lnTo>
                  <a:pt x="100278" y="124954"/>
                </a:lnTo>
                <a:lnTo>
                  <a:pt x="100278" y="119019"/>
                </a:lnTo>
                <a:close/>
                <a:moveTo>
                  <a:pt x="112461" y="119019"/>
                </a:moveTo>
                <a:lnTo>
                  <a:pt x="112461" y="124954"/>
                </a:lnTo>
                <a:lnTo>
                  <a:pt x="106527" y="124954"/>
                </a:lnTo>
                <a:lnTo>
                  <a:pt x="106527" y="119019"/>
                </a:lnTo>
                <a:close/>
                <a:moveTo>
                  <a:pt x="118710" y="119019"/>
                </a:moveTo>
                <a:lnTo>
                  <a:pt x="118710" y="124954"/>
                </a:lnTo>
                <a:lnTo>
                  <a:pt x="112774" y="124954"/>
                </a:lnTo>
                <a:lnTo>
                  <a:pt x="112774" y="119019"/>
                </a:lnTo>
                <a:close/>
                <a:moveTo>
                  <a:pt x="124957" y="119019"/>
                </a:moveTo>
                <a:lnTo>
                  <a:pt x="124957" y="124954"/>
                </a:lnTo>
                <a:lnTo>
                  <a:pt x="119021" y="124954"/>
                </a:lnTo>
                <a:lnTo>
                  <a:pt x="119021" y="119019"/>
                </a:lnTo>
                <a:close/>
                <a:moveTo>
                  <a:pt x="131204" y="119019"/>
                </a:moveTo>
                <a:lnTo>
                  <a:pt x="131204" y="124954"/>
                </a:lnTo>
                <a:lnTo>
                  <a:pt x="125270" y="124954"/>
                </a:lnTo>
                <a:lnTo>
                  <a:pt x="125270" y="119019"/>
                </a:lnTo>
                <a:close/>
                <a:moveTo>
                  <a:pt x="137451" y="119019"/>
                </a:moveTo>
                <a:lnTo>
                  <a:pt x="137451" y="124954"/>
                </a:lnTo>
                <a:lnTo>
                  <a:pt x="131517" y="124954"/>
                </a:lnTo>
                <a:lnTo>
                  <a:pt x="131517" y="119019"/>
                </a:lnTo>
                <a:close/>
                <a:moveTo>
                  <a:pt x="143702" y="119019"/>
                </a:moveTo>
                <a:lnTo>
                  <a:pt x="143702" y="124954"/>
                </a:lnTo>
                <a:lnTo>
                  <a:pt x="137766" y="124954"/>
                </a:lnTo>
                <a:lnTo>
                  <a:pt x="137766" y="119019"/>
                </a:lnTo>
                <a:close/>
                <a:moveTo>
                  <a:pt x="149949" y="119019"/>
                </a:moveTo>
                <a:lnTo>
                  <a:pt x="149949" y="124954"/>
                </a:lnTo>
                <a:lnTo>
                  <a:pt x="144015" y="124954"/>
                </a:lnTo>
                <a:lnTo>
                  <a:pt x="144015" y="119019"/>
                </a:lnTo>
                <a:close/>
                <a:moveTo>
                  <a:pt x="156196" y="119019"/>
                </a:moveTo>
                <a:lnTo>
                  <a:pt x="156196" y="124954"/>
                </a:lnTo>
                <a:lnTo>
                  <a:pt x="150262" y="124954"/>
                </a:lnTo>
                <a:lnTo>
                  <a:pt x="150262" y="119019"/>
                </a:lnTo>
                <a:close/>
                <a:moveTo>
                  <a:pt x="162445" y="119019"/>
                </a:moveTo>
                <a:lnTo>
                  <a:pt x="162445" y="124954"/>
                </a:lnTo>
                <a:lnTo>
                  <a:pt x="156509" y="124954"/>
                </a:lnTo>
                <a:lnTo>
                  <a:pt x="156509" y="119019"/>
                </a:lnTo>
                <a:close/>
                <a:moveTo>
                  <a:pt x="168692" y="119019"/>
                </a:moveTo>
                <a:lnTo>
                  <a:pt x="168692" y="124954"/>
                </a:lnTo>
                <a:lnTo>
                  <a:pt x="162756" y="124954"/>
                </a:lnTo>
                <a:lnTo>
                  <a:pt x="162756" y="119019"/>
                </a:lnTo>
                <a:close/>
                <a:moveTo>
                  <a:pt x="174939" y="119019"/>
                </a:moveTo>
                <a:lnTo>
                  <a:pt x="174939" y="124954"/>
                </a:lnTo>
                <a:lnTo>
                  <a:pt x="169005" y="124954"/>
                </a:lnTo>
                <a:lnTo>
                  <a:pt x="169005" y="119019"/>
                </a:lnTo>
                <a:close/>
                <a:moveTo>
                  <a:pt x="181186" y="119019"/>
                </a:moveTo>
                <a:lnTo>
                  <a:pt x="181186" y="124954"/>
                </a:lnTo>
                <a:lnTo>
                  <a:pt x="175252" y="124954"/>
                </a:lnTo>
                <a:lnTo>
                  <a:pt x="175252" y="119019"/>
                </a:lnTo>
                <a:close/>
                <a:moveTo>
                  <a:pt x="187435" y="119019"/>
                </a:moveTo>
                <a:lnTo>
                  <a:pt x="187435" y="124954"/>
                </a:lnTo>
                <a:lnTo>
                  <a:pt x="181499" y="124954"/>
                </a:lnTo>
                <a:lnTo>
                  <a:pt x="181499" y="119019"/>
                </a:lnTo>
                <a:close/>
                <a:moveTo>
                  <a:pt x="193684" y="119019"/>
                </a:moveTo>
                <a:lnTo>
                  <a:pt x="193684" y="124954"/>
                </a:lnTo>
                <a:lnTo>
                  <a:pt x="187749" y="124954"/>
                </a:lnTo>
                <a:lnTo>
                  <a:pt x="187749" y="119019"/>
                </a:lnTo>
                <a:close/>
                <a:moveTo>
                  <a:pt x="199931" y="119019"/>
                </a:moveTo>
                <a:lnTo>
                  <a:pt x="199931" y="124954"/>
                </a:lnTo>
                <a:lnTo>
                  <a:pt x="193996" y="124954"/>
                </a:lnTo>
                <a:lnTo>
                  <a:pt x="193996" y="119019"/>
                </a:lnTo>
                <a:close/>
                <a:moveTo>
                  <a:pt x="206180" y="119019"/>
                </a:moveTo>
                <a:lnTo>
                  <a:pt x="206180" y="124954"/>
                </a:lnTo>
                <a:lnTo>
                  <a:pt x="200244" y="124954"/>
                </a:lnTo>
                <a:lnTo>
                  <a:pt x="200244" y="119019"/>
                </a:lnTo>
                <a:close/>
                <a:moveTo>
                  <a:pt x="212427" y="119019"/>
                </a:moveTo>
                <a:lnTo>
                  <a:pt x="212427" y="124954"/>
                </a:lnTo>
                <a:lnTo>
                  <a:pt x="206491" y="124954"/>
                </a:lnTo>
                <a:lnTo>
                  <a:pt x="206491" y="119019"/>
                </a:lnTo>
                <a:close/>
                <a:moveTo>
                  <a:pt x="218674" y="119019"/>
                </a:moveTo>
                <a:lnTo>
                  <a:pt x="218674" y="124954"/>
                </a:lnTo>
                <a:lnTo>
                  <a:pt x="212739" y="124954"/>
                </a:lnTo>
                <a:lnTo>
                  <a:pt x="212739" y="119019"/>
                </a:lnTo>
                <a:close/>
                <a:moveTo>
                  <a:pt x="224921" y="119019"/>
                </a:moveTo>
                <a:lnTo>
                  <a:pt x="224921" y="124954"/>
                </a:lnTo>
                <a:lnTo>
                  <a:pt x="218987" y="124954"/>
                </a:lnTo>
                <a:lnTo>
                  <a:pt x="218987" y="119019"/>
                </a:lnTo>
                <a:close/>
                <a:moveTo>
                  <a:pt x="231170" y="119019"/>
                </a:moveTo>
                <a:lnTo>
                  <a:pt x="231170" y="124954"/>
                </a:lnTo>
                <a:lnTo>
                  <a:pt x="225234" y="124954"/>
                </a:lnTo>
                <a:lnTo>
                  <a:pt x="225234" y="119019"/>
                </a:lnTo>
                <a:close/>
                <a:moveTo>
                  <a:pt x="237417" y="119019"/>
                </a:moveTo>
                <a:lnTo>
                  <a:pt x="237417" y="124954"/>
                </a:lnTo>
                <a:lnTo>
                  <a:pt x="231481" y="124954"/>
                </a:lnTo>
                <a:lnTo>
                  <a:pt x="231481" y="119019"/>
                </a:lnTo>
                <a:close/>
                <a:moveTo>
                  <a:pt x="243664" y="119019"/>
                </a:moveTo>
                <a:lnTo>
                  <a:pt x="243664" y="124954"/>
                </a:lnTo>
                <a:lnTo>
                  <a:pt x="237729" y="124954"/>
                </a:lnTo>
                <a:lnTo>
                  <a:pt x="237729" y="119019"/>
                </a:lnTo>
                <a:close/>
                <a:moveTo>
                  <a:pt x="249911" y="119019"/>
                </a:moveTo>
                <a:lnTo>
                  <a:pt x="249911" y="124954"/>
                </a:lnTo>
                <a:lnTo>
                  <a:pt x="243977" y="124954"/>
                </a:lnTo>
                <a:lnTo>
                  <a:pt x="243977" y="119019"/>
                </a:lnTo>
                <a:close/>
                <a:moveTo>
                  <a:pt x="256161" y="119019"/>
                </a:moveTo>
                <a:lnTo>
                  <a:pt x="256161" y="124954"/>
                </a:lnTo>
                <a:lnTo>
                  <a:pt x="250225" y="124954"/>
                </a:lnTo>
                <a:lnTo>
                  <a:pt x="250225" y="119019"/>
                </a:lnTo>
                <a:close/>
                <a:moveTo>
                  <a:pt x="262409" y="119019"/>
                </a:moveTo>
                <a:lnTo>
                  <a:pt x="262409" y="124954"/>
                </a:lnTo>
                <a:lnTo>
                  <a:pt x="256474" y="124954"/>
                </a:lnTo>
                <a:lnTo>
                  <a:pt x="256474" y="119019"/>
                </a:lnTo>
                <a:close/>
                <a:moveTo>
                  <a:pt x="268656" y="119019"/>
                </a:moveTo>
                <a:lnTo>
                  <a:pt x="268656" y="124954"/>
                </a:lnTo>
                <a:lnTo>
                  <a:pt x="262721" y="124954"/>
                </a:lnTo>
                <a:lnTo>
                  <a:pt x="262721" y="119019"/>
                </a:lnTo>
                <a:close/>
                <a:moveTo>
                  <a:pt x="274904" y="119019"/>
                </a:moveTo>
                <a:lnTo>
                  <a:pt x="274904" y="124954"/>
                </a:lnTo>
                <a:lnTo>
                  <a:pt x="268968" y="124954"/>
                </a:lnTo>
                <a:lnTo>
                  <a:pt x="268968" y="119019"/>
                </a:lnTo>
                <a:close/>
                <a:moveTo>
                  <a:pt x="6251" y="125266"/>
                </a:moveTo>
                <a:lnTo>
                  <a:pt x="6251" y="131201"/>
                </a:lnTo>
                <a:lnTo>
                  <a:pt x="315" y="131201"/>
                </a:lnTo>
                <a:lnTo>
                  <a:pt x="315" y="125266"/>
                </a:lnTo>
                <a:close/>
                <a:moveTo>
                  <a:pt x="12498" y="125266"/>
                </a:moveTo>
                <a:lnTo>
                  <a:pt x="12498" y="131201"/>
                </a:lnTo>
                <a:lnTo>
                  <a:pt x="6562" y="131201"/>
                </a:lnTo>
                <a:lnTo>
                  <a:pt x="6562" y="125266"/>
                </a:lnTo>
                <a:close/>
                <a:moveTo>
                  <a:pt x="18745" y="125266"/>
                </a:moveTo>
                <a:lnTo>
                  <a:pt x="18745" y="131201"/>
                </a:lnTo>
                <a:lnTo>
                  <a:pt x="12810" y="131201"/>
                </a:lnTo>
                <a:lnTo>
                  <a:pt x="12810" y="125266"/>
                </a:lnTo>
                <a:close/>
                <a:moveTo>
                  <a:pt x="24992" y="125266"/>
                </a:moveTo>
                <a:lnTo>
                  <a:pt x="24992" y="131201"/>
                </a:lnTo>
                <a:lnTo>
                  <a:pt x="19058" y="131201"/>
                </a:lnTo>
                <a:lnTo>
                  <a:pt x="19058" y="125266"/>
                </a:lnTo>
                <a:close/>
                <a:moveTo>
                  <a:pt x="31242" y="125266"/>
                </a:moveTo>
                <a:lnTo>
                  <a:pt x="31242" y="131201"/>
                </a:lnTo>
                <a:lnTo>
                  <a:pt x="25305" y="131201"/>
                </a:lnTo>
                <a:lnTo>
                  <a:pt x="25305" y="125266"/>
                </a:lnTo>
                <a:close/>
                <a:moveTo>
                  <a:pt x="37489" y="125266"/>
                </a:moveTo>
                <a:lnTo>
                  <a:pt x="37489" y="131201"/>
                </a:lnTo>
                <a:lnTo>
                  <a:pt x="31553" y="131201"/>
                </a:lnTo>
                <a:lnTo>
                  <a:pt x="31553" y="125266"/>
                </a:lnTo>
                <a:close/>
                <a:moveTo>
                  <a:pt x="43737" y="125266"/>
                </a:moveTo>
                <a:lnTo>
                  <a:pt x="43737" y="131201"/>
                </a:lnTo>
                <a:lnTo>
                  <a:pt x="37802" y="131201"/>
                </a:lnTo>
                <a:lnTo>
                  <a:pt x="37802" y="125266"/>
                </a:lnTo>
                <a:close/>
                <a:moveTo>
                  <a:pt x="49985" y="125266"/>
                </a:moveTo>
                <a:lnTo>
                  <a:pt x="49985" y="131201"/>
                </a:lnTo>
                <a:lnTo>
                  <a:pt x="44049" y="131201"/>
                </a:lnTo>
                <a:lnTo>
                  <a:pt x="44049" y="125266"/>
                </a:lnTo>
                <a:close/>
                <a:moveTo>
                  <a:pt x="56232" y="125266"/>
                </a:moveTo>
                <a:lnTo>
                  <a:pt x="56232" y="131201"/>
                </a:lnTo>
                <a:lnTo>
                  <a:pt x="50296" y="131201"/>
                </a:lnTo>
                <a:lnTo>
                  <a:pt x="50296" y="125266"/>
                </a:lnTo>
                <a:close/>
                <a:moveTo>
                  <a:pt x="62480" y="125266"/>
                </a:moveTo>
                <a:lnTo>
                  <a:pt x="62480" y="131201"/>
                </a:lnTo>
                <a:lnTo>
                  <a:pt x="56545" y="131201"/>
                </a:lnTo>
                <a:lnTo>
                  <a:pt x="56545" y="125266"/>
                </a:lnTo>
                <a:close/>
                <a:moveTo>
                  <a:pt x="68727" y="125266"/>
                </a:moveTo>
                <a:lnTo>
                  <a:pt x="68727" y="131201"/>
                </a:lnTo>
                <a:lnTo>
                  <a:pt x="62792" y="131201"/>
                </a:lnTo>
                <a:lnTo>
                  <a:pt x="62792" y="125266"/>
                </a:lnTo>
                <a:close/>
                <a:moveTo>
                  <a:pt x="74975" y="125266"/>
                </a:moveTo>
                <a:lnTo>
                  <a:pt x="74975" y="131201"/>
                </a:lnTo>
                <a:lnTo>
                  <a:pt x="69039" y="131201"/>
                </a:lnTo>
                <a:lnTo>
                  <a:pt x="69039" y="125266"/>
                </a:lnTo>
                <a:close/>
                <a:moveTo>
                  <a:pt x="81223" y="125266"/>
                </a:moveTo>
                <a:lnTo>
                  <a:pt x="81223" y="131201"/>
                </a:lnTo>
                <a:lnTo>
                  <a:pt x="75286" y="131201"/>
                </a:lnTo>
                <a:lnTo>
                  <a:pt x="75286" y="125266"/>
                </a:lnTo>
                <a:close/>
                <a:moveTo>
                  <a:pt x="87470" y="125266"/>
                </a:moveTo>
                <a:lnTo>
                  <a:pt x="87470" y="131201"/>
                </a:lnTo>
                <a:lnTo>
                  <a:pt x="81535" y="131201"/>
                </a:lnTo>
                <a:lnTo>
                  <a:pt x="81535" y="125266"/>
                </a:lnTo>
                <a:close/>
                <a:moveTo>
                  <a:pt x="93718" y="125266"/>
                </a:moveTo>
                <a:lnTo>
                  <a:pt x="93718" y="131201"/>
                </a:lnTo>
                <a:lnTo>
                  <a:pt x="87784" y="131201"/>
                </a:lnTo>
                <a:lnTo>
                  <a:pt x="87784" y="125266"/>
                </a:lnTo>
                <a:close/>
                <a:moveTo>
                  <a:pt x="99967" y="125266"/>
                </a:moveTo>
                <a:lnTo>
                  <a:pt x="99967" y="131201"/>
                </a:lnTo>
                <a:lnTo>
                  <a:pt x="94031" y="131201"/>
                </a:lnTo>
                <a:lnTo>
                  <a:pt x="94031" y="125266"/>
                </a:lnTo>
                <a:close/>
                <a:moveTo>
                  <a:pt x="106214" y="125266"/>
                </a:moveTo>
                <a:lnTo>
                  <a:pt x="106214" y="131201"/>
                </a:lnTo>
                <a:lnTo>
                  <a:pt x="100278" y="131201"/>
                </a:lnTo>
                <a:lnTo>
                  <a:pt x="100278" y="125266"/>
                </a:lnTo>
                <a:close/>
                <a:moveTo>
                  <a:pt x="112461" y="125266"/>
                </a:moveTo>
                <a:lnTo>
                  <a:pt x="112461" y="131201"/>
                </a:lnTo>
                <a:lnTo>
                  <a:pt x="106527" y="131201"/>
                </a:lnTo>
                <a:lnTo>
                  <a:pt x="106527" y="125266"/>
                </a:lnTo>
                <a:close/>
                <a:moveTo>
                  <a:pt x="118710" y="125266"/>
                </a:moveTo>
                <a:lnTo>
                  <a:pt x="118710" y="131201"/>
                </a:lnTo>
                <a:lnTo>
                  <a:pt x="112774" y="131201"/>
                </a:lnTo>
                <a:lnTo>
                  <a:pt x="112774" y="125266"/>
                </a:lnTo>
                <a:close/>
                <a:moveTo>
                  <a:pt x="124957" y="125266"/>
                </a:moveTo>
                <a:lnTo>
                  <a:pt x="124957" y="131201"/>
                </a:lnTo>
                <a:lnTo>
                  <a:pt x="119021" y="131201"/>
                </a:lnTo>
                <a:lnTo>
                  <a:pt x="119021" y="125266"/>
                </a:lnTo>
                <a:close/>
                <a:moveTo>
                  <a:pt x="131204" y="125266"/>
                </a:moveTo>
                <a:lnTo>
                  <a:pt x="131204" y="131201"/>
                </a:lnTo>
                <a:lnTo>
                  <a:pt x="125270" y="131201"/>
                </a:lnTo>
                <a:lnTo>
                  <a:pt x="125270" y="125266"/>
                </a:lnTo>
                <a:close/>
                <a:moveTo>
                  <a:pt x="137451" y="125266"/>
                </a:moveTo>
                <a:lnTo>
                  <a:pt x="137451" y="131201"/>
                </a:lnTo>
                <a:lnTo>
                  <a:pt x="131517" y="131201"/>
                </a:lnTo>
                <a:lnTo>
                  <a:pt x="131517" y="125266"/>
                </a:lnTo>
                <a:close/>
                <a:moveTo>
                  <a:pt x="143702" y="125266"/>
                </a:moveTo>
                <a:lnTo>
                  <a:pt x="143702" y="131201"/>
                </a:lnTo>
                <a:lnTo>
                  <a:pt x="137766" y="131201"/>
                </a:lnTo>
                <a:lnTo>
                  <a:pt x="137766" y="125266"/>
                </a:lnTo>
                <a:close/>
                <a:moveTo>
                  <a:pt x="149949" y="125266"/>
                </a:moveTo>
                <a:lnTo>
                  <a:pt x="149949" y="131201"/>
                </a:lnTo>
                <a:lnTo>
                  <a:pt x="144015" y="131201"/>
                </a:lnTo>
                <a:lnTo>
                  <a:pt x="144015" y="125266"/>
                </a:lnTo>
                <a:close/>
                <a:moveTo>
                  <a:pt x="156196" y="125266"/>
                </a:moveTo>
                <a:lnTo>
                  <a:pt x="156196" y="131201"/>
                </a:lnTo>
                <a:lnTo>
                  <a:pt x="150262" y="131201"/>
                </a:lnTo>
                <a:lnTo>
                  <a:pt x="150262" y="125266"/>
                </a:lnTo>
                <a:close/>
                <a:moveTo>
                  <a:pt x="162445" y="125266"/>
                </a:moveTo>
                <a:lnTo>
                  <a:pt x="162445" y="131201"/>
                </a:lnTo>
                <a:lnTo>
                  <a:pt x="156509" y="131201"/>
                </a:lnTo>
                <a:lnTo>
                  <a:pt x="156509" y="125266"/>
                </a:lnTo>
                <a:close/>
                <a:moveTo>
                  <a:pt x="168692" y="125266"/>
                </a:moveTo>
                <a:lnTo>
                  <a:pt x="168692" y="131201"/>
                </a:lnTo>
                <a:lnTo>
                  <a:pt x="162756" y="131201"/>
                </a:lnTo>
                <a:lnTo>
                  <a:pt x="162756" y="125266"/>
                </a:lnTo>
                <a:close/>
                <a:moveTo>
                  <a:pt x="174939" y="125266"/>
                </a:moveTo>
                <a:lnTo>
                  <a:pt x="174939" y="131201"/>
                </a:lnTo>
                <a:lnTo>
                  <a:pt x="169005" y="131201"/>
                </a:lnTo>
                <a:lnTo>
                  <a:pt x="169005" y="125266"/>
                </a:lnTo>
                <a:close/>
                <a:moveTo>
                  <a:pt x="181186" y="125266"/>
                </a:moveTo>
                <a:lnTo>
                  <a:pt x="181186" y="131201"/>
                </a:lnTo>
                <a:lnTo>
                  <a:pt x="175252" y="131201"/>
                </a:lnTo>
                <a:lnTo>
                  <a:pt x="175252" y="125266"/>
                </a:lnTo>
                <a:close/>
                <a:moveTo>
                  <a:pt x="187435" y="125266"/>
                </a:moveTo>
                <a:lnTo>
                  <a:pt x="187435" y="131201"/>
                </a:lnTo>
                <a:lnTo>
                  <a:pt x="181499" y="131201"/>
                </a:lnTo>
                <a:lnTo>
                  <a:pt x="181499" y="125266"/>
                </a:lnTo>
                <a:close/>
                <a:moveTo>
                  <a:pt x="193682" y="125266"/>
                </a:moveTo>
                <a:lnTo>
                  <a:pt x="193682" y="131201"/>
                </a:lnTo>
                <a:lnTo>
                  <a:pt x="187746" y="131201"/>
                </a:lnTo>
                <a:lnTo>
                  <a:pt x="187746" y="125266"/>
                </a:lnTo>
                <a:close/>
                <a:moveTo>
                  <a:pt x="199931" y="125266"/>
                </a:moveTo>
                <a:lnTo>
                  <a:pt x="199931" y="131201"/>
                </a:lnTo>
                <a:lnTo>
                  <a:pt x="193996" y="131201"/>
                </a:lnTo>
                <a:lnTo>
                  <a:pt x="193996" y="125266"/>
                </a:lnTo>
                <a:close/>
                <a:moveTo>
                  <a:pt x="206180" y="125266"/>
                </a:moveTo>
                <a:lnTo>
                  <a:pt x="206180" y="131201"/>
                </a:lnTo>
                <a:lnTo>
                  <a:pt x="200244" y="131201"/>
                </a:lnTo>
                <a:lnTo>
                  <a:pt x="200244" y="125266"/>
                </a:lnTo>
                <a:close/>
                <a:moveTo>
                  <a:pt x="212427" y="125266"/>
                </a:moveTo>
                <a:lnTo>
                  <a:pt x="212427" y="131201"/>
                </a:lnTo>
                <a:lnTo>
                  <a:pt x="206491" y="131201"/>
                </a:lnTo>
                <a:lnTo>
                  <a:pt x="206491" y="125266"/>
                </a:lnTo>
                <a:close/>
                <a:moveTo>
                  <a:pt x="218674" y="125266"/>
                </a:moveTo>
                <a:lnTo>
                  <a:pt x="218674" y="131201"/>
                </a:lnTo>
                <a:lnTo>
                  <a:pt x="212739" y="131201"/>
                </a:lnTo>
                <a:lnTo>
                  <a:pt x="212739" y="125266"/>
                </a:lnTo>
                <a:close/>
                <a:moveTo>
                  <a:pt x="224921" y="125266"/>
                </a:moveTo>
                <a:lnTo>
                  <a:pt x="224921" y="131201"/>
                </a:lnTo>
                <a:lnTo>
                  <a:pt x="218987" y="131201"/>
                </a:lnTo>
                <a:lnTo>
                  <a:pt x="218987" y="125266"/>
                </a:lnTo>
                <a:close/>
                <a:moveTo>
                  <a:pt x="231170" y="125266"/>
                </a:moveTo>
                <a:lnTo>
                  <a:pt x="231170" y="131201"/>
                </a:lnTo>
                <a:lnTo>
                  <a:pt x="225234" y="131201"/>
                </a:lnTo>
                <a:lnTo>
                  <a:pt x="225234" y="125266"/>
                </a:lnTo>
                <a:close/>
                <a:moveTo>
                  <a:pt x="237417" y="125266"/>
                </a:moveTo>
                <a:lnTo>
                  <a:pt x="237417" y="131201"/>
                </a:lnTo>
                <a:lnTo>
                  <a:pt x="231481" y="131201"/>
                </a:lnTo>
                <a:lnTo>
                  <a:pt x="231481" y="125266"/>
                </a:lnTo>
                <a:close/>
                <a:moveTo>
                  <a:pt x="243664" y="125266"/>
                </a:moveTo>
                <a:lnTo>
                  <a:pt x="243664" y="131201"/>
                </a:lnTo>
                <a:lnTo>
                  <a:pt x="237729" y="131201"/>
                </a:lnTo>
                <a:lnTo>
                  <a:pt x="237729" y="125266"/>
                </a:lnTo>
                <a:close/>
                <a:moveTo>
                  <a:pt x="249911" y="125266"/>
                </a:moveTo>
                <a:lnTo>
                  <a:pt x="249911" y="131201"/>
                </a:lnTo>
                <a:lnTo>
                  <a:pt x="243977" y="131201"/>
                </a:lnTo>
                <a:lnTo>
                  <a:pt x="243977" y="125266"/>
                </a:lnTo>
                <a:close/>
                <a:moveTo>
                  <a:pt x="256161" y="125266"/>
                </a:moveTo>
                <a:lnTo>
                  <a:pt x="256161" y="131201"/>
                </a:lnTo>
                <a:lnTo>
                  <a:pt x="250225" y="131201"/>
                </a:lnTo>
                <a:lnTo>
                  <a:pt x="250225" y="125266"/>
                </a:lnTo>
                <a:close/>
                <a:moveTo>
                  <a:pt x="262409" y="125266"/>
                </a:moveTo>
                <a:lnTo>
                  <a:pt x="262409" y="131201"/>
                </a:lnTo>
                <a:lnTo>
                  <a:pt x="256474" y="131201"/>
                </a:lnTo>
                <a:lnTo>
                  <a:pt x="256474" y="125266"/>
                </a:lnTo>
                <a:close/>
                <a:moveTo>
                  <a:pt x="268656" y="125266"/>
                </a:moveTo>
                <a:lnTo>
                  <a:pt x="268656" y="131201"/>
                </a:lnTo>
                <a:lnTo>
                  <a:pt x="262721" y="131201"/>
                </a:lnTo>
                <a:lnTo>
                  <a:pt x="262721" y="125266"/>
                </a:lnTo>
                <a:close/>
                <a:moveTo>
                  <a:pt x="274904" y="125266"/>
                </a:moveTo>
                <a:lnTo>
                  <a:pt x="274904" y="131201"/>
                </a:lnTo>
                <a:lnTo>
                  <a:pt x="268968" y="131201"/>
                </a:lnTo>
                <a:lnTo>
                  <a:pt x="268968" y="125266"/>
                </a:lnTo>
                <a:close/>
                <a:moveTo>
                  <a:pt x="6251" y="131513"/>
                </a:moveTo>
                <a:lnTo>
                  <a:pt x="6251" y="137449"/>
                </a:lnTo>
                <a:lnTo>
                  <a:pt x="315" y="137449"/>
                </a:lnTo>
                <a:lnTo>
                  <a:pt x="315" y="131513"/>
                </a:lnTo>
                <a:close/>
                <a:moveTo>
                  <a:pt x="12498" y="131513"/>
                </a:moveTo>
                <a:lnTo>
                  <a:pt x="12498" y="137449"/>
                </a:lnTo>
                <a:lnTo>
                  <a:pt x="6562" y="137449"/>
                </a:lnTo>
                <a:lnTo>
                  <a:pt x="6562" y="131513"/>
                </a:lnTo>
                <a:close/>
                <a:moveTo>
                  <a:pt x="18745" y="131513"/>
                </a:moveTo>
                <a:lnTo>
                  <a:pt x="18745" y="137449"/>
                </a:lnTo>
                <a:lnTo>
                  <a:pt x="12810" y="137449"/>
                </a:lnTo>
                <a:lnTo>
                  <a:pt x="12810" y="131513"/>
                </a:lnTo>
                <a:close/>
                <a:moveTo>
                  <a:pt x="24992" y="131513"/>
                </a:moveTo>
                <a:lnTo>
                  <a:pt x="24992" y="137449"/>
                </a:lnTo>
                <a:lnTo>
                  <a:pt x="19058" y="137449"/>
                </a:lnTo>
                <a:lnTo>
                  <a:pt x="19058" y="131513"/>
                </a:lnTo>
                <a:close/>
                <a:moveTo>
                  <a:pt x="31241" y="131513"/>
                </a:moveTo>
                <a:lnTo>
                  <a:pt x="31241" y="137449"/>
                </a:lnTo>
                <a:lnTo>
                  <a:pt x="25305" y="137449"/>
                </a:lnTo>
                <a:lnTo>
                  <a:pt x="25305" y="131513"/>
                </a:lnTo>
                <a:close/>
                <a:moveTo>
                  <a:pt x="37489" y="131513"/>
                </a:moveTo>
                <a:lnTo>
                  <a:pt x="37489" y="137449"/>
                </a:lnTo>
                <a:lnTo>
                  <a:pt x="31553" y="137449"/>
                </a:lnTo>
                <a:lnTo>
                  <a:pt x="31553" y="131513"/>
                </a:lnTo>
                <a:close/>
                <a:moveTo>
                  <a:pt x="43737" y="131513"/>
                </a:moveTo>
                <a:lnTo>
                  <a:pt x="43737" y="137449"/>
                </a:lnTo>
                <a:lnTo>
                  <a:pt x="37802" y="137449"/>
                </a:lnTo>
                <a:lnTo>
                  <a:pt x="37802" y="131513"/>
                </a:lnTo>
                <a:close/>
                <a:moveTo>
                  <a:pt x="49985" y="131513"/>
                </a:moveTo>
                <a:lnTo>
                  <a:pt x="49985" y="137449"/>
                </a:lnTo>
                <a:lnTo>
                  <a:pt x="44049" y="137449"/>
                </a:lnTo>
                <a:lnTo>
                  <a:pt x="44049" y="131513"/>
                </a:lnTo>
                <a:close/>
                <a:moveTo>
                  <a:pt x="56232" y="131513"/>
                </a:moveTo>
                <a:lnTo>
                  <a:pt x="56232" y="137449"/>
                </a:lnTo>
                <a:lnTo>
                  <a:pt x="50296" y="137449"/>
                </a:lnTo>
                <a:lnTo>
                  <a:pt x="50296" y="131513"/>
                </a:lnTo>
                <a:close/>
                <a:moveTo>
                  <a:pt x="62480" y="131513"/>
                </a:moveTo>
                <a:lnTo>
                  <a:pt x="62480" y="137449"/>
                </a:lnTo>
                <a:lnTo>
                  <a:pt x="56545" y="137449"/>
                </a:lnTo>
                <a:lnTo>
                  <a:pt x="56545" y="131513"/>
                </a:lnTo>
                <a:close/>
                <a:moveTo>
                  <a:pt x="68727" y="131513"/>
                </a:moveTo>
                <a:lnTo>
                  <a:pt x="68727" y="137449"/>
                </a:lnTo>
                <a:lnTo>
                  <a:pt x="62792" y="137449"/>
                </a:lnTo>
                <a:lnTo>
                  <a:pt x="62792" y="131513"/>
                </a:lnTo>
                <a:close/>
                <a:moveTo>
                  <a:pt x="74975" y="131513"/>
                </a:moveTo>
                <a:lnTo>
                  <a:pt x="74975" y="137449"/>
                </a:lnTo>
                <a:lnTo>
                  <a:pt x="69039" y="137449"/>
                </a:lnTo>
                <a:lnTo>
                  <a:pt x="69039" y="131513"/>
                </a:lnTo>
                <a:close/>
                <a:moveTo>
                  <a:pt x="81223" y="131513"/>
                </a:moveTo>
                <a:lnTo>
                  <a:pt x="81223" y="137449"/>
                </a:lnTo>
                <a:lnTo>
                  <a:pt x="75286" y="137449"/>
                </a:lnTo>
                <a:lnTo>
                  <a:pt x="75286" y="131513"/>
                </a:lnTo>
                <a:close/>
                <a:moveTo>
                  <a:pt x="87470" y="131513"/>
                </a:moveTo>
                <a:lnTo>
                  <a:pt x="87470" y="137449"/>
                </a:lnTo>
                <a:lnTo>
                  <a:pt x="81535" y="137449"/>
                </a:lnTo>
                <a:lnTo>
                  <a:pt x="81535" y="131513"/>
                </a:lnTo>
                <a:close/>
                <a:moveTo>
                  <a:pt x="93718" y="131513"/>
                </a:moveTo>
                <a:lnTo>
                  <a:pt x="93718" y="137449"/>
                </a:lnTo>
                <a:lnTo>
                  <a:pt x="87784" y="137449"/>
                </a:lnTo>
                <a:lnTo>
                  <a:pt x="87784" y="131513"/>
                </a:lnTo>
                <a:close/>
                <a:moveTo>
                  <a:pt x="99967" y="131513"/>
                </a:moveTo>
                <a:lnTo>
                  <a:pt x="99967" y="137449"/>
                </a:lnTo>
                <a:lnTo>
                  <a:pt x="94031" y="137449"/>
                </a:lnTo>
                <a:lnTo>
                  <a:pt x="94031" y="131513"/>
                </a:lnTo>
                <a:close/>
                <a:moveTo>
                  <a:pt x="106214" y="131513"/>
                </a:moveTo>
                <a:lnTo>
                  <a:pt x="106214" y="137449"/>
                </a:lnTo>
                <a:lnTo>
                  <a:pt x="100278" y="137449"/>
                </a:lnTo>
                <a:lnTo>
                  <a:pt x="100278" y="131513"/>
                </a:lnTo>
                <a:close/>
                <a:moveTo>
                  <a:pt x="112461" y="131513"/>
                </a:moveTo>
                <a:lnTo>
                  <a:pt x="112461" y="137449"/>
                </a:lnTo>
                <a:lnTo>
                  <a:pt x="106527" y="137449"/>
                </a:lnTo>
                <a:lnTo>
                  <a:pt x="106527" y="131513"/>
                </a:lnTo>
                <a:close/>
                <a:moveTo>
                  <a:pt x="118710" y="131513"/>
                </a:moveTo>
                <a:lnTo>
                  <a:pt x="118710" y="137449"/>
                </a:lnTo>
                <a:lnTo>
                  <a:pt x="112774" y="137449"/>
                </a:lnTo>
                <a:lnTo>
                  <a:pt x="112774" y="131513"/>
                </a:lnTo>
                <a:close/>
                <a:moveTo>
                  <a:pt x="124957" y="131513"/>
                </a:moveTo>
                <a:lnTo>
                  <a:pt x="124957" y="137449"/>
                </a:lnTo>
                <a:lnTo>
                  <a:pt x="119021" y="137449"/>
                </a:lnTo>
                <a:lnTo>
                  <a:pt x="119021" y="131513"/>
                </a:lnTo>
                <a:close/>
                <a:moveTo>
                  <a:pt x="131204" y="131513"/>
                </a:moveTo>
                <a:lnTo>
                  <a:pt x="131204" y="137449"/>
                </a:lnTo>
                <a:lnTo>
                  <a:pt x="125270" y="137449"/>
                </a:lnTo>
                <a:lnTo>
                  <a:pt x="125270" y="131513"/>
                </a:lnTo>
                <a:close/>
                <a:moveTo>
                  <a:pt x="137451" y="131513"/>
                </a:moveTo>
                <a:lnTo>
                  <a:pt x="137451" y="137449"/>
                </a:lnTo>
                <a:lnTo>
                  <a:pt x="131517" y="137449"/>
                </a:lnTo>
                <a:lnTo>
                  <a:pt x="131517" y="131513"/>
                </a:lnTo>
                <a:close/>
                <a:moveTo>
                  <a:pt x="143702" y="131513"/>
                </a:moveTo>
                <a:lnTo>
                  <a:pt x="143702" y="137449"/>
                </a:lnTo>
                <a:lnTo>
                  <a:pt x="137766" y="137449"/>
                </a:lnTo>
                <a:lnTo>
                  <a:pt x="137766" y="131513"/>
                </a:lnTo>
                <a:close/>
                <a:moveTo>
                  <a:pt x="149949" y="131513"/>
                </a:moveTo>
                <a:lnTo>
                  <a:pt x="149949" y="137449"/>
                </a:lnTo>
                <a:lnTo>
                  <a:pt x="144015" y="137449"/>
                </a:lnTo>
                <a:lnTo>
                  <a:pt x="144015" y="131513"/>
                </a:lnTo>
                <a:close/>
                <a:moveTo>
                  <a:pt x="156196" y="131513"/>
                </a:moveTo>
                <a:lnTo>
                  <a:pt x="156196" y="137449"/>
                </a:lnTo>
                <a:lnTo>
                  <a:pt x="150262" y="137449"/>
                </a:lnTo>
                <a:lnTo>
                  <a:pt x="150262" y="131513"/>
                </a:lnTo>
                <a:close/>
                <a:moveTo>
                  <a:pt x="162445" y="131513"/>
                </a:moveTo>
                <a:lnTo>
                  <a:pt x="162445" y="137449"/>
                </a:lnTo>
                <a:lnTo>
                  <a:pt x="156509" y="137449"/>
                </a:lnTo>
                <a:lnTo>
                  <a:pt x="156509" y="131513"/>
                </a:lnTo>
                <a:close/>
                <a:moveTo>
                  <a:pt x="168692" y="131513"/>
                </a:moveTo>
                <a:lnTo>
                  <a:pt x="168692" y="137449"/>
                </a:lnTo>
                <a:lnTo>
                  <a:pt x="162756" y="137449"/>
                </a:lnTo>
                <a:lnTo>
                  <a:pt x="162756" y="131513"/>
                </a:lnTo>
                <a:close/>
                <a:moveTo>
                  <a:pt x="174939" y="131513"/>
                </a:moveTo>
                <a:lnTo>
                  <a:pt x="174939" y="137449"/>
                </a:lnTo>
                <a:lnTo>
                  <a:pt x="169005" y="137449"/>
                </a:lnTo>
                <a:lnTo>
                  <a:pt x="169005" y="131513"/>
                </a:lnTo>
                <a:close/>
                <a:moveTo>
                  <a:pt x="181186" y="131513"/>
                </a:moveTo>
                <a:lnTo>
                  <a:pt x="181186" y="137449"/>
                </a:lnTo>
                <a:lnTo>
                  <a:pt x="175252" y="137449"/>
                </a:lnTo>
                <a:lnTo>
                  <a:pt x="175252" y="131513"/>
                </a:lnTo>
                <a:close/>
                <a:moveTo>
                  <a:pt x="187433" y="131513"/>
                </a:moveTo>
                <a:lnTo>
                  <a:pt x="187433" y="137449"/>
                </a:lnTo>
                <a:lnTo>
                  <a:pt x="181499" y="137449"/>
                </a:lnTo>
                <a:lnTo>
                  <a:pt x="181499" y="131513"/>
                </a:lnTo>
                <a:close/>
                <a:moveTo>
                  <a:pt x="193682" y="131513"/>
                </a:moveTo>
                <a:lnTo>
                  <a:pt x="193682" y="137449"/>
                </a:lnTo>
                <a:lnTo>
                  <a:pt x="187746" y="137449"/>
                </a:lnTo>
                <a:lnTo>
                  <a:pt x="187746" y="131513"/>
                </a:lnTo>
                <a:close/>
                <a:moveTo>
                  <a:pt x="199931" y="131513"/>
                </a:moveTo>
                <a:lnTo>
                  <a:pt x="199931" y="137449"/>
                </a:lnTo>
                <a:lnTo>
                  <a:pt x="193996" y="137449"/>
                </a:lnTo>
                <a:lnTo>
                  <a:pt x="193996" y="131513"/>
                </a:lnTo>
                <a:close/>
                <a:moveTo>
                  <a:pt x="206180" y="131513"/>
                </a:moveTo>
                <a:lnTo>
                  <a:pt x="206180" y="137449"/>
                </a:lnTo>
                <a:lnTo>
                  <a:pt x="200244" y="137449"/>
                </a:lnTo>
                <a:lnTo>
                  <a:pt x="200244" y="131513"/>
                </a:lnTo>
                <a:close/>
                <a:moveTo>
                  <a:pt x="212427" y="131513"/>
                </a:moveTo>
                <a:lnTo>
                  <a:pt x="212427" y="137449"/>
                </a:lnTo>
                <a:lnTo>
                  <a:pt x="206491" y="137449"/>
                </a:lnTo>
                <a:lnTo>
                  <a:pt x="206491" y="131513"/>
                </a:lnTo>
                <a:close/>
                <a:moveTo>
                  <a:pt x="218674" y="131513"/>
                </a:moveTo>
                <a:lnTo>
                  <a:pt x="218674" y="137449"/>
                </a:lnTo>
                <a:lnTo>
                  <a:pt x="212739" y="137449"/>
                </a:lnTo>
                <a:lnTo>
                  <a:pt x="212739" y="131513"/>
                </a:lnTo>
                <a:close/>
                <a:moveTo>
                  <a:pt x="224921" y="131513"/>
                </a:moveTo>
                <a:lnTo>
                  <a:pt x="224921" y="137449"/>
                </a:lnTo>
                <a:lnTo>
                  <a:pt x="218987" y="137449"/>
                </a:lnTo>
                <a:lnTo>
                  <a:pt x="218987" y="131513"/>
                </a:lnTo>
                <a:close/>
                <a:moveTo>
                  <a:pt x="231170" y="131513"/>
                </a:moveTo>
                <a:lnTo>
                  <a:pt x="231170" y="137449"/>
                </a:lnTo>
                <a:lnTo>
                  <a:pt x="225234" y="137449"/>
                </a:lnTo>
                <a:lnTo>
                  <a:pt x="225234" y="131513"/>
                </a:lnTo>
                <a:close/>
                <a:moveTo>
                  <a:pt x="237417" y="131513"/>
                </a:moveTo>
                <a:lnTo>
                  <a:pt x="237417" y="137449"/>
                </a:lnTo>
                <a:lnTo>
                  <a:pt x="231481" y="137449"/>
                </a:lnTo>
                <a:lnTo>
                  <a:pt x="231481" y="131513"/>
                </a:lnTo>
                <a:close/>
                <a:moveTo>
                  <a:pt x="243664" y="131513"/>
                </a:moveTo>
                <a:lnTo>
                  <a:pt x="243664" y="137449"/>
                </a:lnTo>
                <a:lnTo>
                  <a:pt x="237729" y="137449"/>
                </a:lnTo>
                <a:lnTo>
                  <a:pt x="237729" y="131513"/>
                </a:lnTo>
                <a:close/>
                <a:moveTo>
                  <a:pt x="249911" y="131513"/>
                </a:moveTo>
                <a:lnTo>
                  <a:pt x="249911" y="137449"/>
                </a:lnTo>
                <a:lnTo>
                  <a:pt x="243977" y="137449"/>
                </a:lnTo>
                <a:lnTo>
                  <a:pt x="243977" y="131513"/>
                </a:lnTo>
                <a:close/>
                <a:moveTo>
                  <a:pt x="256161" y="131513"/>
                </a:moveTo>
                <a:lnTo>
                  <a:pt x="256161" y="137449"/>
                </a:lnTo>
                <a:lnTo>
                  <a:pt x="250225" y="137449"/>
                </a:lnTo>
                <a:lnTo>
                  <a:pt x="250225" y="131513"/>
                </a:lnTo>
                <a:close/>
                <a:moveTo>
                  <a:pt x="262409" y="131513"/>
                </a:moveTo>
                <a:lnTo>
                  <a:pt x="262409" y="137449"/>
                </a:lnTo>
                <a:lnTo>
                  <a:pt x="256474" y="137449"/>
                </a:lnTo>
                <a:lnTo>
                  <a:pt x="256474" y="131513"/>
                </a:lnTo>
                <a:close/>
                <a:moveTo>
                  <a:pt x="268656" y="131513"/>
                </a:moveTo>
                <a:lnTo>
                  <a:pt x="268656" y="137449"/>
                </a:lnTo>
                <a:lnTo>
                  <a:pt x="262721" y="137449"/>
                </a:lnTo>
                <a:lnTo>
                  <a:pt x="262721" y="131513"/>
                </a:lnTo>
                <a:close/>
                <a:moveTo>
                  <a:pt x="274904" y="131513"/>
                </a:moveTo>
                <a:lnTo>
                  <a:pt x="274904" y="137449"/>
                </a:lnTo>
                <a:lnTo>
                  <a:pt x="268968" y="137449"/>
                </a:lnTo>
                <a:lnTo>
                  <a:pt x="268968" y="131513"/>
                </a:lnTo>
                <a:close/>
                <a:moveTo>
                  <a:pt x="6251" y="137760"/>
                </a:moveTo>
                <a:lnTo>
                  <a:pt x="6251" y="143697"/>
                </a:lnTo>
                <a:lnTo>
                  <a:pt x="315" y="143697"/>
                </a:lnTo>
                <a:lnTo>
                  <a:pt x="315" y="137760"/>
                </a:lnTo>
                <a:close/>
                <a:moveTo>
                  <a:pt x="12498" y="137760"/>
                </a:moveTo>
                <a:lnTo>
                  <a:pt x="12498" y="143697"/>
                </a:lnTo>
                <a:lnTo>
                  <a:pt x="6562" y="143697"/>
                </a:lnTo>
                <a:lnTo>
                  <a:pt x="6562" y="137760"/>
                </a:lnTo>
                <a:close/>
                <a:moveTo>
                  <a:pt x="18745" y="137760"/>
                </a:moveTo>
                <a:lnTo>
                  <a:pt x="18745" y="143697"/>
                </a:lnTo>
                <a:lnTo>
                  <a:pt x="12810" y="143697"/>
                </a:lnTo>
                <a:lnTo>
                  <a:pt x="12810" y="137760"/>
                </a:lnTo>
                <a:close/>
                <a:moveTo>
                  <a:pt x="24992" y="137760"/>
                </a:moveTo>
                <a:lnTo>
                  <a:pt x="24992" y="143697"/>
                </a:lnTo>
                <a:lnTo>
                  <a:pt x="19058" y="143697"/>
                </a:lnTo>
                <a:lnTo>
                  <a:pt x="19058" y="137760"/>
                </a:lnTo>
                <a:close/>
                <a:moveTo>
                  <a:pt x="31241" y="137760"/>
                </a:moveTo>
                <a:lnTo>
                  <a:pt x="31241" y="143697"/>
                </a:lnTo>
                <a:lnTo>
                  <a:pt x="25305" y="143697"/>
                </a:lnTo>
                <a:lnTo>
                  <a:pt x="25305" y="137760"/>
                </a:lnTo>
                <a:close/>
                <a:moveTo>
                  <a:pt x="37489" y="137760"/>
                </a:moveTo>
                <a:lnTo>
                  <a:pt x="37489" y="143697"/>
                </a:lnTo>
                <a:lnTo>
                  <a:pt x="31553" y="143697"/>
                </a:lnTo>
                <a:lnTo>
                  <a:pt x="31553" y="137760"/>
                </a:lnTo>
                <a:close/>
                <a:moveTo>
                  <a:pt x="43737" y="137760"/>
                </a:moveTo>
                <a:lnTo>
                  <a:pt x="43737" y="143697"/>
                </a:lnTo>
                <a:lnTo>
                  <a:pt x="37802" y="143697"/>
                </a:lnTo>
                <a:lnTo>
                  <a:pt x="37802" y="137760"/>
                </a:lnTo>
                <a:close/>
                <a:moveTo>
                  <a:pt x="49985" y="137760"/>
                </a:moveTo>
                <a:lnTo>
                  <a:pt x="49985" y="143697"/>
                </a:lnTo>
                <a:lnTo>
                  <a:pt x="44049" y="143697"/>
                </a:lnTo>
                <a:lnTo>
                  <a:pt x="44049" y="137760"/>
                </a:lnTo>
                <a:close/>
                <a:moveTo>
                  <a:pt x="56232" y="137760"/>
                </a:moveTo>
                <a:lnTo>
                  <a:pt x="56232" y="143697"/>
                </a:lnTo>
                <a:lnTo>
                  <a:pt x="50296" y="143697"/>
                </a:lnTo>
                <a:lnTo>
                  <a:pt x="50296" y="137760"/>
                </a:lnTo>
                <a:close/>
                <a:moveTo>
                  <a:pt x="62480" y="137760"/>
                </a:moveTo>
                <a:lnTo>
                  <a:pt x="62480" y="143697"/>
                </a:lnTo>
                <a:lnTo>
                  <a:pt x="56545" y="143697"/>
                </a:lnTo>
                <a:lnTo>
                  <a:pt x="56545" y="137760"/>
                </a:lnTo>
                <a:close/>
                <a:moveTo>
                  <a:pt x="68727" y="137760"/>
                </a:moveTo>
                <a:lnTo>
                  <a:pt x="68727" y="143697"/>
                </a:lnTo>
                <a:lnTo>
                  <a:pt x="62792" y="143697"/>
                </a:lnTo>
                <a:lnTo>
                  <a:pt x="62792" y="137760"/>
                </a:lnTo>
                <a:close/>
                <a:moveTo>
                  <a:pt x="74975" y="137760"/>
                </a:moveTo>
                <a:lnTo>
                  <a:pt x="74975" y="143697"/>
                </a:lnTo>
                <a:lnTo>
                  <a:pt x="69039" y="143697"/>
                </a:lnTo>
                <a:lnTo>
                  <a:pt x="69039" y="137760"/>
                </a:lnTo>
                <a:close/>
                <a:moveTo>
                  <a:pt x="81223" y="137760"/>
                </a:moveTo>
                <a:lnTo>
                  <a:pt x="81223" y="143697"/>
                </a:lnTo>
                <a:lnTo>
                  <a:pt x="75286" y="143697"/>
                </a:lnTo>
                <a:lnTo>
                  <a:pt x="75286" y="137760"/>
                </a:lnTo>
                <a:close/>
                <a:moveTo>
                  <a:pt x="87470" y="137760"/>
                </a:moveTo>
                <a:lnTo>
                  <a:pt x="87470" y="143697"/>
                </a:lnTo>
                <a:lnTo>
                  <a:pt x="81535" y="143697"/>
                </a:lnTo>
                <a:lnTo>
                  <a:pt x="81535" y="137760"/>
                </a:lnTo>
                <a:close/>
                <a:moveTo>
                  <a:pt x="93718" y="137760"/>
                </a:moveTo>
                <a:lnTo>
                  <a:pt x="93718" y="143697"/>
                </a:lnTo>
                <a:lnTo>
                  <a:pt x="87784" y="143697"/>
                </a:lnTo>
                <a:lnTo>
                  <a:pt x="87784" y="137760"/>
                </a:lnTo>
                <a:close/>
                <a:moveTo>
                  <a:pt x="99967" y="137760"/>
                </a:moveTo>
                <a:lnTo>
                  <a:pt x="99967" y="143697"/>
                </a:lnTo>
                <a:lnTo>
                  <a:pt x="94031" y="143697"/>
                </a:lnTo>
                <a:lnTo>
                  <a:pt x="94031" y="137760"/>
                </a:lnTo>
                <a:close/>
                <a:moveTo>
                  <a:pt x="106214" y="137760"/>
                </a:moveTo>
                <a:lnTo>
                  <a:pt x="106214" y="143697"/>
                </a:lnTo>
                <a:lnTo>
                  <a:pt x="100278" y="143697"/>
                </a:lnTo>
                <a:lnTo>
                  <a:pt x="100278" y="137760"/>
                </a:lnTo>
                <a:close/>
                <a:moveTo>
                  <a:pt x="112461" y="137760"/>
                </a:moveTo>
                <a:lnTo>
                  <a:pt x="112461" y="143697"/>
                </a:lnTo>
                <a:lnTo>
                  <a:pt x="106527" y="143697"/>
                </a:lnTo>
                <a:lnTo>
                  <a:pt x="106527" y="137760"/>
                </a:lnTo>
                <a:close/>
                <a:moveTo>
                  <a:pt x="118710" y="137760"/>
                </a:moveTo>
                <a:lnTo>
                  <a:pt x="118710" y="143697"/>
                </a:lnTo>
                <a:lnTo>
                  <a:pt x="112774" y="143697"/>
                </a:lnTo>
                <a:lnTo>
                  <a:pt x="112774" y="137760"/>
                </a:lnTo>
                <a:close/>
                <a:moveTo>
                  <a:pt x="124957" y="137760"/>
                </a:moveTo>
                <a:lnTo>
                  <a:pt x="124957" y="143697"/>
                </a:lnTo>
                <a:lnTo>
                  <a:pt x="119021" y="143697"/>
                </a:lnTo>
                <a:lnTo>
                  <a:pt x="119021" y="137760"/>
                </a:lnTo>
                <a:close/>
                <a:moveTo>
                  <a:pt x="131204" y="137760"/>
                </a:moveTo>
                <a:lnTo>
                  <a:pt x="131204" y="143697"/>
                </a:lnTo>
                <a:lnTo>
                  <a:pt x="125270" y="143697"/>
                </a:lnTo>
                <a:lnTo>
                  <a:pt x="125270" y="137760"/>
                </a:lnTo>
                <a:close/>
                <a:moveTo>
                  <a:pt x="137451" y="137760"/>
                </a:moveTo>
                <a:lnTo>
                  <a:pt x="137451" y="143697"/>
                </a:lnTo>
                <a:lnTo>
                  <a:pt x="131517" y="143697"/>
                </a:lnTo>
                <a:lnTo>
                  <a:pt x="131517" y="137760"/>
                </a:lnTo>
                <a:close/>
                <a:moveTo>
                  <a:pt x="143702" y="137760"/>
                </a:moveTo>
                <a:lnTo>
                  <a:pt x="143702" y="143697"/>
                </a:lnTo>
                <a:lnTo>
                  <a:pt x="137766" y="143697"/>
                </a:lnTo>
                <a:lnTo>
                  <a:pt x="137766" y="137760"/>
                </a:lnTo>
                <a:close/>
                <a:moveTo>
                  <a:pt x="149949" y="137760"/>
                </a:moveTo>
                <a:lnTo>
                  <a:pt x="149949" y="143697"/>
                </a:lnTo>
                <a:lnTo>
                  <a:pt x="144015" y="143697"/>
                </a:lnTo>
                <a:lnTo>
                  <a:pt x="144015" y="137760"/>
                </a:lnTo>
                <a:close/>
                <a:moveTo>
                  <a:pt x="156196" y="137760"/>
                </a:moveTo>
                <a:lnTo>
                  <a:pt x="156196" y="143697"/>
                </a:lnTo>
                <a:lnTo>
                  <a:pt x="150262" y="143697"/>
                </a:lnTo>
                <a:lnTo>
                  <a:pt x="150262" y="137760"/>
                </a:lnTo>
                <a:close/>
                <a:moveTo>
                  <a:pt x="162445" y="137760"/>
                </a:moveTo>
                <a:lnTo>
                  <a:pt x="162445" y="143697"/>
                </a:lnTo>
                <a:lnTo>
                  <a:pt x="156509" y="143697"/>
                </a:lnTo>
                <a:lnTo>
                  <a:pt x="156509" y="137760"/>
                </a:lnTo>
                <a:close/>
                <a:moveTo>
                  <a:pt x="168692" y="137760"/>
                </a:moveTo>
                <a:lnTo>
                  <a:pt x="168692" y="143697"/>
                </a:lnTo>
                <a:lnTo>
                  <a:pt x="162756" y="143697"/>
                </a:lnTo>
                <a:lnTo>
                  <a:pt x="162756" y="137760"/>
                </a:lnTo>
                <a:close/>
                <a:moveTo>
                  <a:pt x="174939" y="137760"/>
                </a:moveTo>
                <a:lnTo>
                  <a:pt x="174939" y="143697"/>
                </a:lnTo>
                <a:lnTo>
                  <a:pt x="169005" y="143697"/>
                </a:lnTo>
                <a:lnTo>
                  <a:pt x="169005" y="137760"/>
                </a:lnTo>
                <a:close/>
                <a:moveTo>
                  <a:pt x="181186" y="137760"/>
                </a:moveTo>
                <a:lnTo>
                  <a:pt x="181186" y="143697"/>
                </a:lnTo>
                <a:lnTo>
                  <a:pt x="175252" y="143697"/>
                </a:lnTo>
                <a:lnTo>
                  <a:pt x="175252" y="137760"/>
                </a:lnTo>
                <a:close/>
                <a:moveTo>
                  <a:pt x="187433" y="137760"/>
                </a:moveTo>
                <a:lnTo>
                  <a:pt x="187433" y="143697"/>
                </a:lnTo>
                <a:lnTo>
                  <a:pt x="181499" y="143697"/>
                </a:lnTo>
                <a:lnTo>
                  <a:pt x="181499" y="137760"/>
                </a:lnTo>
                <a:close/>
                <a:moveTo>
                  <a:pt x="193682" y="137760"/>
                </a:moveTo>
                <a:lnTo>
                  <a:pt x="193682" y="143697"/>
                </a:lnTo>
                <a:lnTo>
                  <a:pt x="187746" y="143697"/>
                </a:lnTo>
                <a:lnTo>
                  <a:pt x="187746" y="137760"/>
                </a:lnTo>
                <a:close/>
                <a:moveTo>
                  <a:pt x="199931" y="137760"/>
                </a:moveTo>
                <a:lnTo>
                  <a:pt x="199931" y="143697"/>
                </a:lnTo>
                <a:lnTo>
                  <a:pt x="193996" y="143697"/>
                </a:lnTo>
                <a:lnTo>
                  <a:pt x="193996" y="137760"/>
                </a:lnTo>
                <a:close/>
                <a:moveTo>
                  <a:pt x="206180" y="137760"/>
                </a:moveTo>
                <a:lnTo>
                  <a:pt x="206180" y="143697"/>
                </a:lnTo>
                <a:lnTo>
                  <a:pt x="200244" y="143697"/>
                </a:lnTo>
                <a:lnTo>
                  <a:pt x="200244" y="137760"/>
                </a:lnTo>
                <a:close/>
                <a:moveTo>
                  <a:pt x="212427" y="137760"/>
                </a:moveTo>
                <a:lnTo>
                  <a:pt x="212427" y="143697"/>
                </a:lnTo>
                <a:lnTo>
                  <a:pt x="206491" y="143697"/>
                </a:lnTo>
                <a:lnTo>
                  <a:pt x="206491" y="137760"/>
                </a:lnTo>
                <a:close/>
                <a:moveTo>
                  <a:pt x="218674" y="137760"/>
                </a:moveTo>
                <a:lnTo>
                  <a:pt x="218674" y="143697"/>
                </a:lnTo>
                <a:lnTo>
                  <a:pt x="212739" y="143697"/>
                </a:lnTo>
                <a:lnTo>
                  <a:pt x="212739" y="137760"/>
                </a:lnTo>
                <a:close/>
                <a:moveTo>
                  <a:pt x="224921" y="137760"/>
                </a:moveTo>
                <a:lnTo>
                  <a:pt x="224921" y="143697"/>
                </a:lnTo>
                <a:lnTo>
                  <a:pt x="218987" y="143697"/>
                </a:lnTo>
                <a:lnTo>
                  <a:pt x="218987" y="137760"/>
                </a:lnTo>
                <a:close/>
                <a:moveTo>
                  <a:pt x="231170" y="137760"/>
                </a:moveTo>
                <a:lnTo>
                  <a:pt x="231170" y="143697"/>
                </a:lnTo>
                <a:lnTo>
                  <a:pt x="225234" y="143697"/>
                </a:lnTo>
                <a:lnTo>
                  <a:pt x="225234" y="137760"/>
                </a:lnTo>
                <a:close/>
                <a:moveTo>
                  <a:pt x="237417" y="137760"/>
                </a:moveTo>
                <a:lnTo>
                  <a:pt x="237417" y="143697"/>
                </a:lnTo>
                <a:lnTo>
                  <a:pt x="231481" y="143697"/>
                </a:lnTo>
                <a:lnTo>
                  <a:pt x="231481" y="137760"/>
                </a:lnTo>
                <a:close/>
                <a:moveTo>
                  <a:pt x="243664" y="137760"/>
                </a:moveTo>
                <a:lnTo>
                  <a:pt x="243664" y="143697"/>
                </a:lnTo>
                <a:lnTo>
                  <a:pt x="237729" y="143697"/>
                </a:lnTo>
                <a:lnTo>
                  <a:pt x="237729" y="137760"/>
                </a:lnTo>
                <a:close/>
                <a:moveTo>
                  <a:pt x="249911" y="137760"/>
                </a:moveTo>
                <a:lnTo>
                  <a:pt x="249911" y="143697"/>
                </a:lnTo>
                <a:lnTo>
                  <a:pt x="243977" y="143697"/>
                </a:lnTo>
                <a:lnTo>
                  <a:pt x="243977" y="137760"/>
                </a:lnTo>
                <a:close/>
                <a:moveTo>
                  <a:pt x="256161" y="137760"/>
                </a:moveTo>
                <a:lnTo>
                  <a:pt x="256161" y="143697"/>
                </a:lnTo>
                <a:lnTo>
                  <a:pt x="250225" y="143697"/>
                </a:lnTo>
                <a:lnTo>
                  <a:pt x="250225" y="137760"/>
                </a:lnTo>
                <a:close/>
                <a:moveTo>
                  <a:pt x="262409" y="137760"/>
                </a:moveTo>
                <a:lnTo>
                  <a:pt x="262409" y="143697"/>
                </a:lnTo>
                <a:lnTo>
                  <a:pt x="256474" y="143697"/>
                </a:lnTo>
                <a:lnTo>
                  <a:pt x="256474" y="137760"/>
                </a:lnTo>
                <a:close/>
                <a:moveTo>
                  <a:pt x="268656" y="137760"/>
                </a:moveTo>
                <a:lnTo>
                  <a:pt x="268656" y="143697"/>
                </a:lnTo>
                <a:lnTo>
                  <a:pt x="262721" y="143697"/>
                </a:lnTo>
                <a:lnTo>
                  <a:pt x="262721" y="137760"/>
                </a:lnTo>
                <a:close/>
                <a:moveTo>
                  <a:pt x="274904" y="137760"/>
                </a:moveTo>
                <a:lnTo>
                  <a:pt x="274904" y="143697"/>
                </a:lnTo>
                <a:lnTo>
                  <a:pt x="268968" y="143697"/>
                </a:lnTo>
                <a:lnTo>
                  <a:pt x="268968" y="137760"/>
                </a:lnTo>
                <a:close/>
                <a:moveTo>
                  <a:pt x="6251" y="144011"/>
                </a:moveTo>
                <a:lnTo>
                  <a:pt x="6251" y="149945"/>
                </a:lnTo>
                <a:lnTo>
                  <a:pt x="315" y="149945"/>
                </a:lnTo>
                <a:lnTo>
                  <a:pt x="315" y="144011"/>
                </a:lnTo>
                <a:close/>
                <a:moveTo>
                  <a:pt x="12498" y="144011"/>
                </a:moveTo>
                <a:lnTo>
                  <a:pt x="12498" y="149945"/>
                </a:lnTo>
                <a:lnTo>
                  <a:pt x="6562" y="149945"/>
                </a:lnTo>
                <a:lnTo>
                  <a:pt x="6562" y="144011"/>
                </a:lnTo>
                <a:close/>
                <a:moveTo>
                  <a:pt x="18745" y="144011"/>
                </a:moveTo>
                <a:lnTo>
                  <a:pt x="18745" y="149945"/>
                </a:lnTo>
                <a:lnTo>
                  <a:pt x="12810" y="149945"/>
                </a:lnTo>
                <a:lnTo>
                  <a:pt x="12810" y="144011"/>
                </a:lnTo>
                <a:close/>
                <a:moveTo>
                  <a:pt x="24992" y="144011"/>
                </a:moveTo>
                <a:lnTo>
                  <a:pt x="24992" y="149945"/>
                </a:lnTo>
                <a:lnTo>
                  <a:pt x="19058" y="149945"/>
                </a:lnTo>
                <a:lnTo>
                  <a:pt x="19058" y="144011"/>
                </a:lnTo>
                <a:close/>
                <a:moveTo>
                  <a:pt x="31241" y="144011"/>
                </a:moveTo>
                <a:lnTo>
                  <a:pt x="31241" y="149945"/>
                </a:lnTo>
                <a:lnTo>
                  <a:pt x="25305" y="149945"/>
                </a:lnTo>
                <a:lnTo>
                  <a:pt x="25305" y="144011"/>
                </a:lnTo>
                <a:close/>
                <a:moveTo>
                  <a:pt x="37489" y="144011"/>
                </a:moveTo>
                <a:lnTo>
                  <a:pt x="37489" y="149945"/>
                </a:lnTo>
                <a:lnTo>
                  <a:pt x="31553" y="149945"/>
                </a:lnTo>
                <a:lnTo>
                  <a:pt x="31553" y="144011"/>
                </a:lnTo>
                <a:close/>
                <a:moveTo>
                  <a:pt x="43737" y="144011"/>
                </a:moveTo>
                <a:lnTo>
                  <a:pt x="43737" y="149945"/>
                </a:lnTo>
                <a:lnTo>
                  <a:pt x="37802" y="149945"/>
                </a:lnTo>
                <a:lnTo>
                  <a:pt x="37802" y="144011"/>
                </a:lnTo>
                <a:close/>
                <a:moveTo>
                  <a:pt x="49985" y="144011"/>
                </a:moveTo>
                <a:lnTo>
                  <a:pt x="49985" y="149945"/>
                </a:lnTo>
                <a:lnTo>
                  <a:pt x="44049" y="149945"/>
                </a:lnTo>
                <a:lnTo>
                  <a:pt x="44049" y="144011"/>
                </a:lnTo>
                <a:close/>
                <a:moveTo>
                  <a:pt x="56232" y="144011"/>
                </a:moveTo>
                <a:lnTo>
                  <a:pt x="56232" y="149945"/>
                </a:lnTo>
                <a:lnTo>
                  <a:pt x="50296" y="149945"/>
                </a:lnTo>
                <a:lnTo>
                  <a:pt x="50296" y="144011"/>
                </a:lnTo>
                <a:close/>
                <a:moveTo>
                  <a:pt x="62480" y="144011"/>
                </a:moveTo>
                <a:lnTo>
                  <a:pt x="62480" y="149945"/>
                </a:lnTo>
                <a:lnTo>
                  <a:pt x="56545" y="149945"/>
                </a:lnTo>
                <a:lnTo>
                  <a:pt x="56545" y="144011"/>
                </a:lnTo>
                <a:close/>
                <a:moveTo>
                  <a:pt x="68727" y="144011"/>
                </a:moveTo>
                <a:lnTo>
                  <a:pt x="68727" y="149945"/>
                </a:lnTo>
                <a:lnTo>
                  <a:pt x="62792" y="149945"/>
                </a:lnTo>
                <a:lnTo>
                  <a:pt x="62792" y="144011"/>
                </a:lnTo>
                <a:close/>
                <a:moveTo>
                  <a:pt x="74975" y="144011"/>
                </a:moveTo>
                <a:lnTo>
                  <a:pt x="74975" y="149945"/>
                </a:lnTo>
                <a:lnTo>
                  <a:pt x="69039" y="149945"/>
                </a:lnTo>
                <a:lnTo>
                  <a:pt x="69039" y="144011"/>
                </a:lnTo>
                <a:close/>
                <a:moveTo>
                  <a:pt x="81223" y="144011"/>
                </a:moveTo>
                <a:lnTo>
                  <a:pt x="81223" y="149945"/>
                </a:lnTo>
                <a:lnTo>
                  <a:pt x="75286" y="149945"/>
                </a:lnTo>
                <a:lnTo>
                  <a:pt x="75286" y="144011"/>
                </a:lnTo>
                <a:close/>
                <a:moveTo>
                  <a:pt x="87470" y="144011"/>
                </a:moveTo>
                <a:lnTo>
                  <a:pt x="87470" y="149945"/>
                </a:lnTo>
                <a:lnTo>
                  <a:pt x="81535" y="149945"/>
                </a:lnTo>
                <a:lnTo>
                  <a:pt x="81535" y="144011"/>
                </a:lnTo>
                <a:close/>
                <a:moveTo>
                  <a:pt x="93718" y="144011"/>
                </a:moveTo>
                <a:lnTo>
                  <a:pt x="93718" y="149945"/>
                </a:lnTo>
                <a:lnTo>
                  <a:pt x="87784" y="149945"/>
                </a:lnTo>
                <a:lnTo>
                  <a:pt x="87784" y="144011"/>
                </a:lnTo>
                <a:close/>
                <a:moveTo>
                  <a:pt x="99967" y="144011"/>
                </a:moveTo>
                <a:lnTo>
                  <a:pt x="99967" y="149945"/>
                </a:lnTo>
                <a:lnTo>
                  <a:pt x="94031" y="149945"/>
                </a:lnTo>
                <a:lnTo>
                  <a:pt x="94031" y="144011"/>
                </a:lnTo>
                <a:close/>
                <a:moveTo>
                  <a:pt x="106214" y="144011"/>
                </a:moveTo>
                <a:lnTo>
                  <a:pt x="106214" y="149945"/>
                </a:lnTo>
                <a:lnTo>
                  <a:pt x="100278" y="149945"/>
                </a:lnTo>
                <a:lnTo>
                  <a:pt x="100278" y="144011"/>
                </a:lnTo>
                <a:close/>
                <a:moveTo>
                  <a:pt x="112461" y="144011"/>
                </a:moveTo>
                <a:lnTo>
                  <a:pt x="112461" y="149945"/>
                </a:lnTo>
                <a:lnTo>
                  <a:pt x="106527" y="149945"/>
                </a:lnTo>
                <a:lnTo>
                  <a:pt x="106527" y="144011"/>
                </a:lnTo>
                <a:close/>
                <a:moveTo>
                  <a:pt x="118710" y="144011"/>
                </a:moveTo>
                <a:lnTo>
                  <a:pt x="118710" y="149945"/>
                </a:lnTo>
                <a:lnTo>
                  <a:pt x="112774" y="149945"/>
                </a:lnTo>
                <a:lnTo>
                  <a:pt x="112774" y="144011"/>
                </a:lnTo>
                <a:close/>
                <a:moveTo>
                  <a:pt x="124957" y="144011"/>
                </a:moveTo>
                <a:lnTo>
                  <a:pt x="124957" y="149945"/>
                </a:lnTo>
                <a:lnTo>
                  <a:pt x="119021" y="149945"/>
                </a:lnTo>
                <a:lnTo>
                  <a:pt x="119021" y="144011"/>
                </a:lnTo>
                <a:close/>
                <a:moveTo>
                  <a:pt x="131204" y="144011"/>
                </a:moveTo>
                <a:lnTo>
                  <a:pt x="131204" y="149945"/>
                </a:lnTo>
                <a:lnTo>
                  <a:pt x="125270" y="149945"/>
                </a:lnTo>
                <a:lnTo>
                  <a:pt x="125270" y="144011"/>
                </a:lnTo>
                <a:close/>
                <a:moveTo>
                  <a:pt x="137451" y="144011"/>
                </a:moveTo>
                <a:lnTo>
                  <a:pt x="137451" y="149945"/>
                </a:lnTo>
                <a:lnTo>
                  <a:pt x="131517" y="149945"/>
                </a:lnTo>
                <a:lnTo>
                  <a:pt x="131517" y="144011"/>
                </a:lnTo>
                <a:close/>
                <a:moveTo>
                  <a:pt x="143702" y="144011"/>
                </a:moveTo>
                <a:lnTo>
                  <a:pt x="143702" y="149945"/>
                </a:lnTo>
                <a:lnTo>
                  <a:pt x="137766" y="149945"/>
                </a:lnTo>
                <a:lnTo>
                  <a:pt x="137766" y="144011"/>
                </a:lnTo>
                <a:close/>
                <a:moveTo>
                  <a:pt x="149949" y="144011"/>
                </a:moveTo>
                <a:lnTo>
                  <a:pt x="149949" y="149945"/>
                </a:lnTo>
                <a:lnTo>
                  <a:pt x="144015" y="149945"/>
                </a:lnTo>
                <a:lnTo>
                  <a:pt x="144015" y="144011"/>
                </a:lnTo>
                <a:close/>
                <a:moveTo>
                  <a:pt x="156196" y="144011"/>
                </a:moveTo>
                <a:lnTo>
                  <a:pt x="156196" y="149945"/>
                </a:lnTo>
                <a:lnTo>
                  <a:pt x="150262" y="149945"/>
                </a:lnTo>
                <a:lnTo>
                  <a:pt x="150262" y="144011"/>
                </a:lnTo>
                <a:close/>
                <a:moveTo>
                  <a:pt x="162445" y="144011"/>
                </a:moveTo>
                <a:lnTo>
                  <a:pt x="162445" y="149945"/>
                </a:lnTo>
                <a:lnTo>
                  <a:pt x="156509" y="149945"/>
                </a:lnTo>
                <a:lnTo>
                  <a:pt x="156509" y="144011"/>
                </a:lnTo>
                <a:close/>
                <a:moveTo>
                  <a:pt x="168692" y="144011"/>
                </a:moveTo>
                <a:lnTo>
                  <a:pt x="168692" y="149945"/>
                </a:lnTo>
                <a:lnTo>
                  <a:pt x="162756" y="149945"/>
                </a:lnTo>
                <a:lnTo>
                  <a:pt x="162756" y="144011"/>
                </a:lnTo>
                <a:close/>
                <a:moveTo>
                  <a:pt x="174939" y="144011"/>
                </a:moveTo>
                <a:lnTo>
                  <a:pt x="174939" y="149945"/>
                </a:lnTo>
                <a:lnTo>
                  <a:pt x="169005" y="149945"/>
                </a:lnTo>
                <a:lnTo>
                  <a:pt x="169005" y="144011"/>
                </a:lnTo>
                <a:close/>
                <a:moveTo>
                  <a:pt x="181186" y="144011"/>
                </a:moveTo>
                <a:lnTo>
                  <a:pt x="181186" y="149945"/>
                </a:lnTo>
                <a:lnTo>
                  <a:pt x="175252" y="149945"/>
                </a:lnTo>
                <a:lnTo>
                  <a:pt x="175252" y="144011"/>
                </a:lnTo>
                <a:close/>
                <a:moveTo>
                  <a:pt x="187433" y="144011"/>
                </a:moveTo>
                <a:lnTo>
                  <a:pt x="187433" y="149945"/>
                </a:lnTo>
                <a:lnTo>
                  <a:pt x="181499" y="149945"/>
                </a:lnTo>
                <a:lnTo>
                  <a:pt x="181499" y="144011"/>
                </a:lnTo>
                <a:close/>
                <a:moveTo>
                  <a:pt x="193682" y="144011"/>
                </a:moveTo>
                <a:lnTo>
                  <a:pt x="193682" y="149945"/>
                </a:lnTo>
                <a:lnTo>
                  <a:pt x="187746" y="149945"/>
                </a:lnTo>
                <a:lnTo>
                  <a:pt x="187746" y="144011"/>
                </a:lnTo>
                <a:close/>
                <a:moveTo>
                  <a:pt x="199931" y="144011"/>
                </a:moveTo>
                <a:lnTo>
                  <a:pt x="199931" y="149945"/>
                </a:lnTo>
                <a:lnTo>
                  <a:pt x="193996" y="149945"/>
                </a:lnTo>
                <a:lnTo>
                  <a:pt x="193996" y="144011"/>
                </a:lnTo>
                <a:close/>
                <a:moveTo>
                  <a:pt x="206180" y="144011"/>
                </a:moveTo>
                <a:lnTo>
                  <a:pt x="206180" y="149945"/>
                </a:lnTo>
                <a:lnTo>
                  <a:pt x="200244" y="149945"/>
                </a:lnTo>
                <a:lnTo>
                  <a:pt x="200244" y="144011"/>
                </a:lnTo>
                <a:close/>
                <a:moveTo>
                  <a:pt x="212427" y="144011"/>
                </a:moveTo>
                <a:lnTo>
                  <a:pt x="212427" y="149945"/>
                </a:lnTo>
                <a:lnTo>
                  <a:pt x="206491" y="149945"/>
                </a:lnTo>
                <a:lnTo>
                  <a:pt x="206491" y="144011"/>
                </a:lnTo>
                <a:close/>
                <a:moveTo>
                  <a:pt x="218674" y="144011"/>
                </a:moveTo>
                <a:lnTo>
                  <a:pt x="218674" y="149945"/>
                </a:lnTo>
                <a:lnTo>
                  <a:pt x="212739" y="149945"/>
                </a:lnTo>
                <a:lnTo>
                  <a:pt x="212739" y="144011"/>
                </a:lnTo>
                <a:close/>
                <a:moveTo>
                  <a:pt x="224921" y="144011"/>
                </a:moveTo>
                <a:lnTo>
                  <a:pt x="224921" y="149945"/>
                </a:lnTo>
                <a:lnTo>
                  <a:pt x="218987" y="149945"/>
                </a:lnTo>
                <a:lnTo>
                  <a:pt x="218987" y="144011"/>
                </a:lnTo>
                <a:close/>
                <a:moveTo>
                  <a:pt x="231170" y="144011"/>
                </a:moveTo>
                <a:lnTo>
                  <a:pt x="231170" y="149945"/>
                </a:lnTo>
                <a:lnTo>
                  <a:pt x="225234" y="149945"/>
                </a:lnTo>
                <a:lnTo>
                  <a:pt x="225234" y="144011"/>
                </a:lnTo>
                <a:close/>
                <a:moveTo>
                  <a:pt x="237417" y="144011"/>
                </a:moveTo>
                <a:lnTo>
                  <a:pt x="237417" y="149945"/>
                </a:lnTo>
                <a:lnTo>
                  <a:pt x="231481" y="149945"/>
                </a:lnTo>
                <a:lnTo>
                  <a:pt x="231481" y="144011"/>
                </a:lnTo>
                <a:close/>
                <a:moveTo>
                  <a:pt x="243664" y="144011"/>
                </a:moveTo>
                <a:lnTo>
                  <a:pt x="243664" y="149945"/>
                </a:lnTo>
                <a:lnTo>
                  <a:pt x="237729" y="149945"/>
                </a:lnTo>
                <a:lnTo>
                  <a:pt x="237729" y="144011"/>
                </a:lnTo>
                <a:close/>
                <a:moveTo>
                  <a:pt x="249911" y="144011"/>
                </a:moveTo>
                <a:lnTo>
                  <a:pt x="249911" y="149945"/>
                </a:lnTo>
                <a:lnTo>
                  <a:pt x="243977" y="149945"/>
                </a:lnTo>
                <a:lnTo>
                  <a:pt x="243977" y="144011"/>
                </a:lnTo>
                <a:close/>
                <a:moveTo>
                  <a:pt x="256161" y="144011"/>
                </a:moveTo>
                <a:lnTo>
                  <a:pt x="256161" y="149945"/>
                </a:lnTo>
                <a:lnTo>
                  <a:pt x="250225" y="149945"/>
                </a:lnTo>
                <a:lnTo>
                  <a:pt x="250225" y="144011"/>
                </a:lnTo>
                <a:close/>
                <a:moveTo>
                  <a:pt x="262409" y="144011"/>
                </a:moveTo>
                <a:lnTo>
                  <a:pt x="262409" y="149945"/>
                </a:lnTo>
                <a:lnTo>
                  <a:pt x="256474" y="149945"/>
                </a:lnTo>
                <a:lnTo>
                  <a:pt x="256474" y="144011"/>
                </a:lnTo>
                <a:close/>
                <a:moveTo>
                  <a:pt x="268656" y="144011"/>
                </a:moveTo>
                <a:lnTo>
                  <a:pt x="268656" y="149945"/>
                </a:lnTo>
                <a:lnTo>
                  <a:pt x="262721" y="149945"/>
                </a:lnTo>
                <a:lnTo>
                  <a:pt x="262721" y="144011"/>
                </a:lnTo>
                <a:close/>
                <a:moveTo>
                  <a:pt x="274904" y="144011"/>
                </a:moveTo>
                <a:lnTo>
                  <a:pt x="274904" y="149945"/>
                </a:lnTo>
                <a:lnTo>
                  <a:pt x="268968" y="149945"/>
                </a:lnTo>
                <a:lnTo>
                  <a:pt x="268968" y="144011"/>
                </a:lnTo>
                <a:close/>
                <a:moveTo>
                  <a:pt x="6251" y="150258"/>
                </a:moveTo>
                <a:lnTo>
                  <a:pt x="6251" y="156192"/>
                </a:lnTo>
                <a:lnTo>
                  <a:pt x="315" y="156192"/>
                </a:lnTo>
                <a:lnTo>
                  <a:pt x="315" y="150258"/>
                </a:lnTo>
                <a:close/>
                <a:moveTo>
                  <a:pt x="12498" y="150258"/>
                </a:moveTo>
                <a:lnTo>
                  <a:pt x="12498" y="156192"/>
                </a:lnTo>
                <a:lnTo>
                  <a:pt x="6562" y="156192"/>
                </a:lnTo>
                <a:lnTo>
                  <a:pt x="6562" y="150258"/>
                </a:lnTo>
                <a:close/>
                <a:moveTo>
                  <a:pt x="18745" y="150258"/>
                </a:moveTo>
                <a:lnTo>
                  <a:pt x="18745" y="156192"/>
                </a:lnTo>
                <a:lnTo>
                  <a:pt x="12810" y="156192"/>
                </a:lnTo>
                <a:lnTo>
                  <a:pt x="12810" y="150258"/>
                </a:lnTo>
                <a:close/>
                <a:moveTo>
                  <a:pt x="24992" y="150258"/>
                </a:moveTo>
                <a:lnTo>
                  <a:pt x="24992" y="156192"/>
                </a:lnTo>
                <a:lnTo>
                  <a:pt x="19058" y="156192"/>
                </a:lnTo>
                <a:lnTo>
                  <a:pt x="19058" y="150258"/>
                </a:lnTo>
                <a:close/>
                <a:moveTo>
                  <a:pt x="31241" y="150258"/>
                </a:moveTo>
                <a:lnTo>
                  <a:pt x="31241" y="156192"/>
                </a:lnTo>
                <a:lnTo>
                  <a:pt x="25305" y="156192"/>
                </a:lnTo>
                <a:lnTo>
                  <a:pt x="25305" y="150258"/>
                </a:lnTo>
                <a:close/>
                <a:moveTo>
                  <a:pt x="37489" y="150258"/>
                </a:moveTo>
                <a:lnTo>
                  <a:pt x="37489" y="156192"/>
                </a:lnTo>
                <a:lnTo>
                  <a:pt x="31553" y="156192"/>
                </a:lnTo>
                <a:lnTo>
                  <a:pt x="31553" y="150258"/>
                </a:lnTo>
                <a:close/>
                <a:moveTo>
                  <a:pt x="43737" y="150258"/>
                </a:moveTo>
                <a:lnTo>
                  <a:pt x="43737" y="156192"/>
                </a:lnTo>
                <a:lnTo>
                  <a:pt x="37802" y="156192"/>
                </a:lnTo>
                <a:lnTo>
                  <a:pt x="37802" y="150258"/>
                </a:lnTo>
                <a:close/>
                <a:moveTo>
                  <a:pt x="49985" y="150258"/>
                </a:moveTo>
                <a:lnTo>
                  <a:pt x="49985" y="156192"/>
                </a:lnTo>
                <a:lnTo>
                  <a:pt x="44049" y="156192"/>
                </a:lnTo>
                <a:lnTo>
                  <a:pt x="44049" y="150258"/>
                </a:lnTo>
                <a:close/>
                <a:moveTo>
                  <a:pt x="56232" y="150258"/>
                </a:moveTo>
                <a:lnTo>
                  <a:pt x="56232" y="156192"/>
                </a:lnTo>
                <a:lnTo>
                  <a:pt x="50296" y="156192"/>
                </a:lnTo>
                <a:lnTo>
                  <a:pt x="50296" y="150258"/>
                </a:lnTo>
                <a:close/>
                <a:moveTo>
                  <a:pt x="62480" y="150258"/>
                </a:moveTo>
                <a:lnTo>
                  <a:pt x="62480" y="156192"/>
                </a:lnTo>
                <a:lnTo>
                  <a:pt x="56545" y="156192"/>
                </a:lnTo>
                <a:lnTo>
                  <a:pt x="56545" y="150258"/>
                </a:lnTo>
                <a:close/>
                <a:moveTo>
                  <a:pt x="68727" y="150258"/>
                </a:moveTo>
                <a:lnTo>
                  <a:pt x="68727" y="156192"/>
                </a:lnTo>
                <a:lnTo>
                  <a:pt x="62792" y="156192"/>
                </a:lnTo>
                <a:lnTo>
                  <a:pt x="62792" y="150258"/>
                </a:lnTo>
                <a:close/>
                <a:moveTo>
                  <a:pt x="74975" y="150258"/>
                </a:moveTo>
                <a:lnTo>
                  <a:pt x="74975" y="156192"/>
                </a:lnTo>
                <a:lnTo>
                  <a:pt x="69039" y="156192"/>
                </a:lnTo>
                <a:lnTo>
                  <a:pt x="69039" y="150258"/>
                </a:lnTo>
                <a:close/>
                <a:moveTo>
                  <a:pt x="81223" y="150258"/>
                </a:moveTo>
                <a:lnTo>
                  <a:pt x="81223" y="156192"/>
                </a:lnTo>
                <a:lnTo>
                  <a:pt x="75286" y="156192"/>
                </a:lnTo>
                <a:lnTo>
                  <a:pt x="75286" y="150258"/>
                </a:lnTo>
                <a:close/>
                <a:moveTo>
                  <a:pt x="87470" y="150258"/>
                </a:moveTo>
                <a:lnTo>
                  <a:pt x="87470" y="156192"/>
                </a:lnTo>
                <a:lnTo>
                  <a:pt x="81535" y="156192"/>
                </a:lnTo>
                <a:lnTo>
                  <a:pt x="81535" y="150258"/>
                </a:lnTo>
                <a:close/>
                <a:moveTo>
                  <a:pt x="93718" y="150258"/>
                </a:moveTo>
                <a:lnTo>
                  <a:pt x="93718" y="156192"/>
                </a:lnTo>
                <a:lnTo>
                  <a:pt x="87784" y="156192"/>
                </a:lnTo>
                <a:lnTo>
                  <a:pt x="87784" y="150258"/>
                </a:lnTo>
                <a:close/>
                <a:moveTo>
                  <a:pt x="99967" y="150258"/>
                </a:moveTo>
                <a:lnTo>
                  <a:pt x="99967" y="156192"/>
                </a:lnTo>
                <a:lnTo>
                  <a:pt x="94031" y="156192"/>
                </a:lnTo>
                <a:lnTo>
                  <a:pt x="94031" y="150258"/>
                </a:lnTo>
                <a:close/>
                <a:moveTo>
                  <a:pt x="106214" y="150258"/>
                </a:moveTo>
                <a:lnTo>
                  <a:pt x="106214" y="156192"/>
                </a:lnTo>
                <a:lnTo>
                  <a:pt x="100278" y="156192"/>
                </a:lnTo>
                <a:lnTo>
                  <a:pt x="100278" y="150258"/>
                </a:lnTo>
                <a:close/>
                <a:moveTo>
                  <a:pt x="112461" y="150258"/>
                </a:moveTo>
                <a:lnTo>
                  <a:pt x="112461" y="156192"/>
                </a:lnTo>
                <a:lnTo>
                  <a:pt x="106527" y="156192"/>
                </a:lnTo>
                <a:lnTo>
                  <a:pt x="106527" y="150258"/>
                </a:lnTo>
                <a:close/>
                <a:moveTo>
                  <a:pt x="118710" y="150258"/>
                </a:moveTo>
                <a:lnTo>
                  <a:pt x="118710" y="156192"/>
                </a:lnTo>
                <a:lnTo>
                  <a:pt x="112774" y="156192"/>
                </a:lnTo>
                <a:lnTo>
                  <a:pt x="112774" y="150258"/>
                </a:lnTo>
                <a:close/>
                <a:moveTo>
                  <a:pt x="124957" y="150258"/>
                </a:moveTo>
                <a:lnTo>
                  <a:pt x="124957" y="156192"/>
                </a:lnTo>
                <a:lnTo>
                  <a:pt x="119021" y="156192"/>
                </a:lnTo>
                <a:lnTo>
                  <a:pt x="119021" y="150258"/>
                </a:lnTo>
                <a:close/>
                <a:moveTo>
                  <a:pt x="131204" y="150258"/>
                </a:moveTo>
                <a:lnTo>
                  <a:pt x="131204" y="156192"/>
                </a:lnTo>
                <a:lnTo>
                  <a:pt x="125270" y="156192"/>
                </a:lnTo>
                <a:lnTo>
                  <a:pt x="125270" y="150258"/>
                </a:lnTo>
                <a:close/>
                <a:moveTo>
                  <a:pt x="137451" y="150258"/>
                </a:moveTo>
                <a:lnTo>
                  <a:pt x="137451" y="156192"/>
                </a:lnTo>
                <a:lnTo>
                  <a:pt x="131517" y="156192"/>
                </a:lnTo>
                <a:lnTo>
                  <a:pt x="131517" y="150258"/>
                </a:lnTo>
                <a:close/>
                <a:moveTo>
                  <a:pt x="143702" y="150258"/>
                </a:moveTo>
                <a:lnTo>
                  <a:pt x="143702" y="156192"/>
                </a:lnTo>
                <a:lnTo>
                  <a:pt x="137766" y="156192"/>
                </a:lnTo>
                <a:lnTo>
                  <a:pt x="137766" y="150258"/>
                </a:lnTo>
                <a:close/>
                <a:moveTo>
                  <a:pt x="149949" y="150258"/>
                </a:moveTo>
                <a:lnTo>
                  <a:pt x="149949" y="156192"/>
                </a:lnTo>
                <a:lnTo>
                  <a:pt x="144015" y="156192"/>
                </a:lnTo>
                <a:lnTo>
                  <a:pt x="144015" y="150258"/>
                </a:lnTo>
                <a:close/>
                <a:moveTo>
                  <a:pt x="156196" y="150258"/>
                </a:moveTo>
                <a:lnTo>
                  <a:pt x="156196" y="156192"/>
                </a:lnTo>
                <a:lnTo>
                  <a:pt x="150262" y="156192"/>
                </a:lnTo>
                <a:lnTo>
                  <a:pt x="150262" y="150258"/>
                </a:lnTo>
                <a:close/>
                <a:moveTo>
                  <a:pt x="162445" y="150258"/>
                </a:moveTo>
                <a:lnTo>
                  <a:pt x="162445" y="156192"/>
                </a:lnTo>
                <a:lnTo>
                  <a:pt x="156509" y="156192"/>
                </a:lnTo>
                <a:lnTo>
                  <a:pt x="156509" y="150258"/>
                </a:lnTo>
                <a:close/>
                <a:moveTo>
                  <a:pt x="168692" y="150258"/>
                </a:moveTo>
                <a:lnTo>
                  <a:pt x="168692" y="156192"/>
                </a:lnTo>
                <a:lnTo>
                  <a:pt x="162756" y="156192"/>
                </a:lnTo>
                <a:lnTo>
                  <a:pt x="162756" y="150258"/>
                </a:lnTo>
                <a:close/>
                <a:moveTo>
                  <a:pt x="174939" y="150258"/>
                </a:moveTo>
                <a:lnTo>
                  <a:pt x="174939" y="156192"/>
                </a:lnTo>
                <a:lnTo>
                  <a:pt x="169005" y="156192"/>
                </a:lnTo>
                <a:lnTo>
                  <a:pt x="169005" y="150258"/>
                </a:lnTo>
                <a:close/>
                <a:moveTo>
                  <a:pt x="181186" y="150258"/>
                </a:moveTo>
                <a:lnTo>
                  <a:pt x="181186" y="156192"/>
                </a:lnTo>
                <a:lnTo>
                  <a:pt x="175252" y="156192"/>
                </a:lnTo>
                <a:lnTo>
                  <a:pt x="175252" y="150258"/>
                </a:lnTo>
                <a:close/>
                <a:moveTo>
                  <a:pt x="187433" y="150258"/>
                </a:moveTo>
                <a:lnTo>
                  <a:pt x="187433" y="156192"/>
                </a:lnTo>
                <a:lnTo>
                  <a:pt x="181499" y="156192"/>
                </a:lnTo>
                <a:lnTo>
                  <a:pt x="181499" y="150258"/>
                </a:lnTo>
                <a:close/>
                <a:moveTo>
                  <a:pt x="193682" y="150258"/>
                </a:moveTo>
                <a:lnTo>
                  <a:pt x="193682" y="156192"/>
                </a:lnTo>
                <a:lnTo>
                  <a:pt x="187746" y="156192"/>
                </a:lnTo>
                <a:lnTo>
                  <a:pt x="187746" y="150258"/>
                </a:lnTo>
                <a:close/>
                <a:moveTo>
                  <a:pt x="199931" y="150258"/>
                </a:moveTo>
                <a:lnTo>
                  <a:pt x="199931" y="156192"/>
                </a:lnTo>
                <a:lnTo>
                  <a:pt x="193996" y="156192"/>
                </a:lnTo>
                <a:lnTo>
                  <a:pt x="193996" y="150258"/>
                </a:lnTo>
                <a:close/>
                <a:moveTo>
                  <a:pt x="206180" y="150258"/>
                </a:moveTo>
                <a:lnTo>
                  <a:pt x="206180" y="156192"/>
                </a:lnTo>
                <a:lnTo>
                  <a:pt x="200244" y="156192"/>
                </a:lnTo>
                <a:lnTo>
                  <a:pt x="200244" y="150258"/>
                </a:lnTo>
                <a:close/>
                <a:moveTo>
                  <a:pt x="212427" y="150258"/>
                </a:moveTo>
                <a:lnTo>
                  <a:pt x="212427" y="156192"/>
                </a:lnTo>
                <a:lnTo>
                  <a:pt x="206491" y="156192"/>
                </a:lnTo>
                <a:lnTo>
                  <a:pt x="206491" y="150258"/>
                </a:lnTo>
                <a:close/>
                <a:moveTo>
                  <a:pt x="218674" y="150258"/>
                </a:moveTo>
                <a:lnTo>
                  <a:pt x="218674" y="156192"/>
                </a:lnTo>
                <a:lnTo>
                  <a:pt x="212739" y="156192"/>
                </a:lnTo>
                <a:lnTo>
                  <a:pt x="212739" y="150258"/>
                </a:lnTo>
                <a:close/>
                <a:moveTo>
                  <a:pt x="224921" y="150258"/>
                </a:moveTo>
                <a:lnTo>
                  <a:pt x="224921" y="156192"/>
                </a:lnTo>
                <a:lnTo>
                  <a:pt x="218987" y="156192"/>
                </a:lnTo>
                <a:lnTo>
                  <a:pt x="218987" y="150258"/>
                </a:lnTo>
                <a:close/>
                <a:moveTo>
                  <a:pt x="231170" y="150258"/>
                </a:moveTo>
                <a:lnTo>
                  <a:pt x="231170" y="156192"/>
                </a:lnTo>
                <a:lnTo>
                  <a:pt x="225234" y="156192"/>
                </a:lnTo>
                <a:lnTo>
                  <a:pt x="225234" y="150258"/>
                </a:lnTo>
                <a:close/>
                <a:moveTo>
                  <a:pt x="237417" y="150258"/>
                </a:moveTo>
                <a:lnTo>
                  <a:pt x="237417" y="156192"/>
                </a:lnTo>
                <a:lnTo>
                  <a:pt x="231481" y="156192"/>
                </a:lnTo>
                <a:lnTo>
                  <a:pt x="231481" y="150258"/>
                </a:lnTo>
                <a:close/>
                <a:moveTo>
                  <a:pt x="243664" y="150258"/>
                </a:moveTo>
                <a:lnTo>
                  <a:pt x="243664" y="156192"/>
                </a:lnTo>
                <a:lnTo>
                  <a:pt x="237729" y="156192"/>
                </a:lnTo>
                <a:lnTo>
                  <a:pt x="237729" y="150258"/>
                </a:lnTo>
                <a:close/>
                <a:moveTo>
                  <a:pt x="249911" y="150258"/>
                </a:moveTo>
                <a:lnTo>
                  <a:pt x="249911" y="156192"/>
                </a:lnTo>
                <a:lnTo>
                  <a:pt x="243977" y="156192"/>
                </a:lnTo>
                <a:lnTo>
                  <a:pt x="243977" y="150258"/>
                </a:lnTo>
                <a:close/>
                <a:moveTo>
                  <a:pt x="256161" y="150258"/>
                </a:moveTo>
                <a:lnTo>
                  <a:pt x="256161" y="156192"/>
                </a:lnTo>
                <a:lnTo>
                  <a:pt x="250225" y="156192"/>
                </a:lnTo>
                <a:lnTo>
                  <a:pt x="250225" y="150258"/>
                </a:lnTo>
                <a:close/>
                <a:moveTo>
                  <a:pt x="262409" y="150258"/>
                </a:moveTo>
                <a:lnTo>
                  <a:pt x="262409" y="156192"/>
                </a:lnTo>
                <a:lnTo>
                  <a:pt x="256474" y="156192"/>
                </a:lnTo>
                <a:lnTo>
                  <a:pt x="256474" y="150258"/>
                </a:lnTo>
                <a:close/>
                <a:moveTo>
                  <a:pt x="268656" y="150258"/>
                </a:moveTo>
                <a:lnTo>
                  <a:pt x="268656" y="156192"/>
                </a:lnTo>
                <a:lnTo>
                  <a:pt x="262721" y="156192"/>
                </a:lnTo>
                <a:lnTo>
                  <a:pt x="262721" y="150258"/>
                </a:lnTo>
                <a:close/>
                <a:moveTo>
                  <a:pt x="274904" y="150258"/>
                </a:moveTo>
                <a:lnTo>
                  <a:pt x="274904" y="156192"/>
                </a:lnTo>
                <a:lnTo>
                  <a:pt x="268968" y="156192"/>
                </a:lnTo>
                <a:lnTo>
                  <a:pt x="268968" y="150258"/>
                </a:lnTo>
                <a:close/>
                <a:moveTo>
                  <a:pt x="158" y="0"/>
                </a:moveTo>
                <a:lnTo>
                  <a:pt x="158" y="157"/>
                </a:lnTo>
                <a:lnTo>
                  <a:pt x="0" y="157"/>
                </a:lnTo>
                <a:lnTo>
                  <a:pt x="0" y="156350"/>
                </a:lnTo>
                <a:lnTo>
                  <a:pt x="158" y="156350"/>
                </a:lnTo>
                <a:lnTo>
                  <a:pt x="158" y="156508"/>
                </a:lnTo>
                <a:lnTo>
                  <a:pt x="275059" y="156508"/>
                </a:lnTo>
                <a:lnTo>
                  <a:pt x="275059" y="156350"/>
                </a:lnTo>
                <a:lnTo>
                  <a:pt x="275215" y="156350"/>
                </a:lnTo>
                <a:lnTo>
                  <a:pt x="275215" y="155"/>
                </a:lnTo>
                <a:lnTo>
                  <a:pt x="275059" y="155"/>
                </a:lnTo>
                <a:lnTo>
                  <a:pt x="275059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89"/>
          </a:p>
        </p:txBody>
      </p:sp>
      <p:sp>
        <p:nvSpPr>
          <p:cNvPr id="10" name="Google Shape;10;p2"/>
          <p:cNvSpPr/>
          <p:nvPr/>
        </p:nvSpPr>
        <p:spPr>
          <a:xfrm>
            <a:off x="2157100" y="778400"/>
            <a:ext cx="7877600" cy="53012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89"/>
          </a:p>
        </p:txBody>
      </p:sp>
      <p:sp>
        <p:nvSpPr>
          <p:cNvPr id="11" name="Google Shape;11;p2"/>
          <p:cNvSpPr txBox="1">
            <a:spLocks noGrp="1"/>
          </p:cNvSpPr>
          <p:nvPr>
            <p:ph type="ctrTitle"/>
          </p:nvPr>
        </p:nvSpPr>
        <p:spPr>
          <a:xfrm>
            <a:off x="3935517" y="1381133"/>
            <a:ext cx="4321200" cy="3909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5200"/>
              <a:buNone/>
              <a:defRPr sz="7066" b="1">
                <a:solidFill>
                  <a:schemeClr val="accent5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ubTitle" idx="1"/>
          </p:nvPr>
        </p:nvSpPr>
        <p:spPr>
          <a:xfrm>
            <a:off x="3363397" y="5079335"/>
            <a:ext cx="5465200" cy="65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>
                <a:solidFill>
                  <a:schemeClr val="accent5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2993111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3">
  <p:cSld name="Background 3">
    <p:bg>
      <p:bgPr>
        <a:solidFill>
          <a:schemeClr val="accent2"/>
        </a:solidFill>
        <a:effectLst/>
      </p:bgPr>
    </p:bg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892654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Background">
    <p:bg>
      <p:bgPr>
        <a:solidFill>
          <a:schemeClr val="dk2"/>
        </a:solidFill>
        <a:effectLst/>
      </p:bgPr>
    </p:bg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4"/>
          <p:cNvSpPr/>
          <p:nvPr/>
        </p:nvSpPr>
        <p:spPr>
          <a:xfrm rot="-6814806">
            <a:off x="3154348" y="-5158125"/>
            <a:ext cx="4906480" cy="16528977"/>
          </a:xfrm>
          <a:custGeom>
            <a:avLst/>
            <a:gdLst/>
            <a:ahLst/>
            <a:cxnLst/>
            <a:rect l="l" t="t" r="r" b="b"/>
            <a:pathLst>
              <a:path w="20119" h="67777" extrusionOk="0">
                <a:moveTo>
                  <a:pt x="9189" y="0"/>
                </a:moveTo>
                <a:cubicBezTo>
                  <a:pt x="8993" y="0"/>
                  <a:pt x="8799" y="27"/>
                  <a:pt x="8607" y="83"/>
                </a:cubicBezTo>
                <a:cubicBezTo>
                  <a:pt x="4937" y="1151"/>
                  <a:pt x="13510" y="11825"/>
                  <a:pt x="12643" y="14593"/>
                </a:cubicBezTo>
                <a:cubicBezTo>
                  <a:pt x="11842" y="17162"/>
                  <a:pt x="3803" y="15494"/>
                  <a:pt x="3703" y="16595"/>
                </a:cubicBezTo>
                <a:cubicBezTo>
                  <a:pt x="3536" y="18696"/>
                  <a:pt x="12043" y="26836"/>
                  <a:pt x="11942" y="36042"/>
                </a:cubicBezTo>
                <a:cubicBezTo>
                  <a:pt x="11842" y="42180"/>
                  <a:pt x="1668" y="40579"/>
                  <a:pt x="835" y="45749"/>
                </a:cubicBezTo>
                <a:cubicBezTo>
                  <a:pt x="1" y="50853"/>
                  <a:pt x="8607" y="63295"/>
                  <a:pt x="12876" y="66197"/>
                </a:cubicBezTo>
                <a:cubicBezTo>
                  <a:pt x="14571" y="67317"/>
                  <a:pt x="15922" y="67776"/>
                  <a:pt x="16971" y="67776"/>
                </a:cubicBezTo>
                <a:cubicBezTo>
                  <a:pt x="19266" y="67776"/>
                  <a:pt x="20119" y="65574"/>
                  <a:pt x="19982" y="63262"/>
                </a:cubicBezTo>
                <a:cubicBezTo>
                  <a:pt x="19681" y="58525"/>
                  <a:pt x="8774" y="51720"/>
                  <a:pt x="8707" y="46917"/>
                </a:cubicBezTo>
                <a:cubicBezTo>
                  <a:pt x="8673" y="42247"/>
                  <a:pt x="19815" y="45049"/>
                  <a:pt x="19781" y="39445"/>
                </a:cubicBezTo>
                <a:cubicBezTo>
                  <a:pt x="19715" y="32907"/>
                  <a:pt x="10975" y="27002"/>
                  <a:pt x="10842" y="22733"/>
                </a:cubicBezTo>
                <a:cubicBezTo>
                  <a:pt x="10808" y="20498"/>
                  <a:pt x="19348" y="18096"/>
                  <a:pt x="19214" y="16428"/>
                </a:cubicBezTo>
                <a:cubicBezTo>
                  <a:pt x="19023" y="14000"/>
                  <a:pt x="13658" y="0"/>
                  <a:pt x="9189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89"/>
          </a:p>
        </p:txBody>
      </p:sp>
      <p:grpSp>
        <p:nvGrpSpPr>
          <p:cNvPr id="39" name="Google Shape;39;p4"/>
          <p:cNvGrpSpPr/>
          <p:nvPr/>
        </p:nvGrpSpPr>
        <p:grpSpPr>
          <a:xfrm rot="10800000">
            <a:off x="802352" y="250775"/>
            <a:ext cx="10890133" cy="5992984"/>
            <a:chOff x="589463" y="104681"/>
            <a:chExt cx="8167600" cy="4494738"/>
          </a:xfrm>
        </p:grpSpPr>
        <p:grpSp>
          <p:nvGrpSpPr>
            <p:cNvPr id="40" name="Google Shape;40;p4"/>
            <p:cNvGrpSpPr/>
            <p:nvPr/>
          </p:nvGrpSpPr>
          <p:grpSpPr>
            <a:xfrm>
              <a:off x="589463" y="338994"/>
              <a:ext cx="8167600" cy="4260425"/>
              <a:chOff x="680850" y="424263"/>
              <a:chExt cx="8167600" cy="4260425"/>
            </a:xfrm>
          </p:grpSpPr>
          <p:sp>
            <p:nvSpPr>
              <p:cNvPr id="41" name="Google Shape;41;p4"/>
              <p:cNvSpPr/>
              <p:nvPr/>
            </p:nvSpPr>
            <p:spPr>
              <a:xfrm>
                <a:off x="8751550" y="728813"/>
                <a:ext cx="96900" cy="969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2489"/>
              </a:p>
            </p:txBody>
          </p:sp>
          <p:sp>
            <p:nvSpPr>
              <p:cNvPr id="42" name="Google Shape;42;p4"/>
              <p:cNvSpPr/>
              <p:nvPr/>
            </p:nvSpPr>
            <p:spPr>
              <a:xfrm>
                <a:off x="4558725" y="424263"/>
                <a:ext cx="96900" cy="969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2489"/>
              </a:p>
            </p:txBody>
          </p:sp>
          <p:sp>
            <p:nvSpPr>
              <p:cNvPr id="43" name="Google Shape;43;p4"/>
              <p:cNvSpPr/>
              <p:nvPr/>
            </p:nvSpPr>
            <p:spPr>
              <a:xfrm>
                <a:off x="2064125" y="1072900"/>
                <a:ext cx="96900" cy="969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2489"/>
              </a:p>
            </p:txBody>
          </p:sp>
          <p:grpSp>
            <p:nvGrpSpPr>
              <p:cNvPr id="44" name="Google Shape;44;p4"/>
              <p:cNvGrpSpPr/>
              <p:nvPr/>
            </p:nvGrpSpPr>
            <p:grpSpPr>
              <a:xfrm>
                <a:off x="680850" y="1541388"/>
                <a:ext cx="5151263" cy="3143300"/>
                <a:chOff x="-2247950" y="-2535762"/>
                <a:chExt cx="5151263" cy="3143300"/>
              </a:xfrm>
            </p:grpSpPr>
            <p:sp>
              <p:nvSpPr>
                <p:cNvPr id="45" name="Google Shape;45;p4"/>
                <p:cNvSpPr/>
                <p:nvPr/>
              </p:nvSpPr>
              <p:spPr>
                <a:xfrm>
                  <a:off x="2736513" y="440738"/>
                  <a:ext cx="166800" cy="166800"/>
                </a:xfrm>
                <a:prstGeom prst="ellipse">
                  <a:avLst/>
                </a:pr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 sz="2489"/>
                </a:p>
              </p:txBody>
            </p:sp>
            <p:sp>
              <p:nvSpPr>
                <p:cNvPr id="46" name="Google Shape;46;p4"/>
                <p:cNvSpPr/>
                <p:nvPr/>
              </p:nvSpPr>
              <p:spPr>
                <a:xfrm>
                  <a:off x="-2247950" y="-2535762"/>
                  <a:ext cx="96900" cy="96900"/>
                </a:xfrm>
                <a:prstGeom prst="ellipse">
                  <a:avLst/>
                </a:pr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 sz="2489"/>
                </a:p>
              </p:txBody>
            </p:sp>
          </p:grpSp>
        </p:grpSp>
        <p:sp>
          <p:nvSpPr>
            <p:cNvPr id="47" name="Google Shape;47;p4"/>
            <p:cNvSpPr/>
            <p:nvPr/>
          </p:nvSpPr>
          <p:spPr>
            <a:xfrm>
              <a:off x="2779375" y="104681"/>
              <a:ext cx="166800" cy="1668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89"/>
            </a:p>
          </p:txBody>
        </p:sp>
      </p:grpSp>
    </p:spTree>
    <p:extLst>
      <p:ext uri="{BB962C8B-B14F-4D97-AF65-F5344CB8AC3E}">
        <p14:creationId xmlns:p14="http://schemas.microsoft.com/office/powerpoint/2010/main" val="7014189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>
            <a:extLst>
              <a:ext uri="{FF2B5EF4-FFF2-40B4-BE49-F238E27FC236}">
                <a16:creationId xmlns:a16="http://schemas.microsoft.com/office/drawing/2014/main" id="{FBAAAF83-29E8-403F-8C93-73C421A2754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80DD0F4-FFDB-47E3-BA89-CC68418D1609}" type="datetimeFigureOut">
              <a:rPr lang="zh-CN" altLang="en-US" smtClean="0"/>
              <a:t>2022/10/4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458649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640349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269E6307-B339-4BB6-917D-3C23473274C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E2072071-EDC3-4497-9CF5-D380D82635D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260F51E2-6110-42B6-AD1C-2A061E7009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1456EF-EDA7-466D-90A9-97D47B7037CB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2022/10/4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0FB077BF-E70D-46F2-806A-019D5E9D85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E190F3DE-A7B7-4C33-862E-179405C3AC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7D73ED-7EBB-4E11-B60B-79773C5177D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02068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3EF77EB-7B1C-4797-B807-1B765A2162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2F7EB334-C061-42FA-A5AE-07BFA35371E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1147535A-CA5C-4FEB-8741-595DAEBF88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1456EF-EDA7-466D-90A9-97D47B7037CB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2022/10/4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0E5168A3-DC42-4431-B2A4-33DDF8F942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428EB0B5-8941-4C75-B707-5940D44EDB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7D73ED-7EBB-4E11-B60B-79773C5177D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91631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805127F-20D8-4068-878F-48890575BF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EB98F518-0D22-4132-8C68-ED1D54680E2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6A1F2D2F-B897-46FD-A83C-A03ED06B7A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1456EF-EDA7-466D-90A9-97D47B7037CB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2022/10/4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BE6671F4-D60B-47B4-BB35-3100C47437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DE45399D-A2E8-4CAD-B3BB-26E911D8EA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7D73ED-7EBB-4E11-B60B-79773C5177D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77858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A94A8BC-975A-4B24-8DA5-BFD4085B51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A1B4331B-1258-49A7-A448-BA619BD2CBF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CA832F10-E7A1-4918-9586-614F89310C7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96315400-E657-44A6-9431-0775D13380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1456EF-EDA7-466D-90A9-97D47B7037CB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2022/10/4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894BE32A-A4EE-4002-9DA3-2E867BA793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E905ECE8-9536-4F2A-A2C6-F24A7E3A8A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7D73ED-7EBB-4E11-B60B-79773C5177D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05015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63728D4C-61C7-4860-85A6-A3F6A9C47B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55DC5404-67DA-47BC-BDC7-CFE0371E0D5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9DC7319B-9EFD-4F2B-AFB4-6F8FF9B70EC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0BA08BC7-5813-4F8F-A400-9C517B3D3C9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D2A17C35-FA6D-40CF-817E-CED56FC4744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6C908C43-40B8-47E0-BEE5-4D569B395D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1456EF-EDA7-466D-90A9-97D47B7037CB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2022/10/4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5B9C5204-5B7E-43D5-BD5A-EE4E20494E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C9D37292-8C9A-410B-BA66-F18700020C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7D73ED-7EBB-4E11-B60B-79773C5177D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19252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24D604C9-D928-41DE-A839-3EAEC1FAB6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55DAC134-AFFB-4EBC-8577-3763C77156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1456EF-EDA7-466D-90A9-97D47B7037CB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2022/10/4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65D0B644-513C-4606-84A6-087331DB59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AAF4FFAE-F259-4982-A5E1-51E8751844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7D73ED-7EBB-4E11-B60B-79773C5177D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01910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6"/>
          <p:cNvSpPr/>
          <p:nvPr/>
        </p:nvSpPr>
        <p:spPr>
          <a:xfrm>
            <a:off x="279167" y="281802"/>
            <a:ext cx="11633380" cy="6294271"/>
          </a:xfrm>
          <a:custGeom>
            <a:avLst/>
            <a:gdLst/>
            <a:ahLst/>
            <a:cxnLst/>
            <a:rect l="l" t="t" r="r" b="b"/>
            <a:pathLst>
              <a:path w="275216" h="156509" extrusionOk="0">
                <a:moveTo>
                  <a:pt x="6251" y="311"/>
                </a:moveTo>
                <a:lnTo>
                  <a:pt x="6251" y="6247"/>
                </a:lnTo>
                <a:lnTo>
                  <a:pt x="315" y="6247"/>
                </a:lnTo>
                <a:lnTo>
                  <a:pt x="315" y="311"/>
                </a:lnTo>
                <a:close/>
                <a:moveTo>
                  <a:pt x="12498" y="311"/>
                </a:moveTo>
                <a:lnTo>
                  <a:pt x="12498" y="6247"/>
                </a:lnTo>
                <a:lnTo>
                  <a:pt x="6562" y="6247"/>
                </a:lnTo>
                <a:lnTo>
                  <a:pt x="6562" y="311"/>
                </a:lnTo>
                <a:close/>
                <a:moveTo>
                  <a:pt x="18745" y="311"/>
                </a:moveTo>
                <a:lnTo>
                  <a:pt x="18745" y="6247"/>
                </a:lnTo>
                <a:lnTo>
                  <a:pt x="12810" y="6247"/>
                </a:lnTo>
                <a:lnTo>
                  <a:pt x="12810" y="311"/>
                </a:lnTo>
                <a:close/>
                <a:moveTo>
                  <a:pt x="24992" y="311"/>
                </a:moveTo>
                <a:lnTo>
                  <a:pt x="24992" y="6247"/>
                </a:lnTo>
                <a:lnTo>
                  <a:pt x="19058" y="6247"/>
                </a:lnTo>
                <a:lnTo>
                  <a:pt x="19058" y="311"/>
                </a:lnTo>
                <a:close/>
                <a:moveTo>
                  <a:pt x="31241" y="311"/>
                </a:moveTo>
                <a:lnTo>
                  <a:pt x="31241" y="6247"/>
                </a:lnTo>
                <a:lnTo>
                  <a:pt x="25305" y="6247"/>
                </a:lnTo>
                <a:lnTo>
                  <a:pt x="25305" y="311"/>
                </a:lnTo>
                <a:close/>
                <a:moveTo>
                  <a:pt x="37489" y="311"/>
                </a:moveTo>
                <a:lnTo>
                  <a:pt x="37489" y="6247"/>
                </a:lnTo>
                <a:lnTo>
                  <a:pt x="31553" y="6247"/>
                </a:lnTo>
                <a:lnTo>
                  <a:pt x="31553" y="311"/>
                </a:lnTo>
                <a:close/>
                <a:moveTo>
                  <a:pt x="43737" y="311"/>
                </a:moveTo>
                <a:lnTo>
                  <a:pt x="43737" y="6247"/>
                </a:lnTo>
                <a:lnTo>
                  <a:pt x="37802" y="6247"/>
                </a:lnTo>
                <a:lnTo>
                  <a:pt x="37802" y="311"/>
                </a:lnTo>
                <a:close/>
                <a:moveTo>
                  <a:pt x="49985" y="311"/>
                </a:moveTo>
                <a:lnTo>
                  <a:pt x="49985" y="6247"/>
                </a:lnTo>
                <a:lnTo>
                  <a:pt x="44049" y="6247"/>
                </a:lnTo>
                <a:lnTo>
                  <a:pt x="44049" y="311"/>
                </a:lnTo>
                <a:close/>
                <a:moveTo>
                  <a:pt x="56232" y="311"/>
                </a:moveTo>
                <a:lnTo>
                  <a:pt x="56232" y="6247"/>
                </a:lnTo>
                <a:lnTo>
                  <a:pt x="50296" y="6247"/>
                </a:lnTo>
                <a:lnTo>
                  <a:pt x="50296" y="311"/>
                </a:lnTo>
                <a:close/>
                <a:moveTo>
                  <a:pt x="62480" y="311"/>
                </a:moveTo>
                <a:lnTo>
                  <a:pt x="62480" y="6247"/>
                </a:lnTo>
                <a:lnTo>
                  <a:pt x="56545" y="6247"/>
                </a:lnTo>
                <a:lnTo>
                  <a:pt x="56545" y="311"/>
                </a:lnTo>
                <a:close/>
                <a:moveTo>
                  <a:pt x="68727" y="311"/>
                </a:moveTo>
                <a:lnTo>
                  <a:pt x="68727" y="6247"/>
                </a:lnTo>
                <a:lnTo>
                  <a:pt x="62792" y="6247"/>
                </a:lnTo>
                <a:lnTo>
                  <a:pt x="62792" y="311"/>
                </a:lnTo>
                <a:close/>
                <a:moveTo>
                  <a:pt x="74975" y="311"/>
                </a:moveTo>
                <a:lnTo>
                  <a:pt x="74975" y="6247"/>
                </a:lnTo>
                <a:lnTo>
                  <a:pt x="69039" y="6247"/>
                </a:lnTo>
                <a:lnTo>
                  <a:pt x="69039" y="311"/>
                </a:lnTo>
                <a:close/>
                <a:moveTo>
                  <a:pt x="81223" y="311"/>
                </a:moveTo>
                <a:lnTo>
                  <a:pt x="81223" y="6247"/>
                </a:lnTo>
                <a:lnTo>
                  <a:pt x="75286" y="6247"/>
                </a:lnTo>
                <a:lnTo>
                  <a:pt x="75286" y="311"/>
                </a:lnTo>
                <a:close/>
                <a:moveTo>
                  <a:pt x="87470" y="311"/>
                </a:moveTo>
                <a:lnTo>
                  <a:pt x="87470" y="6247"/>
                </a:lnTo>
                <a:lnTo>
                  <a:pt x="81535" y="6247"/>
                </a:lnTo>
                <a:lnTo>
                  <a:pt x="81535" y="311"/>
                </a:lnTo>
                <a:close/>
                <a:moveTo>
                  <a:pt x="93720" y="311"/>
                </a:moveTo>
                <a:lnTo>
                  <a:pt x="93720" y="6247"/>
                </a:lnTo>
                <a:lnTo>
                  <a:pt x="87784" y="6247"/>
                </a:lnTo>
                <a:lnTo>
                  <a:pt x="87784" y="311"/>
                </a:lnTo>
                <a:close/>
                <a:moveTo>
                  <a:pt x="99967" y="311"/>
                </a:moveTo>
                <a:lnTo>
                  <a:pt x="99967" y="6247"/>
                </a:lnTo>
                <a:lnTo>
                  <a:pt x="94031" y="6247"/>
                </a:lnTo>
                <a:lnTo>
                  <a:pt x="94031" y="311"/>
                </a:lnTo>
                <a:close/>
                <a:moveTo>
                  <a:pt x="106214" y="311"/>
                </a:moveTo>
                <a:lnTo>
                  <a:pt x="106214" y="6247"/>
                </a:lnTo>
                <a:lnTo>
                  <a:pt x="100280" y="6247"/>
                </a:lnTo>
                <a:lnTo>
                  <a:pt x="100280" y="311"/>
                </a:lnTo>
                <a:close/>
                <a:moveTo>
                  <a:pt x="112461" y="311"/>
                </a:moveTo>
                <a:lnTo>
                  <a:pt x="112461" y="6247"/>
                </a:lnTo>
                <a:lnTo>
                  <a:pt x="106527" y="6247"/>
                </a:lnTo>
                <a:lnTo>
                  <a:pt x="106527" y="311"/>
                </a:lnTo>
                <a:close/>
                <a:moveTo>
                  <a:pt x="118710" y="311"/>
                </a:moveTo>
                <a:lnTo>
                  <a:pt x="118710" y="6247"/>
                </a:lnTo>
                <a:lnTo>
                  <a:pt x="112774" y="6247"/>
                </a:lnTo>
                <a:lnTo>
                  <a:pt x="112774" y="311"/>
                </a:lnTo>
                <a:close/>
                <a:moveTo>
                  <a:pt x="124957" y="311"/>
                </a:moveTo>
                <a:lnTo>
                  <a:pt x="124957" y="6247"/>
                </a:lnTo>
                <a:lnTo>
                  <a:pt x="119021" y="6247"/>
                </a:lnTo>
                <a:lnTo>
                  <a:pt x="119021" y="311"/>
                </a:lnTo>
                <a:close/>
                <a:moveTo>
                  <a:pt x="131204" y="311"/>
                </a:moveTo>
                <a:lnTo>
                  <a:pt x="131204" y="6247"/>
                </a:lnTo>
                <a:lnTo>
                  <a:pt x="125270" y="6247"/>
                </a:lnTo>
                <a:lnTo>
                  <a:pt x="125270" y="311"/>
                </a:lnTo>
                <a:close/>
                <a:moveTo>
                  <a:pt x="137451" y="311"/>
                </a:moveTo>
                <a:lnTo>
                  <a:pt x="137451" y="6247"/>
                </a:lnTo>
                <a:lnTo>
                  <a:pt x="131517" y="6247"/>
                </a:lnTo>
                <a:lnTo>
                  <a:pt x="131517" y="311"/>
                </a:lnTo>
                <a:close/>
                <a:moveTo>
                  <a:pt x="143702" y="311"/>
                </a:moveTo>
                <a:lnTo>
                  <a:pt x="143702" y="6247"/>
                </a:lnTo>
                <a:lnTo>
                  <a:pt x="137766" y="6247"/>
                </a:lnTo>
                <a:lnTo>
                  <a:pt x="137766" y="311"/>
                </a:lnTo>
                <a:close/>
                <a:moveTo>
                  <a:pt x="149949" y="311"/>
                </a:moveTo>
                <a:lnTo>
                  <a:pt x="149949" y="6247"/>
                </a:lnTo>
                <a:lnTo>
                  <a:pt x="144015" y="6247"/>
                </a:lnTo>
                <a:lnTo>
                  <a:pt x="144015" y="311"/>
                </a:lnTo>
                <a:close/>
                <a:moveTo>
                  <a:pt x="156196" y="311"/>
                </a:moveTo>
                <a:lnTo>
                  <a:pt x="156196" y="6247"/>
                </a:lnTo>
                <a:lnTo>
                  <a:pt x="150262" y="6247"/>
                </a:lnTo>
                <a:lnTo>
                  <a:pt x="150262" y="311"/>
                </a:lnTo>
                <a:close/>
                <a:moveTo>
                  <a:pt x="162445" y="311"/>
                </a:moveTo>
                <a:lnTo>
                  <a:pt x="162445" y="6247"/>
                </a:lnTo>
                <a:lnTo>
                  <a:pt x="156509" y="6247"/>
                </a:lnTo>
                <a:lnTo>
                  <a:pt x="156509" y="311"/>
                </a:lnTo>
                <a:close/>
                <a:moveTo>
                  <a:pt x="168692" y="311"/>
                </a:moveTo>
                <a:lnTo>
                  <a:pt x="168692" y="6247"/>
                </a:lnTo>
                <a:lnTo>
                  <a:pt x="162756" y="6247"/>
                </a:lnTo>
                <a:lnTo>
                  <a:pt x="162756" y="311"/>
                </a:lnTo>
                <a:close/>
                <a:moveTo>
                  <a:pt x="174939" y="311"/>
                </a:moveTo>
                <a:lnTo>
                  <a:pt x="174939" y="6247"/>
                </a:lnTo>
                <a:lnTo>
                  <a:pt x="169005" y="6247"/>
                </a:lnTo>
                <a:lnTo>
                  <a:pt x="169005" y="311"/>
                </a:lnTo>
                <a:close/>
                <a:moveTo>
                  <a:pt x="181186" y="311"/>
                </a:moveTo>
                <a:lnTo>
                  <a:pt x="181186" y="6247"/>
                </a:lnTo>
                <a:lnTo>
                  <a:pt x="175252" y="6247"/>
                </a:lnTo>
                <a:lnTo>
                  <a:pt x="175252" y="311"/>
                </a:lnTo>
                <a:close/>
                <a:moveTo>
                  <a:pt x="187435" y="311"/>
                </a:moveTo>
                <a:lnTo>
                  <a:pt x="187435" y="6247"/>
                </a:lnTo>
                <a:lnTo>
                  <a:pt x="181499" y="6247"/>
                </a:lnTo>
                <a:lnTo>
                  <a:pt x="181499" y="311"/>
                </a:lnTo>
                <a:close/>
                <a:moveTo>
                  <a:pt x="193684" y="311"/>
                </a:moveTo>
                <a:lnTo>
                  <a:pt x="193684" y="6247"/>
                </a:lnTo>
                <a:lnTo>
                  <a:pt x="187749" y="6247"/>
                </a:lnTo>
                <a:lnTo>
                  <a:pt x="187749" y="311"/>
                </a:lnTo>
                <a:close/>
                <a:moveTo>
                  <a:pt x="199931" y="311"/>
                </a:moveTo>
                <a:lnTo>
                  <a:pt x="199931" y="6247"/>
                </a:lnTo>
                <a:lnTo>
                  <a:pt x="193996" y="6247"/>
                </a:lnTo>
                <a:lnTo>
                  <a:pt x="193996" y="311"/>
                </a:lnTo>
                <a:close/>
                <a:moveTo>
                  <a:pt x="206180" y="311"/>
                </a:moveTo>
                <a:lnTo>
                  <a:pt x="206180" y="6247"/>
                </a:lnTo>
                <a:lnTo>
                  <a:pt x="200244" y="6247"/>
                </a:lnTo>
                <a:lnTo>
                  <a:pt x="200244" y="311"/>
                </a:lnTo>
                <a:close/>
                <a:moveTo>
                  <a:pt x="212427" y="311"/>
                </a:moveTo>
                <a:lnTo>
                  <a:pt x="212427" y="6247"/>
                </a:lnTo>
                <a:lnTo>
                  <a:pt x="206491" y="6247"/>
                </a:lnTo>
                <a:lnTo>
                  <a:pt x="206491" y="311"/>
                </a:lnTo>
                <a:close/>
                <a:moveTo>
                  <a:pt x="218674" y="311"/>
                </a:moveTo>
                <a:lnTo>
                  <a:pt x="218674" y="6247"/>
                </a:lnTo>
                <a:lnTo>
                  <a:pt x="212739" y="6247"/>
                </a:lnTo>
                <a:lnTo>
                  <a:pt x="212739" y="311"/>
                </a:lnTo>
                <a:close/>
                <a:moveTo>
                  <a:pt x="224921" y="311"/>
                </a:moveTo>
                <a:lnTo>
                  <a:pt x="224921" y="6247"/>
                </a:lnTo>
                <a:lnTo>
                  <a:pt x="218987" y="6247"/>
                </a:lnTo>
                <a:lnTo>
                  <a:pt x="218987" y="311"/>
                </a:lnTo>
                <a:close/>
                <a:moveTo>
                  <a:pt x="231170" y="311"/>
                </a:moveTo>
                <a:lnTo>
                  <a:pt x="231170" y="6247"/>
                </a:lnTo>
                <a:lnTo>
                  <a:pt x="225234" y="6247"/>
                </a:lnTo>
                <a:lnTo>
                  <a:pt x="225234" y="311"/>
                </a:lnTo>
                <a:close/>
                <a:moveTo>
                  <a:pt x="237417" y="311"/>
                </a:moveTo>
                <a:lnTo>
                  <a:pt x="237417" y="6247"/>
                </a:lnTo>
                <a:lnTo>
                  <a:pt x="231481" y="6247"/>
                </a:lnTo>
                <a:lnTo>
                  <a:pt x="231481" y="311"/>
                </a:lnTo>
                <a:close/>
                <a:moveTo>
                  <a:pt x="243664" y="311"/>
                </a:moveTo>
                <a:lnTo>
                  <a:pt x="243664" y="6247"/>
                </a:lnTo>
                <a:lnTo>
                  <a:pt x="237729" y="6247"/>
                </a:lnTo>
                <a:lnTo>
                  <a:pt x="237729" y="311"/>
                </a:lnTo>
                <a:close/>
                <a:moveTo>
                  <a:pt x="249914" y="311"/>
                </a:moveTo>
                <a:lnTo>
                  <a:pt x="249914" y="6247"/>
                </a:lnTo>
                <a:lnTo>
                  <a:pt x="243978" y="6247"/>
                </a:lnTo>
                <a:lnTo>
                  <a:pt x="243978" y="311"/>
                </a:lnTo>
                <a:close/>
                <a:moveTo>
                  <a:pt x="256161" y="311"/>
                </a:moveTo>
                <a:lnTo>
                  <a:pt x="256161" y="6247"/>
                </a:lnTo>
                <a:lnTo>
                  <a:pt x="250225" y="6247"/>
                </a:lnTo>
                <a:lnTo>
                  <a:pt x="250225" y="311"/>
                </a:lnTo>
                <a:close/>
                <a:moveTo>
                  <a:pt x="262409" y="311"/>
                </a:moveTo>
                <a:lnTo>
                  <a:pt x="262409" y="6247"/>
                </a:lnTo>
                <a:lnTo>
                  <a:pt x="256474" y="6247"/>
                </a:lnTo>
                <a:lnTo>
                  <a:pt x="256474" y="311"/>
                </a:lnTo>
                <a:close/>
                <a:moveTo>
                  <a:pt x="268656" y="311"/>
                </a:moveTo>
                <a:lnTo>
                  <a:pt x="268656" y="6247"/>
                </a:lnTo>
                <a:lnTo>
                  <a:pt x="262721" y="6247"/>
                </a:lnTo>
                <a:lnTo>
                  <a:pt x="262721" y="311"/>
                </a:lnTo>
                <a:close/>
                <a:moveTo>
                  <a:pt x="274904" y="311"/>
                </a:moveTo>
                <a:lnTo>
                  <a:pt x="274904" y="6247"/>
                </a:lnTo>
                <a:lnTo>
                  <a:pt x="268968" y="6247"/>
                </a:lnTo>
                <a:lnTo>
                  <a:pt x="268968" y="311"/>
                </a:lnTo>
                <a:close/>
                <a:moveTo>
                  <a:pt x="6251" y="6560"/>
                </a:moveTo>
                <a:lnTo>
                  <a:pt x="6251" y="12494"/>
                </a:lnTo>
                <a:lnTo>
                  <a:pt x="315" y="12494"/>
                </a:lnTo>
                <a:lnTo>
                  <a:pt x="315" y="6560"/>
                </a:lnTo>
                <a:close/>
                <a:moveTo>
                  <a:pt x="12498" y="6560"/>
                </a:moveTo>
                <a:lnTo>
                  <a:pt x="12498" y="12494"/>
                </a:lnTo>
                <a:lnTo>
                  <a:pt x="6562" y="12494"/>
                </a:lnTo>
                <a:lnTo>
                  <a:pt x="6562" y="6560"/>
                </a:lnTo>
                <a:close/>
                <a:moveTo>
                  <a:pt x="18745" y="6560"/>
                </a:moveTo>
                <a:lnTo>
                  <a:pt x="18745" y="12494"/>
                </a:lnTo>
                <a:lnTo>
                  <a:pt x="12810" y="12494"/>
                </a:lnTo>
                <a:lnTo>
                  <a:pt x="12810" y="6560"/>
                </a:lnTo>
                <a:close/>
                <a:moveTo>
                  <a:pt x="24992" y="6560"/>
                </a:moveTo>
                <a:lnTo>
                  <a:pt x="24992" y="12494"/>
                </a:lnTo>
                <a:lnTo>
                  <a:pt x="19058" y="12494"/>
                </a:lnTo>
                <a:lnTo>
                  <a:pt x="19058" y="6560"/>
                </a:lnTo>
                <a:close/>
                <a:moveTo>
                  <a:pt x="31241" y="6560"/>
                </a:moveTo>
                <a:lnTo>
                  <a:pt x="31241" y="12494"/>
                </a:lnTo>
                <a:lnTo>
                  <a:pt x="25305" y="12494"/>
                </a:lnTo>
                <a:lnTo>
                  <a:pt x="25305" y="6560"/>
                </a:lnTo>
                <a:close/>
                <a:moveTo>
                  <a:pt x="37489" y="6560"/>
                </a:moveTo>
                <a:lnTo>
                  <a:pt x="37489" y="12494"/>
                </a:lnTo>
                <a:lnTo>
                  <a:pt x="31553" y="12494"/>
                </a:lnTo>
                <a:lnTo>
                  <a:pt x="31553" y="6560"/>
                </a:lnTo>
                <a:close/>
                <a:moveTo>
                  <a:pt x="43737" y="6560"/>
                </a:moveTo>
                <a:lnTo>
                  <a:pt x="43737" y="12494"/>
                </a:lnTo>
                <a:lnTo>
                  <a:pt x="37802" y="12494"/>
                </a:lnTo>
                <a:lnTo>
                  <a:pt x="37802" y="6560"/>
                </a:lnTo>
                <a:close/>
                <a:moveTo>
                  <a:pt x="49985" y="6560"/>
                </a:moveTo>
                <a:lnTo>
                  <a:pt x="49985" y="12494"/>
                </a:lnTo>
                <a:lnTo>
                  <a:pt x="44049" y="12494"/>
                </a:lnTo>
                <a:lnTo>
                  <a:pt x="44049" y="6560"/>
                </a:lnTo>
                <a:close/>
                <a:moveTo>
                  <a:pt x="56232" y="6560"/>
                </a:moveTo>
                <a:lnTo>
                  <a:pt x="56232" y="12494"/>
                </a:lnTo>
                <a:lnTo>
                  <a:pt x="50296" y="12494"/>
                </a:lnTo>
                <a:lnTo>
                  <a:pt x="50296" y="6560"/>
                </a:lnTo>
                <a:close/>
                <a:moveTo>
                  <a:pt x="62480" y="6560"/>
                </a:moveTo>
                <a:lnTo>
                  <a:pt x="62480" y="12494"/>
                </a:lnTo>
                <a:lnTo>
                  <a:pt x="56545" y="12494"/>
                </a:lnTo>
                <a:lnTo>
                  <a:pt x="56545" y="6560"/>
                </a:lnTo>
                <a:close/>
                <a:moveTo>
                  <a:pt x="68727" y="6560"/>
                </a:moveTo>
                <a:lnTo>
                  <a:pt x="68727" y="12494"/>
                </a:lnTo>
                <a:lnTo>
                  <a:pt x="62792" y="12494"/>
                </a:lnTo>
                <a:lnTo>
                  <a:pt x="62792" y="6560"/>
                </a:lnTo>
                <a:close/>
                <a:moveTo>
                  <a:pt x="74975" y="6560"/>
                </a:moveTo>
                <a:lnTo>
                  <a:pt x="74975" y="12494"/>
                </a:lnTo>
                <a:lnTo>
                  <a:pt x="69039" y="12494"/>
                </a:lnTo>
                <a:lnTo>
                  <a:pt x="69039" y="6560"/>
                </a:lnTo>
                <a:close/>
                <a:moveTo>
                  <a:pt x="81223" y="6560"/>
                </a:moveTo>
                <a:lnTo>
                  <a:pt x="81223" y="12494"/>
                </a:lnTo>
                <a:lnTo>
                  <a:pt x="75286" y="12494"/>
                </a:lnTo>
                <a:lnTo>
                  <a:pt x="75286" y="6560"/>
                </a:lnTo>
                <a:close/>
                <a:moveTo>
                  <a:pt x="87470" y="6560"/>
                </a:moveTo>
                <a:lnTo>
                  <a:pt x="87470" y="12494"/>
                </a:lnTo>
                <a:lnTo>
                  <a:pt x="81535" y="12494"/>
                </a:lnTo>
                <a:lnTo>
                  <a:pt x="81535" y="6560"/>
                </a:lnTo>
                <a:close/>
                <a:moveTo>
                  <a:pt x="93720" y="6560"/>
                </a:moveTo>
                <a:lnTo>
                  <a:pt x="93720" y="12494"/>
                </a:lnTo>
                <a:lnTo>
                  <a:pt x="87784" y="12494"/>
                </a:lnTo>
                <a:lnTo>
                  <a:pt x="87784" y="6560"/>
                </a:lnTo>
                <a:close/>
                <a:moveTo>
                  <a:pt x="99967" y="6560"/>
                </a:moveTo>
                <a:lnTo>
                  <a:pt x="99967" y="12494"/>
                </a:lnTo>
                <a:lnTo>
                  <a:pt x="94031" y="12494"/>
                </a:lnTo>
                <a:lnTo>
                  <a:pt x="94031" y="6560"/>
                </a:lnTo>
                <a:close/>
                <a:moveTo>
                  <a:pt x="106214" y="6560"/>
                </a:moveTo>
                <a:lnTo>
                  <a:pt x="106214" y="12494"/>
                </a:lnTo>
                <a:lnTo>
                  <a:pt x="100280" y="12494"/>
                </a:lnTo>
                <a:lnTo>
                  <a:pt x="100280" y="6560"/>
                </a:lnTo>
                <a:close/>
                <a:moveTo>
                  <a:pt x="112461" y="6560"/>
                </a:moveTo>
                <a:lnTo>
                  <a:pt x="112461" y="12494"/>
                </a:lnTo>
                <a:lnTo>
                  <a:pt x="106527" y="12494"/>
                </a:lnTo>
                <a:lnTo>
                  <a:pt x="106527" y="6560"/>
                </a:lnTo>
                <a:close/>
                <a:moveTo>
                  <a:pt x="118710" y="6560"/>
                </a:moveTo>
                <a:lnTo>
                  <a:pt x="118710" y="12494"/>
                </a:lnTo>
                <a:lnTo>
                  <a:pt x="112774" y="12494"/>
                </a:lnTo>
                <a:lnTo>
                  <a:pt x="112774" y="6560"/>
                </a:lnTo>
                <a:close/>
                <a:moveTo>
                  <a:pt x="124957" y="6560"/>
                </a:moveTo>
                <a:lnTo>
                  <a:pt x="124957" y="12494"/>
                </a:lnTo>
                <a:lnTo>
                  <a:pt x="119021" y="12494"/>
                </a:lnTo>
                <a:lnTo>
                  <a:pt x="119021" y="6560"/>
                </a:lnTo>
                <a:close/>
                <a:moveTo>
                  <a:pt x="131204" y="6560"/>
                </a:moveTo>
                <a:lnTo>
                  <a:pt x="131204" y="12494"/>
                </a:lnTo>
                <a:lnTo>
                  <a:pt x="125270" y="12494"/>
                </a:lnTo>
                <a:lnTo>
                  <a:pt x="125270" y="6560"/>
                </a:lnTo>
                <a:close/>
                <a:moveTo>
                  <a:pt x="137451" y="6560"/>
                </a:moveTo>
                <a:lnTo>
                  <a:pt x="137451" y="12494"/>
                </a:lnTo>
                <a:lnTo>
                  <a:pt x="131517" y="12494"/>
                </a:lnTo>
                <a:lnTo>
                  <a:pt x="131517" y="6560"/>
                </a:lnTo>
                <a:close/>
                <a:moveTo>
                  <a:pt x="143702" y="6560"/>
                </a:moveTo>
                <a:lnTo>
                  <a:pt x="143702" y="12494"/>
                </a:lnTo>
                <a:lnTo>
                  <a:pt x="137766" y="12494"/>
                </a:lnTo>
                <a:lnTo>
                  <a:pt x="137766" y="6560"/>
                </a:lnTo>
                <a:close/>
                <a:moveTo>
                  <a:pt x="149949" y="6560"/>
                </a:moveTo>
                <a:lnTo>
                  <a:pt x="149949" y="12494"/>
                </a:lnTo>
                <a:lnTo>
                  <a:pt x="144015" y="12494"/>
                </a:lnTo>
                <a:lnTo>
                  <a:pt x="144015" y="6560"/>
                </a:lnTo>
                <a:close/>
                <a:moveTo>
                  <a:pt x="156196" y="6560"/>
                </a:moveTo>
                <a:lnTo>
                  <a:pt x="156196" y="12494"/>
                </a:lnTo>
                <a:lnTo>
                  <a:pt x="150262" y="12494"/>
                </a:lnTo>
                <a:lnTo>
                  <a:pt x="150262" y="6560"/>
                </a:lnTo>
                <a:close/>
                <a:moveTo>
                  <a:pt x="162445" y="6560"/>
                </a:moveTo>
                <a:lnTo>
                  <a:pt x="162445" y="12494"/>
                </a:lnTo>
                <a:lnTo>
                  <a:pt x="156509" y="12494"/>
                </a:lnTo>
                <a:lnTo>
                  <a:pt x="156509" y="6560"/>
                </a:lnTo>
                <a:close/>
                <a:moveTo>
                  <a:pt x="168692" y="6560"/>
                </a:moveTo>
                <a:lnTo>
                  <a:pt x="168692" y="12494"/>
                </a:lnTo>
                <a:lnTo>
                  <a:pt x="162756" y="12494"/>
                </a:lnTo>
                <a:lnTo>
                  <a:pt x="162756" y="6560"/>
                </a:lnTo>
                <a:close/>
                <a:moveTo>
                  <a:pt x="174939" y="6560"/>
                </a:moveTo>
                <a:lnTo>
                  <a:pt x="174939" y="12494"/>
                </a:lnTo>
                <a:lnTo>
                  <a:pt x="169005" y="12494"/>
                </a:lnTo>
                <a:lnTo>
                  <a:pt x="169005" y="6560"/>
                </a:lnTo>
                <a:close/>
                <a:moveTo>
                  <a:pt x="181186" y="6560"/>
                </a:moveTo>
                <a:lnTo>
                  <a:pt x="181186" y="12494"/>
                </a:lnTo>
                <a:lnTo>
                  <a:pt x="175252" y="12494"/>
                </a:lnTo>
                <a:lnTo>
                  <a:pt x="175252" y="6560"/>
                </a:lnTo>
                <a:close/>
                <a:moveTo>
                  <a:pt x="187435" y="6560"/>
                </a:moveTo>
                <a:lnTo>
                  <a:pt x="187435" y="12494"/>
                </a:lnTo>
                <a:lnTo>
                  <a:pt x="181499" y="12494"/>
                </a:lnTo>
                <a:lnTo>
                  <a:pt x="181499" y="6560"/>
                </a:lnTo>
                <a:close/>
                <a:moveTo>
                  <a:pt x="193684" y="6560"/>
                </a:moveTo>
                <a:lnTo>
                  <a:pt x="193684" y="12494"/>
                </a:lnTo>
                <a:lnTo>
                  <a:pt x="187749" y="12494"/>
                </a:lnTo>
                <a:lnTo>
                  <a:pt x="187749" y="6560"/>
                </a:lnTo>
                <a:close/>
                <a:moveTo>
                  <a:pt x="199931" y="6560"/>
                </a:moveTo>
                <a:lnTo>
                  <a:pt x="199931" y="12494"/>
                </a:lnTo>
                <a:lnTo>
                  <a:pt x="193996" y="12494"/>
                </a:lnTo>
                <a:lnTo>
                  <a:pt x="193996" y="6560"/>
                </a:lnTo>
                <a:close/>
                <a:moveTo>
                  <a:pt x="206180" y="6560"/>
                </a:moveTo>
                <a:lnTo>
                  <a:pt x="206180" y="12494"/>
                </a:lnTo>
                <a:lnTo>
                  <a:pt x="200244" y="12494"/>
                </a:lnTo>
                <a:lnTo>
                  <a:pt x="200244" y="6560"/>
                </a:lnTo>
                <a:close/>
                <a:moveTo>
                  <a:pt x="212427" y="6560"/>
                </a:moveTo>
                <a:lnTo>
                  <a:pt x="212427" y="12494"/>
                </a:lnTo>
                <a:lnTo>
                  <a:pt x="206491" y="12494"/>
                </a:lnTo>
                <a:lnTo>
                  <a:pt x="206491" y="6560"/>
                </a:lnTo>
                <a:close/>
                <a:moveTo>
                  <a:pt x="218674" y="6560"/>
                </a:moveTo>
                <a:lnTo>
                  <a:pt x="218674" y="12494"/>
                </a:lnTo>
                <a:lnTo>
                  <a:pt x="212739" y="12494"/>
                </a:lnTo>
                <a:lnTo>
                  <a:pt x="212739" y="6560"/>
                </a:lnTo>
                <a:close/>
                <a:moveTo>
                  <a:pt x="224921" y="6560"/>
                </a:moveTo>
                <a:lnTo>
                  <a:pt x="224921" y="12494"/>
                </a:lnTo>
                <a:lnTo>
                  <a:pt x="218987" y="12494"/>
                </a:lnTo>
                <a:lnTo>
                  <a:pt x="218987" y="6560"/>
                </a:lnTo>
                <a:close/>
                <a:moveTo>
                  <a:pt x="231170" y="6560"/>
                </a:moveTo>
                <a:lnTo>
                  <a:pt x="231170" y="12494"/>
                </a:lnTo>
                <a:lnTo>
                  <a:pt x="225234" y="12494"/>
                </a:lnTo>
                <a:lnTo>
                  <a:pt x="225234" y="6560"/>
                </a:lnTo>
                <a:close/>
                <a:moveTo>
                  <a:pt x="237417" y="6560"/>
                </a:moveTo>
                <a:lnTo>
                  <a:pt x="237417" y="12494"/>
                </a:lnTo>
                <a:lnTo>
                  <a:pt x="231481" y="12494"/>
                </a:lnTo>
                <a:lnTo>
                  <a:pt x="231481" y="6560"/>
                </a:lnTo>
                <a:close/>
                <a:moveTo>
                  <a:pt x="243664" y="6560"/>
                </a:moveTo>
                <a:lnTo>
                  <a:pt x="243664" y="12494"/>
                </a:lnTo>
                <a:lnTo>
                  <a:pt x="237729" y="12494"/>
                </a:lnTo>
                <a:lnTo>
                  <a:pt x="237729" y="6560"/>
                </a:lnTo>
                <a:close/>
                <a:moveTo>
                  <a:pt x="249914" y="6560"/>
                </a:moveTo>
                <a:lnTo>
                  <a:pt x="249914" y="12494"/>
                </a:lnTo>
                <a:lnTo>
                  <a:pt x="243978" y="12494"/>
                </a:lnTo>
                <a:lnTo>
                  <a:pt x="243978" y="6560"/>
                </a:lnTo>
                <a:close/>
                <a:moveTo>
                  <a:pt x="256161" y="6560"/>
                </a:moveTo>
                <a:lnTo>
                  <a:pt x="256161" y="12494"/>
                </a:lnTo>
                <a:lnTo>
                  <a:pt x="250225" y="12494"/>
                </a:lnTo>
                <a:lnTo>
                  <a:pt x="250225" y="6560"/>
                </a:lnTo>
                <a:close/>
                <a:moveTo>
                  <a:pt x="262409" y="6560"/>
                </a:moveTo>
                <a:lnTo>
                  <a:pt x="262409" y="12494"/>
                </a:lnTo>
                <a:lnTo>
                  <a:pt x="256474" y="12494"/>
                </a:lnTo>
                <a:lnTo>
                  <a:pt x="256474" y="6560"/>
                </a:lnTo>
                <a:close/>
                <a:moveTo>
                  <a:pt x="268656" y="6560"/>
                </a:moveTo>
                <a:lnTo>
                  <a:pt x="268656" y="12494"/>
                </a:lnTo>
                <a:lnTo>
                  <a:pt x="262721" y="12494"/>
                </a:lnTo>
                <a:lnTo>
                  <a:pt x="262721" y="6560"/>
                </a:lnTo>
                <a:close/>
                <a:moveTo>
                  <a:pt x="274904" y="6560"/>
                </a:moveTo>
                <a:lnTo>
                  <a:pt x="274904" y="12494"/>
                </a:lnTo>
                <a:lnTo>
                  <a:pt x="268968" y="12494"/>
                </a:lnTo>
                <a:lnTo>
                  <a:pt x="268968" y="6560"/>
                </a:lnTo>
                <a:close/>
                <a:moveTo>
                  <a:pt x="6251" y="12807"/>
                </a:moveTo>
                <a:lnTo>
                  <a:pt x="6251" y="18742"/>
                </a:lnTo>
                <a:lnTo>
                  <a:pt x="315" y="18742"/>
                </a:lnTo>
                <a:lnTo>
                  <a:pt x="315" y="12807"/>
                </a:lnTo>
                <a:close/>
                <a:moveTo>
                  <a:pt x="12498" y="12807"/>
                </a:moveTo>
                <a:lnTo>
                  <a:pt x="12498" y="18742"/>
                </a:lnTo>
                <a:lnTo>
                  <a:pt x="6562" y="18742"/>
                </a:lnTo>
                <a:lnTo>
                  <a:pt x="6562" y="12807"/>
                </a:lnTo>
                <a:close/>
                <a:moveTo>
                  <a:pt x="18745" y="12807"/>
                </a:moveTo>
                <a:lnTo>
                  <a:pt x="18745" y="18742"/>
                </a:lnTo>
                <a:lnTo>
                  <a:pt x="12810" y="18742"/>
                </a:lnTo>
                <a:lnTo>
                  <a:pt x="12810" y="12807"/>
                </a:lnTo>
                <a:close/>
                <a:moveTo>
                  <a:pt x="24992" y="12807"/>
                </a:moveTo>
                <a:lnTo>
                  <a:pt x="24992" y="18742"/>
                </a:lnTo>
                <a:lnTo>
                  <a:pt x="19058" y="18742"/>
                </a:lnTo>
                <a:lnTo>
                  <a:pt x="19058" y="12807"/>
                </a:lnTo>
                <a:close/>
                <a:moveTo>
                  <a:pt x="31241" y="12807"/>
                </a:moveTo>
                <a:lnTo>
                  <a:pt x="31241" y="18742"/>
                </a:lnTo>
                <a:lnTo>
                  <a:pt x="25305" y="18742"/>
                </a:lnTo>
                <a:lnTo>
                  <a:pt x="25305" y="12807"/>
                </a:lnTo>
                <a:close/>
                <a:moveTo>
                  <a:pt x="37489" y="12807"/>
                </a:moveTo>
                <a:lnTo>
                  <a:pt x="37489" y="18742"/>
                </a:lnTo>
                <a:lnTo>
                  <a:pt x="31553" y="18742"/>
                </a:lnTo>
                <a:lnTo>
                  <a:pt x="31553" y="12807"/>
                </a:lnTo>
                <a:close/>
                <a:moveTo>
                  <a:pt x="43737" y="12807"/>
                </a:moveTo>
                <a:lnTo>
                  <a:pt x="43737" y="18742"/>
                </a:lnTo>
                <a:lnTo>
                  <a:pt x="37802" y="18742"/>
                </a:lnTo>
                <a:lnTo>
                  <a:pt x="37802" y="12807"/>
                </a:lnTo>
                <a:close/>
                <a:moveTo>
                  <a:pt x="49985" y="12807"/>
                </a:moveTo>
                <a:lnTo>
                  <a:pt x="49985" y="18742"/>
                </a:lnTo>
                <a:lnTo>
                  <a:pt x="44049" y="18742"/>
                </a:lnTo>
                <a:lnTo>
                  <a:pt x="44049" y="12807"/>
                </a:lnTo>
                <a:close/>
                <a:moveTo>
                  <a:pt x="56232" y="12807"/>
                </a:moveTo>
                <a:lnTo>
                  <a:pt x="56232" y="18742"/>
                </a:lnTo>
                <a:lnTo>
                  <a:pt x="50296" y="18742"/>
                </a:lnTo>
                <a:lnTo>
                  <a:pt x="50296" y="12807"/>
                </a:lnTo>
                <a:close/>
                <a:moveTo>
                  <a:pt x="62480" y="12807"/>
                </a:moveTo>
                <a:lnTo>
                  <a:pt x="62480" y="18742"/>
                </a:lnTo>
                <a:lnTo>
                  <a:pt x="56545" y="18742"/>
                </a:lnTo>
                <a:lnTo>
                  <a:pt x="56545" y="12807"/>
                </a:lnTo>
                <a:close/>
                <a:moveTo>
                  <a:pt x="68727" y="12807"/>
                </a:moveTo>
                <a:lnTo>
                  <a:pt x="68727" y="18742"/>
                </a:lnTo>
                <a:lnTo>
                  <a:pt x="62792" y="18742"/>
                </a:lnTo>
                <a:lnTo>
                  <a:pt x="62792" y="12807"/>
                </a:lnTo>
                <a:close/>
                <a:moveTo>
                  <a:pt x="74975" y="12807"/>
                </a:moveTo>
                <a:lnTo>
                  <a:pt x="74975" y="18742"/>
                </a:lnTo>
                <a:lnTo>
                  <a:pt x="69039" y="18742"/>
                </a:lnTo>
                <a:lnTo>
                  <a:pt x="69039" y="12807"/>
                </a:lnTo>
                <a:close/>
                <a:moveTo>
                  <a:pt x="81223" y="12807"/>
                </a:moveTo>
                <a:lnTo>
                  <a:pt x="81223" y="18742"/>
                </a:lnTo>
                <a:lnTo>
                  <a:pt x="75286" y="18742"/>
                </a:lnTo>
                <a:lnTo>
                  <a:pt x="75286" y="12807"/>
                </a:lnTo>
                <a:close/>
                <a:moveTo>
                  <a:pt x="87470" y="12807"/>
                </a:moveTo>
                <a:lnTo>
                  <a:pt x="87470" y="18742"/>
                </a:lnTo>
                <a:lnTo>
                  <a:pt x="81535" y="18742"/>
                </a:lnTo>
                <a:lnTo>
                  <a:pt x="81535" y="12807"/>
                </a:lnTo>
                <a:close/>
                <a:moveTo>
                  <a:pt x="93720" y="12807"/>
                </a:moveTo>
                <a:lnTo>
                  <a:pt x="93720" y="18742"/>
                </a:lnTo>
                <a:lnTo>
                  <a:pt x="87784" y="18742"/>
                </a:lnTo>
                <a:lnTo>
                  <a:pt x="87784" y="12807"/>
                </a:lnTo>
                <a:close/>
                <a:moveTo>
                  <a:pt x="99967" y="12807"/>
                </a:moveTo>
                <a:lnTo>
                  <a:pt x="99967" y="18742"/>
                </a:lnTo>
                <a:lnTo>
                  <a:pt x="94031" y="18742"/>
                </a:lnTo>
                <a:lnTo>
                  <a:pt x="94031" y="12807"/>
                </a:lnTo>
                <a:close/>
                <a:moveTo>
                  <a:pt x="106214" y="12807"/>
                </a:moveTo>
                <a:lnTo>
                  <a:pt x="106214" y="18742"/>
                </a:lnTo>
                <a:lnTo>
                  <a:pt x="100280" y="18742"/>
                </a:lnTo>
                <a:lnTo>
                  <a:pt x="100280" y="12807"/>
                </a:lnTo>
                <a:close/>
                <a:moveTo>
                  <a:pt x="112461" y="12807"/>
                </a:moveTo>
                <a:lnTo>
                  <a:pt x="112461" y="18742"/>
                </a:lnTo>
                <a:lnTo>
                  <a:pt x="106527" y="18742"/>
                </a:lnTo>
                <a:lnTo>
                  <a:pt x="106527" y="12807"/>
                </a:lnTo>
                <a:close/>
                <a:moveTo>
                  <a:pt x="118710" y="12807"/>
                </a:moveTo>
                <a:lnTo>
                  <a:pt x="118710" y="18742"/>
                </a:lnTo>
                <a:lnTo>
                  <a:pt x="112774" y="18742"/>
                </a:lnTo>
                <a:lnTo>
                  <a:pt x="112774" y="12807"/>
                </a:lnTo>
                <a:close/>
                <a:moveTo>
                  <a:pt x="124957" y="12807"/>
                </a:moveTo>
                <a:lnTo>
                  <a:pt x="124957" y="18742"/>
                </a:lnTo>
                <a:lnTo>
                  <a:pt x="119021" y="18742"/>
                </a:lnTo>
                <a:lnTo>
                  <a:pt x="119021" y="12807"/>
                </a:lnTo>
                <a:close/>
                <a:moveTo>
                  <a:pt x="131204" y="12807"/>
                </a:moveTo>
                <a:lnTo>
                  <a:pt x="131204" y="18742"/>
                </a:lnTo>
                <a:lnTo>
                  <a:pt x="125270" y="18742"/>
                </a:lnTo>
                <a:lnTo>
                  <a:pt x="125270" y="12807"/>
                </a:lnTo>
                <a:close/>
                <a:moveTo>
                  <a:pt x="137451" y="12807"/>
                </a:moveTo>
                <a:lnTo>
                  <a:pt x="137451" y="18742"/>
                </a:lnTo>
                <a:lnTo>
                  <a:pt x="131517" y="18742"/>
                </a:lnTo>
                <a:lnTo>
                  <a:pt x="131517" y="12807"/>
                </a:lnTo>
                <a:close/>
                <a:moveTo>
                  <a:pt x="143702" y="12807"/>
                </a:moveTo>
                <a:lnTo>
                  <a:pt x="143702" y="18742"/>
                </a:lnTo>
                <a:lnTo>
                  <a:pt x="137766" y="18742"/>
                </a:lnTo>
                <a:lnTo>
                  <a:pt x="137766" y="12807"/>
                </a:lnTo>
                <a:close/>
                <a:moveTo>
                  <a:pt x="149949" y="12807"/>
                </a:moveTo>
                <a:lnTo>
                  <a:pt x="149949" y="18742"/>
                </a:lnTo>
                <a:lnTo>
                  <a:pt x="144015" y="18742"/>
                </a:lnTo>
                <a:lnTo>
                  <a:pt x="144015" y="12807"/>
                </a:lnTo>
                <a:close/>
                <a:moveTo>
                  <a:pt x="156196" y="12807"/>
                </a:moveTo>
                <a:lnTo>
                  <a:pt x="156196" y="18742"/>
                </a:lnTo>
                <a:lnTo>
                  <a:pt x="150262" y="18742"/>
                </a:lnTo>
                <a:lnTo>
                  <a:pt x="150262" y="12807"/>
                </a:lnTo>
                <a:close/>
                <a:moveTo>
                  <a:pt x="162445" y="12807"/>
                </a:moveTo>
                <a:lnTo>
                  <a:pt x="162445" y="18742"/>
                </a:lnTo>
                <a:lnTo>
                  <a:pt x="156509" y="18742"/>
                </a:lnTo>
                <a:lnTo>
                  <a:pt x="156509" y="12807"/>
                </a:lnTo>
                <a:close/>
                <a:moveTo>
                  <a:pt x="168692" y="12807"/>
                </a:moveTo>
                <a:lnTo>
                  <a:pt x="168692" y="18742"/>
                </a:lnTo>
                <a:lnTo>
                  <a:pt x="162756" y="18742"/>
                </a:lnTo>
                <a:lnTo>
                  <a:pt x="162756" y="12807"/>
                </a:lnTo>
                <a:close/>
                <a:moveTo>
                  <a:pt x="174939" y="12807"/>
                </a:moveTo>
                <a:lnTo>
                  <a:pt x="174939" y="18742"/>
                </a:lnTo>
                <a:lnTo>
                  <a:pt x="169005" y="18742"/>
                </a:lnTo>
                <a:lnTo>
                  <a:pt x="169005" y="12807"/>
                </a:lnTo>
                <a:close/>
                <a:moveTo>
                  <a:pt x="181186" y="12807"/>
                </a:moveTo>
                <a:lnTo>
                  <a:pt x="181186" y="18742"/>
                </a:lnTo>
                <a:lnTo>
                  <a:pt x="175252" y="18742"/>
                </a:lnTo>
                <a:lnTo>
                  <a:pt x="175252" y="12807"/>
                </a:lnTo>
                <a:close/>
                <a:moveTo>
                  <a:pt x="187435" y="12807"/>
                </a:moveTo>
                <a:lnTo>
                  <a:pt x="187435" y="18742"/>
                </a:lnTo>
                <a:lnTo>
                  <a:pt x="181499" y="18742"/>
                </a:lnTo>
                <a:lnTo>
                  <a:pt x="181499" y="12807"/>
                </a:lnTo>
                <a:close/>
                <a:moveTo>
                  <a:pt x="193684" y="12807"/>
                </a:moveTo>
                <a:lnTo>
                  <a:pt x="193684" y="18742"/>
                </a:lnTo>
                <a:lnTo>
                  <a:pt x="187749" y="18742"/>
                </a:lnTo>
                <a:lnTo>
                  <a:pt x="187749" y="12807"/>
                </a:lnTo>
                <a:close/>
                <a:moveTo>
                  <a:pt x="199931" y="12807"/>
                </a:moveTo>
                <a:lnTo>
                  <a:pt x="199931" y="18742"/>
                </a:lnTo>
                <a:lnTo>
                  <a:pt x="193996" y="18742"/>
                </a:lnTo>
                <a:lnTo>
                  <a:pt x="193996" y="12807"/>
                </a:lnTo>
                <a:close/>
                <a:moveTo>
                  <a:pt x="206180" y="12807"/>
                </a:moveTo>
                <a:lnTo>
                  <a:pt x="206180" y="18742"/>
                </a:lnTo>
                <a:lnTo>
                  <a:pt x="200244" y="18742"/>
                </a:lnTo>
                <a:lnTo>
                  <a:pt x="200244" y="12807"/>
                </a:lnTo>
                <a:close/>
                <a:moveTo>
                  <a:pt x="212427" y="12807"/>
                </a:moveTo>
                <a:lnTo>
                  <a:pt x="212427" y="18742"/>
                </a:lnTo>
                <a:lnTo>
                  <a:pt x="206491" y="18742"/>
                </a:lnTo>
                <a:lnTo>
                  <a:pt x="206491" y="12807"/>
                </a:lnTo>
                <a:close/>
                <a:moveTo>
                  <a:pt x="218674" y="12807"/>
                </a:moveTo>
                <a:lnTo>
                  <a:pt x="218674" y="18742"/>
                </a:lnTo>
                <a:lnTo>
                  <a:pt x="212739" y="18742"/>
                </a:lnTo>
                <a:lnTo>
                  <a:pt x="212739" y="12807"/>
                </a:lnTo>
                <a:close/>
                <a:moveTo>
                  <a:pt x="224921" y="12807"/>
                </a:moveTo>
                <a:lnTo>
                  <a:pt x="224921" y="18742"/>
                </a:lnTo>
                <a:lnTo>
                  <a:pt x="218987" y="18742"/>
                </a:lnTo>
                <a:lnTo>
                  <a:pt x="218987" y="12807"/>
                </a:lnTo>
                <a:close/>
                <a:moveTo>
                  <a:pt x="231170" y="12807"/>
                </a:moveTo>
                <a:lnTo>
                  <a:pt x="231170" y="18742"/>
                </a:lnTo>
                <a:lnTo>
                  <a:pt x="225234" y="18742"/>
                </a:lnTo>
                <a:lnTo>
                  <a:pt x="225234" y="12807"/>
                </a:lnTo>
                <a:close/>
                <a:moveTo>
                  <a:pt x="237417" y="12807"/>
                </a:moveTo>
                <a:lnTo>
                  <a:pt x="237417" y="18742"/>
                </a:lnTo>
                <a:lnTo>
                  <a:pt x="231481" y="18742"/>
                </a:lnTo>
                <a:lnTo>
                  <a:pt x="231481" y="12807"/>
                </a:lnTo>
                <a:close/>
                <a:moveTo>
                  <a:pt x="243664" y="12807"/>
                </a:moveTo>
                <a:lnTo>
                  <a:pt x="243664" y="18742"/>
                </a:lnTo>
                <a:lnTo>
                  <a:pt x="237729" y="18742"/>
                </a:lnTo>
                <a:lnTo>
                  <a:pt x="237729" y="12807"/>
                </a:lnTo>
                <a:close/>
                <a:moveTo>
                  <a:pt x="249914" y="12807"/>
                </a:moveTo>
                <a:lnTo>
                  <a:pt x="249914" y="18742"/>
                </a:lnTo>
                <a:lnTo>
                  <a:pt x="243978" y="18742"/>
                </a:lnTo>
                <a:lnTo>
                  <a:pt x="243978" y="12807"/>
                </a:lnTo>
                <a:close/>
                <a:moveTo>
                  <a:pt x="256161" y="12807"/>
                </a:moveTo>
                <a:lnTo>
                  <a:pt x="256161" y="18742"/>
                </a:lnTo>
                <a:lnTo>
                  <a:pt x="250225" y="18742"/>
                </a:lnTo>
                <a:lnTo>
                  <a:pt x="250225" y="12807"/>
                </a:lnTo>
                <a:close/>
                <a:moveTo>
                  <a:pt x="262409" y="12807"/>
                </a:moveTo>
                <a:lnTo>
                  <a:pt x="262409" y="18742"/>
                </a:lnTo>
                <a:lnTo>
                  <a:pt x="256474" y="18742"/>
                </a:lnTo>
                <a:lnTo>
                  <a:pt x="256474" y="12807"/>
                </a:lnTo>
                <a:close/>
                <a:moveTo>
                  <a:pt x="268656" y="12807"/>
                </a:moveTo>
                <a:lnTo>
                  <a:pt x="268656" y="18742"/>
                </a:lnTo>
                <a:lnTo>
                  <a:pt x="262721" y="18742"/>
                </a:lnTo>
                <a:lnTo>
                  <a:pt x="262721" y="12807"/>
                </a:lnTo>
                <a:close/>
                <a:moveTo>
                  <a:pt x="274904" y="12807"/>
                </a:moveTo>
                <a:lnTo>
                  <a:pt x="274904" y="18742"/>
                </a:lnTo>
                <a:lnTo>
                  <a:pt x="268968" y="18742"/>
                </a:lnTo>
                <a:lnTo>
                  <a:pt x="268968" y="12807"/>
                </a:lnTo>
                <a:close/>
                <a:moveTo>
                  <a:pt x="6251" y="19054"/>
                </a:moveTo>
                <a:lnTo>
                  <a:pt x="6251" y="24990"/>
                </a:lnTo>
                <a:lnTo>
                  <a:pt x="315" y="24990"/>
                </a:lnTo>
                <a:lnTo>
                  <a:pt x="315" y="19054"/>
                </a:lnTo>
                <a:close/>
                <a:moveTo>
                  <a:pt x="12498" y="19054"/>
                </a:moveTo>
                <a:lnTo>
                  <a:pt x="12498" y="24990"/>
                </a:lnTo>
                <a:lnTo>
                  <a:pt x="6562" y="24990"/>
                </a:lnTo>
                <a:lnTo>
                  <a:pt x="6562" y="19054"/>
                </a:lnTo>
                <a:close/>
                <a:moveTo>
                  <a:pt x="18745" y="19054"/>
                </a:moveTo>
                <a:lnTo>
                  <a:pt x="18745" y="24990"/>
                </a:lnTo>
                <a:lnTo>
                  <a:pt x="12810" y="24990"/>
                </a:lnTo>
                <a:lnTo>
                  <a:pt x="12810" y="19054"/>
                </a:lnTo>
                <a:close/>
                <a:moveTo>
                  <a:pt x="24992" y="19054"/>
                </a:moveTo>
                <a:lnTo>
                  <a:pt x="24992" y="24990"/>
                </a:lnTo>
                <a:lnTo>
                  <a:pt x="19058" y="24990"/>
                </a:lnTo>
                <a:lnTo>
                  <a:pt x="19058" y="19054"/>
                </a:lnTo>
                <a:close/>
                <a:moveTo>
                  <a:pt x="31241" y="19054"/>
                </a:moveTo>
                <a:lnTo>
                  <a:pt x="31241" y="24990"/>
                </a:lnTo>
                <a:lnTo>
                  <a:pt x="25305" y="24990"/>
                </a:lnTo>
                <a:lnTo>
                  <a:pt x="25305" y="19054"/>
                </a:lnTo>
                <a:close/>
                <a:moveTo>
                  <a:pt x="37489" y="19054"/>
                </a:moveTo>
                <a:lnTo>
                  <a:pt x="37489" y="24990"/>
                </a:lnTo>
                <a:lnTo>
                  <a:pt x="31553" y="24990"/>
                </a:lnTo>
                <a:lnTo>
                  <a:pt x="31553" y="19054"/>
                </a:lnTo>
                <a:close/>
                <a:moveTo>
                  <a:pt x="43737" y="19054"/>
                </a:moveTo>
                <a:lnTo>
                  <a:pt x="43737" y="24990"/>
                </a:lnTo>
                <a:lnTo>
                  <a:pt x="37802" y="24990"/>
                </a:lnTo>
                <a:lnTo>
                  <a:pt x="37802" y="19054"/>
                </a:lnTo>
                <a:close/>
                <a:moveTo>
                  <a:pt x="49985" y="19054"/>
                </a:moveTo>
                <a:lnTo>
                  <a:pt x="49985" y="24990"/>
                </a:lnTo>
                <a:lnTo>
                  <a:pt x="44049" y="24990"/>
                </a:lnTo>
                <a:lnTo>
                  <a:pt x="44049" y="19054"/>
                </a:lnTo>
                <a:close/>
                <a:moveTo>
                  <a:pt x="56232" y="19054"/>
                </a:moveTo>
                <a:lnTo>
                  <a:pt x="56232" y="24990"/>
                </a:lnTo>
                <a:lnTo>
                  <a:pt x="50296" y="24990"/>
                </a:lnTo>
                <a:lnTo>
                  <a:pt x="50296" y="19054"/>
                </a:lnTo>
                <a:close/>
                <a:moveTo>
                  <a:pt x="62480" y="19054"/>
                </a:moveTo>
                <a:lnTo>
                  <a:pt x="62480" y="24990"/>
                </a:lnTo>
                <a:lnTo>
                  <a:pt x="56545" y="24990"/>
                </a:lnTo>
                <a:lnTo>
                  <a:pt x="56545" y="19054"/>
                </a:lnTo>
                <a:close/>
                <a:moveTo>
                  <a:pt x="68727" y="19054"/>
                </a:moveTo>
                <a:lnTo>
                  <a:pt x="68727" y="24990"/>
                </a:lnTo>
                <a:lnTo>
                  <a:pt x="62792" y="24990"/>
                </a:lnTo>
                <a:lnTo>
                  <a:pt x="62792" y="19054"/>
                </a:lnTo>
                <a:close/>
                <a:moveTo>
                  <a:pt x="74975" y="19054"/>
                </a:moveTo>
                <a:lnTo>
                  <a:pt x="74975" y="24990"/>
                </a:lnTo>
                <a:lnTo>
                  <a:pt x="69039" y="24990"/>
                </a:lnTo>
                <a:lnTo>
                  <a:pt x="69039" y="19054"/>
                </a:lnTo>
                <a:close/>
                <a:moveTo>
                  <a:pt x="81223" y="19054"/>
                </a:moveTo>
                <a:lnTo>
                  <a:pt x="81223" y="24990"/>
                </a:lnTo>
                <a:lnTo>
                  <a:pt x="75286" y="24990"/>
                </a:lnTo>
                <a:lnTo>
                  <a:pt x="75286" y="19054"/>
                </a:lnTo>
                <a:close/>
                <a:moveTo>
                  <a:pt x="87470" y="19054"/>
                </a:moveTo>
                <a:lnTo>
                  <a:pt x="87470" y="24990"/>
                </a:lnTo>
                <a:lnTo>
                  <a:pt x="81535" y="24990"/>
                </a:lnTo>
                <a:lnTo>
                  <a:pt x="81535" y="19054"/>
                </a:lnTo>
                <a:close/>
                <a:moveTo>
                  <a:pt x="93720" y="19054"/>
                </a:moveTo>
                <a:lnTo>
                  <a:pt x="93720" y="24990"/>
                </a:lnTo>
                <a:lnTo>
                  <a:pt x="87784" y="24990"/>
                </a:lnTo>
                <a:lnTo>
                  <a:pt x="87784" y="19054"/>
                </a:lnTo>
                <a:close/>
                <a:moveTo>
                  <a:pt x="99967" y="19054"/>
                </a:moveTo>
                <a:lnTo>
                  <a:pt x="99967" y="24990"/>
                </a:lnTo>
                <a:lnTo>
                  <a:pt x="94031" y="24990"/>
                </a:lnTo>
                <a:lnTo>
                  <a:pt x="94031" y="19054"/>
                </a:lnTo>
                <a:close/>
                <a:moveTo>
                  <a:pt x="106214" y="19054"/>
                </a:moveTo>
                <a:lnTo>
                  <a:pt x="106214" y="24990"/>
                </a:lnTo>
                <a:lnTo>
                  <a:pt x="100280" y="24990"/>
                </a:lnTo>
                <a:lnTo>
                  <a:pt x="100280" y="19054"/>
                </a:lnTo>
                <a:close/>
                <a:moveTo>
                  <a:pt x="112461" y="19054"/>
                </a:moveTo>
                <a:lnTo>
                  <a:pt x="112461" y="24990"/>
                </a:lnTo>
                <a:lnTo>
                  <a:pt x="106527" y="24990"/>
                </a:lnTo>
                <a:lnTo>
                  <a:pt x="106527" y="19054"/>
                </a:lnTo>
                <a:close/>
                <a:moveTo>
                  <a:pt x="118710" y="19054"/>
                </a:moveTo>
                <a:lnTo>
                  <a:pt x="118710" y="24990"/>
                </a:lnTo>
                <a:lnTo>
                  <a:pt x="112774" y="24990"/>
                </a:lnTo>
                <a:lnTo>
                  <a:pt x="112774" y="19054"/>
                </a:lnTo>
                <a:close/>
                <a:moveTo>
                  <a:pt x="124957" y="19054"/>
                </a:moveTo>
                <a:lnTo>
                  <a:pt x="124957" y="24990"/>
                </a:lnTo>
                <a:lnTo>
                  <a:pt x="119021" y="24990"/>
                </a:lnTo>
                <a:lnTo>
                  <a:pt x="119021" y="19054"/>
                </a:lnTo>
                <a:close/>
                <a:moveTo>
                  <a:pt x="131204" y="19054"/>
                </a:moveTo>
                <a:lnTo>
                  <a:pt x="131204" y="24990"/>
                </a:lnTo>
                <a:lnTo>
                  <a:pt x="125270" y="24990"/>
                </a:lnTo>
                <a:lnTo>
                  <a:pt x="125270" y="19054"/>
                </a:lnTo>
                <a:close/>
                <a:moveTo>
                  <a:pt x="137451" y="19054"/>
                </a:moveTo>
                <a:lnTo>
                  <a:pt x="137451" y="24990"/>
                </a:lnTo>
                <a:lnTo>
                  <a:pt x="131517" y="24990"/>
                </a:lnTo>
                <a:lnTo>
                  <a:pt x="131517" y="19054"/>
                </a:lnTo>
                <a:close/>
                <a:moveTo>
                  <a:pt x="143702" y="19054"/>
                </a:moveTo>
                <a:lnTo>
                  <a:pt x="143702" y="24990"/>
                </a:lnTo>
                <a:lnTo>
                  <a:pt x="137766" y="24990"/>
                </a:lnTo>
                <a:lnTo>
                  <a:pt x="137766" y="19054"/>
                </a:lnTo>
                <a:close/>
                <a:moveTo>
                  <a:pt x="149949" y="19054"/>
                </a:moveTo>
                <a:lnTo>
                  <a:pt x="149949" y="24990"/>
                </a:lnTo>
                <a:lnTo>
                  <a:pt x="144015" y="24990"/>
                </a:lnTo>
                <a:lnTo>
                  <a:pt x="144015" y="19054"/>
                </a:lnTo>
                <a:close/>
                <a:moveTo>
                  <a:pt x="156196" y="19054"/>
                </a:moveTo>
                <a:lnTo>
                  <a:pt x="156196" y="24990"/>
                </a:lnTo>
                <a:lnTo>
                  <a:pt x="150262" y="24990"/>
                </a:lnTo>
                <a:lnTo>
                  <a:pt x="150262" y="19054"/>
                </a:lnTo>
                <a:close/>
                <a:moveTo>
                  <a:pt x="162445" y="19054"/>
                </a:moveTo>
                <a:lnTo>
                  <a:pt x="162445" y="24990"/>
                </a:lnTo>
                <a:lnTo>
                  <a:pt x="156509" y="24990"/>
                </a:lnTo>
                <a:lnTo>
                  <a:pt x="156509" y="19054"/>
                </a:lnTo>
                <a:close/>
                <a:moveTo>
                  <a:pt x="168692" y="19054"/>
                </a:moveTo>
                <a:lnTo>
                  <a:pt x="168692" y="24990"/>
                </a:lnTo>
                <a:lnTo>
                  <a:pt x="162756" y="24990"/>
                </a:lnTo>
                <a:lnTo>
                  <a:pt x="162756" y="19054"/>
                </a:lnTo>
                <a:close/>
                <a:moveTo>
                  <a:pt x="174939" y="19054"/>
                </a:moveTo>
                <a:lnTo>
                  <a:pt x="174939" y="24990"/>
                </a:lnTo>
                <a:lnTo>
                  <a:pt x="169005" y="24990"/>
                </a:lnTo>
                <a:lnTo>
                  <a:pt x="169005" y="19054"/>
                </a:lnTo>
                <a:close/>
                <a:moveTo>
                  <a:pt x="181186" y="19054"/>
                </a:moveTo>
                <a:lnTo>
                  <a:pt x="181186" y="24990"/>
                </a:lnTo>
                <a:lnTo>
                  <a:pt x="175252" y="24990"/>
                </a:lnTo>
                <a:lnTo>
                  <a:pt x="175252" y="19054"/>
                </a:lnTo>
                <a:close/>
                <a:moveTo>
                  <a:pt x="187435" y="19054"/>
                </a:moveTo>
                <a:lnTo>
                  <a:pt x="187435" y="24990"/>
                </a:lnTo>
                <a:lnTo>
                  <a:pt x="181499" y="24990"/>
                </a:lnTo>
                <a:lnTo>
                  <a:pt x="181499" y="19054"/>
                </a:lnTo>
                <a:close/>
                <a:moveTo>
                  <a:pt x="193684" y="19054"/>
                </a:moveTo>
                <a:lnTo>
                  <a:pt x="193684" y="24990"/>
                </a:lnTo>
                <a:lnTo>
                  <a:pt x="187749" y="24990"/>
                </a:lnTo>
                <a:lnTo>
                  <a:pt x="187749" y="19054"/>
                </a:lnTo>
                <a:close/>
                <a:moveTo>
                  <a:pt x="199931" y="19054"/>
                </a:moveTo>
                <a:lnTo>
                  <a:pt x="199931" y="24990"/>
                </a:lnTo>
                <a:lnTo>
                  <a:pt x="193996" y="24990"/>
                </a:lnTo>
                <a:lnTo>
                  <a:pt x="193996" y="19054"/>
                </a:lnTo>
                <a:close/>
                <a:moveTo>
                  <a:pt x="206180" y="19054"/>
                </a:moveTo>
                <a:lnTo>
                  <a:pt x="206180" y="24990"/>
                </a:lnTo>
                <a:lnTo>
                  <a:pt x="200244" y="24990"/>
                </a:lnTo>
                <a:lnTo>
                  <a:pt x="200244" y="19054"/>
                </a:lnTo>
                <a:close/>
                <a:moveTo>
                  <a:pt x="212427" y="19054"/>
                </a:moveTo>
                <a:lnTo>
                  <a:pt x="212427" y="24990"/>
                </a:lnTo>
                <a:lnTo>
                  <a:pt x="206491" y="24990"/>
                </a:lnTo>
                <a:lnTo>
                  <a:pt x="206491" y="19054"/>
                </a:lnTo>
                <a:close/>
                <a:moveTo>
                  <a:pt x="218674" y="19054"/>
                </a:moveTo>
                <a:lnTo>
                  <a:pt x="218674" y="24990"/>
                </a:lnTo>
                <a:lnTo>
                  <a:pt x="212739" y="24990"/>
                </a:lnTo>
                <a:lnTo>
                  <a:pt x="212739" y="19054"/>
                </a:lnTo>
                <a:close/>
                <a:moveTo>
                  <a:pt x="224921" y="19054"/>
                </a:moveTo>
                <a:lnTo>
                  <a:pt x="224921" y="24990"/>
                </a:lnTo>
                <a:lnTo>
                  <a:pt x="218987" y="24990"/>
                </a:lnTo>
                <a:lnTo>
                  <a:pt x="218987" y="19054"/>
                </a:lnTo>
                <a:close/>
                <a:moveTo>
                  <a:pt x="231170" y="19054"/>
                </a:moveTo>
                <a:lnTo>
                  <a:pt x="231170" y="24990"/>
                </a:lnTo>
                <a:lnTo>
                  <a:pt x="225234" y="24990"/>
                </a:lnTo>
                <a:lnTo>
                  <a:pt x="225234" y="19054"/>
                </a:lnTo>
                <a:close/>
                <a:moveTo>
                  <a:pt x="237417" y="19054"/>
                </a:moveTo>
                <a:lnTo>
                  <a:pt x="237417" y="24990"/>
                </a:lnTo>
                <a:lnTo>
                  <a:pt x="231481" y="24990"/>
                </a:lnTo>
                <a:lnTo>
                  <a:pt x="231481" y="19054"/>
                </a:lnTo>
                <a:close/>
                <a:moveTo>
                  <a:pt x="243664" y="19054"/>
                </a:moveTo>
                <a:lnTo>
                  <a:pt x="243664" y="24990"/>
                </a:lnTo>
                <a:lnTo>
                  <a:pt x="237729" y="24990"/>
                </a:lnTo>
                <a:lnTo>
                  <a:pt x="237729" y="19054"/>
                </a:lnTo>
                <a:close/>
                <a:moveTo>
                  <a:pt x="249911" y="19054"/>
                </a:moveTo>
                <a:lnTo>
                  <a:pt x="249911" y="24990"/>
                </a:lnTo>
                <a:lnTo>
                  <a:pt x="243977" y="24990"/>
                </a:lnTo>
                <a:lnTo>
                  <a:pt x="243977" y="19054"/>
                </a:lnTo>
                <a:close/>
                <a:moveTo>
                  <a:pt x="256161" y="19054"/>
                </a:moveTo>
                <a:lnTo>
                  <a:pt x="256161" y="24990"/>
                </a:lnTo>
                <a:lnTo>
                  <a:pt x="250225" y="24990"/>
                </a:lnTo>
                <a:lnTo>
                  <a:pt x="250225" y="19054"/>
                </a:lnTo>
                <a:close/>
                <a:moveTo>
                  <a:pt x="262409" y="19054"/>
                </a:moveTo>
                <a:lnTo>
                  <a:pt x="262409" y="24990"/>
                </a:lnTo>
                <a:lnTo>
                  <a:pt x="256474" y="24990"/>
                </a:lnTo>
                <a:lnTo>
                  <a:pt x="256474" y="19054"/>
                </a:lnTo>
                <a:close/>
                <a:moveTo>
                  <a:pt x="268656" y="19054"/>
                </a:moveTo>
                <a:lnTo>
                  <a:pt x="268656" y="24990"/>
                </a:lnTo>
                <a:lnTo>
                  <a:pt x="262721" y="24990"/>
                </a:lnTo>
                <a:lnTo>
                  <a:pt x="262721" y="19054"/>
                </a:lnTo>
                <a:close/>
                <a:moveTo>
                  <a:pt x="274904" y="19054"/>
                </a:moveTo>
                <a:lnTo>
                  <a:pt x="274904" y="24990"/>
                </a:lnTo>
                <a:lnTo>
                  <a:pt x="268968" y="24990"/>
                </a:lnTo>
                <a:lnTo>
                  <a:pt x="268968" y="19054"/>
                </a:lnTo>
                <a:close/>
                <a:moveTo>
                  <a:pt x="6251" y="25301"/>
                </a:moveTo>
                <a:lnTo>
                  <a:pt x="6251" y="31237"/>
                </a:lnTo>
                <a:lnTo>
                  <a:pt x="315" y="31237"/>
                </a:lnTo>
                <a:lnTo>
                  <a:pt x="315" y="25301"/>
                </a:lnTo>
                <a:close/>
                <a:moveTo>
                  <a:pt x="12498" y="25301"/>
                </a:moveTo>
                <a:lnTo>
                  <a:pt x="12498" y="31237"/>
                </a:lnTo>
                <a:lnTo>
                  <a:pt x="6562" y="31237"/>
                </a:lnTo>
                <a:lnTo>
                  <a:pt x="6562" y="25301"/>
                </a:lnTo>
                <a:close/>
                <a:moveTo>
                  <a:pt x="18745" y="25301"/>
                </a:moveTo>
                <a:lnTo>
                  <a:pt x="18745" y="31237"/>
                </a:lnTo>
                <a:lnTo>
                  <a:pt x="12810" y="31237"/>
                </a:lnTo>
                <a:lnTo>
                  <a:pt x="12810" y="25301"/>
                </a:lnTo>
                <a:close/>
                <a:moveTo>
                  <a:pt x="24992" y="25301"/>
                </a:moveTo>
                <a:lnTo>
                  <a:pt x="24992" y="31237"/>
                </a:lnTo>
                <a:lnTo>
                  <a:pt x="19058" y="31237"/>
                </a:lnTo>
                <a:lnTo>
                  <a:pt x="19058" y="25301"/>
                </a:lnTo>
                <a:close/>
                <a:moveTo>
                  <a:pt x="31241" y="25301"/>
                </a:moveTo>
                <a:lnTo>
                  <a:pt x="31241" y="31237"/>
                </a:lnTo>
                <a:lnTo>
                  <a:pt x="25305" y="31237"/>
                </a:lnTo>
                <a:lnTo>
                  <a:pt x="25305" y="25301"/>
                </a:lnTo>
                <a:close/>
                <a:moveTo>
                  <a:pt x="37489" y="25301"/>
                </a:moveTo>
                <a:lnTo>
                  <a:pt x="37489" y="31237"/>
                </a:lnTo>
                <a:lnTo>
                  <a:pt x="31553" y="31237"/>
                </a:lnTo>
                <a:lnTo>
                  <a:pt x="31553" y="25301"/>
                </a:lnTo>
                <a:close/>
                <a:moveTo>
                  <a:pt x="43737" y="25301"/>
                </a:moveTo>
                <a:lnTo>
                  <a:pt x="43737" y="31237"/>
                </a:lnTo>
                <a:lnTo>
                  <a:pt x="37802" y="31237"/>
                </a:lnTo>
                <a:lnTo>
                  <a:pt x="37802" y="25301"/>
                </a:lnTo>
                <a:close/>
                <a:moveTo>
                  <a:pt x="49985" y="25301"/>
                </a:moveTo>
                <a:lnTo>
                  <a:pt x="49985" y="31237"/>
                </a:lnTo>
                <a:lnTo>
                  <a:pt x="44049" y="31237"/>
                </a:lnTo>
                <a:lnTo>
                  <a:pt x="44049" y="25301"/>
                </a:lnTo>
                <a:close/>
                <a:moveTo>
                  <a:pt x="56232" y="25301"/>
                </a:moveTo>
                <a:lnTo>
                  <a:pt x="56232" y="31237"/>
                </a:lnTo>
                <a:lnTo>
                  <a:pt x="50296" y="31237"/>
                </a:lnTo>
                <a:lnTo>
                  <a:pt x="50296" y="25301"/>
                </a:lnTo>
                <a:close/>
                <a:moveTo>
                  <a:pt x="62480" y="25301"/>
                </a:moveTo>
                <a:lnTo>
                  <a:pt x="62480" y="31237"/>
                </a:lnTo>
                <a:lnTo>
                  <a:pt x="56545" y="31237"/>
                </a:lnTo>
                <a:lnTo>
                  <a:pt x="56545" y="25301"/>
                </a:lnTo>
                <a:close/>
                <a:moveTo>
                  <a:pt x="68727" y="25301"/>
                </a:moveTo>
                <a:lnTo>
                  <a:pt x="68727" y="31237"/>
                </a:lnTo>
                <a:lnTo>
                  <a:pt x="62792" y="31237"/>
                </a:lnTo>
                <a:lnTo>
                  <a:pt x="62792" y="25301"/>
                </a:lnTo>
                <a:close/>
                <a:moveTo>
                  <a:pt x="74975" y="25301"/>
                </a:moveTo>
                <a:lnTo>
                  <a:pt x="74975" y="31237"/>
                </a:lnTo>
                <a:lnTo>
                  <a:pt x="69039" y="31237"/>
                </a:lnTo>
                <a:lnTo>
                  <a:pt x="69039" y="25301"/>
                </a:lnTo>
                <a:close/>
                <a:moveTo>
                  <a:pt x="81223" y="25301"/>
                </a:moveTo>
                <a:lnTo>
                  <a:pt x="81223" y="31237"/>
                </a:lnTo>
                <a:lnTo>
                  <a:pt x="75286" y="31237"/>
                </a:lnTo>
                <a:lnTo>
                  <a:pt x="75286" y="25301"/>
                </a:lnTo>
                <a:close/>
                <a:moveTo>
                  <a:pt x="87470" y="25301"/>
                </a:moveTo>
                <a:lnTo>
                  <a:pt x="87470" y="31237"/>
                </a:lnTo>
                <a:lnTo>
                  <a:pt x="81535" y="31237"/>
                </a:lnTo>
                <a:lnTo>
                  <a:pt x="81535" y="25301"/>
                </a:lnTo>
                <a:close/>
                <a:moveTo>
                  <a:pt x="93720" y="25301"/>
                </a:moveTo>
                <a:lnTo>
                  <a:pt x="93720" y="31237"/>
                </a:lnTo>
                <a:lnTo>
                  <a:pt x="87784" y="31237"/>
                </a:lnTo>
                <a:lnTo>
                  <a:pt x="87784" y="25301"/>
                </a:lnTo>
                <a:close/>
                <a:moveTo>
                  <a:pt x="99967" y="25301"/>
                </a:moveTo>
                <a:lnTo>
                  <a:pt x="99967" y="31237"/>
                </a:lnTo>
                <a:lnTo>
                  <a:pt x="94031" y="31237"/>
                </a:lnTo>
                <a:lnTo>
                  <a:pt x="94031" y="25301"/>
                </a:lnTo>
                <a:close/>
                <a:moveTo>
                  <a:pt x="106214" y="25301"/>
                </a:moveTo>
                <a:lnTo>
                  <a:pt x="106214" y="31237"/>
                </a:lnTo>
                <a:lnTo>
                  <a:pt x="100280" y="31237"/>
                </a:lnTo>
                <a:lnTo>
                  <a:pt x="100280" y="25301"/>
                </a:lnTo>
                <a:close/>
                <a:moveTo>
                  <a:pt x="112461" y="25301"/>
                </a:moveTo>
                <a:lnTo>
                  <a:pt x="112461" y="31237"/>
                </a:lnTo>
                <a:lnTo>
                  <a:pt x="106527" y="31237"/>
                </a:lnTo>
                <a:lnTo>
                  <a:pt x="106527" y="25301"/>
                </a:lnTo>
                <a:close/>
                <a:moveTo>
                  <a:pt x="118710" y="25301"/>
                </a:moveTo>
                <a:lnTo>
                  <a:pt x="118710" y="31237"/>
                </a:lnTo>
                <a:lnTo>
                  <a:pt x="112774" y="31237"/>
                </a:lnTo>
                <a:lnTo>
                  <a:pt x="112774" y="25301"/>
                </a:lnTo>
                <a:close/>
                <a:moveTo>
                  <a:pt x="124957" y="25301"/>
                </a:moveTo>
                <a:lnTo>
                  <a:pt x="124957" y="31237"/>
                </a:lnTo>
                <a:lnTo>
                  <a:pt x="119021" y="31237"/>
                </a:lnTo>
                <a:lnTo>
                  <a:pt x="119021" y="25301"/>
                </a:lnTo>
                <a:close/>
                <a:moveTo>
                  <a:pt x="131204" y="25301"/>
                </a:moveTo>
                <a:lnTo>
                  <a:pt x="131204" y="31237"/>
                </a:lnTo>
                <a:lnTo>
                  <a:pt x="125270" y="31237"/>
                </a:lnTo>
                <a:lnTo>
                  <a:pt x="125270" y="25301"/>
                </a:lnTo>
                <a:close/>
                <a:moveTo>
                  <a:pt x="137451" y="25301"/>
                </a:moveTo>
                <a:lnTo>
                  <a:pt x="137451" y="31237"/>
                </a:lnTo>
                <a:lnTo>
                  <a:pt x="131517" y="31237"/>
                </a:lnTo>
                <a:lnTo>
                  <a:pt x="131517" y="25301"/>
                </a:lnTo>
                <a:close/>
                <a:moveTo>
                  <a:pt x="143702" y="25301"/>
                </a:moveTo>
                <a:lnTo>
                  <a:pt x="143702" y="31237"/>
                </a:lnTo>
                <a:lnTo>
                  <a:pt x="137766" y="31237"/>
                </a:lnTo>
                <a:lnTo>
                  <a:pt x="137766" y="25301"/>
                </a:lnTo>
                <a:close/>
                <a:moveTo>
                  <a:pt x="149949" y="25301"/>
                </a:moveTo>
                <a:lnTo>
                  <a:pt x="149949" y="31237"/>
                </a:lnTo>
                <a:lnTo>
                  <a:pt x="144015" y="31237"/>
                </a:lnTo>
                <a:lnTo>
                  <a:pt x="144015" y="25301"/>
                </a:lnTo>
                <a:close/>
                <a:moveTo>
                  <a:pt x="156196" y="25301"/>
                </a:moveTo>
                <a:lnTo>
                  <a:pt x="156196" y="31237"/>
                </a:lnTo>
                <a:lnTo>
                  <a:pt x="150262" y="31237"/>
                </a:lnTo>
                <a:lnTo>
                  <a:pt x="150262" y="25301"/>
                </a:lnTo>
                <a:close/>
                <a:moveTo>
                  <a:pt x="162445" y="25301"/>
                </a:moveTo>
                <a:lnTo>
                  <a:pt x="162445" y="31237"/>
                </a:lnTo>
                <a:lnTo>
                  <a:pt x="156509" y="31237"/>
                </a:lnTo>
                <a:lnTo>
                  <a:pt x="156509" y="25301"/>
                </a:lnTo>
                <a:close/>
                <a:moveTo>
                  <a:pt x="168692" y="25301"/>
                </a:moveTo>
                <a:lnTo>
                  <a:pt x="168692" y="31237"/>
                </a:lnTo>
                <a:lnTo>
                  <a:pt x="162756" y="31237"/>
                </a:lnTo>
                <a:lnTo>
                  <a:pt x="162756" y="25301"/>
                </a:lnTo>
                <a:close/>
                <a:moveTo>
                  <a:pt x="174939" y="25301"/>
                </a:moveTo>
                <a:lnTo>
                  <a:pt x="174939" y="31237"/>
                </a:lnTo>
                <a:lnTo>
                  <a:pt x="169005" y="31237"/>
                </a:lnTo>
                <a:lnTo>
                  <a:pt x="169005" y="25301"/>
                </a:lnTo>
                <a:close/>
                <a:moveTo>
                  <a:pt x="181186" y="25301"/>
                </a:moveTo>
                <a:lnTo>
                  <a:pt x="181186" y="31237"/>
                </a:lnTo>
                <a:lnTo>
                  <a:pt x="175252" y="31237"/>
                </a:lnTo>
                <a:lnTo>
                  <a:pt x="175252" y="25301"/>
                </a:lnTo>
                <a:close/>
                <a:moveTo>
                  <a:pt x="187435" y="25301"/>
                </a:moveTo>
                <a:lnTo>
                  <a:pt x="187435" y="31237"/>
                </a:lnTo>
                <a:lnTo>
                  <a:pt x="181499" y="31237"/>
                </a:lnTo>
                <a:lnTo>
                  <a:pt x="181499" y="25301"/>
                </a:lnTo>
                <a:close/>
                <a:moveTo>
                  <a:pt x="193684" y="25301"/>
                </a:moveTo>
                <a:lnTo>
                  <a:pt x="193684" y="31237"/>
                </a:lnTo>
                <a:lnTo>
                  <a:pt x="187749" y="31237"/>
                </a:lnTo>
                <a:lnTo>
                  <a:pt x="187749" y="25301"/>
                </a:lnTo>
                <a:close/>
                <a:moveTo>
                  <a:pt x="199931" y="25301"/>
                </a:moveTo>
                <a:lnTo>
                  <a:pt x="199931" y="31237"/>
                </a:lnTo>
                <a:lnTo>
                  <a:pt x="193996" y="31237"/>
                </a:lnTo>
                <a:lnTo>
                  <a:pt x="193996" y="25301"/>
                </a:lnTo>
                <a:close/>
                <a:moveTo>
                  <a:pt x="206180" y="25301"/>
                </a:moveTo>
                <a:lnTo>
                  <a:pt x="206180" y="31237"/>
                </a:lnTo>
                <a:lnTo>
                  <a:pt x="200244" y="31237"/>
                </a:lnTo>
                <a:lnTo>
                  <a:pt x="200244" y="25301"/>
                </a:lnTo>
                <a:close/>
                <a:moveTo>
                  <a:pt x="212427" y="25301"/>
                </a:moveTo>
                <a:lnTo>
                  <a:pt x="212427" y="31237"/>
                </a:lnTo>
                <a:lnTo>
                  <a:pt x="206491" y="31237"/>
                </a:lnTo>
                <a:lnTo>
                  <a:pt x="206491" y="25301"/>
                </a:lnTo>
                <a:close/>
                <a:moveTo>
                  <a:pt x="218674" y="25301"/>
                </a:moveTo>
                <a:lnTo>
                  <a:pt x="218674" y="31237"/>
                </a:lnTo>
                <a:lnTo>
                  <a:pt x="212739" y="31237"/>
                </a:lnTo>
                <a:lnTo>
                  <a:pt x="212739" y="25301"/>
                </a:lnTo>
                <a:close/>
                <a:moveTo>
                  <a:pt x="224921" y="25301"/>
                </a:moveTo>
                <a:lnTo>
                  <a:pt x="224921" y="31237"/>
                </a:lnTo>
                <a:lnTo>
                  <a:pt x="218987" y="31237"/>
                </a:lnTo>
                <a:lnTo>
                  <a:pt x="218987" y="25301"/>
                </a:lnTo>
                <a:close/>
                <a:moveTo>
                  <a:pt x="231170" y="25301"/>
                </a:moveTo>
                <a:lnTo>
                  <a:pt x="231170" y="31237"/>
                </a:lnTo>
                <a:lnTo>
                  <a:pt x="225234" y="31237"/>
                </a:lnTo>
                <a:lnTo>
                  <a:pt x="225234" y="25301"/>
                </a:lnTo>
                <a:close/>
                <a:moveTo>
                  <a:pt x="237417" y="25301"/>
                </a:moveTo>
                <a:lnTo>
                  <a:pt x="237417" y="31237"/>
                </a:lnTo>
                <a:lnTo>
                  <a:pt x="231481" y="31237"/>
                </a:lnTo>
                <a:lnTo>
                  <a:pt x="231481" y="25301"/>
                </a:lnTo>
                <a:close/>
                <a:moveTo>
                  <a:pt x="243664" y="25301"/>
                </a:moveTo>
                <a:lnTo>
                  <a:pt x="243664" y="31237"/>
                </a:lnTo>
                <a:lnTo>
                  <a:pt x="237729" y="31237"/>
                </a:lnTo>
                <a:lnTo>
                  <a:pt x="237729" y="25301"/>
                </a:lnTo>
                <a:close/>
                <a:moveTo>
                  <a:pt x="249911" y="25301"/>
                </a:moveTo>
                <a:lnTo>
                  <a:pt x="249911" y="31237"/>
                </a:lnTo>
                <a:lnTo>
                  <a:pt x="243977" y="31237"/>
                </a:lnTo>
                <a:lnTo>
                  <a:pt x="243977" y="25301"/>
                </a:lnTo>
                <a:close/>
                <a:moveTo>
                  <a:pt x="256161" y="25301"/>
                </a:moveTo>
                <a:lnTo>
                  <a:pt x="256161" y="31237"/>
                </a:lnTo>
                <a:lnTo>
                  <a:pt x="250225" y="31237"/>
                </a:lnTo>
                <a:lnTo>
                  <a:pt x="250225" y="25301"/>
                </a:lnTo>
                <a:close/>
                <a:moveTo>
                  <a:pt x="262409" y="25301"/>
                </a:moveTo>
                <a:lnTo>
                  <a:pt x="262409" y="31237"/>
                </a:lnTo>
                <a:lnTo>
                  <a:pt x="256474" y="31237"/>
                </a:lnTo>
                <a:lnTo>
                  <a:pt x="256474" y="25301"/>
                </a:lnTo>
                <a:close/>
                <a:moveTo>
                  <a:pt x="268656" y="25301"/>
                </a:moveTo>
                <a:lnTo>
                  <a:pt x="268656" y="31237"/>
                </a:lnTo>
                <a:lnTo>
                  <a:pt x="262721" y="31237"/>
                </a:lnTo>
                <a:lnTo>
                  <a:pt x="262721" y="25301"/>
                </a:lnTo>
                <a:close/>
                <a:moveTo>
                  <a:pt x="274904" y="25301"/>
                </a:moveTo>
                <a:lnTo>
                  <a:pt x="274904" y="31237"/>
                </a:lnTo>
                <a:lnTo>
                  <a:pt x="268968" y="31237"/>
                </a:lnTo>
                <a:lnTo>
                  <a:pt x="268968" y="25301"/>
                </a:lnTo>
                <a:close/>
                <a:moveTo>
                  <a:pt x="6251" y="31548"/>
                </a:moveTo>
                <a:lnTo>
                  <a:pt x="6251" y="31550"/>
                </a:lnTo>
                <a:lnTo>
                  <a:pt x="6251" y="37484"/>
                </a:lnTo>
                <a:lnTo>
                  <a:pt x="315" y="37484"/>
                </a:lnTo>
                <a:lnTo>
                  <a:pt x="315" y="31548"/>
                </a:lnTo>
                <a:close/>
                <a:moveTo>
                  <a:pt x="12498" y="31548"/>
                </a:moveTo>
                <a:lnTo>
                  <a:pt x="12498" y="31550"/>
                </a:lnTo>
                <a:lnTo>
                  <a:pt x="12498" y="37484"/>
                </a:lnTo>
                <a:lnTo>
                  <a:pt x="6562" y="37484"/>
                </a:lnTo>
                <a:lnTo>
                  <a:pt x="6562" y="31548"/>
                </a:lnTo>
                <a:close/>
                <a:moveTo>
                  <a:pt x="18745" y="31548"/>
                </a:moveTo>
                <a:lnTo>
                  <a:pt x="18745" y="31550"/>
                </a:lnTo>
                <a:lnTo>
                  <a:pt x="18745" y="37484"/>
                </a:lnTo>
                <a:lnTo>
                  <a:pt x="12810" y="37484"/>
                </a:lnTo>
                <a:lnTo>
                  <a:pt x="12810" y="31548"/>
                </a:lnTo>
                <a:close/>
                <a:moveTo>
                  <a:pt x="24992" y="31548"/>
                </a:moveTo>
                <a:lnTo>
                  <a:pt x="24992" y="31550"/>
                </a:lnTo>
                <a:lnTo>
                  <a:pt x="24992" y="37484"/>
                </a:lnTo>
                <a:lnTo>
                  <a:pt x="19058" y="37484"/>
                </a:lnTo>
                <a:lnTo>
                  <a:pt x="19058" y="31548"/>
                </a:lnTo>
                <a:close/>
                <a:moveTo>
                  <a:pt x="31242" y="31548"/>
                </a:moveTo>
                <a:lnTo>
                  <a:pt x="31242" y="31550"/>
                </a:lnTo>
                <a:lnTo>
                  <a:pt x="31242" y="37484"/>
                </a:lnTo>
                <a:lnTo>
                  <a:pt x="25305" y="37484"/>
                </a:lnTo>
                <a:lnTo>
                  <a:pt x="25305" y="31548"/>
                </a:lnTo>
                <a:close/>
                <a:moveTo>
                  <a:pt x="162445" y="31548"/>
                </a:moveTo>
                <a:lnTo>
                  <a:pt x="162445" y="31550"/>
                </a:lnTo>
                <a:lnTo>
                  <a:pt x="162445" y="37484"/>
                </a:lnTo>
                <a:lnTo>
                  <a:pt x="156509" y="37484"/>
                </a:lnTo>
                <a:lnTo>
                  <a:pt x="156509" y="31548"/>
                </a:lnTo>
                <a:close/>
                <a:moveTo>
                  <a:pt x="168692" y="31548"/>
                </a:moveTo>
                <a:lnTo>
                  <a:pt x="168692" y="31550"/>
                </a:lnTo>
                <a:lnTo>
                  <a:pt x="168692" y="37484"/>
                </a:lnTo>
                <a:lnTo>
                  <a:pt x="162756" y="37484"/>
                </a:lnTo>
                <a:lnTo>
                  <a:pt x="162756" y="31548"/>
                </a:lnTo>
                <a:close/>
                <a:moveTo>
                  <a:pt x="174939" y="31548"/>
                </a:moveTo>
                <a:lnTo>
                  <a:pt x="174939" y="31550"/>
                </a:lnTo>
                <a:lnTo>
                  <a:pt x="174939" y="37484"/>
                </a:lnTo>
                <a:lnTo>
                  <a:pt x="169005" y="37484"/>
                </a:lnTo>
                <a:lnTo>
                  <a:pt x="169005" y="31548"/>
                </a:lnTo>
                <a:close/>
                <a:moveTo>
                  <a:pt x="181186" y="31548"/>
                </a:moveTo>
                <a:lnTo>
                  <a:pt x="181186" y="31550"/>
                </a:lnTo>
                <a:lnTo>
                  <a:pt x="181186" y="37484"/>
                </a:lnTo>
                <a:lnTo>
                  <a:pt x="175252" y="37484"/>
                </a:lnTo>
                <a:lnTo>
                  <a:pt x="175252" y="31548"/>
                </a:lnTo>
                <a:close/>
                <a:moveTo>
                  <a:pt x="187435" y="31548"/>
                </a:moveTo>
                <a:lnTo>
                  <a:pt x="187435" y="31550"/>
                </a:lnTo>
                <a:lnTo>
                  <a:pt x="187435" y="37484"/>
                </a:lnTo>
                <a:lnTo>
                  <a:pt x="181499" y="37484"/>
                </a:lnTo>
                <a:lnTo>
                  <a:pt x="181499" y="31548"/>
                </a:lnTo>
                <a:close/>
                <a:moveTo>
                  <a:pt x="37489" y="31552"/>
                </a:moveTo>
                <a:lnTo>
                  <a:pt x="37489" y="37486"/>
                </a:lnTo>
                <a:lnTo>
                  <a:pt x="31553" y="37486"/>
                </a:lnTo>
                <a:lnTo>
                  <a:pt x="31553" y="31552"/>
                </a:lnTo>
                <a:close/>
                <a:moveTo>
                  <a:pt x="43737" y="31552"/>
                </a:moveTo>
                <a:lnTo>
                  <a:pt x="43737" y="37486"/>
                </a:lnTo>
                <a:lnTo>
                  <a:pt x="37802" y="37486"/>
                </a:lnTo>
                <a:lnTo>
                  <a:pt x="37802" y="31552"/>
                </a:lnTo>
                <a:close/>
                <a:moveTo>
                  <a:pt x="49985" y="31552"/>
                </a:moveTo>
                <a:lnTo>
                  <a:pt x="49985" y="37486"/>
                </a:lnTo>
                <a:lnTo>
                  <a:pt x="44049" y="37486"/>
                </a:lnTo>
                <a:lnTo>
                  <a:pt x="44049" y="31552"/>
                </a:lnTo>
                <a:close/>
                <a:moveTo>
                  <a:pt x="56232" y="31552"/>
                </a:moveTo>
                <a:lnTo>
                  <a:pt x="56232" y="37486"/>
                </a:lnTo>
                <a:lnTo>
                  <a:pt x="50296" y="37486"/>
                </a:lnTo>
                <a:lnTo>
                  <a:pt x="50296" y="31552"/>
                </a:lnTo>
                <a:close/>
                <a:moveTo>
                  <a:pt x="62480" y="31552"/>
                </a:moveTo>
                <a:lnTo>
                  <a:pt x="62480" y="37486"/>
                </a:lnTo>
                <a:lnTo>
                  <a:pt x="56545" y="37486"/>
                </a:lnTo>
                <a:lnTo>
                  <a:pt x="56545" y="31552"/>
                </a:lnTo>
                <a:close/>
                <a:moveTo>
                  <a:pt x="68727" y="31552"/>
                </a:moveTo>
                <a:lnTo>
                  <a:pt x="68727" y="37486"/>
                </a:lnTo>
                <a:lnTo>
                  <a:pt x="62792" y="37486"/>
                </a:lnTo>
                <a:lnTo>
                  <a:pt x="62792" y="31552"/>
                </a:lnTo>
                <a:close/>
                <a:moveTo>
                  <a:pt x="74975" y="31552"/>
                </a:moveTo>
                <a:lnTo>
                  <a:pt x="74975" y="37486"/>
                </a:lnTo>
                <a:lnTo>
                  <a:pt x="69039" y="37486"/>
                </a:lnTo>
                <a:lnTo>
                  <a:pt x="69039" y="31552"/>
                </a:lnTo>
                <a:close/>
                <a:moveTo>
                  <a:pt x="81223" y="31552"/>
                </a:moveTo>
                <a:lnTo>
                  <a:pt x="81223" y="37486"/>
                </a:lnTo>
                <a:lnTo>
                  <a:pt x="75286" y="37486"/>
                </a:lnTo>
                <a:lnTo>
                  <a:pt x="75286" y="31552"/>
                </a:lnTo>
                <a:close/>
                <a:moveTo>
                  <a:pt x="87470" y="31552"/>
                </a:moveTo>
                <a:lnTo>
                  <a:pt x="87470" y="37486"/>
                </a:lnTo>
                <a:lnTo>
                  <a:pt x="81535" y="37486"/>
                </a:lnTo>
                <a:lnTo>
                  <a:pt x="81535" y="31552"/>
                </a:lnTo>
                <a:close/>
                <a:moveTo>
                  <a:pt x="93720" y="31552"/>
                </a:moveTo>
                <a:lnTo>
                  <a:pt x="93720" y="37486"/>
                </a:lnTo>
                <a:lnTo>
                  <a:pt x="87784" y="37486"/>
                </a:lnTo>
                <a:lnTo>
                  <a:pt x="87784" y="31552"/>
                </a:lnTo>
                <a:close/>
                <a:moveTo>
                  <a:pt x="99967" y="31552"/>
                </a:moveTo>
                <a:lnTo>
                  <a:pt x="99967" y="37486"/>
                </a:lnTo>
                <a:lnTo>
                  <a:pt x="94031" y="37486"/>
                </a:lnTo>
                <a:lnTo>
                  <a:pt x="94031" y="31552"/>
                </a:lnTo>
                <a:close/>
                <a:moveTo>
                  <a:pt x="106214" y="31552"/>
                </a:moveTo>
                <a:lnTo>
                  <a:pt x="106214" y="37486"/>
                </a:lnTo>
                <a:lnTo>
                  <a:pt x="100280" y="37486"/>
                </a:lnTo>
                <a:lnTo>
                  <a:pt x="100280" y="31552"/>
                </a:lnTo>
                <a:close/>
                <a:moveTo>
                  <a:pt x="112461" y="31552"/>
                </a:moveTo>
                <a:lnTo>
                  <a:pt x="112461" y="37486"/>
                </a:lnTo>
                <a:lnTo>
                  <a:pt x="106527" y="37486"/>
                </a:lnTo>
                <a:lnTo>
                  <a:pt x="106527" y="31552"/>
                </a:lnTo>
                <a:close/>
                <a:moveTo>
                  <a:pt x="118710" y="31552"/>
                </a:moveTo>
                <a:lnTo>
                  <a:pt x="118710" y="37486"/>
                </a:lnTo>
                <a:lnTo>
                  <a:pt x="112774" y="37486"/>
                </a:lnTo>
                <a:lnTo>
                  <a:pt x="112774" y="31552"/>
                </a:lnTo>
                <a:close/>
                <a:moveTo>
                  <a:pt x="124957" y="31552"/>
                </a:moveTo>
                <a:lnTo>
                  <a:pt x="124957" y="37486"/>
                </a:lnTo>
                <a:lnTo>
                  <a:pt x="119021" y="37486"/>
                </a:lnTo>
                <a:lnTo>
                  <a:pt x="119021" y="31552"/>
                </a:lnTo>
                <a:close/>
                <a:moveTo>
                  <a:pt x="131204" y="31552"/>
                </a:moveTo>
                <a:lnTo>
                  <a:pt x="131204" y="37486"/>
                </a:lnTo>
                <a:lnTo>
                  <a:pt x="125270" y="37486"/>
                </a:lnTo>
                <a:lnTo>
                  <a:pt x="125270" y="31552"/>
                </a:lnTo>
                <a:close/>
                <a:moveTo>
                  <a:pt x="137451" y="31552"/>
                </a:moveTo>
                <a:lnTo>
                  <a:pt x="137451" y="37486"/>
                </a:lnTo>
                <a:lnTo>
                  <a:pt x="131517" y="37486"/>
                </a:lnTo>
                <a:lnTo>
                  <a:pt x="131517" y="31552"/>
                </a:lnTo>
                <a:close/>
                <a:moveTo>
                  <a:pt x="143702" y="31552"/>
                </a:moveTo>
                <a:lnTo>
                  <a:pt x="143702" y="37486"/>
                </a:lnTo>
                <a:lnTo>
                  <a:pt x="137766" y="37486"/>
                </a:lnTo>
                <a:lnTo>
                  <a:pt x="137766" y="31552"/>
                </a:lnTo>
                <a:close/>
                <a:moveTo>
                  <a:pt x="149949" y="31552"/>
                </a:moveTo>
                <a:lnTo>
                  <a:pt x="149949" y="37486"/>
                </a:lnTo>
                <a:lnTo>
                  <a:pt x="144015" y="37486"/>
                </a:lnTo>
                <a:lnTo>
                  <a:pt x="144015" y="31552"/>
                </a:lnTo>
                <a:close/>
                <a:moveTo>
                  <a:pt x="156196" y="31552"/>
                </a:moveTo>
                <a:lnTo>
                  <a:pt x="156196" y="37486"/>
                </a:lnTo>
                <a:lnTo>
                  <a:pt x="150262" y="37486"/>
                </a:lnTo>
                <a:lnTo>
                  <a:pt x="150262" y="31552"/>
                </a:lnTo>
                <a:close/>
                <a:moveTo>
                  <a:pt x="193684" y="31552"/>
                </a:moveTo>
                <a:lnTo>
                  <a:pt x="193684" y="37486"/>
                </a:lnTo>
                <a:lnTo>
                  <a:pt x="187749" y="37486"/>
                </a:lnTo>
                <a:lnTo>
                  <a:pt x="187749" y="31552"/>
                </a:lnTo>
                <a:close/>
                <a:moveTo>
                  <a:pt x="199931" y="31552"/>
                </a:moveTo>
                <a:lnTo>
                  <a:pt x="199931" y="37486"/>
                </a:lnTo>
                <a:lnTo>
                  <a:pt x="193996" y="37486"/>
                </a:lnTo>
                <a:lnTo>
                  <a:pt x="193996" y="31552"/>
                </a:lnTo>
                <a:close/>
                <a:moveTo>
                  <a:pt x="206180" y="31552"/>
                </a:moveTo>
                <a:lnTo>
                  <a:pt x="206180" y="37486"/>
                </a:lnTo>
                <a:lnTo>
                  <a:pt x="200244" y="37486"/>
                </a:lnTo>
                <a:lnTo>
                  <a:pt x="200244" y="31552"/>
                </a:lnTo>
                <a:close/>
                <a:moveTo>
                  <a:pt x="212427" y="31552"/>
                </a:moveTo>
                <a:lnTo>
                  <a:pt x="212427" y="37486"/>
                </a:lnTo>
                <a:lnTo>
                  <a:pt x="206491" y="37486"/>
                </a:lnTo>
                <a:lnTo>
                  <a:pt x="206491" y="31552"/>
                </a:lnTo>
                <a:close/>
                <a:moveTo>
                  <a:pt x="218674" y="31552"/>
                </a:moveTo>
                <a:lnTo>
                  <a:pt x="218674" y="37486"/>
                </a:lnTo>
                <a:lnTo>
                  <a:pt x="212739" y="37486"/>
                </a:lnTo>
                <a:lnTo>
                  <a:pt x="212739" y="31552"/>
                </a:lnTo>
                <a:close/>
                <a:moveTo>
                  <a:pt x="224921" y="31552"/>
                </a:moveTo>
                <a:lnTo>
                  <a:pt x="224921" y="37486"/>
                </a:lnTo>
                <a:lnTo>
                  <a:pt x="218987" y="37486"/>
                </a:lnTo>
                <a:lnTo>
                  <a:pt x="218987" y="31552"/>
                </a:lnTo>
                <a:close/>
                <a:moveTo>
                  <a:pt x="231170" y="31552"/>
                </a:moveTo>
                <a:lnTo>
                  <a:pt x="231170" y="37486"/>
                </a:lnTo>
                <a:lnTo>
                  <a:pt x="225234" y="37486"/>
                </a:lnTo>
                <a:lnTo>
                  <a:pt x="225234" y="31552"/>
                </a:lnTo>
                <a:close/>
                <a:moveTo>
                  <a:pt x="237417" y="31552"/>
                </a:moveTo>
                <a:lnTo>
                  <a:pt x="237417" y="37486"/>
                </a:lnTo>
                <a:lnTo>
                  <a:pt x="231481" y="37486"/>
                </a:lnTo>
                <a:lnTo>
                  <a:pt x="231481" y="31552"/>
                </a:lnTo>
                <a:close/>
                <a:moveTo>
                  <a:pt x="243664" y="31552"/>
                </a:moveTo>
                <a:lnTo>
                  <a:pt x="243664" y="37486"/>
                </a:lnTo>
                <a:lnTo>
                  <a:pt x="237729" y="37486"/>
                </a:lnTo>
                <a:lnTo>
                  <a:pt x="237729" y="31552"/>
                </a:lnTo>
                <a:close/>
                <a:moveTo>
                  <a:pt x="249911" y="31552"/>
                </a:moveTo>
                <a:lnTo>
                  <a:pt x="249911" y="37486"/>
                </a:lnTo>
                <a:lnTo>
                  <a:pt x="243977" y="37486"/>
                </a:lnTo>
                <a:lnTo>
                  <a:pt x="243977" y="31552"/>
                </a:lnTo>
                <a:close/>
                <a:moveTo>
                  <a:pt x="256161" y="31552"/>
                </a:moveTo>
                <a:lnTo>
                  <a:pt x="256161" y="37486"/>
                </a:lnTo>
                <a:lnTo>
                  <a:pt x="250225" y="37486"/>
                </a:lnTo>
                <a:lnTo>
                  <a:pt x="250225" y="31552"/>
                </a:lnTo>
                <a:close/>
                <a:moveTo>
                  <a:pt x="262409" y="31552"/>
                </a:moveTo>
                <a:lnTo>
                  <a:pt x="262409" y="37486"/>
                </a:lnTo>
                <a:lnTo>
                  <a:pt x="256474" y="37486"/>
                </a:lnTo>
                <a:lnTo>
                  <a:pt x="256474" y="31552"/>
                </a:lnTo>
                <a:close/>
                <a:moveTo>
                  <a:pt x="268656" y="31552"/>
                </a:moveTo>
                <a:lnTo>
                  <a:pt x="268656" y="37486"/>
                </a:lnTo>
                <a:lnTo>
                  <a:pt x="262721" y="37486"/>
                </a:lnTo>
                <a:lnTo>
                  <a:pt x="262721" y="31552"/>
                </a:lnTo>
                <a:close/>
                <a:moveTo>
                  <a:pt x="274904" y="31552"/>
                </a:moveTo>
                <a:lnTo>
                  <a:pt x="274904" y="37486"/>
                </a:lnTo>
                <a:lnTo>
                  <a:pt x="268968" y="37486"/>
                </a:lnTo>
                <a:lnTo>
                  <a:pt x="268968" y="31552"/>
                </a:lnTo>
                <a:close/>
                <a:moveTo>
                  <a:pt x="6251" y="37799"/>
                </a:moveTo>
                <a:lnTo>
                  <a:pt x="6251" y="43735"/>
                </a:lnTo>
                <a:lnTo>
                  <a:pt x="315" y="43735"/>
                </a:lnTo>
                <a:lnTo>
                  <a:pt x="315" y="37799"/>
                </a:lnTo>
                <a:close/>
                <a:moveTo>
                  <a:pt x="12498" y="37799"/>
                </a:moveTo>
                <a:lnTo>
                  <a:pt x="12498" y="43735"/>
                </a:lnTo>
                <a:lnTo>
                  <a:pt x="6562" y="43735"/>
                </a:lnTo>
                <a:lnTo>
                  <a:pt x="6562" y="37799"/>
                </a:lnTo>
                <a:close/>
                <a:moveTo>
                  <a:pt x="18745" y="37799"/>
                </a:moveTo>
                <a:lnTo>
                  <a:pt x="18745" y="43735"/>
                </a:lnTo>
                <a:lnTo>
                  <a:pt x="12810" y="43735"/>
                </a:lnTo>
                <a:lnTo>
                  <a:pt x="12810" y="37799"/>
                </a:lnTo>
                <a:close/>
                <a:moveTo>
                  <a:pt x="24992" y="37799"/>
                </a:moveTo>
                <a:lnTo>
                  <a:pt x="24992" y="43735"/>
                </a:lnTo>
                <a:lnTo>
                  <a:pt x="19058" y="43735"/>
                </a:lnTo>
                <a:lnTo>
                  <a:pt x="19058" y="37799"/>
                </a:lnTo>
                <a:close/>
                <a:moveTo>
                  <a:pt x="31242" y="37799"/>
                </a:moveTo>
                <a:lnTo>
                  <a:pt x="31242" y="43735"/>
                </a:lnTo>
                <a:lnTo>
                  <a:pt x="25305" y="43735"/>
                </a:lnTo>
                <a:lnTo>
                  <a:pt x="25305" y="37799"/>
                </a:lnTo>
                <a:close/>
                <a:moveTo>
                  <a:pt x="37489" y="37799"/>
                </a:moveTo>
                <a:lnTo>
                  <a:pt x="37489" y="43735"/>
                </a:lnTo>
                <a:lnTo>
                  <a:pt x="31553" y="43735"/>
                </a:lnTo>
                <a:lnTo>
                  <a:pt x="31553" y="37799"/>
                </a:lnTo>
                <a:close/>
                <a:moveTo>
                  <a:pt x="43737" y="37799"/>
                </a:moveTo>
                <a:lnTo>
                  <a:pt x="43737" y="43735"/>
                </a:lnTo>
                <a:lnTo>
                  <a:pt x="37802" y="43735"/>
                </a:lnTo>
                <a:lnTo>
                  <a:pt x="37802" y="37799"/>
                </a:lnTo>
                <a:close/>
                <a:moveTo>
                  <a:pt x="49985" y="37799"/>
                </a:moveTo>
                <a:lnTo>
                  <a:pt x="49985" y="43735"/>
                </a:lnTo>
                <a:lnTo>
                  <a:pt x="44049" y="43735"/>
                </a:lnTo>
                <a:lnTo>
                  <a:pt x="44049" y="37799"/>
                </a:lnTo>
                <a:close/>
                <a:moveTo>
                  <a:pt x="56232" y="37799"/>
                </a:moveTo>
                <a:lnTo>
                  <a:pt x="56232" y="43735"/>
                </a:lnTo>
                <a:lnTo>
                  <a:pt x="50296" y="43735"/>
                </a:lnTo>
                <a:lnTo>
                  <a:pt x="50296" y="37799"/>
                </a:lnTo>
                <a:close/>
                <a:moveTo>
                  <a:pt x="62480" y="37799"/>
                </a:moveTo>
                <a:lnTo>
                  <a:pt x="62480" y="43735"/>
                </a:lnTo>
                <a:lnTo>
                  <a:pt x="56545" y="43735"/>
                </a:lnTo>
                <a:lnTo>
                  <a:pt x="56545" y="37799"/>
                </a:lnTo>
                <a:close/>
                <a:moveTo>
                  <a:pt x="68727" y="37799"/>
                </a:moveTo>
                <a:lnTo>
                  <a:pt x="68727" y="43735"/>
                </a:lnTo>
                <a:lnTo>
                  <a:pt x="62792" y="43735"/>
                </a:lnTo>
                <a:lnTo>
                  <a:pt x="62792" y="37799"/>
                </a:lnTo>
                <a:close/>
                <a:moveTo>
                  <a:pt x="74975" y="37799"/>
                </a:moveTo>
                <a:lnTo>
                  <a:pt x="74975" y="43735"/>
                </a:lnTo>
                <a:lnTo>
                  <a:pt x="69039" y="43735"/>
                </a:lnTo>
                <a:lnTo>
                  <a:pt x="69039" y="37799"/>
                </a:lnTo>
                <a:close/>
                <a:moveTo>
                  <a:pt x="81223" y="37799"/>
                </a:moveTo>
                <a:lnTo>
                  <a:pt x="81223" y="43735"/>
                </a:lnTo>
                <a:lnTo>
                  <a:pt x="75286" y="43735"/>
                </a:lnTo>
                <a:lnTo>
                  <a:pt x="75286" y="37799"/>
                </a:lnTo>
                <a:close/>
                <a:moveTo>
                  <a:pt x="87470" y="37799"/>
                </a:moveTo>
                <a:lnTo>
                  <a:pt x="87470" y="43735"/>
                </a:lnTo>
                <a:lnTo>
                  <a:pt x="81535" y="43735"/>
                </a:lnTo>
                <a:lnTo>
                  <a:pt x="81535" y="37799"/>
                </a:lnTo>
                <a:close/>
                <a:moveTo>
                  <a:pt x="93720" y="37799"/>
                </a:moveTo>
                <a:lnTo>
                  <a:pt x="93720" y="43735"/>
                </a:lnTo>
                <a:lnTo>
                  <a:pt x="87784" y="43735"/>
                </a:lnTo>
                <a:lnTo>
                  <a:pt x="87784" y="37799"/>
                </a:lnTo>
                <a:close/>
                <a:moveTo>
                  <a:pt x="99967" y="37799"/>
                </a:moveTo>
                <a:lnTo>
                  <a:pt x="99967" y="43735"/>
                </a:lnTo>
                <a:lnTo>
                  <a:pt x="94031" y="43735"/>
                </a:lnTo>
                <a:lnTo>
                  <a:pt x="94031" y="37799"/>
                </a:lnTo>
                <a:close/>
                <a:moveTo>
                  <a:pt x="106214" y="37799"/>
                </a:moveTo>
                <a:lnTo>
                  <a:pt x="106214" y="43735"/>
                </a:lnTo>
                <a:lnTo>
                  <a:pt x="100280" y="43735"/>
                </a:lnTo>
                <a:lnTo>
                  <a:pt x="100280" y="37799"/>
                </a:lnTo>
                <a:close/>
                <a:moveTo>
                  <a:pt x="112461" y="37799"/>
                </a:moveTo>
                <a:lnTo>
                  <a:pt x="112461" y="43735"/>
                </a:lnTo>
                <a:lnTo>
                  <a:pt x="106527" y="43735"/>
                </a:lnTo>
                <a:lnTo>
                  <a:pt x="106527" y="37799"/>
                </a:lnTo>
                <a:close/>
                <a:moveTo>
                  <a:pt x="118710" y="37799"/>
                </a:moveTo>
                <a:lnTo>
                  <a:pt x="118710" y="43735"/>
                </a:lnTo>
                <a:lnTo>
                  <a:pt x="112774" y="43735"/>
                </a:lnTo>
                <a:lnTo>
                  <a:pt x="112774" y="37799"/>
                </a:lnTo>
                <a:close/>
                <a:moveTo>
                  <a:pt x="124957" y="37799"/>
                </a:moveTo>
                <a:lnTo>
                  <a:pt x="124957" y="43735"/>
                </a:lnTo>
                <a:lnTo>
                  <a:pt x="119021" y="43735"/>
                </a:lnTo>
                <a:lnTo>
                  <a:pt x="119021" y="37799"/>
                </a:lnTo>
                <a:close/>
                <a:moveTo>
                  <a:pt x="131204" y="37799"/>
                </a:moveTo>
                <a:lnTo>
                  <a:pt x="131204" y="43735"/>
                </a:lnTo>
                <a:lnTo>
                  <a:pt x="125270" y="43735"/>
                </a:lnTo>
                <a:lnTo>
                  <a:pt x="125270" y="37799"/>
                </a:lnTo>
                <a:close/>
                <a:moveTo>
                  <a:pt x="137451" y="37799"/>
                </a:moveTo>
                <a:lnTo>
                  <a:pt x="137451" y="43735"/>
                </a:lnTo>
                <a:lnTo>
                  <a:pt x="131517" y="43735"/>
                </a:lnTo>
                <a:lnTo>
                  <a:pt x="131517" y="37799"/>
                </a:lnTo>
                <a:close/>
                <a:moveTo>
                  <a:pt x="143702" y="37799"/>
                </a:moveTo>
                <a:lnTo>
                  <a:pt x="143702" y="43735"/>
                </a:lnTo>
                <a:lnTo>
                  <a:pt x="137766" y="43735"/>
                </a:lnTo>
                <a:lnTo>
                  <a:pt x="137766" y="37799"/>
                </a:lnTo>
                <a:close/>
                <a:moveTo>
                  <a:pt x="149949" y="37799"/>
                </a:moveTo>
                <a:lnTo>
                  <a:pt x="149949" y="43735"/>
                </a:lnTo>
                <a:lnTo>
                  <a:pt x="144015" y="43735"/>
                </a:lnTo>
                <a:lnTo>
                  <a:pt x="144015" y="37799"/>
                </a:lnTo>
                <a:close/>
                <a:moveTo>
                  <a:pt x="156196" y="37799"/>
                </a:moveTo>
                <a:lnTo>
                  <a:pt x="156196" y="43735"/>
                </a:lnTo>
                <a:lnTo>
                  <a:pt x="150262" y="43735"/>
                </a:lnTo>
                <a:lnTo>
                  <a:pt x="150262" y="37799"/>
                </a:lnTo>
                <a:close/>
                <a:moveTo>
                  <a:pt x="162445" y="37799"/>
                </a:moveTo>
                <a:lnTo>
                  <a:pt x="162445" y="43735"/>
                </a:lnTo>
                <a:lnTo>
                  <a:pt x="156509" y="43735"/>
                </a:lnTo>
                <a:lnTo>
                  <a:pt x="156509" y="37799"/>
                </a:lnTo>
                <a:close/>
                <a:moveTo>
                  <a:pt x="168692" y="37799"/>
                </a:moveTo>
                <a:lnTo>
                  <a:pt x="168692" y="43735"/>
                </a:lnTo>
                <a:lnTo>
                  <a:pt x="162756" y="43735"/>
                </a:lnTo>
                <a:lnTo>
                  <a:pt x="162756" y="37799"/>
                </a:lnTo>
                <a:close/>
                <a:moveTo>
                  <a:pt x="174939" y="37799"/>
                </a:moveTo>
                <a:lnTo>
                  <a:pt x="174939" y="43735"/>
                </a:lnTo>
                <a:lnTo>
                  <a:pt x="169005" y="43735"/>
                </a:lnTo>
                <a:lnTo>
                  <a:pt x="169005" y="37799"/>
                </a:lnTo>
                <a:close/>
                <a:moveTo>
                  <a:pt x="181186" y="37799"/>
                </a:moveTo>
                <a:lnTo>
                  <a:pt x="181186" y="43735"/>
                </a:lnTo>
                <a:lnTo>
                  <a:pt x="175252" y="43735"/>
                </a:lnTo>
                <a:lnTo>
                  <a:pt x="175252" y="37799"/>
                </a:lnTo>
                <a:close/>
                <a:moveTo>
                  <a:pt x="187435" y="37799"/>
                </a:moveTo>
                <a:lnTo>
                  <a:pt x="187435" y="43735"/>
                </a:lnTo>
                <a:lnTo>
                  <a:pt x="181499" y="43735"/>
                </a:lnTo>
                <a:lnTo>
                  <a:pt x="181499" y="37799"/>
                </a:lnTo>
                <a:close/>
                <a:moveTo>
                  <a:pt x="193684" y="37799"/>
                </a:moveTo>
                <a:lnTo>
                  <a:pt x="193684" y="43735"/>
                </a:lnTo>
                <a:lnTo>
                  <a:pt x="187749" y="43735"/>
                </a:lnTo>
                <a:lnTo>
                  <a:pt x="187749" y="37799"/>
                </a:lnTo>
                <a:close/>
                <a:moveTo>
                  <a:pt x="199931" y="37799"/>
                </a:moveTo>
                <a:lnTo>
                  <a:pt x="199931" y="43735"/>
                </a:lnTo>
                <a:lnTo>
                  <a:pt x="193996" y="43735"/>
                </a:lnTo>
                <a:lnTo>
                  <a:pt x="193996" y="37799"/>
                </a:lnTo>
                <a:close/>
                <a:moveTo>
                  <a:pt x="206180" y="37799"/>
                </a:moveTo>
                <a:lnTo>
                  <a:pt x="206180" y="43735"/>
                </a:lnTo>
                <a:lnTo>
                  <a:pt x="200244" y="43735"/>
                </a:lnTo>
                <a:lnTo>
                  <a:pt x="200244" y="37799"/>
                </a:lnTo>
                <a:close/>
                <a:moveTo>
                  <a:pt x="212427" y="37799"/>
                </a:moveTo>
                <a:lnTo>
                  <a:pt x="212427" y="43735"/>
                </a:lnTo>
                <a:lnTo>
                  <a:pt x="206491" y="43735"/>
                </a:lnTo>
                <a:lnTo>
                  <a:pt x="206491" y="37799"/>
                </a:lnTo>
                <a:close/>
                <a:moveTo>
                  <a:pt x="218674" y="37799"/>
                </a:moveTo>
                <a:lnTo>
                  <a:pt x="218674" y="43735"/>
                </a:lnTo>
                <a:lnTo>
                  <a:pt x="212739" y="43735"/>
                </a:lnTo>
                <a:lnTo>
                  <a:pt x="212739" y="37799"/>
                </a:lnTo>
                <a:close/>
                <a:moveTo>
                  <a:pt x="224921" y="37799"/>
                </a:moveTo>
                <a:lnTo>
                  <a:pt x="224921" y="43735"/>
                </a:lnTo>
                <a:lnTo>
                  <a:pt x="218987" y="43735"/>
                </a:lnTo>
                <a:lnTo>
                  <a:pt x="218987" y="37799"/>
                </a:lnTo>
                <a:close/>
                <a:moveTo>
                  <a:pt x="231170" y="37799"/>
                </a:moveTo>
                <a:lnTo>
                  <a:pt x="231170" y="43735"/>
                </a:lnTo>
                <a:lnTo>
                  <a:pt x="225234" y="43735"/>
                </a:lnTo>
                <a:lnTo>
                  <a:pt x="225234" y="37799"/>
                </a:lnTo>
                <a:close/>
                <a:moveTo>
                  <a:pt x="237417" y="37799"/>
                </a:moveTo>
                <a:lnTo>
                  <a:pt x="237417" y="43735"/>
                </a:lnTo>
                <a:lnTo>
                  <a:pt x="231481" y="43735"/>
                </a:lnTo>
                <a:lnTo>
                  <a:pt x="231481" y="37799"/>
                </a:lnTo>
                <a:close/>
                <a:moveTo>
                  <a:pt x="243664" y="37799"/>
                </a:moveTo>
                <a:lnTo>
                  <a:pt x="243664" y="43735"/>
                </a:lnTo>
                <a:lnTo>
                  <a:pt x="237729" y="43735"/>
                </a:lnTo>
                <a:lnTo>
                  <a:pt x="237729" y="37799"/>
                </a:lnTo>
                <a:close/>
                <a:moveTo>
                  <a:pt x="249911" y="37799"/>
                </a:moveTo>
                <a:lnTo>
                  <a:pt x="249911" y="43735"/>
                </a:lnTo>
                <a:lnTo>
                  <a:pt x="243977" y="43735"/>
                </a:lnTo>
                <a:lnTo>
                  <a:pt x="243977" y="37799"/>
                </a:lnTo>
                <a:close/>
                <a:moveTo>
                  <a:pt x="256161" y="37799"/>
                </a:moveTo>
                <a:lnTo>
                  <a:pt x="256161" y="43735"/>
                </a:lnTo>
                <a:lnTo>
                  <a:pt x="250225" y="43735"/>
                </a:lnTo>
                <a:lnTo>
                  <a:pt x="250225" y="37799"/>
                </a:lnTo>
                <a:close/>
                <a:moveTo>
                  <a:pt x="262409" y="37799"/>
                </a:moveTo>
                <a:lnTo>
                  <a:pt x="262409" y="43735"/>
                </a:lnTo>
                <a:lnTo>
                  <a:pt x="256474" y="43735"/>
                </a:lnTo>
                <a:lnTo>
                  <a:pt x="256474" y="37799"/>
                </a:lnTo>
                <a:close/>
                <a:moveTo>
                  <a:pt x="268656" y="37799"/>
                </a:moveTo>
                <a:lnTo>
                  <a:pt x="268656" y="43735"/>
                </a:lnTo>
                <a:lnTo>
                  <a:pt x="262721" y="43735"/>
                </a:lnTo>
                <a:lnTo>
                  <a:pt x="262721" y="37799"/>
                </a:lnTo>
                <a:close/>
                <a:moveTo>
                  <a:pt x="274904" y="37799"/>
                </a:moveTo>
                <a:lnTo>
                  <a:pt x="274904" y="43735"/>
                </a:lnTo>
                <a:lnTo>
                  <a:pt x="268968" y="43735"/>
                </a:lnTo>
                <a:lnTo>
                  <a:pt x="268968" y="37799"/>
                </a:lnTo>
                <a:close/>
                <a:moveTo>
                  <a:pt x="6251" y="44046"/>
                </a:moveTo>
                <a:lnTo>
                  <a:pt x="6251" y="49982"/>
                </a:lnTo>
                <a:lnTo>
                  <a:pt x="315" y="49982"/>
                </a:lnTo>
                <a:lnTo>
                  <a:pt x="315" y="44046"/>
                </a:lnTo>
                <a:close/>
                <a:moveTo>
                  <a:pt x="12498" y="44046"/>
                </a:moveTo>
                <a:lnTo>
                  <a:pt x="12498" y="49982"/>
                </a:lnTo>
                <a:lnTo>
                  <a:pt x="6562" y="49982"/>
                </a:lnTo>
                <a:lnTo>
                  <a:pt x="6562" y="44046"/>
                </a:lnTo>
                <a:close/>
                <a:moveTo>
                  <a:pt x="18745" y="44046"/>
                </a:moveTo>
                <a:lnTo>
                  <a:pt x="18745" y="49982"/>
                </a:lnTo>
                <a:lnTo>
                  <a:pt x="12810" y="49982"/>
                </a:lnTo>
                <a:lnTo>
                  <a:pt x="12810" y="44046"/>
                </a:lnTo>
                <a:close/>
                <a:moveTo>
                  <a:pt x="24992" y="44046"/>
                </a:moveTo>
                <a:lnTo>
                  <a:pt x="24992" y="49982"/>
                </a:lnTo>
                <a:lnTo>
                  <a:pt x="19058" y="49982"/>
                </a:lnTo>
                <a:lnTo>
                  <a:pt x="19058" y="44046"/>
                </a:lnTo>
                <a:close/>
                <a:moveTo>
                  <a:pt x="31242" y="44046"/>
                </a:moveTo>
                <a:lnTo>
                  <a:pt x="31242" y="49982"/>
                </a:lnTo>
                <a:lnTo>
                  <a:pt x="25305" y="49982"/>
                </a:lnTo>
                <a:lnTo>
                  <a:pt x="25305" y="44046"/>
                </a:lnTo>
                <a:close/>
                <a:moveTo>
                  <a:pt x="37489" y="44046"/>
                </a:moveTo>
                <a:lnTo>
                  <a:pt x="37489" y="49982"/>
                </a:lnTo>
                <a:lnTo>
                  <a:pt x="31553" y="49982"/>
                </a:lnTo>
                <a:lnTo>
                  <a:pt x="31553" y="44046"/>
                </a:lnTo>
                <a:close/>
                <a:moveTo>
                  <a:pt x="43737" y="44046"/>
                </a:moveTo>
                <a:lnTo>
                  <a:pt x="43737" y="49982"/>
                </a:lnTo>
                <a:lnTo>
                  <a:pt x="37802" y="49982"/>
                </a:lnTo>
                <a:lnTo>
                  <a:pt x="37802" y="44046"/>
                </a:lnTo>
                <a:close/>
                <a:moveTo>
                  <a:pt x="49985" y="44046"/>
                </a:moveTo>
                <a:lnTo>
                  <a:pt x="49985" y="49982"/>
                </a:lnTo>
                <a:lnTo>
                  <a:pt x="44049" y="49982"/>
                </a:lnTo>
                <a:lnTo>
                  <a:pt x="44049" y="44046"/>
                </a:lnTo>
                <a:close/>
                <a:moveTo>
                  <a:pt x="56232" y="44046"/>
                </a:moveTo>
                <a:lnTo>
                  <a:pt x="56232" y="49982"/>
                </a:lnTo>
                <a:lnTo>
                  <a:pt x="50296" y="49982"/>
                </a:lnTo>
                <a:lnTo>
                  <a:pt x="50296" y="44046"/>
                </a:lnTo>
                <a:close/>
                <a:moveTo>
                  <a:pt x="62480" y="44046"/>
                </a:moveTo>
                <a:lnTo>
                  <a:pt x="62480" y="49982"/>
                </a:lnTo>
                <a:lnTo>
                  <a:pt x="56545" y="49982"/>
                </a:lnTo>
                <a:lnTo>
                  <a:pt x="56545" y="44046"/>
                </a:lnTo>
                <a:close/>
                <a:moveTo>
                  <a:pt x="68727" y="44046"/>
                </a:moveTo>
                <a:lnTo>
                  <a:pt x="68727" y="49982"/>
                </a:lnTo>
                <a:lnTo>
                  <a:pt x="62792" y="49982"/>
                </a:lnTo>
                <a:lnTo>
                  <a:pt x="62792" y="44046"/>
                </a:lnTo>
                <a:close/>
                <a:moveTo>
                  <a:pt x="74975" y="44046"/>
                </a:moveTo>
                <a:lnTo>
                  <a:pt x="74975" y="49982"/>
                </a:lnTo>
                <a:lnTo>
                  <a:pt x="69039" y="49982"/>
                </a:lnTo>
                <a:lnTo>
                  <a:pt x="69039" y="44046"/>
                </a:lnTo>
                <a:close/>
                <a:moveTo>
                  <a:pt x="81223" y="44046"/>
                </a:moveTo>
                <a:lnTo>
                  <a:pt x="81223" y="49982"/>
                </a:lnTo>
                <a:lnTo>
                  <a:pt x="75286" y="49982"/>
                </a:lnTo>
                <a:lnTo>
                  <a:pt x="75286" y="44046"/>
                </a:lnTo>
                <a:close/>
                <a:moveTo>
                  <a:pt x="87470" y="44046"/>
                </a:moveTo>
                <a:lnTo>
                  <a:pt x="87470" y="49982"/>
                </a:lnTo>
                <a:lnTo>
                  <a:pt x="81535" y="49982"/>
                </a:lnTo>
                <a:lnTo>
                  <a:pt x="81535" y="44046"/>
                </a:lnTo>
                <a:close/>
                <a:moveTo>
                  <a:pt x="93720" y="44046"/>
                </a:moveTo>
                <a:lnTo>
                  <a:pt x="93720" y="49982"/>
                </a:lnTo>
                <a:lnTo>
                  <a:pt x="87784" y="49982"/>
                </a:lnTo>
                <a:lnTo>
                  <a:pt x="87784" y="44046"/>
                </a:lnTo>
                <a:close/>
                <a:moveTo>
                  <a:pt x="99967" y="44046"/>
                </a:moveTo>
                <a:lnTo>
                  <a:pt x="99967" y="49982"/>
                </a:lnTo>
                <a:lnTo>
                  <a:pt x="94031" y="49982"/>
                </a:lnTo>
                <a:lnTo>
                  <a:pt x="94031" y="44046"/>
                </a:lnTo>
                <a:close/>
                <a:moveTo>
                  <a:pt x="106214" y="44046"/>
                </a:moveTo>
                <a:lnTo>
                  <a:pt x="106214" y="49982"/>
                </a:lnTo>
                <a:lnTo>
                  <a:pt x="100278" y="49982"/>
                </a:lnTo>
                <a:lnTo>
                  <a:pt x="100278" y="44046"/>
                </a:lnTo>
                <a:close/>
                <a:moveTo>
                  <a:pt x="112461" y="44046"/>
                </a:moveTo>
                <a:lnTo>
                  <a:pt x="112461" y="49982"/>
                </a:lnTo>
                <a:lnTo>
                  <a:pt x="106527" y="49982"/>
                </a:lnTo>
                <a:lnTo>
                  <a:pt x="106527" y="44046"/>
                </a:lnTo>
                <a:close/>
                <a:moveTo>
                  <a:pt x="118710" y="44046"/>
                </a:moveTo>
                <a:lnTo>
                  <a:pt x="118710" y="49982"/>
                </a:lnTo>
                <a:lnTo>
                  <a:pt x="112774" y="49982"/>
                </a:lnTo>
                <a:lnTo>
                  <a:pt x="112774" y="44046"/>
                </a:lnTo>
                <a:close/>
                <a:moveTo>
                  <a:pt x="124957" y="44046"/>
                </a:moveTo>
                <a:lnTo>
                  <a:pt x="124957" y="49982"/>
                </a:lnTo>
                <a:lnTo>
                  <a:pt x="119021" y="49982"/>
                </a:lnTo>
                <a:lnTo>
                  <a:pt x="119021" y="44046"/>
                </a:lnTo>
                <a:close/>
                <a:moveTo>
                  <a:pt x="131204" y="44046"/>
                </a:moveTo>
                <a:lnTo>
                  <a:pt x="131204" y="49982"/>
                </a:lnTo>
                <a:lnTo>
                  <a:pt x="125270" y="49982"/>
                </a:lnTo>
                <a:lnTo>
                  <a:pt x="125270" y="44046"/>
                </a:lnTo>
                <a:close/>
                <a:moveTo>
                  <a:pt x="137451" y="44046"/>
                </a:moveTo>
                <a:lnTo>
                  <a:pt x="137451" y="49982"/>
                </a:lnTo>
                <a:lnTo>
                  <a:pt x="131517" y="49982"/>
                </a:lnTo>
                <a:lnTo>
                  <a:pt x="131517" y="44046"/>
                </a:lnTo>
                <a:close/>
                <a:moveTo>
                  <a:pt x="143702" y="44046"/>
                </a:moveTo>
                <a:lnTo>
                  <a:pt x="143702" y="49982"/>
                </a:lnTo>
                <a:lnTo>
                  <a:pt x="137766" y="49982"/>
                </a:lnTo>
                <a:lnTo>
                  <a:pt x="137766" y="44046"/>
                </a:lnTo>
                <a:close/>
                <a:moveTo>
                  <a:pt x="149949" y="44046"/>
                </a:moveTo>
                <a:lnTo>
                  <a:pt x="149949" y="49982"/>
                </a:lnTo>
                <a:lnTo>
                  <a:pt x="144015" y="49982"/>
                </a:lnTo>
                <a:lnTo>
                  <a:pt x="144015" y="44046"/>
                </a:lnTo>
                <a:close/>
                <a:moveTo>
                  <a:pt x="156196" y="44046"/>
                </a:moveTo>
                <a:lnTo>
                  <a:pt x="156196" y="49982"/>
                </a:lnTo>
                <a:lnTo>
                  <a:pt x="150262" y="49982"/>
                </a:lnTo>
                <a:lnTo>
                  <a:pt x="150262" y="44046"/>
                </a:lnTo>
                <a:close/>
                <a:moveTo>
                  <a:pt x="162445" y="44046"/>
                </a:moveTo>
                <a:lnTo>
                  <a:pt x="162445" y="49982"/>
                </a:lnTo>
                <a:lnTo>
                  <a:pt x="156509" y="49982"/>
                </a:lnTo>
                <a:lnTo>
                  <a:pt x="156509" y="44046"/>
                </a:lnTo>
                <a:close/>
                <a:moveTo>
                  <a:pt x="168692" y="44046"/>
                </a:moveTo>
                <a:lnTo>
                  <a:pt x="168692" y="49982"/>
                </a:lnTo>
                <a:lnTo>
                  <a:pt x="162756" y="49982"/>
                </a:lnTo>
                <a:lnTo>
                  <a:pt x="162756" y="44046"/>
                </a:lnTo>
                <a:close/>
                <a:moveTo>
                  <a:pt x="174939" y="44046"/>
                </a:moveTo>
                <a:lnTo>
                  <a:pt x="174939" y="49982"/>
                </a:lnTo>
                <a:lnTo>
                  <a:pt x="169005" y="49982"/>
                </a:lnTo>
                <a:lnTo>
                  <a:pt x="169005" y="44046"/>
                </a:lnTo>
                <a:close/>
                <a:moveTo>
                  <a:pt x="181186" y="44046"/>
                </a:moveTo>
                <a:lnTo>
                  <a:pt x="181186" y="49982"/>
                </a:lnTo>
                <a:lnTo>
                  <a:pt x="175252" y="49982"/>
                </a:lnTo>
                <a:lnTo>
                  <a:pt x="175252" y="44046"/>
                </a:lnTo>
                <a:close/>
                <a:moveTo>
                  <a:pt x="187435" y="44046"/>
                </a:moveTo>
                <a:lnTo>
                  <a:pt x="187435" y="49982"/>
                </a:lnTo>
                <a:lnTo>
                  <a:pt x="181499" y="49982"/>
                </a:lnTo>
                <a:lnTo>
                  <a:pt x="181499" y="44046"/>
                </a:lnTo>
                <a:close/>
                <a:moveTo>
                  <a:pt x="193684" y="44046"/>
                </a:moveTo>
                <a:lnTo>
                  <a:pt x="193684" y="49982"/>
                </a:lnTo>
                <a:lnTo>
                  <a:pt x="187749" y="49982"/>
                </a:lnTo>
                <a:lnTo>
                  <a:pt x="187749" y="44046"/>
                </a:lnTo>
                <a:close/>
                <a:moveTo>
                  <a:pt x="199931" y="44046"/>
                </a:moveTo>
                <a:lnTo>
                  <a:pt x="199931" y="49982"/>
                </a:lnTo>
                <a:lnTo>
                  <a:pt x="193996" y="49982"/>
                </a:lnTo>
                <a:lnTo>
                  <a:pt x="193996" y="44046"/>
                </a:lnTo>
                <a:close/>
                <a:moveTo>
                  <a:pt x="206180" y="44046"/>
                </a:moveTo>
                <a:lnTo>
                  <a:pt x="206180" y="49982"/>
                </a:lnTo>
                <a:lnTo>
                  <a:pt x="200244" y="49982"/>
                </a:lnTo>
                <a:lnTo>
                  <a:pt x="200244" y="44046"/>
                </a:lnTo>
                <a:close/>
                <a:moveTo>
                  <a:pt x="212427" y="44046"/>
                </a:moveTo>
                <a:lnTo>
                  <a:pt x="212427" y="49982"/>
                </a:lnTo>
                <a:lnTo>
                  <a:pt x="206491" y="49982"/>
                </a:lnTo>
                <a:lnTo>
                  <a:pt x="206491" y="44046"/>
                </a:lnTo>
                <a:close/>
                <a:moveTo>
                  <a:pt x="218674" y="44046"/>
                </a:moveTo>
                <a:lnTo>
                  <a:pt x="218674" y="49982"/>
                </a:lnTo>
                <a:lnTo>
                  <a:pt x="212739" y="49982"/>
                </a:lnTo>
                <a:lnTo>
                  <a:pt x="212739" y="44046"/>
                </a:lnTo>
                <a:close/>
                <a:moveTo>
                  <a:pt x="224921" y="44046"/>
                </a:moveTo>
                <a:lnTo>
                  <a:pt x="224921" y="49982"/>
                </a:lnTo>
                <a:lnTo>
                  <a:pt x="218987" y="49982"/>
                </a:lnTo>
                <a:lnTo>
                  <a:pt x="218987" y="44046"/>
                </a:lnTo>
                <a:close/>
                <a:moveTo>
                  <a:pt x="231170" y="44046"/>
                </a:moveTo>
                <a:lnTo>
                  <a:pt x="231170" y="49982"/>
                </a:lnTo>
                <a:lnTo>
                  <a:pt x="225234" y="49982"/>
                </a:lnTo>
                <a:lnTo>
                  <a:pt x="225234" y="44046"/>
                </a:lnTo>
                <a:close/>
                <a:moveTo>
                  <a:pt x="237417" y="44046"/>
                </a:moveTo>
                <a:lnTo>
                  <a:pt x="237417" y="49982"/>
                </a:lnTo>
                <a:lnTo>
                  <a:pt x="231481" y="49982"/>
                </a:lnTo>
                <a:lnTo>
                  <a:pt x="231481" y="44046"/>
                </a:lnTo>
                <a:close/>
                <a:moveTo>
                  <a:pt x="243664" y="44046"/>
                </a:moveTo>
                <a:lnTo>
                  <a:pt x="243664" y="49982"/>
                </a:lnTo>
                <a:lnTo>
                  <a:pt x="237729" y="49982"/>
                </a:lnTo>
                <a:lnTo>
                  <a:pt x="237729" y="44046"/>
                </a:lnTo>
                <a:close/>
                <a:moveTo>
                  <a:pt x="249911" y="44046"/>
                </a:moveTo>
                <a:lnTo>
                  <a:pt x="249911" y="49982"/>
                </a:lnTo>
                <a:lnTo>
                  <a:pt x="243977" y="49982"/>
                </a:lnTo>
                <a:lnTo>
                  <a:pt x="243977" y="44046"/>
                </a:lnTo>
                <a:close/>
                <a:moveTo>
                  <a:pt x="256161" y="44046"/>
                </a:moveTo>
                <a:lnTo>
                  <a:pt x="256161" y="49982"/>
                </a:lnTo>
                <a:lnTo>
                  <a:pt x="250225" y="49982"/>
                </a:lnTo>
                <a:lnTo>
                  <a:pt x="250225" y="44046"/>
                </a:lnTo>
                <a:close/>
                <a:moveTo>
                  <a:pt x="262409" y="44046"/>
                </a:moveTo>
                <a:lnTo>
                  <a:pt x="262409" y="49982"/>
                </a:lnTo>
                <a:lnTo>
                  <a:pt x="256474" y="49982"/>
                </a:lnTo>
                <a:lnTo>
                  <a:pt x="256474" y="44046"/>
                </a:lnTo>
                <a:close/>
                <a:moveTo>
                  <a:pt x="268656" y="44046"/>
                </a:moveTo>
                <a:lnTo>
                  <a:pt x="268656" y="49982"/>
                </a:lnTo>
                <a:lnTo>
                  <a:pt x="262721" y="49982"/>
                </a:lnTo>
                <a:lnTo>
                  <a:pt x="262721" y="44046"/>
                </a:lnTo>
                <a:close/>
                <a:moveTo>
                  <a:pt x="274904" y="44046"/>
                </a:moveTo>
                <a:lnTo>
                  <a:pt x="274904" y="49982"/>
                </a:lnTo>
                <a:lnTo>
                  <a:pt x="268968" y="49982"/>
                </a:lnTo>
                <a:lnTo>
                  <a:pt x="268968" y="44046"/>
                </a:lnTo>
                <a:close/>
                <a:moveTo>
                  <a:pt x="6251" y="50295"/>
                </a:moveTo>
                <a:lnTo>
                  <a:pt x="6251" y="56229"/>
                </a:lnTo>
                <a:lnTo>
                  <a:pt x="315" y="56229"/>
                </a:lnTo>
                <a:lnTo>
                  <a:pt x="315" y="50295"/>
                </a:lnTo>
                <a:close/>
                <a:moveTo>
                  <a:pt x="12498" y="50295"/>
                </a:moveTo>
                <a:lnTo>
                  <a:pt x="12498" y="56229"/>
                </a:lnTo>
                <a:lnTo>
                  <a:pt x="6562" y="56229"/>
                </a:lnTo>
                <a:lnTo>
                  <a:pt x="6562" y="50295"/>
                </a:lnTo>
                <a:close/>
                <a:moveTo>
                  <a:pt x="18745" y="50295"/>
                </a:moveTo>
                <a:lnTo>
                  <a:pt x="18745" y="56229"/>
                </a:lnTo>
                <a:lnTo>
                  <a:pt x="12810" y="56229"/>
                </a:lnTo>
                <a:lnTo>
                  <a:pt x="12810" y="50295"/>
                </a:lnTo>
                <a:close/>
                <a:moveTo>
                  <a:pt x="24992" y="50295"/>
                </a:moveTo>
                <a:lnTo>
                  <a:pt x="24992" y="56229"/>
                </a:lnTo>
                <a:lnTo>
                  <a:pt x="19058" y="56229"/>
                </a:lnTo>
                <a:lnTo>
                  <a:pt x="19058" y="50295"/>
                </a:lnTo>
                <a:close/>
                <a:moveTo>
                  <a:pt x="31242" y="50295"/>
                </a:moveTo>
                <a:lnTo>
                  <a:pt x="31242" y="56229"/>
                </a:lnTo>
                <a:lnTo>
                  <a:pt x="25305" y="56229"/>
                </a:lnTo>
                <a:lnTo>
                  <a:pt x="25305" y="50295"/>
                </a:lnTo>
                <a:close/>
                <a:moveTo>
                  <a:pt x="37489" y="50295"/>
                </a:moveTo>
                <a:lnTo>
                  <a:pt x="37489" y="56229"/>
                </a:lnTo>
                <a:lnTo>
                  <a:pt x="31553" y="56229"/>
                </a:lnTo>
                <a:lnTo>
                  <a:pt x="31553" y="50295"/>
                </a:lnTo>
                <a:close/>
                <a:moveTo>
                  <a:pt x="43737" y="50295"/>
                </a:moveTo>
                <a:lnTo>
                  <a:pt x="43737" y="56229"/>
                </a:lnTo>
                <a:lnTo>
                  <a:pt x="37802" y="56229"/>
                </a:lnTo>
                <a:lnTo>
                  <a:pt x="37802" y="50295"/>
                </a:lnTo>
                <a:close/>
                <a:moveTo>
                  <a:pt x="49985" y="50295"/>
                </a:moveTo>
                <a:lnTo>
                  <a:pt x="49985" y="56229"/>
                </a:lnTo>
                <a:lnTo>
                  <a:pt x="44049" y="56229"/>
                </a:lnTo>
                <a:lnTo>
                  <a:pt x="44049" y="50295"/>
                </a:lnTo>
                <a:close/>
                <a:moveTo>
                  <a:pt x="56232" y="50295"/>
                </a:moveTo>
                <a:lnTo>
                  <a:pt x="56232" y="56229"/>
                </a:lnTo>
                <a:lnTo>
                  <a:pt x="50296" y="56229"/>
                </a:lnTo>
                <a:lnTo>
                  <a:pt x="50296" y="50295"/>
                </a:lnTo>
                <a:close/>
                <a:moveTo>
                  <a:pt x="62480" y="50295"/>
                </a:moveTo>
                <a:lnTo>
                  <a:pt x="62480" y="56229"/>
                </a:lnTo>
                <a:lnTo>
                  <a:pt x="56545" y="56229"/>
                </a:lnTo>
                <a:lnTo>
                  <a:pt x="56545" y="50295"/>
                </a:lnTo>
                <a:close/>
                <a:moveTo>
                  <a:pt x="68727" y="50295"/>
                </a:moveTo>
                <a:lnTo>
                  <a:pt x="68727" y="56229"/>
                </a:lnTo>
                <a:lnTo>
                  <a:pt x="62792" y="56229"/>
                </a:lnTo>
                <a:lnTo>
                  <a:pt x="62792" y="50295"/>
                </a:lnTo>
                <a:close/>
                <a:moveTo>
                  <a:pt x="74975" y="50295"/>
                </a:moveTo>
                <a:lnTo>
                  <a:pt x="74975" y="56229"/>
                </a:lnTo>
                <a:lnTo>
                  <a:pt x="69039" y="56229"/>
                </a:lnTo>
                <a:lnTo>
                  <a:pt x="69039" y="50295"/>
                </a:lnTo>
                <a:close/>
                <a:moveTo>
                  <a:pt x="81223" y="50295"/>
                </a:moveTo>
                <a:lnTo>
                  <a:pt x="81223" y="56229"/>
                </a:lnTo>
                <a:lnTo>
                  <a:pt x="75286" y="56229"/>
                </a:lnTo>
                <a:lnTo>
                  <a:pt x="75286" y="50295"/>
                </a:lnTo>
                <a:close/>
                <a:moveTo>
                  <a:pt x="87470" y="50295"/>
                </a:moveTo>
                <a:lnTo>
                  <a:pt x="87470" y="56229"/>
                </a:lnTo>
                <a:lnTo>
                  <a:pt x="81535" y="56229"/>
                </a:lnTo>
                <a:lnTo>
                  <a:pt x="81535" y="50295"/>
                </a:lnTo>
                <a:close/>
                <a:moveTo>
                  <a:pt x="93720" y="50295"/>
                </a:moveTo>
                <a:lnTo>
                  <a:pt x="93720" y="56229"/>
                </a:lnTo>
                <a:lnTo>
                  <a:pt x="87784" y="56229"/>
                </a:lnTo>
                <a:lnTo>
                  <a:pt x="87784" y="50295"/>
                </a:lnTo>
                <a:close/>
                <a:moveTo>
                  <a:pt x="99967" y="50295"/>
                </a:moveTo>
                <a:lnTo>
                  <a:pt x="99967" y="56229"/>
                </a:lnTo>
                <a:lnTo>
                  <a:pt x="94031" y="56229"/>
                </a:lnTo>
                <a:lnTo>
                  <a:pt x="94031" y="50295"/>
                </a:lnTo>
                <a:close/>
                <a:moveTo>
                  <a:pt x="106214" y="50295"/>
                </a:moveTo>
                <a:lnTo>
                  <a:pt x="106214" y="56229"/>
                </a:lnTo>
                <a:lnTo>
                  <a:pt x="100278" y="56229"/>
                </a:lnTo>
                <a:lnTo>
                  <a:pt x="100278" y="50295"/>
                </a:lnTo>
                <a:close/>
                <a:moveTo>
                  <a:pt x="112461" y="50295"/>
                </a:moveTo>
                <a:lnTo>
                  <a:pt x="112461" y="56229"/>
                </a:lnTo>
                <a:lnTo>
                  <a:pt x="106527" y="56229"/>
                </a:lnTo>
                <a:lnTo>
                  <a:pt x="106527" y="50295"/>
                </a:lnTo>
                <a:close/>
                <a:moveTo>
                  <a:pt x="118710" y="50295"/>
                </a:moveTo>
                <a:lnTo>
                  <a:pt x="118710" y="56229"/>
                </a:lnTo>
                <a:lnTo>
                  <a:pt x="112774" y="56229"/>
                </a:lnTo>
                <a:lnTo>
                  <a:pt x="112774" y="50295"/>
                </a:lnTo>
                <a:close/>
                <a:moveTo>
                  <a:pt x="124957" y="50295"/>
                </a:moveTo>
                <a:lnTo>
                  <a:pt x="124957" y="56229"/>
                </a:lnTo>
                <a:lnTo>
                  <a:pt x="119021" y="56229"/>
                </a:lnTo>
                <a:lnTo>
                  <a:pt x="119021" y="50295"/>
                </a:lnTo>
                <a:close/>
                <a:moveTo>
                  <a:pt x="131204" y="50295"/>
                </a:moveTo>
                <a:lnTo>
                  <a:pt x="131204" y="56229"/>
                </a:lnTo>
                <a:lnTo>
                  <a:pt x="125270" y="56229"/>
                </a:lnTo>
                <a:lnTo>
                  <a:pt x="125270" y="50295"/>
                </a:lnTo>
                <a:close/>
                <a:moveTo>
                  <a:pt x="137451" y="50295"/>
                </a:moveTo>
                <a:lnTo>
                  <a:pt x="137451" y="56229"/>
                </a:lnTo>
                <a:lnTo>
                  <a:pt x="131517" y="56229"/>
                </a:lnTo>
                <a:lnTo>
                  <a:pt x="131517" y="50295"/>
                </a:lnTo>
                <a:close/>
                <a:moveTo>
                  <a:pt x="143702" y="50295"/>
                </a:moveTo>
                <a:lnTo>
                  <a:pt x="143702" y="56229"/>
                </a:lnTo>
                <a:lnTo>
                  <a:pt x="137766" y="56229"/>
                </a:lnTo>
                <a:lnTo>
                  <a:pt x="137766" y="50295"/>
                </a:lnTo>
                <a:close/>
                <a:moveTo>
                  <a:pt x="149949" y="50295"/>
                </a:moveTo>
                <a:lnTo>
                  <a:pt x="149949" y="56229"/>
                </a:lnTo>
                <a:lnTo>
                  <a:pt x="144015" y="56229"/>
                </a:lnTo>
                <a:lnTo>
                  <a:pt x="144015" y="50295"/>
                </a:lnTo>
                <a:close/>
                <a:moveTo>
                  <a:pt x="156196" y="50295"/>
                </a:moveTo>
                <a:lnTo>
                  <a:pt x="156196" y="56229"/>
                </a:lnTo>
                <a:lnTo>
                  <a:pt x="150262" y="56229"/>
                </a:lnTo>
                <a:lnTo>
                  <a:pt x="150262" y="50295"/>
                </a:lnTo>
                <a:close/>
                <a:moveTo>
                  <a:pt x="162445" y="50295"/>
                </a:moveTo>
                <a:lnTo>
                  <a:pt x="162445" y="56229"/>
                </a:lnTo>
                <a:lnTo>
                  <a:pt x="156509" y="56229"/>
                </a:lnTo>
                <a:lnTo>
                  <a:pt x="156509" y="50295"/>
                </a:lnTo>
                <a:close/>
                <a:moveTo>
                  <a:pt x="168692" y="50295"/>
                </a:moveTo>
                <a:lnTo>
                  <a:pt x="168692" y="56229"/>
                </a:lnTo>
                <a:lnTo>
                  <a:pt x="162756" y="56229"/>
                </a:lnTo>
                <a:lnTo>
                  <a:pt x="162756" y="50295"/>
                </a:lnTo>
                <a:close/>
                <a:moveTo>
                  <a:pt x="174939" y="50295"/>
                </a:moveTo>
                <a:lnTo>
                  <a:pt x="174939" y="56229"/>
                </a:lnTo>
                <a:lnTo>
                  <a:pt x="169005" y="56229"/>
                </a:lnTo>
                <a:lnTo>
                  <a:pt x="169005" y="50295"/>
                </a:lnTo>
                <a:close/>
                <a:moveTo>
                  <a:pt x="181186" y="50295"/>
                </a:moveTo>
                <a:lnTo>
                  <a:pt x="181186" y="56229"/>
                </a:lnTo>
                <a:lnTo>
                  <a:pt x="175252" y="56229"/>
                </a:lnTo>
                <a:lnTo>
                  <a:pt x="175252" y="50295"/>
                </a:lnTo>
                <a:close/>
                <a:moveTo>
                  <a:pt x="187435" y="50295"/>
                </a:moveTo>
                <a:lnTo>
                  <a:pt x="187435" y="56229"/>
                </a:lnTo>
                <a:lnTo>
                  <a:pt x="181499" y="56229"/>
                </a:lnTo>
                <a:lnTo>
                  <a:pt x="181499" y="50295"/>
                </a:lnTo>
                <a:close/>
                <a:moveTo>
                  <a:pt x="193684" y="50295"/>
                </a:moveTo>
                <a:lnTo>
                  <a:pt x="193684" y="56229"/>
                </a:lnTo>
                <a:lnTo>
                  <a:pt x="187749" y="56229"/>
                </a:lnTo>
                <a:lnTo>
                  <a:pt x="187749" y="50295"/>
                </a:lnTo>
                <a:close/>
                <a:moveTo>
                  <a:pt x="199931" y="50295"/>
                </a:moveTo>
                <a:lnTo>
                  <a:pt x="199931" y="56229"/>
                </a:lnTo>
                <a:lnTo>
                  <a:pt x="193996" y="56229"/>
                </a:lnTo>
                <a:lnTo>
                  <a:pt x="193996" y="50295"/>
                </a:lnTo>
                <a:close/>
                <a:moveTo>
                  <a:pt x="206180" y="50295"/>
                </a:moveTo>
                <a:lnTo>
                  <a:pt x="206180" y="56229"/>
                </a:lnTo>
                <a:lnTo>
                  <a:pt x="200244" y="56229"/>
                </a:lnTo>
                <a:lnTo>
                  <a:pt x="200244" y="50295"/>
                </a:lnTo>
                <a:close/>
                <a:moveTo>
                  <a:pt x="212427" y="50295"/>
                </a:moveTo>
                <a:lnTo>
                  <a:pt x="212427" y="56229"/>
                </a:lnTo>
                <a:lnTo>
                  <a:pt x="206491" y="56229"/>
                </a:lnTo>
                <a:lnTo>
                  <a:pt x="206491" y="50295"/>
                </a:lnTo>
                <a:close/>
                <a:moveTo>
                  <a:pt x="218674" y="50295"/>
                </a:moveTo>
                <a:lnTo>
                  <a:pt x="218674" y="56229"/>
                </a:lnTo>
                <a:lnTo>
                  <a:pt x="212739" y="56229"/>
                </a:lnTo>
                <a:lnTo>
                  <a:pt x="212739" y="50295"/>
                </a:lnTo>
                <a:close/>
                <a:moveTo>
                  <a:pt x="224921" y="50295"/>
                </a:moveTo>
                <a:lnTo>
                  <a:pt x="224921" y="56229"/>
                </a:lnTo>
                <a:lnTo>
                  <a:pt x="218987" y="56229"/>
                </a:lnTo>
                <a:lnTo>
                  <a:pt x="218987" y="50295"/>
                </a:lnTo>
                <a:close/>
                <a:moveTo>
                  <a:pt x="231170" y="50295"/>
                </a:moveTo>
                <a:lnTo>
                  <a:pt x="231170" y="56229"/>
                </a:lnTo>
                <a:lnTo>
                  <a:pt x="225234" y="56229"/>
                </a:lnTo>
                <a:lnTo>
                  <a:pt x="225234" y="50295"/>
                </a:lnTo>
                <a:close/>
                <a:moveTo>
                  <a:pt x="237417" y="50295"/>
                </a:moveTo>
                <a:lnTo>
                  <a:pt x="237417" y="56229"/>
                </a:lnTo>
                <a:lnTo>
                  <a:pt x="231481" y="56229"/>
                </a:lnTo>
                <a:lnTo>
                  <a:pt x="231481" y="50295"/>
                </a:lnTo>
                <a:close/>
                <a:moveTo>
                  <a:pt x="243664" y="50295"/>
                </a:moveTo>
                <a:lnTo>
                  <a:pt x="243664" y="56229"/>
                </a:lnTo>
                <a:lnTo>
                  <a:pt x="237729" y="56229"/>
                </a:lnTo>
                <a:lnTo>
                  <a:pt x="237729" y="50295"/>
                </a:lnTo>
                <a:close/>
                <a:moveTo>
                  <a:pt x="249911" y="50295"/>
                </a:moveTo>
                <a:lnTo>
                  <a:pt x="249911" y="56229"/>
                </a:lnTo>
                <a:lnTo>
                  <a:pt x="243977" y="56229"/>
                </a:lnTo>
                <a:lnTo>
                  <a:pt x="243977" y="50295"/>
                </a:lnTo>
                <a:close/>
                <a:moveTo>
                  <a:pt x="256161" y="50295"/>
                </a:moveTo>
                <a:lnTo>
                  <a:pt x="256161" y="56229"/>
                </a:lnTo>
                <a:lnTo>
                  <a:pt x="250225" y="56229"/>
                </a:lnTo>
                <a:lnTo>
                  <a:pt x="250225" y="50295"/>
                </a:lnTo>
                <a:close/>
                <a:moveTo>
                  <a:pt x="262409" y="50295"/>
                </a:moveTo>
                <a:lnTo>
                  <a:pt x="262409" y="56229"/>
                </a:lnTo>
                <a:lnTo>
                  <a:pt x="256474" y="56229"/>
                </a:lnTo>
                <a:lnTo>
                  <a:pt x="256474" y="50295"/>
                </a:lnTo>
                <a:close/>
                <a:moveTo>
                  <a:pt x="268656" y="50295"/>
                </a:moveTo>
                <a:lnTo>
                  <a:pt x="268656" y="56229"/>
                </a:lnTo>
                <a:lnTo>
                  <a:pt x="262721" y="56229"/>
                </a:lnTo>
                <a:lnTo>
                  <a:pt x="262721" y="50295"/>
                </a:lnTo>
                <a:close/>
                <a:moveTo>
                  <a:pt x="274904" y="50295"/>
                </a:moveTo>
                <a:lnTo>
                  <a:pt x="274904" y="56229"/>
                </a:lnTo>
                <a:lnTo>
                  <a:pt x="268968" y="56229"/>
                </a:lnTo>
                <a:lnTo>
                  <a:pt x="268968" y="50295"/>
                </a:lnTo>
                <a:close/>
                <a:moveTo>
                  <a:pt x="6251" y="56542"/>
                </a:moveTo>
                <a:lnTo>
                  <a:pt x="6251" y="62476"/>
                </a:lnTo>
                <a:lnTo>
                  <a:pt x="315" y="62476"/>
                </a:lnTo>
                <a:lnTo>
                  <a:pt x="315" y="56542"/>
                </a:lnTo>
                <a:close/>
                <a:moveTo>
                  <a:pt x="12498" y="56542"/>
                </a:moveTo>
                <a:lnTo>
                  <a:pt x="12498" y="62476"/>
                </a:lnTo>
                <a:lnTo>
                  <a:pt x="6562" y="62476"/>
                </a:lnTo>
                <a:lnTo>
                  <a:pt x="6562" y="56542"/>
                </a:lnTo>
                <a:close/>
                <a:moveTo>
                  <a:pt x="18745" y="56542"/>
                </a:moveTo>
                <a:lnTo>
                  <a:pt x="18745" y="62476"/>
                </a:lnTo>
                <a:lnTo>
                  <a:pt x="12810" y="62476"/>
                </a:lnTo>
                <a:lnTo>
                  <a:pt x="12810" y="56542"/>
                </a:lnTo>
                <a:close/>
                <a:moveTo>
                  <a:pt x="24992" y="56542"/>
                </a:moveTo>
                <a:lnTo>
                  <a:pt x="24992" y="62476"/>
                </a:lnTo>
                <a:lnTo>
                  <a:pt x="19058" y="62476"/>
                </a:lnTo>
                <a:lnTo>
                  <a:pt x="19058" y="56542"/>
                </a:lnTo>
                <a:close/>
                <a:moveTo>
                  <a:pt x="31242" y="56542"/>
                </a:moveTo>
                <a:lnTo>
                  <a:pt x="31242" y="62476"/>
                </a:lnTo>
                <a:lnTo>
                  <a:pt x="25305" y="62476"/>
                </a:lnTo>
                <a:lnTo>
                  <a:pt x="25305" y="56542"/>
                </a:lnTo>
                <a:close/>
                <a:moveTo>
                  <a:pt x="37489" y="56542"/>
                </a:moveTo>
                <a:lnTo>
                  <a:pt x="37489" y="62476"/>
                </a:lnTo>
                <a:lnTo>
                  <a:pt x="31553" y="62476"/>
                </a:lnTo>
                <a:lnTo>
                  <a:pt x="31553" y="56542"/>
                </a:lnTo>
                <a:close/>
                <a:moveTo>
                  <a:pt x="43737" y="56542"/>
                </a:moveTo>
                <a:lnTo>
                  <a:pt x="43737" y="62476"/>
                </a:lnTo>
                <a:lnTo>
                  <a:pt x="37802" y="62476"/>
                </a:lnTo>
                <a:lnTo>
                  <a:pt x="37802" y="56542"/>
                </a:lnTo>
                <a:close/>
                <a:moveTo>
                  <a:pt x="49985" y="56542"/>
                </a:moveTo>
                <a:lnTo>
                  <a:pt x="49985" y="62476"/>
                </a:lnTo>
                <a:lnTo>
                  <a:pt x="44049" y="62476"/>
                </a:lnTo>
                <a:lnTo>
                  <a:pt x="44049" y="56542"/>
                </a:lnTo>
                <a:close/>
                <a:moveTo>
                  <a:pt x="56232" y="56542"/>
                </a:moveTo>
                <a:lnTo>
                  <a:pt x="56232" y="62476"/>
                </a:lnTo>
                <a:lnTo>
                  <a:pt x="50296" y="62476"/>
                </a:lnTo>
                <a:lnTo>
                  <a:pt x="50296" y="56542"/>
                </a:lnTo>
                <a:close/>
                <a:moveTo>
                  <a:pt x="62480" y="56542"/>
                </a:moveTo>
                <a:lnTo>
                  <a:pt x="62480" y="62476"/>
                </a:lnTo>
                <a:lnTo>
                  <a:pt x="56545" y="62476"/>
                </a:lnTo>
                <a:lnTo>
                  <a:pt x="56545" y="56542"/>
                </a:lnTo>
                <a:close/>
                <a:moveTo>
                  <a:pt x="68727" y="56542"/>
                </a:moveTo>
                <a:lnTo>
                  <a:pt x="68727" y="62476"/>
                </a:lnTo>
                <a:lnTo>
                  <a:pt x="62792" y="62476"/>
                </a:lnTo>
                <a:lnTo>
                  <a:pt x="62792" y="56542"/>
                </a:lnTo>
                <a:close/>
                <a:moveTo>
                  <a:pt x="74975" y="56542"/>
                </a:moveTo>
                <a:lnTo>
                  <a:pt x="74975" y="62476"/>
                </a:lnTo>
                <a:lnTo>
                  <a:pt x="69039" y="62476"/>
                </a:lnTo>
                <a:lnTo>
                  <a:pt x="69039" y="56542"/>
                </a:lnTo>
                <a:close/>
                <a:moveTo>
                  <a:pt x="81223" y="56542"/>
                </a:moveTo>
                <a:lnTo>
                  <a:pt x="81223" y="62476"/>
                </a:lnTo>
                <a:lnTo>
                  <a:pt x="75286" y="62476"/>
                </a:lnTo>
                <a:lnTo>
                  <a:pt x="75286" y="56542"/>
                </a:lnTo>
                <a:close/>
                <a:moveTo>
                  <a:pt x="87470" y="56542"/>
                </a:moveTo>
                <a:lnTo>
                  <a:pt x="87470" y="62476"/>
                </a:lnTo>
                <a:lnTo>
                  <a:pt x="81535" y="62476"/>
                </a:lnTo>
                <a:lnTo>
                  <a:pt x="81535" y="56542"/>
                </a:lnTo>
                <a:close/>
                <a:moveTo>
                  <a:pt x="93718" y="56542"/>
                </a:moveTo>
                <a:lnTo>
                  <a:pt x="93718" y="62476"/>
                </a:lnTo>
                <a:lnTo>
                  <a:pt x="87784" y="62476"/>
                </a:lnTo>
                <a:lnTo>
                  <a:pt x="87784" y="56542"/>
                </a:lnTo>
                <a:close/>
                <a:moveTo>
                  <a:pt x="99967" y="56542"/>
                </a:moveTo>
                <a:lnTo>
                  <a:pt x="99967" y="62476"/>
                </a:lnTo>
                <a:lnTo>
                  <a:pt x="94031" y="62476"/>
                </a:lnTo>
                <a:lnTo>
                  <a:pt x="94031" y="56542"/>
                </a:lnTo>
                <a:close/>
                <a:moveTo>
                  <a:pt x="106214" y="56542"/>
                </a:moveTo>
                <a:lnTo>
                  <a:pt x="106214" y="62476"/>
                </a:lnTo>
                <a:lnTo>
                  <a:pt x="100278" y="62476"/>
                </a:lnTo>
                <a:lnTo>
                  <a:pt x="100278" y="56542"/>
                </a:lnTo>
                <a:close/>
                <a:moveTo>
                  <a:pt x="112461" y="56542"/>
                </a:moveTo>
                <a:lnTo>
                  <a:pt x="112461" y="62476"/>
                </a:lnTo>
                <a:lnTo>
                  <a:pt x="106527" y="62476"/>
                </a:lnTo>
                <a:lnTo>
                  <a:pt x="106527" y="56542"/>
                </a:lnTo>
                <a:close/>
                <a:moveTo>
                  <a:pt x="118710" y="56542"/>
                </a:moveTo>
                <a:lnTo>
                  <a:pt x="118710" y="62476"/>
                </a:lnTo>
                <a:lnTo>
                  <a:pt x="112774" y="62476"/>
                </a:lnTo>
                <a:lnTo>
                  <a:pt x="112774" y="56542"/>
                </a:lnTo>
                <a:close/>
                <a:moveTo>
                  <a:pt x="124957" y="56542"/>
                </a:moveTo>
                <a:lnTo>
                  <a:pt x="124957" y="62476"/>
                </a:lnTo>
                <a:lnTo>
                  <a:pt x="119021" y="62476"/>
                </a:lnTo>
                <a:lnTo>
                  <a:pt x="119021" y="56542"/>
                </a:lnTo>
                <a:close/>
                <a:moveTo>
                  <a:pt x="131204" y="56542"/>
                </a:moveTo>
                <a:lnTo>
                  <a:pt x="131204" y="62476"/>
                </a:lnTo>
                <a:lnTo>
                  <a:pt x="125270" y="62476"/>
                </a:lnTo>
                <a:lnTo>
                  <a:pt x="125270" y="56542"/>
                </a:lnTo>
                <a:close/>
                <a:moveTo>
                  <a:pt x="137451" y="56542"/>
                </a:moveTo>
                <a:lnTo>
                  <a:pt x="137451" y="62476"/>
                </a:lnTo>
                <a:lnTo>
                  <a:pt x="131517" y="62476"/>
                </a:lnTo>
                <a:lnTo>
                  <a:pt x="131517" y="56542"/>
                </a:lnTo>
                <a:close/>
                <a:moveTo>
                  <a:pt x="143702" y="56542"/>
                </a:moveTo>
                <a:lnTo>
                  <a:pt x="143702" y="62476"/>
                </a:lnTo>
                <a:lnTo>
                  <a:pt x="137766" y="62476"/>
                </a:lnTo>
                <a:lnTo>
                  <a:pt x="137766" y="56542"/>
                </a:lnTo>
                <a:close/>
                <a:moveTo>
                  <a:pt x="149949" y="56542"/>
                </a:moveTo>
                <a:lnTo>
                  <a:pt x="149949" y="62476"/>
                </a:lnTo>
                <a:lnTo>
                  <a:pt x="144015" y="62476"/>
                </a:lnTo>
                <a:lnTo>
                  <a:pt x="144015" y="56542"/>
                </a:lnTo>
                <a:close/>
                <a:moveTo>
                  <a:pt x="156196" y="56542"/>
                </a:moveTo>
                <a:lnTo>
                  <a:pt x="156196" y="62476"/>
                </a:lnTo>
                <a:lnTo>
                  <a:pt x="150262" y="62476"/>
                </a:lnTo>
                <a:lnTo>
                  <a:pt x="150262" y="56542"/>
                </a:lnTo>
                <a:close/>
                <a:moveTo>
                  <a:pt x="162445" y="56542"/>
                </a:moveTo>
                <a:lnTo>
                  <a:pt x="162445" y="62476"/>
                </a:lnTo>
                <a:lnTo>
                  <a:pt x="156509" y="62476"/>
                </a:lnTo>
                <a:lnTo>
                  <a:pt x="156509" y="56542"/>
                </a:lnTo>
                <a:close/>
                <a:moveTo>
                  <a:pt x="168692" y="56542"/>
                </a:moveTo>
                <a:lnTo>
                  <a:pt x="168692" y="62476"/>
                </a:lnTo>
                <a:lnTo>
                  <a:pt x="162756" y="62476"/>
                </a:lnTo>
                <a:lnTo>
                  <a:pt x="162756" y="56542"/>
                </a:lnTo>
                <a:close/>
                <a:moveTo>
                  <a:pt x="174939" y="56542"/>
                </a:moveTo>
                <a:lnTo>
                  <a:pt x="174939" y="62476"/>
                </a:lnTo>
                <a:lnTo>
                  <a:pt x="169005" y="62476"/>
                </a:lnTo>
                <a:lnTo>
                  <a:pt x="169005" y="56542"/>
                </a:lnTo>
                <a:close/>
                <a:moveTo>
                  <a:pt x="181186" y="56542"/>
                </a:moveTo>
                <a:lnTo>
                  <a:pt x="181186" y="62476"/>
                </a:lnTo>
                <a:lnTo>
                  <a:pt x="175252" y="62476"/>
                </a:lnTo>
                <a:lnTo>
                  <a:pt x="175252" y="56542"/>
                </a:lnTo>
                <a:close/>
                <a:moveTo>
                  <a:pt x="187435" y="56542"/>
                </a:moveTo>
                <a:lnTo>
                  <a:pt x="187435" y="62476"/>
                </a:lnTo>
                <a:lnTo>
                  <a:pt x="181499" y="62476"/>
                </a:lnTo>
                <a:lnTo>
                  <a:pt x="181499" y="56542"/>
                </a:lnTo>
                <a:close/>
                <a:moveTo>
                  <a:pt x="193684" y="56542"/>
                </a:moveTo>
                <a:lnTo>
                  <a:pt x="193684" y="62476"/>
                </a:lnTo>
                <a:lnTo>
                  <a:pt x="187749" y="62476"/>
                </a:lnTo>
                <a:lnTo>
                  <a:pt x="187749" y="56542"/>
                </a:lnTo>
                <a:close/>
                <a:moveTo>
                  <a:pt x="199931" y="56542"/>
                </a:moveTo>
                <a:lnTo>
                  <a:pt x="199931" y="62476"/>
                </a:lnTo>
                <a:lnTo>
                  <a:pt x="193996" y="62476"/>
                </a:lnTo>
                <a:lnTo>
                  <a:pt x="193996" y="56542"/>
                </a:lnTo>
                <a:close/>
                <a:moveTo>
                  <a:pt x="206180" y="56542"/>
                </a:moveTo>
                <a:lnTo>
                  <a:pt x="206180" y="62476"/>
                </a:lnTo>
                <a:lnTo>
                  <a:pt x="200244" y="62476"/>
                </a:lnTo>
                <a:lnTo>
                  <a:pt x="200244" y="56542"/>
                </a:lnTo>
                <a:close/>
                <a:moveTo>
                  <a:pt x="212427" y="56542"/>
                </a:moveTo>
                <a:lnTo>
                  <a:pt x="212427" y="62476"/>
                </a:lnTo>
                <a:lnTo>
                  <a:pt x="206491" y="62476"/>
                </a:lnTo>
                <a:lnTo>
                  <a:pt x="206491" y="56542"/>
                </a:lnTo>
                <a:close/>
                <a:moveTo>
                  <a:pt x="218674" y="56542"/>
                </a:moveTo>
                <a:lnTo>
                  <a:pt x="218674" y="62476"/>
                </a:lnTo>
                <a:lnTo>
                  <a:pt x="212739" y="62476"/>
                </a:lnTo>
                <a:lnTo>
                  <a:pt x="212739" y="56542"/>
                </a:lnTo>
                <a:close/>
                <a:moveTo>
                  <a:pt x="224921" y="56542"/>
                </a:moveTo>
                <a:lnTo>
                  <a:pt x="224921" y="62476"/>
                </a:lnTo>
                <a:lnTo>
                  <a:pt x="218987" y="62476"/>
                </a:lnTo>
                <a:lnTo>
                  <a:pt x="218987" y="56542"/>
                </a:lnTo>
                <a:close/>
                <a:moveTo>
                  <a:pt x="231170" y="56542"/>
                </a:moveTo>
                <a:lnTo>
                  <a:pt x="231170" y="62476"/>
                </a:lnTo>
                <a:lnTo>
                  <a:pt x="225234" y="62476"/>
                </a:lnTo>
                <a:lnTo>
                  <a:pt x="225234" y="56542"/>
                </a:lnTo>
                <a:close/>
                <a:moveTo>
                  <a:pt x="237417" y="56542"/>
                </a:moveTo>
                <a:lnTo>
                  <a:pt x="237417" y="62476"/>
                </a:lnTo>
                <a:lnTo>
                  <a:pt x="231481" y="62476"/>
                </a:lnTo>
                <a:lnTo>
                  <a:pt x="231481" y="56542"/>
                </a:lnTo>
                <a:close/>
                <a:moveTo>
                  <a:pt x="243664" y="56542"/>
                </a:moveTo>
                <a:lnTo>
                  <a:pt x="243664" y="62476"/>
                </a:lnTo>
                <a:lnTo>
                  <a:pt x="237729" y="62476"/>
                </a:lnTo>
                <a:lnTo>
                  <a:pt x="237729" y="56542"/>
                </a:lnTo>
                <a:close/>
                <a:moveTo>
                  <a:pt x="249911" y="56542"/>
                </a:moveTo>
                <a:lnTo>
                  <a:pt x="249911" y="62476"/>
                </a:lnTo>
                <a:lnTo>
                  <a:pt x="243977" y="62476"/>
                </a:lnTo>
                <a:lnTo>
                  <a:pt x="243977" y="56542"/>
                </a:lnTo>
                <a:close/>
                <a:moveTo>
                  <a:pt x="256161" y="56542"/>
                </a:moveTo>
                <a:lnTo>
                  <a:pt x="256161" y="62476"/>
                </a:lnTo>
                <a:lnTo>
                  <a:pt x="250225" y="62476"/>
                </a:lnTo>
                <a:lnTo>
                  <a:pt x="250225" y="56542"/>
                </a:lnTo>
                <a:close/>
                <a:moveTo>
                  <a:pt x="262409" y="56542"/>
                </a:moveTo>
                <a:lnTo>
                  <a:pt x="262409" y="62476"/>
                </a:lnTo>
                <a:lnTo>
                  <a:pt x="256474" y="62476"/>
                </a:lnTo>
                <a:lnTo>
                  <a:pt x="256474" y="56542"/>
                </a:lnTo>
                <a:close/>
                <a:moveTo>
                  <a:pt x="268656" y="56542"/>
                </a:moveTo>
                <a:lnTo>
                  <a:pt x="268656" y="62476"/>
                </a:lnTo>
                <a:lnTo>
                  <a:pt x="262721" y="62476"/>
                </a:lnTo>
                <a:lnTo>
                  <a:pt x="262721" y="56542"/>
                </a:lnTo>
                <a:close/>
                <a:moveTo>
                  <a:pt x="274904" y="56542"/>
                </a:moveTo>
                <a:lnTo>
                  <a:pt x="274904" y="62476"/>
                </a:lnTo>
                <a:lnTo>
                  <a:pt x="268968" y="62476"/>
                </a:lnTo>
                <a:lnTo>
                  <a:pt x="268968" y="56542"/>
                </a:lnTo>
                <a:close/>
                <a:moveTo>
                  <a:pt x="6251" y="62789"/>
                </a:moveTo>
                <a:lnTo>
                  <a:pt x="6251" y="68725"/>
                </a:lnTo>
                <a:lnTo>
                  <a:pt x="315" y="68725"/>
                </a:lnTo>
                <a:lnTo>
                  <a:pt x="315" y="62789"/>
                </a:lnTo>
                <a:close/>
                <a:moveTo>
                  <a:pt x="12498" y="62789"/>
                </a:moveTo>
                <a:lnTo>
                  <a:pt x="12498" y="68725"/>
                </a:lnTo>
                <a:lnTo>
                  <a:pt x="6562" y="68725"/>
                </a:lnTo>
                <a:lnTo>
                  <a:pt x="6562" y="62789"/>
                </a:lnTo>
                <a:close/>
                <a:moveTo>
                  <a:pt x="18745" y="62789"/>
                </a:moveTo>
                <a:lnTo>
                  <a:pt x="18745" y="68725"/>
                </a:lnTo>
                <a:lnTo>
                  <a:pt x="12810" y="68725"/>
                </a:lnTo>
                <a:lnTo>
                  <a:pt x="12810" y="62789"/>
                </a:lnTo>
                <a:close/>
                <a:moveTo>
                  <a:pt x="24992" y="62789"/>
                </a:moveTo>
                <a:lnTo>
                  <a:pt x="24992" y="68725"/>
                </a:lnTo>
                <a:lnTo>
                  <a:pt x="19058" y="68725"/>
                </a:lnTo>
                <a:lnTo>
                  <a:pt x="19058" y="62789"/>
                </a:lnTo>
                <a:close/>
                <a:moveTo>
                  <a:pt x="31242" y="62789"/>
                </a:moveTo>
                <a:lnTo>
                  <a:pt x="31242" y="68725"/>
                </a:lnTo>
                <a:lnTo>
                  <a:pt x="25305" y="68725"/>
                </a:lnTo>
                <a:lnTo>
                  <a:pt x="25305" y="62789"/>
                </a:lnTo>
                <a:close/>
                <a:moveTo>
                  <a:pt x="37489" y="62789"/>
                </a:moveTo>
                <a:lnTo>
                  <a:pt x="37489" y="68725"/>
                </a:lnTo>
                <a:lnTo>
                  <a:pt x="31553" y="68725"/>
                </a:lnTo>
                <a:lnTo>
                  <a:pt x="31553" y="62789"/>
                </a:lnTo>
                <a:close/>
                <a:moveTo>
                  <a:pt x="43737" y="62789"/>
                </a:moveTo>
                <a:lnTo>
                  <a:pt x="43737" y="68725"/>
                </a:lnTo>
                <a:lnTo>
                  <a:pt x="37802" y="68725"/>
                </a:lnTo>
                <a:lnTo>
                  <a:pt x="37802" y="62789"/>
                </a:lnTo>
                <a:close/>
                <a:moveTo>
                  <a:pt x="49985" y="62789"/>
                </a:moveTo>
                <a:lnTo>
                  <a:pt x="49985" y="68725"/>
                </a:lnTo>
                <a:lnTo>
                  <a:pt x="44049" y="68725"/>
                </a:lnTo>
                <a:lnTo>
                  <a:pt x="44049" y="62789"/>
                </a:lnTo>
                <a:close/>
                <a:moveTo>
                  <a:pt x="56232" y="62789"/>
                </a:moveTo>
                <a:lnTo>
                  <a:pt x="56232" y="68725"/>
                </a:lnTo>
                <a:lnTo>
                  <a:pt x="50296" y="68725"/>
                </a:lnTo>
                <a:lnTo>
                  <a:pt x="50296" y="62789"/>
                </a:lnTo>
                <a:close/>
                <a:moveTo>
                  <a:pt x="62480" y="62789"/>
                </a:moveTo>
                <a:lnTo>
                  <a:pt x="62480" y="68725"/>
                </a:lnTo>
                <a:lnTo>
                  <a:pt x="56545" y="68725"/>
                </a:lnTo>
                <a:lnTo>
                  <a:pt x="56545" y="62789"/>
                </a:lnTo>
                <a:close/>
                <a:moveTo>
                  <a:pt x="68727" y="62789"/>
                </a:moveTo>
                <a:lnTo>
                  <a:pt x="68727" y="68725"/>
                </a:lnTo>
                <a:lnTo>
                  <a:pt x="62792" y="68725"/>
                </a:lnTo>
                <a:lnTo>
                  <a:pt x="62792" y="62789"/>
                </a:lnTo>
                <a:close/>
                <a:moveTo>
                  <a:pt x="74975" y="62789"/>
                </a:moveTo>
                <a:lnTo>
                  <a:pt x="74975" y="68725"/>
                </a:lnTo>
                <a:lnTo>
                  <a:pt x="69039" y="68725"/>
                </a:lnTo>
                <a:lnTo>
                  <a:pt x="69039" y="62789"/>
                </a:lnTo>
                <a:close/>
                <a:moveTo>
                  <a:pt x="81223" y="62789"/>
                </a:moveTo>
                <a:lnTo>
                  <a:pt x="81223" y="68725"/>
                </a:lnTo>
                <a:lnTo>
                  <a:pt x="75286" y="68725"/>
                </a:lnTo>
                <a:lnTo>
                  <a:pt x="75286" y="62789"/>
                </a:lnTo>
                <a:close/>
                <a:moveTo>
                  <a:pt x="87470" y="62789"/>
                </a:moveTo>
                <a:lnTo>
                  <a:pt x="87470" y="68725"/>
                </a:lnTo>
                <a:lnTo>
                  <a:pt x="81535" y="68725"/>
                </a:lnTo>
                <a:lnTo>
                  <a:pt x="81535" y="62789"/>
                </a:lnTo>
                <a:close/>
                <a:moveTo>
                  <a:pt x="93718" y="62789"/>
                </a:moveTo>
                <a:lnTo>
                  <a:pt x="93718" y="68725"/>
                </a:lnTo>
                <a:lnTo>
                  <a:pt x="87784" y="68725"/>
                </a:lnTo>
                <a:lnTo>
                  <a:pt x="87784" y="62789"/>
                </a:lnTo>
                <a:close/>
                <a:moveTo>
                  <a:pt x="99967" y="62789"/>
                </a:moveTo>
                <a:lnTo>
                  <a:pt x="99967" y="68725"/>
                </a:lnTo>
                <a:lnTo>
                  <a:pt x="94031" y="68725"/>
                </a:lnTo>
                <a:lnTo>
                  <a:pt x="94031" y="62789"/>
                </a:lnTo>
                <a:close/>
                <a:moveTo>
                  <a:pt x="106214" y="62789"/>
                </a:moveTo>
                <a:lnTo>
                  <a:pt x="106214" y="68725"/>
                </a:lnTo>
                <a:lnTo>
                  <a:pt x="100278" y="68725"/>
                </a:lnTo>
                <a:lnTo>
                  <a:pt x="100278" y="62789"/>
                </a:lnTo>
                <a:close/>
                <a:moveTo>
                  <a:pt x="112461" y="62789"/>
                </a:moveTo>
                <a:lnTo>
                  <a:pt x="112461" y="68725"/>
                </a:lnTo>
                <a:lnTo>
                  <a:pt x="106527" y="68725"/>
                </a:lnTo>
                <a:lnTo>
                  <a:pt x="106527" y="62789"/>
                </a:lnTo>
                <a:close/>
                <a:moveTo>
                  <a:pt x="118710" y="62789"/>
                </a:moveTo>
                <a:lnTo>
                  <a:pt x="118710" y="68725"/>
                </a:lnTo>
                <a:lnTo>
                  <a:pt x="112774" y="68725"/>
                </a:lnTo>
                <a:lnTo>
                  <a:pt x="112774" y="62789"/>
                </a:lnTo>
                <a:close/>
                <a:moveTo>
                  <a:pt x="124957" y="62789"/>
                </a:moveTo>
                <a:lnTo>
                  <a:pt x="124957" y="68725"/>
                </a:lnTo>
                <a:lnTo>
                  <a:pt x="119021" y="68725"/>
                </a:lnTo>
                <a:lnTo>
                  <a:pt x="119021" y="62789"/>
                </a:lnTo>
                <a:close/>
                <a:moveTo>
                  <a:pt x="131204" y="62789"/>
                </a:moveTo>
                <a:lnTo>
                  <a:pt x="131204" y="68725"/>
                </a:lnTo>
                <a:lnTo>
                  <a:pt x="125270" y="68725"/>
                </a:lnTo>
                <a:lnTo>
                  <a:pt x="125270" y="62789"/>
                </a:lnTo>
                <a:close/>
                <a:moveTo>
                  <a:pt x="137451" y="62789"/>
                </a:moveTo>
                <a:lnTo>
                  <a:pt x="137451" y="68725"/>
                </a:lnTo>
                <a:lnTo>
                  <a:pt x="131517" y="68725"/>
                </a:lnTo>
                <a:lnTo>
                  <a:pt x="131517" y="62789"/>
                </a:lnTo>
                <a:close/>
                <a:moveTo>
                  <a:pt x="143702" y="62789"/>
                </a:moveTo>
                <a:lnTo>
                  <a:pt x="143702" y="68725"/>
                </a:lnTo>
                <a:lnTo>
                  <a:pt x="137766" y="68725"/>
                </a:lnTo>
                <a:lnTo>
                  <a:pt x="137766" y="62789"/>
                </a:lnTo>
                <a:close/>
                <a:moveTo>
                  <a:pt x="149949" y="62789"/>
                </a:moveTo>
                <a:lnTo>
                  <a:pt x="149949" y="68725"/>
                </a:lnTo>
                <a:lnTo>
                  <a:pt x="144015" y="68725"/>
                </a:lnTo>
                <a:lnTo>
                  <a:pt x="144015" y="62789"/>
                </a:lnTo>
                <a:close/>
                <a:moveTo>
                  <a:pt x="156196" y="62789"/>
                </a:moveTo>
                <a:lnTo>
                  <a:pt x="156196" y="68725"/>
                </a:lnTo>
                <a:lnTo>
                  <a:pt x="150262" y="68725"/>
                </a:lnTo>
                <a:lnTo>
                  <a:pt x="150262" y="62789"/>
                </a:lnTo>
                <a:close/>
                <a:moveTo>
                  <a:pt x="162445" y="62789"/>
                </a:moveTo>
                <a:lnTo>
                  <a:pt x="162445" y="68725"/>
                </a:lnTo>
                <a:lnTo>
                  <a:pt x="156509" y="68725"/>
                </a:lnTo>
                <a:lnTo>
                  <a:pt x="156509" y="62789"/>
                </a:lnTo>
                <a:close/>
                <a:moveTo>
                  <a:pt x="168692" y="62789"/>
                </a:moveTo>
                <a:lnTo>
                  <a:pt x="168692" y="68725"/>
                </a:lnTo>
                <a:lnTo>
                  <a:pt x="162756" y="68725"/>
                </a:lnTo>
                <a:lnTo>
                  <a:pt x="162756" y="62789"/>
                </a:lnTo>
                <a:close/>
                <a:moveTo>
                  <a:pt x="174939" y="62789"/>
                </a:moveTo>
                <a:lnTo>
                  <a:pt x="174939" y="68725"/>
                </a:lnTo>
                <a:lnTo>
                  <a:pt x="169005" y="68725"/>
                </a:lnTo>
                <a:lnTo>
                  <a:pt x="169005" y="62789"/>
                </a:lnTo>
                <a:close/>
                <a:moveTo>
                  <a:pt x="181186" y="62789"/>
                </a:moveTo>
                <a:lnTo>
                  <a:pt x="181186" y="68725"/>
                </a:lnTo>
                <a:lnTo>
                  <a:pt x="175252" y="68725"/>
                </a:lnTo>
                <a:lnTo>
                  <a:pt x="175252" y="62789"/>
                </a:lnTo>
                <a:close/>
                <a:moveTo>
                  <a:pt x="187435" y="62789"/>
                </a:moveTo>
                <a:lnTo>
                  <a:pt x="187435" y="68725"/>
                </a:lnTo>
                <a:lnTo>
                  <a:pt x="181499" y="68725"/>
                </a:lnTo>
                <a:lnTo>
                  <a:pt x="181499" y="62789"/>
                </a:lnTo>
                <a:close/>
                <a:moveTo>
                  <a:pt x="193684" y="62789"/>
                </a:moveTo>
                <a:lnTo>
                  <a:pt x="193684" y="68725"/>
                </a:lnTo>
                <a:lnTo>
                  <a:pt x="187749" y="68725"/>
                </a:lnTo>
                <a:lnTo>
                  <a:pt x="187749" y="62789"/>
                </a:lnTo>
                <a:close/>
                <a:moveTo>
                  <a:pt x="199931" y="62789"/>
                </a:moveTo>
                <a:lnTo>
                  <a:pt x="199931" y="68725"/>
                </a:lnTo>
                <a:lnTo>
                  <a:pt x="193996" y="68725"/>
                </a:lnTo>
                <a:lnTo>
                  <a:pt x="193996" y="62789"/>
                </a:lnTo>
                <a:close/>
                <a:moveTo>
                  <a:pt x="206180" y="62789"/>
                </a:moveTo>
                <a:lnTo>
                  <a:pt x="206180" y="68725"/>
                </a:lnTo>
                <a:lnTo>
                  <a:pt x="200244" y="68725"/>
                </a:lnTo>
                <a:lnTo>
                  <a:pt x="200244" y="62789"/>
                </a:lnTo>
                <a:close/>
                <a:moveTo>
                  <a:pt x="212427" y="62789"/>
                </a:moveTo>
                <a:lnTo>
                  <a:pt x="212427" y="68725"/>
                </a:lnTo>
                <a:lnTo>
                  <a:pt x="206491" y="68725"/>
                </a:lnTo>
                <a:lnTo>
                  <a:pt x="206491" y="62789"/>
                </a:lnTo>
                <a:close/>
                <a:moveTo>
                  <a:pt x="218674" y="62789"/>
                </a:moveTo>
                <a:lnTo>
                  <a:pt x="218674" y="68725"/>
                </a:lnTo>
                <a:lnTo>
                  <a:pt x="212739" y="68725"/>
                </a:lnTo>
                <a:lnTo>
                  <a:pt x="212739" y="62789"/>
                </a:lnTo>
                <a:close/>
                <a:moveTo>
                  <a:pt x="224921" y="62789"/>
                </a:moveTo>
                <a:lnTo>
                  <a:pt x="224921" y="68725"/>
                </a:lnTo>
                <a:lnTo>
                  <a:pt x="218987" y="68725"/>
                </a:lnTo>
                <a:lnTo>
                  <a:pt x="218987" y="62789"/>
                </a:lnTo>
                <a:close/>
                <a:moveTo>
                  <a:pt x="231170" y="62789"/>
                </a:moveTo>
                <a:lnTo>
                  <a:pt x="231170" y="68725"/>
                </a:lnTo>
                <a:lnTo>
                  <a:pt x="225234" y="68725"/>
                </a:lnTo>
                <a:lnTo>
                  <a:pt x="225234" y="62789"/>
                </a:lnTo>
                <a:close/>
                <a:moveTo>
                  <a:pt x="237417" y="62789"/>
                </a:moveTo>
                <a:lnTo>
                  <a:pt x="237417" y="68725"/>
                </a:lnTo>
                <a:lnTo>
                  <a:pt x="231481" y="68725"/>
                </a:lnTo>
                <a:lnTo>
                  <a:pt x="231481" y="62789"/>
                </a:lnTo>
                <a:close/>
                <a:moveTo>
                  <a:pt x="243664" y="62789"/>
                </a:moveTo>
                <a:lnTo>
                  <a:pt x="243664" y="68725"/>
                </a:lnTo>
                <a:lnTo>
                  <a:pt x="237729" y="68725"/>
                </a:lnTo>
                <a:lnTo>
                  <a:pt x="237729" y="62789"/>
                </a:lnTo>
                <a:close/>
                <a:moveTo>
                  <a:pt x="249911" y="62789"/>
                </a:moveTo>
                <a:lnTo>
                  <a:pt x="249911" y="68725"/>
                </a:lnTo>
                <a:lnTo>
                  <a:pt x="243977" y="68725"/>
                </a:lnTo>
                <a:lnTo>
                  <a:pt x="243977" y="62789"/>
                </a:lnTo>
                <a:close/>
                <a:moveTo>
                  <a:pt x="256161" y="62789"/>
                </a:moveTo>
                <a:lnTo>
                  <a:pt x="256161" y="68725"/>
                </a:lnTo>
                <a:lnTo>
                  <a:pt x="250225" y="68725"/>
                </a:lnTo>
                <a:lnTo>
                  <a:pt x="250225" y="62789"/>
                </a:lnTo>
                <a:close/>
                <a:moveTo>
                  <a:pt x="262409" y="62789"/>
                </a:moveTo>
                <a:lnTo>
                  <a:pt x="262409" y="68725"/>
                </a:lnTo>
                <a:lnTo>
                  <a:pt x="256474" y="68725"/>
                </a:lnTo>
                <a:lnTo>
                  <a:pt x="256474" y="62789"/>
                </a:lnTo>
                <a:close/>
                <a:moveTo>
                  <a:pt x="268656" y="62789"/>
                </a:moveTo>
                <a:lnTo>
                  <a:pt x="268656" y="68725"/>
                </a:lnTo>
                <a:lnTo>
                  <a:pt x="262721" y="68725"/>
                </a:lnTo>
                <a:lnTo>
                  <a:pt x="262721" y="62789"/>
                </a:lnTo>
                <a:close/>
                <a:moveTo>
                  <a:pt x="274904" y="62789"/>
                </a:moveTo>
                <a:lnTo>
                  <a:pt x="274904" y="68725"/>
                </a:lnTo>
                <a:lnTo>
                  <a:pt x="268968" y="68725"/>
                </a:lnTo>
                <a:lnTo>
                  <a:pt x="268968" y="62789"/>
                </a:lnTo>
                <a:close/>
                <a:moveTo>
                  <a:pt x="6251" y="69036"/>
                </a:moveTo>
                <a:lnTo>
                  <a:pt x="6251" y="74972"/>
                </a:lnTo>
                <a:lnTo>
                  <a:pt x="315" y="74972"/>
                </a:lnTo>
                <a:lnTo>
                  <a:pt x="315" y="69036"/>
                </a:lnTo>
                <a:close/>
                <a:moveTo>
                  <a:pt x="12498" y="69036"/>
                </a:moveTo>
                <a:lnTo>
                  <a:pt x="12498" y="74972"/>
                </a:lnTo>
                <a:lnTo>
                  <a:pt x="6562" y="74972"/>
                </a:lnTo>
                <a:lnTo>
                  <a:pt x="6562" y="69036"/>
                </a:lnTo>
                <a:close/>
                <a:moveTo>
                  <a:pt x="18745" y="69036"/>
                </a:moveTo>
                <a:lnTo>
                  <a:pt x="18745" y="74972"/>
                </a:lnTo>
                <a:lnTo>
                  <a:pt x="12810" y="74972"/>
                </a:lnTo>
                <a:lnTo>
                  <a:pt x="12810" y="69036"/>
                </a:lnTo>
                <a:close/>
                <a:moveTo>
                  <a:pt x="24992" y="69036"/>
                </a:moveTo>
                <a:lnTo>
                  <a:pt x="24992" y="74972"/>
                </a:lnTo>
                <a:lnTo>
                  <a:pt x="19058" y="74972"/>
                </a:lnTo>
                <a:lnTo>
                  <a:pt x="19058" y="69036"/>
                </a:lnTo>
                <a:close/>
                <a:moveTo>
                  <a:pt x="31242" y="69036"/>
                </a:moveTo>
                <a:lnTo>
                  <a:pt x="31242" y="74972"/>
                </a:lnTo>
                <a:lnTo>
                  <a:pt x="25305" y="74972"/>
                </a:lnTo>
                <a:lnTo>
                  <a:pt x="25305" y="69036"/>
                </a:lnTo>
                <a:close/>
                <a:moveTo>
                  <a:pt x="37489" y="69036"/>
                </a:moveTo>
                <a:lnTo>
                  <a:pt x="37489" y="74972"/>
                </a:lnTo>
                <a:lnTo>
                  <a:pt x="31553" y="74972"/>
                </a:lnTo>
                <a:lnTo>
                  <a:pt x="31553" y="69036"/>
                </a:lnTo>
                <a:close/>
                <a:moveTo>
                  <a:pt x="43737" y="69036"/>
                </a:moveTo>
                <a:lnTo>
                  <a:pt x="43737" y="74972"/>
                </a:lnTo>
                <a:lnTo>
                  <a:pt x="37802" y="74972"/>
                </a:lnTo>
                <a:lnTo>
                  <a:pt x="37802" y="69036"/>
                </a:lnTo>
                <a:close/>
                <a:moveTo>
                  <a:pt x="49985" y="69036"/>
                </a:moveTo>
                <a:lnTo>
                  <a:pt x="49985" y="74972"/>
                </a:lnTo>
                <a:lnTo>
                  <a:pt x="44049" y="74972"/>
                </a:lnTo>
                <a:lnTo>
                  <a:pt x="44049" y="69036"/>
                </a:lnTo>
                <a:close/>
                <a:moveTo>
                  <a:pt x="56232" y="69036"/>
                </a:moveTo>
                <a:lnTo>
                  <a:pt x="56232" y="74972"/>
                </a:lnTo>
                <a:lnTo>
                  <a:pt x="50296" y="74972"/>
                </a:lnTo>
                <a:lnTo>
                  <a:pt x="50296" y="69036"/>
                </a:lnTo>
                <a:close/>
                <a:moveTo>
                  <a:pt x="62480" y="69036"/>
                </a:moveTo>
                <a:lnTo>
                  <a:pt x="62480" y="74972"/>
                </a:lnTo>
                <a:lnTo>
                  <a:pt x="56545" y="74972"/>
                </a:lnTo>
                <a:lnTo>
                  <a:pt x="56545" y="69036"/>
                </a:lnTo>
                <a:close/>
                <a:moveTo>
                  <a:pt x="68727" y="69036"/>
                </a:moveTo>
                <a:lnTo>
                  <a:pt x="68727" y="74972"/>
                </a:lnTo>
                <a:lnTo>
                  <a:pt x="62792" y="74972"/>
                </a:lnTo>
                <a:lnTo>
                  <a:pt x="62792" y="69036"/>
                </a:lnTo>
                <a:close/>
                <a:moveTo>
                  <a:pt x="74975" y="69036"/>
                </a:moveTo>
                <a:lnTo>
                  <a:pt x="74975" y="74972"/>
                </a:lnTo>
                <a:lnTo>
                  <a:pt x="69039" y="74972"/>
                </a:lnTo>
                <a:lnTo>
                  <a:pt x="69039" y="69036"/>
                </a:lnTo>
                <a:close/>
                <a:moveTo>
                  <a:pt x="81223" y="69036"/>
                </a:moveTo>
                <a:lnTo>
                  <a:pt x="81223" y="74972"/>
                </a:lnTo>
                <a:lnTo>
                  <a:pt x="75286" y="74972"/>
                </a:lnTo>
                <a:lnTo>
                  <a:pt x="75286" y="69036"/>
                </a:lnTo>
                <a:close/>
                <a:moveTo>
                  <a:pt x="87470" y="69036"/>
                </a:moveTo>
                <a:lnTo>
                  <a:pt x="87470" y="74972"/>
                </a:lnTo>
                <a:lnTo>
                  <a:pt x="81535" y="74972"/>
                </a:lnTo>
                <a:lnTo>
                  <a:pt x="81535" y="69036"/>
                </a:lnTo>
                <a:close/>
                <a:moveTo>
                  <a:pt x="93718" y="69036"/>
                </a:moveTo>
                <a:lnTo>
                  <a:pt x="93718" y="74972"/>
                </a:lnTo>
                <a:lnTo>
                  <a:pt x="87784" y="74972"/>
                </a:lnTo>
                <a:lnTo>
                  <a:pt x="87784" y="69036"/>
                </a:lnTo>
                <a:close/>
                <a:moveTo>
                  <a:pt x="99967" y="69036"/>
                </a:moveTo>
                <a:lnTo>
                  <a:pt x="99967" y="74972"/>
                </a:lnTo>
                <a:lnTo>
                  <a:pt x="94031" y="74972"/>
                </a:lnTo>
                <a:lnTo>
                  <a:pt x="94031" y="69036"/>
                </a:lnTo>
                <a:close/>
                <a:moveTo>
                  <a:pt x="106214" y="69036"/>
                </a:moveTo>
                <a:lnTo>
                  <a:pt x="106214" y="74972"/>
                </a:lnTo>
                <a:lnTo>
                  <a:pt x="100278" y="74972"/>
                </a:lnTo>
                <a:lnTo>
                  <a:pt x="100278" y="69036"/>
                </a:lnTo>
                <a:close/>
                <a:moveTo>
                  <a:pt x="112461" y="69036"/>
                </a:moveTo>
                <a:lnTo>
                  <a:pt x="112461" y="74972"/>
                </a:lnTo>
                <a:lnTo>
                  <a:pt x="106527" y="74972"/>
                </a:lnTo>
                <a:lnTo>
                  <a:pt x="106527" y="69036"/>
                </a:lnTo>
                <a:close/>
                <a:moveTo>
                  <a:pt x="118710" y="69036"/>
                </a:moveTo>
                <a:lnTo>
                  <a:pt x="118710" y="74972"/>
                </a:lnTo>
                <a:lnTo>
                  <a:pt x="112774" y="74972"/>
                </a:lnTo>
                <a:lnTo>
                  <a:pt x="112774" y="69036"/>
                </a:lnTo>
                <a:close/>
                <a:moveTo>
                  <a:pt x="124957" y="69036"/>
                </a:moveTo>
                <a:lnTo>
                  <a:pt x="124957" y="74972"/>
                </a:lnTo>
                <a:lnTo>
                  <a:pt x="119021" y="74972"/>
                </a:lnTo>
                <a:lnTo>
                  <a:pt x="119021" y="69036"/>
                </a:lnTo>
                <a:close/>
                <a:moveTo>
                  <a:pt x="131204" y="69036"/>
                </a:moveTo>
                <a:lnTo>
                  <a:pt x="131204" y="74972"/>
                </a:lnTo>
                <a:lnTo>
                  <a:pt x="125270" y="74972"/>
                </a:lnTo>
                <a:lnTo>
                  <a:pt x="125270" y="69036"/>
                </a:lnTo>
                <a:close/>
                <a:moveTo>
                  <a:pt x="137451" y="69036"/>
                </a:moveTo>
                <a:lnTo>
                  <a:pt x="137451" y="74972"/>
                </a:lnTo>
                <a:lnTo>
                  <a:pt x="131517" y="74972"/>
                </a:lnTo>
                <a:lnTo>
                  <a:pt x="131517" y="69036"/>
                </a:lnTo>
                <a:close/>
                <a:moveTo>
                  <a:pt x="143702" y="69036"/>
                </a:moveTo>
                <a:lnTo>
                  <a:pt x="143702" y="74972"/>
                </a:lnTo>
                <a:lnTo>
                  <a:pt x="137766" y="74972"/>
                </a:lnTo>
                <a:lnTo>
                  <a:pt x="137766" y="69036"/>
                </a:lnTo>
                <a:close/>
                <a:moveTo>
                  <a:pt x="149949" y="69036"/>
                </a:moveTo>
                <a:lnTo>
                  <a:pt x="149949" y="74972"/>
                </a:lnTo>
                <a:lnTo>
                  <a:pt x="144015" y="74972"/>
                </a:lnTo>
                <a:lnTo>
                  <a:pt x="144015" y="69036"/>
                </a:lnTo>
                <a:close/>
                <a:moveTo>
                  <a:pt x="156196" y="69036"/>
                </a:moveTo>
                <a:lnTo>
                  <a:pt x="156196" y="74972"/>
                </a:lnTo>
                <a:lnTo>
                  <a:pt x="150262" y="74972"/>
                </a:lnTo>
                <a:lnTo>
                  <a:pt x="150262" y="69036"/>
                </a:lnTo>
                <a:close/>
                <a:moveTo>
                  <a:pt x="162445" y="69036"/>
                </a:moveTo>
                <a:lnTo>
                  <a:pt x="162445" y="74972"/>
                </a:lnTo>
                <a:lnTo>
                  <a:pt x="156509" y="74972"/>
                </a:lnTo>
                <a:lnTo>
                  <a:pt x="156509" y="69036"/>
                </a:lnTo>
                <a:close/>
                <a:moveTo>
                  <a:pt x="168692" y="69036"/>
                </a:moveTo>
                <a:lnTo>
                  <a:pt x="168692" y="74972"/>
                </a:lnTo>
                <a:lnTo>
                  <a:pt x="162756" y="74972"/>
                </a:lnTo>
                <a:lnTo>
                  <a:pt x="162756" y="69036"/>
                </a:lnTo>
                <a:close/>
                <a:moveTo>
                  <a:pt x="174939" y="69036"/>
                </a:moveTo>
                <a:lnTo>
                  <a:pt x="174939" y="74972"/>
                </a:lnTo>
                <a:lnTo>
                  <a:pt x="169005" y="74972"/>
                </a:lnTo>
                <a:lnTo>
                  <a:pt x="169005" y="69036"/>
                </a:lnTo>
                <a:close/>
                <a:moveTo>
                  <a:pt x="181186" y="69036"/>
                </a:moveTo>
                <a:lnTo>
                  <a:pt x="181186" y="74972"/>
                </a:lnTo>
                <a:lnTo>
                  <a:pt x="175252" y="74972"/>
                </a:lnTo>
                <a:lnTo>
                  <a:pt x="175252" y="69036"/>
                </a:lnTo>
                <a:close/>
                <a:moveTo>
                  <a:pt x="187435" y="69036"/>
                </a:moveTo>
                <a:lnTo>
                  <a:pt x="187435" y="74972"/>
                </a:lnTo>
                <a:lnTo>
                  <a:pt x="181499" y="74972"/>
                </a:lnTo>
                <a:lnTo>
                  <a:pt x="181499" y="69036"/>
                </a:lnTo>
                <a:close/>
                <a:moveTo>
                  <a:pt x="193684" y="69036"/>
                </a:moveTo>
                <a:lnTo>
                  <a:pt x="193684" y="74972"/>
                </a:lnTo>
                <a:lnTo>
                  <a:pt x="187749" y="74972"/>
                </a:lnTo>
                <a:lnTo>
                  <a:pt x="187749" y="69036"/>
                </a:lnTo>
                <a:close/>
                <a:moveTo>
                  <a:pt x="199931" y="69036"/>
                </a:moveTo>
                <a:lnTo>
                  <a:pt x="199931" y="74972"/>
                </a:lnTo>
                <a:lnTo>
                  <a:pt x="193996" y="74972"/>
                </a:lnTo>
                <a:lnTo>
                  <a:pt x="193996" y="69036"/>
                </a:lnTo>
                <a:close/>
                <a:moveTo>
                  <a:pt x="206180" y="69036"/>
                </a:moveTo>
                <a:lnTo>
                  <a:pt x="206180" y="74972"/>
                </a:lnTo>
                <a:lnTo>
                  <a:pt x="200244" y="74972"/>
                </a:lnTo>
                <a:lnTo>
                  <a:pt x="200244" y="69036"/>
                </a:lnTo>
                <a:close/>
                <a:moveTo>
                  <a:pt x="212427" y="69036"/>
                </a:moveTo>
                <a:lnTo>
                  <a:pt x="212427" y="74972"/>
                </a:lnTo>
                <a:lnTo>
                  <a:pt x="206491" y="74972"/>
                </a:lnTo>
                <a:lnTo>
                  <a:pt x="206491" y="69036"/>
                </a:lnTo>
                <a:close/>
                <a:moveTo>
                  <a:pt x="218674" y="69036"/>
                </a:moveTo>
                <a:lnTo>
                  <a:pt x="218674" y="74972"/>
                </a:lnTo>
                <a:lnTo>
                  <a:pt x="212739" y="74972"/>
                </a:lnTo>
                <a:lnTo>
                  <a:pt x="212739" y="69036"/>
                </a:lnTo>
                <a:close/>
                <a:moveTo>
                  <a:pt x="224921" y="69036"/>
                </a:moveTo>
                <a:lnTo>
                  <a:pt x="224921" y="74972"/>
                </a:lnTo>
                <a:lnTo>
                  <a:pt x="218987" y="74972"/>
                </a:lnTo>
                <a:lnTo>
                  <a:pt x="218987" y="69036"/>
                </a:lnTo>
                <a:close/>
                <a:moveTo>
                  <a:pt x="231170" y="69036"/>
                </a:moveTo>
                <a:lnTo>
                  <a:pt x="231170" y="74972"/>
                </a:lnTo>
                <a:lnTo>
                  <a:pt x="225234" y="74972"/>
                </a:lnTo>
                <a:lnTo>
                  <a:pt x="225234" y="69036"/>
                </a:lnTo>
                <a:close/>
                <a:moveTo>
                  <a:pt x="237417" y="69036"/>
                </a:moveTo>
                <a:lnTo>
                  <a:pt x="237417" y="74972"/>
                </a:lnTo>
                <a:lnTo>
                  <a:pt x="231481" y="74972"/>
                </a:lnTo>
                <a:lnTo>
                  <a:pt x="231481" y="69036"/>
                </a:lnTo>
                <a:close/>
                <a:moveTo>
                  <a:pt x="243664" y="69036"/>
                </a:moveTo>
                <a:lnTo>
                  <a:pt x="243664" y="74972"/>
                </a:lnTo>
                <a:lnTo>
                  <a:pt x="237729" y="74972"/>
                </a:lnTo>
                <a:lnTo>
                  <a:pt x="237729" y="69036"/>
                </a:lnTo>
                <a:close/>
                <a:moveTo>
                  <a:pt x="249911" y="69036"/>
                </a:moveTo>
                <a:lnTo>
                  <a:pt x="249911" y="74972"/>
                </a:lnTo>
                <a:lnTo>
                  <a:pt x="243977" y="74972"/>
                </a:lnTo>
                <a:lnTo>
                  <a:pt x="243977" y="69036"/>
                </a:lnTo>
                <a:close/>
                <a:moveTo>
                  <a:pt x="256161" y="69036"/>
                </a:moveTo>
                <a:lnTo>
                  <a:pt x="256161" y="74972"/>
                </a:lnTo>
                <a:lnTo>
                  <a:pt x="250225" y="74972"/>
                </a:lnTo>
                <a:lnTo>
                  <a:pt x="250225" y="69036"/>
                </a:lnTo>
                <a:close/>
                <a:moveTo>
                  <a:pt x="262409" y="69036"/>
                </a:moveTo>
                <a:lnTo>
                  <a:pt x="262409" y="74972"/>
                </a:lnTo>
                <a:lnTo>
                  <a:pt x="256474" y="74972"/>
                </a:lnTo>
                <a:lnTo>
                  <a:pt x="256474" y="69036"/>
                </a:lnTo>
                <a:close/>
                <a:moveTo>
                  <a:pt x="268656" y="69036"/>
                </a:moveTo>
                <a:lnTo>
                  <a:pt x="268656" y="74972"/>
                </a:lnTo>
                <a:lnTo>
                  <a:pt x="262721" y="74972"/>
                </a:lnTo>
                <a:lnTo>
                  <a:pt x="262721" y="69036"/>
                </a:lnTo>
                <a:close/>
                <a:moveTo>
                  <a:pt x="274904" y="69036"/>
                </a:moveTo>
                <a:lnTo>
                  <a:pt x="274904" y="74972"/>
                </a:lnTo>
                <a:lnTo>
                  <a:pt x="268968" y="74972"/>
                </a:lnTo>
                <a:lnTo>
                  <a:pt x="268968" y="69036"/>
                </a:lnTo>
                <a:close/>
                <a:moveTo>
                  <a:pt x="6251" y="75285"/>
                </a:moveTo>
                <a:lnTo>
                  <a:pt x="6251" y="81219"/>
                </a:lnTo>
                <a:lnTo>
                  <a:pt x="315" y="81219"/>
                </a:lnTo>
                <a:lnTo>
                  <a:pt x="315" y="75285"/>
                </a:lnTo>
                <a:close/>
                <a:moveTo>
                  <a:pt x="12498" y="75285"/>
                </a:moveTo>
                <a:lnTo>
                  <a:pt x="12498" y="81219"/>
                </a:lnTo>
                <a:lnTo>
                  <a:pt x="6562" y="81219"/>
                </a:lnTo>
                <a:lnTo>
                  <a:pt x="6562" y="75285"/>
                </a:lnTo>
                <a:close/>
                <a:moveTo>
                  <a:pt x="18745" y="75285"/>
                </a:moveTo>
                <a:lnTo>
                  <a:pt x="18745" y="81219"/>
                </a:lnTo>
                <a:lnTo>
                  <a:pt x="12810" y="81219"/>
                </a:lnTo>
                <a:lnTo>
                  <a:pt x="12810" y="75285"/>
                </a:lnTo>
                <a:close/>
                <a:moveTo>
                  <a:pt x="24992" y="75285"/>
                </a:moveTo>
                <a:lnTo>
                  <a:pt x="24992" y="81219"/>
                </a:lnTo>
                <a:lnTo>
                  <a:pt x="19058" y="81219"/>
                </a:lnTo>
                <a:lnTo>
                  <a:pt x="19058" y="75285"/>
                </a:lnTo>
                <a:close/>
                <a:moveTo>
                  <a:pt x="31242" y="75285"/>
                </a:moveTo>
                <a:lnTo>
                  <a:pt x="31242" y="81219"/>
                </a:lnTo>
                <a:lnTo>
                  <a:pt x="25305" y="81219"/>
                </a:lnTo>
                <a:lnTo>
                  <a:pt x="25305" y="75285"/>
                </a:lnTo>
                <a:close/>
                <a:moveTo>
                  <a:pt x="37489" y="75285"/>
                </a:moveTo>
                <a:lnTo>
                  <a:pt x="37489" y="81219"/>
                </a:lnTo>
                <a:lnTo>
                  <a:pt x="31553" y="81219"/>
                </a:lnTo>
                <a:lnTo>
                  <a:pt x="31553" y="75285"/>
                </a:lnTo>
                <a:close/>
                <a:moveTo>
                  <a:pt x="43737" y="75285"/>
                </a:moveTo>
                <a:lnTo>
                  <a:pt x="43737" y="81219"/>
                </a:lnTo>
                <a:lnTo>
                  <a:pt x="37802" y="81219"/>
                </a:lnTo>
                <a:lnTo>
                  <a:pt x="37802" y="75285"/>
                </a:lnTo>
                <a:close/>
                <a:moveTo>
                  <a:pt x="49985" y="75285"/>
                </a:moveTo>
                <a:lnTo>
                  <a:pt x="49985" y="81219"/>
                </a:lnTo>
                <a:lnTo>
                  <a:pt x="44049" y="81219"/>
                </a:lnTo>
                <a:lnTo>
                  <a:pt x="44049" y="75285"/>
                </a:lnTo>
                <a:close/>
                <a:moveTo>
                  <a:pt x="56232" y="75285"/>
                </a:moveTo>
                <a:lnTo>
                  <a:pt x="56232" y="81219"/>
                </a:lnTo>
                <a:lnTo>
                  <a:pt x="50296" y="81219"/>
                </a:lnTo>
                <a:lnTo>
                  <a:pt x="50296" y="75285"/>
                </a:lnTo>
                <a:close/>
                <a:moveTo>
                  <a:pt x="62480" y="75285"/>
                </a:moveTo>
                <a:lnTo>
                  <a:pt x="62480" y="81219"/>
                </a:lnTo>
                <a:lnTo>
                  <a:pt x="56545" y="81219"/>
                </a:lnTo>
                <a:lnTo>
                  <a:pt x="56545" y="75285"/>
                </a:lnTo>
                <a:close/>
                <a:moveTo>
                  <a:pt x="68727" y="75285"/>
                </a:moveTo>
                <a:lnTo>
                  <a:pt x="68727" y="81219"/>
                </a:lnTo>
                <a:lnTo>
                  <a:pt x="62792" y="81219"/>
                </a:lnTo>
                <a:lnTo>
                  <a:pt x="62792" y="75285"/>
                </a:lnTo>
                <a:close/>
                <a:moveTo>
                  <a:pt x="74975" y="75285"/>
                </a:moveTo>
                <a:lnTo>
                  <a:pt x="74975" y="81219"/>
                </a:lnTo>
                <a:lnTo>
                  <a:pt x="69039" y="81219"/>
                </a:lnTo>
                <a:lnTo>
                  <a:pt x="69039" y="75285"/>
                </a:lnTo>
                <a:close/>
                <a:moveTo>
                  <a:pt x="81223" y="75285"/>
                </a:moveTo>
                <a:lnTo>
                  <a:pt x="81223" y="81219"/>
                </a:lnTo>
                <a:lnTo>
                  <a:pt x="75286" y="81219"/>
                </a:lnTo>
                <a:lnTo>
                  <a:pt x="75286" y="75285"/>
                </a:lnTo>
                <a:close/>
                <a:moveTo>
                  <a:pt x="87470" y="75285"/>
                </a:moveTo>
                <a:lnTo>
                  <a:pt x="87470" y="81219"/>
                </a:lnTo>
                <a:lnTo>
                  <a:pt x="81535" y="81219"/>
                </a:lnTo>
                <a:lnTo>
                  <a:pt x="81535" y="75285"/>
                </a:lnTo>
                <a:close/>
                <a:moveTo>
                  <a:pt x="93718" y="75285"/>
                </a:moveTo>
                <a:lnTo>
                  <a:pt x="93718" y="81219"/>
                </a:lnTo>
                <a:lnTo>
                  <a:pt x="87784" y="81219"/>
                </a:lnTo>
                <a:lnTo>
                  <a:pt x="87784" y="75285"/>
                </a:lnTo>
                <a:close/>
                <a:moveTo>
                  <a:pt x="99967" y="75285"/>
                </a:moveTo>
                <a:lnTo>
                  <a:pt x="99967" y="81219"/>
                </a:lnTo>
                <a:lnTo>
                  <a:pt x="94031" y="81219"/>
                </a:lnTo>
                <a:lnTo>
                  <a:pt x="94031" y="75285"/>
                </a:lnTo>
                <a:close/>
                <a:moveTo>
                  <a:pt x="106214" y="75285"/>
                </a:moveTo>
                <a:lnTo>
                  <a:pt x="106214" y="81219"/>
                </a:lnTo>
                <a:lnTo>
                  <a:pt x="100278" y="81219"/>
                </a:lnTo>
                <a:lnTo>
                  <a:pt x="100278" y="75285"/>
                </a:lnTo>
                <a:close/>
                <a:moveTo>
                  <a:pt x="112461" y="75285"/>
                </a:moveTo>
                <a:lnTo>
                  <a:pt x="112461" y="81219"/>
                </a:lnTo>
                <a:lnTo>
                  <a:pt x="106527" y="81219"/>
                </a:lnTo>
                <a:lnTo>
                  <a:pt x="106527" y="75285"/>
                </a:lnTo>
                <a:close/>
                <a:moveTo>
                  <a:pt x="118710" y="75285"/>
                </a:moveTo>
                <a:lnTo>
                  <a:pt x="118710" y="81219"/>
                </a:lnTo>
                <a:lnTo>
                  <a:pt x="112774" y="81219"/>
                </a:lnTo>
                <a:lnTo>
                  <a:pt x="112774" y="75285"/>
                </a:lnTo>
                <a:close/>
                <a:moveTo>
                  <a:pt x="124957" y="75285"/>
                </a:moveTo>
                <a:lnTo>
                  <a:pt x="124957" y="81219"/>
                </a:lnTo>
                <a:lnTo>
                  <a:pt x="119021" y="81219"/>
                </a:lnTo>
                <a:lnTo>
                  <a:pt x="119021" y="75285"/>
                </a:lnTo>
                <a:close/>
                <a:moveTo>
                  <a:pt x="131204" y="75285"/>
                </a:moveTo>
                <a:lnTo>
                  <a:pt x="131204" y="81219"/>
                </a:lnTo>
                <a:lnTo>
                  <a:pt x="125270" y="81219"/>
                </a:lnTo>
                <a:lnTo>
                  <a:pt x="125270" y="75285"/>
                </a:lnTo>
                <a:close/>
                <a:moveTo>
                  <a:pt x="137451" y="75285"/>
                </a:moveTo>
                <a:lnTo>
                  <a:pt x="137451" y="81219"/>
                </a:lnTo>
                <a:lnTo>
                  <a:pt x="131517" y="81219"/>
                </a:lnTo>
                <a:lnTo>
                  <a:pt x="131517" y="75285"/>
                </a:lnTo>
                <a:close/>
                <a:moveTo>
                  <a:pt x="143702" y="75285"/>
                </a:moveTo>
                <a:lnTo>
                  <a:pt x="143702" y="81219"/>
                </a:lnTo>
                <a:lnTo>
                  <a:pt x="137766" y="81219"/>
                </a:lnTo>
                <a:lnTo>
                  <a:pt x="137766" y="75285"/>
                </a:lnTo>
                <a:close/>
                <a:moveTo>
                  <a:pt x="149949" y="75285"/>
                </a:moveTo>
                <a:lnTo>
                  <a:pt x="149949" y="81219"/>
                </a:lnTo>
                <a:lnTo>
                  <a:pt x="144015" y="81219"/>
                </a:lnTo>
                <a:lnTo>
                  <a:pt x="144015" y="75285"/>
                </a:lnTo>
                <a:close/>
                <a:moveTo>
                  <a:pt x="156196" y="75285"/>
                </a:moveTo>
                <a:lnTo>
                  <a:pt x="156196" y="81219"/>
                </a:lnTo>
                <a:lnTo>
                  <a:pt x="150262" y="81219"/>
                </a:lnTo>
                <a:lnTo>
                  <a:pt x="150262" y="75285"/>
                </a:lnTo>
                <a:close/>
                <a:moveTo>
                  <a:pt x="162445" y="75285"/>
                </a:moveTo>
                <a:lnTo>
                  <a:pt x="162445" y="81219"/>
                </a:lnTo>
                <a:lnTo>
                  <a:pt x="156509" y="81219"/>
                </a:lnTo>
                <a:lnTo>
                  <a:pt x="156509" y="75285"/>
                </a:lnTo>
                <a:close/>
                <a:moveTo>
                  <a:pt x="168692" y="75285"/>
                </a:moveTo>
                <a:lnTo>
                  <a:pt x="168692" y="81219"/>
                </a:lnTo>
                <a:lnTo>
                  <a:pt x="162756" y="81219"/>
                </a:lnTo>
                <a:lnTo>
                  <a:pt x="162756" y="75285"/>
                </a:lnTo>
                <a:close/>
                <a:moveTo>
                  <a:pt x="174939" y="75285"/>
                </a:moveTo>
                <a:lnTo>
                  <a:pt x="174939" y="81219"/>
                </a:lnTo>
                <a:lnTo>
                  <a:pt x="169005" y="81219"/>
                </a:lnTo>
                <a:lnTo>
                  <a:pt x="169005" y="75285"/>
                </a:lnTo>
                <a:close/>
                <a:moveTo>
                  <a:pt x="181186" y="75285"/>
                </a:moveTo>
                <a:lnTo>
                  <a:pt x="181186" y="81219"/>
                </a:lnTo>
                <a:lnTo>
                  <a:pt x="175252" y="81219"/>
                </a:lnTo>
                <a:lnTo>
                  <a:pt x="175252" y="75285"/>
                </a:lnTo>
                <a:close/>
                <a:moveTo>
                  <a:pt x="187435" y="75285"/>
                </a:moveTo>
                <a:lnTo>
                  <a:pt x="187435" y="81219"/>
                </a:lnTo>
                <a:lnTo>
                  <a:pt x="181499" y="81219"/>
                </a:lnTo>
                <a:lnTo>
                  <a:pt x="181499" y="75285"/>
                </a:lnTo>
                <a:close/>
                <a:moveTo>
                  <a:pt x="193684" y="75285"/>
                </a:moveTo>
                <a:lnTo>
                  <a:pt x="193684" y="81219"/>
                </a:lnTo>
                <a:lnTo>
                  <a:pt x="187749" y="81219"/>
                </a:lnTo>
                <a:lnTo>
                  <a:pt x="187749" y="75285"/>
                </a:lnTo>
                <a:close/>
                <a:moveTo>
                  <a:pt x="199931" y="75285"/>
                </a:moveTo>
                <a:lnTo>
                  <a:pt x="199931" y="81219"/>
                </a:lnTo>
                <a:lnTo>
                  <a:pt x="193996" y="81219"/>
                </a:lnTo>
                <a:lnTo>
                  <a:pt x="193996" y="75285"/>
                </a:lnTo>
                <a:close/>
                <a:moveTo>
                  <a:pt x="206180" y="75285"/>
                </a:moveTo>
                <a:lnTo>
                  <a:pt x="206180" y="81219"/>
                </a:lnTo>
                <a:lnTo>
                  <a:pt x="200244" y="81219"/>
                </a:lnTo>
                <a:lnTo>
                  <a:pt x="200244" y="75285"/>
                </a:lnTo>
                <a:close/>
                <a:moveTo>
                  <a:pt x="212427" y="75285"/>
                </a:moveTo>
                <a:lnTo>
                  <a:pt x="212427" y="81219"/>
                </a:lnTo>
                <a:lnTo>
                  <a:pt x="206491" y="81219"/>
                </a:lnTo>
                <a:lnTo>
                  <a:pt x="206491" y="75285"/>
                </a:lnTo>
                <a:close/>
                <a:moveTo>
                  <a:pt x="218674" y="75285"/>
                </a:moveTo>
                <a:lnTo>
                  <a:pt x="218674" y="81219"/>
                </a:lnTo>
                <a:lnTo>
                  <a:pt x="212739" y="81219"/>
                </a:lnTo>
                <a:lnTo>
                  <a:pt x="212739" y="75285"/>
                </a:lnTo>
                <a:close/>
                <a:moveTo>
                  <a:pt x="224921" y="75285"/>
                </a:moveTo>
                <a:lnTo>
                  <a:pt x="224921" y="81219"/>
                </a:lnTo>
                <a:lnTo>
                  <a:pt x="218987" y="81219"/>
                </a:lnTo>
                <a:lnTo>
                  <a:pt x="218987" y="75285"/>
                </a:lnTo>
                <a:close/>
                <a:moveTo>
                  <a:pt x="231170" y="75285"/>
                </a:moveTo>
                <a:lnTo>
                  <a:pt x="231170" y="81219"/>
                </a:lnTo>
                <a:lnTo>
                  <a:pt x="225234" y="81219"/>
                </a:lnTo>
                <a:lnTo>
                  <a:pt x="225234" y="75285"/>
                </a:lnTo>
                <a:close/>
                <a:moveTo>
                  <a:pt x="237417" y="75285"/>
                </a:moveTo>
                <a:lnTo>
                  <a:pt x="237417" y="81219"/>
                </a:lnTo>
                <a:lnTo>
                  <a:pt x="231481" y="81219"/>
                </a:lnTo>
                <a:lnTo>
                  <a:pt x="231481" y="75285"/>
                </a:lnTo>
                <a:close/>
                <a:moveTo>
                  <a:pt x="243664" y="75285"/>
                </a:moveTo>
                <a:lnTo>
                  <a:pt x="243664" y="81219"/>
                </a:lnTo>
                <a:lnTo>
                  <a:pt x="237729" y="81219"/>
                </a:lnTo>
                <a:lnTo>
                  <a:pt x="237729" y="75285"/>
                </a:lnTo>
                <a:close/>
                <a:moveTo>
                  <a:pt x="249911" y="75285"/>
                </a:moveTo>
                <a:lnTo>
                  <a:pt x="249911" y="81219"/>
                </a:lnTo>
                <a:lnTo>
                  <a:pt x="243977" y="81219"/>
                </a:lnTo>
                <a:lnTo>
                  <a:pt x="243977" y="75285"/>
                </a:lnTo>
                <a:close/>
                <a:moveTo>
                  <a:pt x="256161" y="75285"/>
                </a:moveTo>
                <a:lnTo>
                  <a:pt x="256161" y="81219"/>
                </a:lnTo>
                <a:lnTo>
                  <a:pt x="250225" y="81219"/>
                </a:lnTo>
                <a:lnTo>
                  <a:pt x="250225" y="75285"/>
                </a:lnTo>
                <a:close/>
                <a:moveTo>
                  <a:pt x="262409" y="75285"/>
                </a:moveTo>
                <a:lnTo>
                  <a:pt x="262409" y="81219"/>
                </a:lnTo>
                <a:lnTo>
                  <a:pt x="256474" y="81219"/>
                </a:lnTo>
                <a:lnTo>
                  <a:pt x="256474" y="75285"/>
                </a:lnTo>
                <a:close/>
                <a:moveTo>
                  <a:pt x="268656" y="75285"/>
                </a:moveTo>
                <a:lnTo>
                  <a:pt x="268656" y="81219"/>
                </a:lnTo>
                <a:lnTo>
                  <a:pt x="262721" y="81219"/>
                </a:lnTo>
                <a:lnTo>
                  <a:pt x="262721" y="75285"/>
                </a:lnTo>
                <a:close/>
                <a:moveTo>
                  <a:pt x="274904" y="75285"/>
                </a:moveTo>
                <a:lnTo>
                  <a:pt x="274904" y="81219"/>
                </a:lnTo>
                <a:lnTo>
                  <a:pt x="268968" y="81219"/>
                </a:lnTo>
                <a:lnTo>
                  <a:pt x="268968" y="75285"/>
                </a:lnTo>
                <a:close/>
                <a:moveTo>
                  <a:pt x="6251" y="81532"/>
                </a:moveTo>
                <a:lnTo>
                  <a:pt x="6251" y="87466"/>
                </a:lnTo>
                <a:lnTo>
                  <a:pt x="315" y="87466"/>
                </a:lnTo>
                <a:lnTo>
                  <a:pt x="315" y="81532"/>
                </a:lnTo>
                <a:close/>
                <a:moveTo>
                  <a:pt x="12498" y="81532"/>
                </a:moveTo>
                <a:lnTo>
                  <a:pt x="12498" y="87466"/>
                </a:lnTo>
                <a:lnTo>
                  <a:pt x="6562" y="87466"/>
                </a:lnTo>
                <a:lnTo>
                  <a:pt x="6562" y="81532"/>
                </a:lnTo>
                <a:close/>
                <a:moveTo>
                  <a:pt x="18745" y="81532"/>
                </a:moveTo>
                <a:lnTo>
                  <a:pt x="18745" y="87466"/>
                </a:lnTo>
                <a:lnTo>
                  <a:pt x="12810" y="87466"/>
                </a:lnTo>
                <a:lnTo>
                  <a:pt x="12810" y="81532"/>
                </a:lnTo>
                <a:close/>
                <a:moveTo>
                  <a:pt x="24992" y="81532"/>
                </a:moveTo>
                <a:lnTo>
                  <a:pt x="24992" y="87466"/>
                </a:lnTo>
                <a:lnTo>
                  <a:pt x="19058" y="87466"/>
                </a:lnTo>
                <a:lnTo>
                  <a:pt x="19058" y="81532"/>
                </a:lnTo>
                <a:close/>
                <a:moveTo>
                  <a:pt x="31242" y="81532"/>
                </a:moveTo>
                <a:lnTo>
                  <a:pt x="31242" y="87466"/>
                </a:lnTo>
                <a:lnTo>
                  <a:pt x="25305" y="87466"/>
                </a:lnTo>
                <a:lnTo>
                  <a:pt x="25305" y="81532"/>
                </a:lnTo>
                <a:close/>
                <a:moveTo>
                  <a:pt x="37489" y="81532"/>
                </a:moveTo>
                <a:lnTo>
                  <a:pt x="37489" y="87466"/>
                </a:lnTo>
                <a:lnTo>
                  <a:pt x="31553" y="87466"/>
                </a:lnTo>
                <a:lnTo>
                  <a:pt x="31553" y="81532"/>
                </a:lnTo>
                <a:close/>
                <a:moveTo>
                  <a:pt x="43737" y="81532"/>
                </a:moveTo>
                <a:lnTo>
                  <a:pt x="43737" y="87466"/>
                </a:lnTo>
                <a:lnTo>
                  <a:pt x="37802" y="87466"/>
                </a:lnTo>
                <a:lnTo>
                  <a:pt x="37802" y="81532"/>
                </a:lnTo>
                <a:close/>
                <a:moveTo>
                  <a:pt x="49985" y="81532"/>
                </a:moveTo>
                <a:lnTo>
                  <a:pt x="49985" y="87466"/>
                </a:lnTo>
                <a:lnTo>
                  <a:pt x="44049" y="87466"/>
                </a:lnTo>
                <a:lnTo>
                  <a:pt x="44049" y="81532"/>
                </a:lnTo>
                <a:close/>
                <a:moveTo>
                  <a:pt x="56232" y="81532"/>
                </a:moveTo>
                <a:lnTo>
                  <a:pt x="56232" y="87466"/>
                </a:lnTo>
                <a:lnTo>
                  <a:pt x="50296" y="87466"/>
                </a:lnTo>
                <a:lnTo>
                  <a:pt x="50296" y="81532"/>
                </a:lnTo>
                <a:close/>
                <a:moveTo>
                  <a:pt x="62480" y="81532"/>
                </a:moveTo>
                <a:lnTo>
                  <a:pt x="62480" y="87466"/>
                </a:lnTo>
                <a:lnTo>
                  <a:pt x="56545" y="87466"/>
                </a:lnTo>
                <a:lnTo>
                  <a:pt x="56545" y="81532"/>
                </a:lnTo>
                <a:close/>
                <a:moveTo>
                  <a:pt x="68727" y="81532"/>
                </a:moveTo>
                <a:lnTo>
                  <a:pt x="68727" y="87466"/>
                </a:lnTo>
                <a:lnTo>
                  <a:pt x="62792" y="87466"/>
                </a:lnTo>
                <a:lnTo>
                  <a:pt x="62792" y="81532"/>
                </a:lnTo>
                <a:close/>
                <a:moveTo>
                  <a:pt x="74975" y="81532"/>
                </a:moveTo>
                <a:lnTo>
                  <a:pt x="74975" y="87466"/>
                </a:lnTo>
                <a:lnTo>
                  <a:pt x="69039" y="87466"/>
                </a:lnTo>
                <a:lnTo>
                  <a:pt x="69039" y="81532"/>
                </a:lnTo>
                <a:close/>
                <a:moveTo>
                  <a:pt x="81223" y="81532"/>
                </a:moveTo>
                <a:lnTo>
                  <a:pt x="81223" y="87466"/>
                </a:lnTo>
                <a:lnTo>
                  <a:pt x="75286" y="87466"/>
                </a:lnTo>
                <a:lnTo>
                  <a:pt x="75286" y="81532"/>
                </a:lnTo>
                <a:close/>
                <a:moveTo>
                  <a:pt x="87470" y="81532"/>
                </a:moveTo>
                <a:lnTo>
                  <a:pt x="87470" y="87466"/>
                </a:lnTo>
                <a:lnTo>
                  <a:pt x="81535" y="87466"/>
                </a:lnTo>
                <a:lnTo>
                  <a:pt x="81535" y="81532"/>
                </a:lnTo>
                <a:close/>
                <a:moveTo>
                  <a:pt x="93718" y="81532"/>
                </a:moveTo>
                <a:lnTo>
                  <a:pt x="93718" y="87466"/>
                </a:lnTo>
                <a:lnTo>
                  <a:pt x="87784" y="87466"/>
                </a:lnTo>
                <a:lnTo>
                  <a:pt x="87784" y="81532"/>
                </a:lnTo>
                <a:close/>
                <a:moveTo>
                  <a:pt x="99967" y="81532"/>
                </a:moveTo>
                <a:lnTo>
                  <a:pt x="99967" y="87466"/>
                </a:lnTo>
                <a:lnTo>
                  <a:pt x="94031" y="87466"/>
                </a:lnTo>
                <a:lnTo>
                  <a:pt x="94031" y="81532"/>
                </a:lnTo>
                <a:close/>
                <a:moveTo>
                  <a:pt x="106214" y="81532"/>
                </a:moveTo>
                <a:lnTo>
                  <a:pt x="106214" y="87466"/>
                </a:lnTo>
                <a:lnTo>
                  <a:pt x="100278" y="87466"/>
                </a:lnTo>
                <a:lnTo>
                  <a:pt x="100278" y="81532"/>
                </a:lnTo>
                <a:close/>
                <a:moveTo>
                  <a:pt x="112461" y="81532"/>
                </a:moveTo>
                <a:lnTo>
                  <a:pt x="112461" y="87466"/>
                </a:lnTo>
                <a:lnTo>
                  <a:pt x="106527" y="87466"/>
                </a:lnTo>
                <a:lnTo>
                  <a:pt x="106527" y="81532"/>
                </a:lnTo>
                <a:close/>
                <a:moveTo>
                  <a:pt x="118710" y="81532"/>
                </a:moveTo>
                <a:lnTo>
                  <a:pt x="118710" y="87466"/>
                </a:lnTo>
                <a:lnTo>
                  <a:pt x="112774" y="87466"/>
                </a:lnTo>
                <a:lnTo>
                  <a:pt x="112774" y="81532"/>
                </a:lnTo>
                <a:close/>
                <a:moveTo>
                  <a:pt x="124957" y="81532"/>
                </a:moveTo>
                <a:lnTo>
                  <a:pt x="124957" y="87466"/>
                </a:lnTo>
                <a:lnTo>
                  <a:pt x="119021" y="87466"/>
                </a:lnTo>
                <a:lnTo>
                  <a:pt x="119021" y="81532"/>
                </a:lnTo>
                <a:close/>
                <a:moveTo>
                  <a:pt x="131204" y="81532"/>
                </a:moveTo>
                <a:lnTo>
                  <a:pt x="131204" y="87466"/>
                </a:lnTo>
                <a:lnTo>
                  <a:pt x="125270" y="87466"/>
                </a:lnTo>
                <a:lnTo>
                  <a:pt x="125270" y="81532"/>
                </a:lnTo>
                <a:close/>
                <a:moveTo>
                  <a:pt x="137451" y="81532"/>
                </a:moveTo>
                <a:lnTo>
                  <a:pt x="137451" y="87466"/>
                </a:lnTo>
                <a:lnTo>
                  <a:pt x="131517" y="87466"/>
                </a:lnTo>
                <a:lnTo>
                  <a:pt x="131517" y="81532"/>
                </a:lnTo>
                <a:close/>
                <a:moveTo>
                  <a:pt x="143702" y="81532"/>
                </a:moveTo>
                <a:lnTo>
                  <a:pt x="143702" y="87466"/>
                </a:lnTo>
                <a:lnTo>
                  <a:pt x="137766" y="87466"/>
                </a:lnTo>
                <a:lnTo>
                  <a:pt x="137766" y="81532"/>
                </a:lnTo>
                <a:close/>
                <a:moveTo>
                  <a:pt x="149949" y="81532"/>
                </a:moveTo>
                <a:lnTo>
                  <a:pt x="149949" y="87466"/>
                </a:lnTo>
                <a:lnTo>
                  <a:pt x="144015" y="87466"/>
                </a:lnTo>
                <a:lnTo>
                  <a:pt x="144015" y="81532"/>
                </a:lnTo>
                <a:close/>
                <a:moveTo>
                  <a:pt x="156196" y="81532"/>
                </a:moveTo>
                <a:lnTo>
                  <a:pt x="156196" y="87466"/>
                </a:lnTo>
                <a:lnTo>
                  <a:pt x="150262" y="87466"/>
                </a:lnTo>
                <a:lnTo>
                  <a:pt x="150262" y="81532"/>
                </a:lnTo>
                <a:close/>
                <a:moveTo>
                  <a:pt x="162445" y="81532"/>
                </a:moveTo>
                <a:lnTo>
                  <a:pt x="162445" y="87466"/>
                </a:lnTo>
                <a:lnTo>
                  <a:pt x="156509" y="87466"/>
                </a:lnTo>
                <a:lnTo>
                  <a:pt x="156509" y="81532"/>
                </a:lnTo>
                <a:close/>
                <a:moveTo>
                  <a:pt x="168692" y="81532"/>
                </a:moveTo>
                <a:lnTo>
                  <a:pt x="168692" y="87466"/>
                </a:lnTo>
                <a:lnTo>
                  <a:pt x="162756" y="87466"/>
                </a:lnTo>
                <a:lnTo>
                  <a:pt x="162756" y="81532"/>
                </a:lnTo>
                <a:close/>
                <a:moveTo>
                  <a:pt x="174939" y="81532"/>
                </a:moveTo>
                <a:lnTo>
                  <a:pt x="174939" y="87466"/>
                </a:lnTo>
                <a:lnTo>
                  <a:pt x="169005" y="87466"/>
                </a:lnTo>
                <a:lnTo>
                  <a:pt x="169005" y="81532"/>
                </a:lnTo>
                <a:close/>
                <a:moveTo>
                  <a:pt x="181186" y="81532"/>
                </a:moveTo>
                <a:lnTo>
                  <a:pt x="181186" y="87466"/>
                </a:lnTo>
                <a:lnTo>
                  <a:pt x="175252" y="87466"/>
                </a:lnTo>
                <a:lnTo>
                  <a:pt x="175252" y="81532"/>
                </a:lnTo>
                <a:close/>
                <a:moveTo>
                  <a:pt x="187435" y="81532"/>
                </a:moveTo>
                <a:lnTo>
                  <a:pt x="187435" y="87466"/>
                </a:lnTo>
                <a:lnTo>
                  <a:pt x="181499" y="87466"/>
                </a:lnTo>
                <a:lnTo>
                  <a:pt x="181499" y="81532"/>
                </a:lnTo>
                <a:close/>
                <a:moveTo>
                  <a:pt x="193684" y="81532"/>
                </a:moveTo>
                <a:lnTo>
                  <a:pt x="193684" y="87466"/>
                </a:lnTo>
                <a:lnTo>
                  <a:pt x="187749" y="87466"/>
                </a:lnTo>
                <a:lnTo>
                  <a:pt x="187749" y="81532"/>
                </a:lnTo>
                <a:close/>
                <a:moveTo>
                  <a:pt x="199931" y="81532"/>
                </a:moveTo>
                <a:lnTo>
                  <a:pt x="199931" y="87466"/>
                </a:lnTo>
                <a:lnTo>
                  <a:pt x="193996" y="87466"/>
                </a:lnTo>
                <a:lnTo>
                  <a:pt x="193996" y="81532"/>
                </a:lnTo>
                <a:close/>
                <a:moveTo>
                  <a:pt x="206180" y="81532"/>
                </a:moveTo>
                <a:lnTo>
                  <a:pt x="206180" y="87466"/>
                </a:lnTo>
                <a:lnTo>
                  <a:pt x="200244" y="87466"/>
                </a:lnTo>
                <a:lnTo>
                  <a:pt x="200244" y="81532"/>
                </a:lnTo>
                <a:close/>
                <a:moveTo>
                  <a:pt x="212427" y="81532"/>
                </a:moveTo>
                <a:lnTo>
                  <a:pt x="212427" y="87466"/>
                </a:lnTo>
                <a:lnTo>
                  <a:pt x="206491" y="87466"/>
                </a:lnTo>
                <a:lnTo>
                  <a:pt x="206491" y="81532"/>
                </a:lnTo>
                <a:close/>
                <a:moveTo>
                  <a:pt x="218674" y="81532"/>
                </a:moveTo>
                <a:lnTo>
                  <a:pt x="218674" y="87466"/>
                </a:lnTo>
                <a:lnTo>
                  <a:pt x="212739" y="87466"/>
                </a:lnTo>
                <a:lnTo>
                  <a:pt x="212739" y="81532"/>
                </a:lnTo>
                <a:close/>
                <a:moveTo>
                  <a:pt x="224921" y="81532"/>
                </a:moveTo>
                <a:lnTo>
                  <a:pt x="224921" y="87466"/>
                </a:lnTo>
                <a:lnTo>
                  <a:pt x="218987" y="87466"/>
                </a:lnTo>
                <a:lnTo>
                  <a:pt x="218987" y="81532"/>
                </a:lnTo>
                <a:close/>
                <a:moveTo>
                  <a:pt x="231170" y="81532"/>
                </a:moveTo>
                <a:lnTo>
                  <a:pt x="231170" y="87466"/>
                </a:lnTo>
                <a:lnTo>
                  <a:pt x="225234" y="87466"/>
                </a:lnTo>
                <a:lnTo>
                  <a:pt x="225234" y="81532"/>
                </a:lnTo>
                <a:close/>
                <a:moveTo>
                  <a:pt x="237417" y="81532"/>
                </a:moveTo>
                <a:lnTo>
                  <a:pt x="237417" y="87466"/>
                </a:lnTo>
                <a:lnTo>
                  <a:pt x="231481" y="87466"/>
                </a:lnTo>
                <a:lnTo>
                  <a:pt x="231481" y="81532"/>
                </a:lnTo>
                <a:close/>
                <a:moveTo>
                  <a:pt x="243664" y="81532"/>
                </a:moveTo>
                <a:lnTo>
                  <a:pt x="243664" y="87466"/>
                </a:lnTo>
                <a:lnTo>
                  <a:pt x="237729" y="87466"/>
                </a:lnTo>
                <a:lnTo>
                  <a:pt x="237729" y="81532"/>
                </a:lnTo>
                <a:close/>
                <a:moveTo>
                  <a:pt x="249911" y="81532"/>
                </a:moveTo>
                <a:lnTo>
                  <a:pt x="249911" y="87466"/>
                </a:lnTo>
                <a:lnTo>
                  <a:pt x="243977" y="87466"/>
                </a:lnTo>
                <a:lnTo>
                  <a:pt x="243977" y="81532"/>
                </a:lnTo>
                <a:close/>
                <a:moveTo>
                  <a:pt x="256161" y="81532"/>
                </a:moveTo>
                <a:lnTo>
                  <a:pt x="256161" y="87466"/>
                </a:lnTo>
                <a:lnTo>
                  <a:pt x="250225" y="87466"/>
                </a:lnTo>
                <a:lnTo>
                  <a:pt x="250225" y="81532"/>
                </a:lnTo>
                <a:close/>
                <a:moveTo>
                  <a:pt x="262409" y="81532"/>
                </a:moveTo>
                <a:lnTo>
                  <a:pt x="262409" y="87466"/>
                </a:lnTo>
                <a:lnTo>
                  <a:pt x="256474" y="87466"/>
                </a:lnTo>
                <a:lnTo>
                  <a:pt x="256474" y="81532"/>
                </a:lnTo>
                <a:close/>
                <a:moveTo>
                  <a:pt x="268656" y="81532"/>
                </a:moveTo>
                <a:lnTo>
                  <a:pt x="268656" y="87466"/>
                </a:lnTo>
                <a:lnTo>
                  <a:pt x="262721" y="87466"/>
                </a:lnTo>
                <a:lnTo>
                  <a:pt x="262721" y="81532"/>
                </a:lnTo>
                <a:close/>
                <a:moveTo>
                  <a:pt x="274904" y="81532"/>
                </a:moveTo>
                <a:lnTo>
                  <a:pt x="274904" y="87466"/>
                </a:lnTo>
                <a:lnTo>
                  <a:pt x="268968" y="87466"/>
                </a:lnTo>
                <a:lnTo>
                  <a:pt x="268968" y="81532"/>
                </a:lnTo>
                <a:close/>
                <a:moveTo>
                  <a:pt x="6251" y="87779"/>
                </a:moveTo>
                <a:lnTo>
                  <a:pt x="6251" y="93713"/>
                </a:lnTo>
                <a:lnTo>
                  <a:pt x="315" y="93713"/>
                </a:lnTo>
                <a:lnTo>
                  <a:pt x="315" y="87779"/>
                </a:lnTo>
                <a:close/>
                <a:moveTo>
                  <a:pt x="12498" y="87779"/>
                </a:moveTo>
                <a:lnTo>
                  <a:pt x="12498" y="93713"/>
                </a:lnTo>
                <a:lnTo>
                  <a:pt x="6562" y="93713"/>
                </a:lnTo>
                <a:lnTo>
                  <a:pt x="6562" y="87779"/>
                </a:lnTo>
                <a:close/>
                <a:moveTo>
                  <a:pt x="18745" y="87779"/>
                </a:moveTo>
                <a:lnTo>
                  <a:pt x="18745" y="93713"/>
                </a:lnTo>
                <a:lnTo>
                  <a:pt x="12810" y="93713"/>
                </a:lnTo>
                <a:lnTo>
                  <a:pt x="12810" y="87779"/>
                </a:lnTo>
                <a:close/>
                <a:moveTo>
                  <a:pt x="24992" y="87779"/>
                </a:moveTo>
                <a:lnTo>
                  <a:pt x="24992" y="93713"/>
                </a:lnTo>
                <a:lnTo>
                  <a:pt x="19058" y="93713"/>
                </a:lnTo>
                <a:lnTo>
                  <a:pt x="19058" y="87779"/>
                </a:lnTo>
                <a:close/>
                <a:moveTo>
                  <a:pt x="31242" y="87779"/>
                </a:moveTo>
                <a:lnTo>
                  <a:pt x="31242" y="93713"/>
                </a:lnTo>
                <a:lnTo>
                  <a:pt x="25305" y="93713"/>
                </a:lnTo>
                <a:lnTo>
                  <a:pt x="25305" y="87779"/>
                </a:lnTo>
                <a:close/>
                <a:moveTo>
                  <a:pt x="37489" y="87779"/>
                </a:moveTo>
                <a:lnTo>
                  <a:pt x="37489" y="93713"/>
                </a:lnTo>
                <a:lnTo>
                  <a:pt x="31553" y="93713"/>
                </a:lnTo>
                <a:lnTo>
                  <a:pt x="31553" y="87779"/>
                </a:lnTo>
                <a:close/>
                <a:moveTo>
                  <a:pt x="43737" y="87779"/>
                </a:moveTo>
                <a:lnTo>
                  <a:pt x="43737" y="93713"/>
                </a:lnTo>
                <a:lnTo>
                  <a:pt x="37802" y="93713"/>
                </a:lnTo>
                <a:lnTo>
                  <a:pt x="37802" y="87779"/>
                </a:lnTo>
                <a:close/>
                <a:moveTo>
                  <a:pt x="49985" y="87779"/>
                </a:moveTo>
                <a:lnTo>
                  <a:pt x="49985" y="93713"/>
                </a:lnTo>
                <a:lnTo>
                  <a:pt x="44049" y="93713"/>
                </a:lnTo>
                <a:lnTo>
                  <a:pt x="44049" y="87779"/>
                </a:lnTo>
                <a:close/>
                <a:moveTo>
                  <a:pt x="56232" y="87779"/>
                </a:moveTo>
                <a:lnTo>
                  <a:pt x="56232" y="93713"/>
                </a:lnTo>
                <a:lnTo>
                  <a:pt x="50296" y="93713"/>
                </a:lnTo>
                <a:lnTo>
                  <a:pt x="50296" y="87779"/>
                </a:lnTo>
                <a:close/>
                <a:moveTo>
                  <a:pt x="62480" y="87779"/>
                </a:moveTo>
                <a:lnTo>
                  <a:pt x="62480" y="93713"/>
                </a:lnTo>
                <a:lnTo>
                  <a:pt x="56545" y="93713"/>
                </a:lnTo>
                <a:lnTo>
                  <a:pt x="56545" y="87779"/>
                </a:lnTo>
                <a:close/>
                <a:moveTo>
                  <a:pt x="68727" y="87779"/>
                </a:moveTo>
                <a:lnTo>
                  <a:pt x="68727" y="93713"/>
                </a:lnTo>
                <a:lnTo>
                  <a:pt x="62792" y="93713"/>
                </a:lnTo>
                <a:lnTo>
                  <a:pt x="62792" y="87779"/>
                </a:lnTo>
                <a:close/>
                <a:moveTo>
                  <a:pt x="74975" y="87779"/>
                </a:moveTo>
                <a:lnTo>
                  <a:pt x="74975" y="93713"/>
                </a:lnTo>
                <a:lnTo>
                  <a:pt x="69039" y="93713"/>
                </a:lnTo>
                <a:lnTo>
                  <a:pt x="69039" y="87779"/>
                </a:lnTo>
                <a:close/>
                <a:moveTo>
                  <a:pt x="81223" y="87779"/>
                </a:moveTo>
                <a:lnTo>
                  <a:pt x="81223" y="93713"/>
                </a:lnTo>
                <a:lnTo>
                  <a:pt x="75286" y="93713"/>
                </a:lnTo>
                <a:lnTo>
                  <a:pt x="75286" y="87779"/>
                </a:lnTo>
                <a:close/>
                <a:moveTo>
                  <a:pt x="87470" y="87779"/>
                </a:moveTo>
                <a:lnTo>
                  <a:pt x="87470" y="93713"/>
                </a:lnTo>
                <a:lnTo>
                  <a:pt x="81535" y="93713"/>
                </a:lnTo>
                <a:lnTo>
                  <a:pt x="81535" y="87779"/>
                </a:lnTo>
                <a:close/>
                <a:moveTo>
                  <a:pt x="93718" y="87779"/>
                </a:moveTo>
                <a:lnTo>
                  <a:pt x="93718" y="93713"/>
                </a:lnTo>
                <a:lnTo>
                  <a:pt x="87784" y="93713"/>
                </a:lnTo>
                <a:lnTo>
                  <a:pt x="87784" y="87779"/>
                </a:lnTo>
                <a:close/>
                <a:moveTo>
                  <a:pt x="162445" y="87779"/>
                </a:moveTo>
                <a:lnTo>
                  <a:pt x="162445" y="93713"/>
                </a:lnTo>
                <a:lnTo>
                  <a:pt x="156509" y="93713"/>
                </a:lnTo>
                <a:lnTo>
                  <a:pt x="156509" y="87779"/>
                </a:lnTo>
                <a:close/>
                <a:moveTo>
                  <a:pt x="168692" y="87779"/>
                </a:moveTo>
                <a:lnTo>
                  <a:pt x="168692" y="93713"/>
                </a:lnTo>
                <a:lnTo>
                  <a:pt x="162756" y="93713"/>
                </a:lnTo>
                <a:lnTo>
                  <a:pt x="162756" y="87779"/>
                </a:lnTo>
                <a:close/>
                <a:moveTo>
                  <a:pt x="174939" y="87779"/>
                </a:moveTo>
                <a:lnTo>
                  <a:pt x="174939" y="93713"/>
                </a:lnTo>
                <a:lnTo>
                  <a:pt x="169005" y="93713"/>
                </a:lnTo>
                <a:lnTo>
                  <a:pt x="169005" y="87779"/>
                </a:lnTo>
                <a:close/>
                <a:moveTo>
                  <a:pt x="181186" y="87779"/>
                </a:moveTo>
                <a:lnTo>
                  <a:pt x="181186" y="93713"/>
                </a:lnTo>
                <a:lnTo>
                  <a:pt x="175252" y="93713"/>
                </a:lnTo>
                <a:lnTo>
                  <a:pt x="175252" y="87779"/>
                </a:lnTo>
                <a:close/>
                <a:moveTo>
                  <a:pt x="187435" y="87779"/>
                </a:moveTo>
                <a:lnTo>
                  <a:pt x="187435" y="93713"/>
                </a:lnTo>
                <a:lnTo>
                  <a:pt x="181499" y="93713"/>
                </a:lnTo>
                <a:lnTo>
                  <a:pt x="181499" y="87779"/>
                </a:lnTo>
                <a:close/>
                <a:moveTo>
                  <a:pt x="193684" y="87779"/>
                </a:moveTo>
                <a:lnTo>
                  <a:pt x="193684" y="93713"/>
                </a:lnTo>
                <a:lnTo>
                  <a:pt x="187749" y="93713"/>
                </a:lnTo>
                <a:lnTo>
                  <a:pt x="187749" y="87779"/>
                </a:lnTo>
                <a:close/>
                <a:moveTo>
                  <a:pt x="199931" y="87779"/>
                </a:moveTo>
                <a:lnTo>
                  <a:pt x="199931" y="93713"/>
                </a:lnTo>
                <a:lnTo>
                  <a:pt x="193996" y="93713"/>
                </a:lnTo>
                <a:lnTo>
                  <a:pt x="193996" y="87779"/>
                </a:lnTo>
                <a:close/>
                <a:moveTo>
                  <a:pt x="206180" y="87779"/>
                </a:moveTo>
                <a:lnTo>
                  <a:pt x="206180" y="93713"/>
                </a:lnTo>
                <a:lnTo>
                  <a:pt x="200244" y="93713"/>
                </a:lnTo>
                <a:lnTo>
                  <a:pt x="200244" y="87779"/>
                </a:lnTo>
                <a:close/>
                <a:moveTo>
                  <a:pt x="212427" y="87779"/>
                </a:moveTo>
                <a:lnTo>
                  <a:pt x="212427" y="93713"/>
                </a:lnTo>
                <a:lnTo>
                  <a:pt x="206491" y="93713"/>
                </a:lnTo>
                <a:lnTo>
                  <a:pt x="206491" y="87779"/>
                </a:lnTo>
                <a:close/>
                <a:moveTo>
                  <a:pt x="99967" y="87781"/>
                </a:moveTo>
                <a:lnTo>
                  <a:pt x="99967" y="93717"/>
                </a:lnTo>
                <a:lnTo>
                  <a:pt x="94031" y="93717"/>
                </a:lnTo>
                <a:lnTo>
                  <a:pt x="94031" y="87781"/>
                </a:lnTo>
                <a:close/>
                <a:moveTo>
                  <a:pt x="106214" y="87781"/>
                </a:moveTo>
                <a:lnTo>
                  <a:pt x="106214" y="93717"/>
                </a:lnTo>
                <a:lnTo>
                  <a:pt x="100278" y="93717"/>
                </a:lnTo>
                <a:lnTo>
                  <a:pt x="100278" y="87781"/>
                </a:lnTo>
                <a:close/>
                <a:moveTo>
                  <a:pt x="112461" y="87781"/>
                </a:moveTo>
                <a:lnTo>
                  <a:pt x="112461" y="93717"/>
                </a:lnTo>
                <a:lnTo>
                  <a:pt x="106527" y="93717"/>
                </a:lnTo>
                <a:lnTo>
                  <a:pt x="106527" y="87781"/>
                </a:lnTo>
                <a:close/>
                <a:moveTo>
                  <a:pt x="118710" y="87781"/>
                </a:moveTo>
                <a:lnTo>
                  <a:pt x="118710" y="93717"/>
                </a:lnTo>
                <a:lnTo>
                  <a:pt x="112774" y="93717"/>
                </a:lnTo>
                <a:lnTo>
                  <a:pt x="112774" y="87781"/>
                </a:lnTo>
                <a:close/>
                <a:moveTo>
                  <a:pt x="124957" y="87781"/>
                </a:moveTo>
                <a:lnTo>
                  <a:pt x="124957" y="93717"/>
                </a:lnTo>
                <a:lnTo>
                  <a:pt x="119021" y="93717"/>
                </a:lnTo>
                <a:lnTo>
                  <a:pt x="119021" y="87781"/>
                </a:lnTo>
                <a:close/>
                <a:moveTo>
                  <a:pt x="131204" y="87781"/>
                </a:moveTo>
                <a:lnTo>
                  <a:pt x="131204" y="93717"/>
                </a:lnTo>
                <a:lnTo>
                  <a:pt x="125270" y="93717"/>
                </a:lnTo>
                <a:lnTo>
                  <a:pt x="125270" y="87781"/>
                </a:lnTo>
                <a:close/>
                <a:moveTo>
                  <a:pt x="137451" y="87781"/>
                </a:moveTo>
                <a:lnTo>
                  <a:pt x="137451" y="93717"/>
                </a:lnTo>
                <a:lnTo>
                  <a:pt x="131517" y="93717"/>
                </a:lnTo>
                <a:lnTo>
                  <a:pt x="131517" y="87781"/>
                </a:lnTo>
                <a:close/>
                <a:moveTo>
                  <a:pt x="143702" y="87781"/>
                </a:moveTo>
                <a:lnTo>
                  <a:pt x="143702" y="93717"/>
                </a:lnTo>
                <a:lnTo>
                  <a:pt x="137766" y="93717"/>
                </a:lnTo>
                <a:lnTo>
                  <a:pt x="137766" y="87781"/>
                </a:lnTo>
                <a:close/>
                <a:moveTo>
                  <a:pt x="149949" y="87781"/>
                </a:moveTo>
                <a:lnTo>
                  <a:pt x="149949" y="93717"/>
                </a:lnTo>
                <a:lnTo>
                  <a:pt x="144015" y="93717"/>
                </a:lnTo>
                <a:lnTo>
                  <a:pt x="144015" y="87781"/>
                </a:lnTo>
                <a:close/>
                <a:moveTo>
                  <a:pt x="156196" y="87781"/>
                </a:moveTo>
                <a:lnTo>
                  <a:pt x="156196" y="93717"/>
                </a:lnTo>
                <a:lnTo>
                  <a:pt x="150262" y="93717"/>
                </a:lnTo>
                <a:lnTo>
                  <a:pt x="150262" y="87781"/>
                </a:lnTo>
                <a:close/>
                <a:moveTo>
                  <a:pt x="218674" y="87781"/>
                </a:moveTo>
                <a:lnTo>
                  <a:pt x="218674" y="93717"/>
                </a:lnTo>
                <a:lnTo>
                  <a:pt x="212739" y="93717"/>
                </a:lnTo>
                <a:lnTo>
                  <a:pt x="212739" y="87781"/>
                </a:lnTo>
                <a:close/>
                <a:moveTo>
                  <a:pt x="224921" y="87781"/>
                </a:moveTo>
                <a:lnTo>
                  <a:pt x="224921" y="93717"/>
                </a:lnTo>
                <a:lnTo>
                  <a:pt x="218987" y="93717"/>
                </a:lnTo>
                <a:lnTo>
                  <a:pt x="218987" y="87781"/>
                </a:lnTo>
                <a:close/>
                <a:moveTo>
                  <a:pt x="231170" y="87781"/>
                </a:moveTo>
                <a:lnTo>
                  <a:pt x="231170" y="93717"/>
                </a:lnTo>
                <a:lnTo>
                  <a:pt x="225234" y="93717"/>
                </a:lnTo>
                <a:lnTo>
                  <a:pt x="225234" y="87781"/>
                </a:lnTo>
                <a:close/>
                <a:moveTo>
                  <a:pt x="237417" y="87781"/>
                </a:moveTo>
                <a:lnTo>
                  <a:pt x="237417" y="93717"/>
                </a:lnTo>
                <a:lnTo>
                  <a:pt x="231481" y="93717"/>
                </a:lnTo>
                <a:lnTo>
                  <a:pt x="231481" y="87781"/>
                </a:lnTo>
                <a:close/>
                <a:moveTo>
                  <a:pt x="243664" y="87781"/>
                </a:moveTo>
                <a:lnTo>
                  <a:pt x="243664" y="93717"/>
                </a:lnTo>
                <a:lnTo>
                  <a:pt x="237729" y="93717"/>
                </a:lnTo>
                <a:lnTo>
                  <a:pt x="237729" y="87781"/>
                </a:lnTo>
                <a:close/>
                <a:moveTo>
                  <a:pt x="249911" y="87781"/>
                </a:moveTo>
                <a:lnTo>
                  <a:pt x="249911" y="93717"/>
                </a:lnTo>
                <a:lnTo>
                  <a:pt x="243977" y="93717"/>
                </a:lnTo>
                <a:lnTo>
                  <a:pt x="243977" y="87781"/>
                </a:lnTo>
                <a:close/>
                <a:moveTo>
                  <a:pt x="256161" y="87781"/>
                </a:moveTo>
                <a:lnTo>
                  <a:pt x="256161" y="93717"/>
                </a:lnTo>
                <a:lnTo>
                  <a:pt x="250225" y="93717"/>
                </a:lnTo>
                <a:lnTo>
                  <a:pt x="250225" y="87781"/>
                </a:lnTo>
                <a:close/>
                <a:moveTo>
                  <a:pt x="262409" y="87781"/>
                </a:moveTo>
                <a:lnTo>
                  <a:pt x="262409" y="93717"/>
                </a:lnTo>
                <a:lnTo>
                  <a:pt x="256474" y="93717"/>
                </a:lnTo>
                <a:lnTo>
                  <a:pt x="256474" y="87781"/>
                </a:lnTo>
                <a:close/>
                <a:moveTo>
                  <a:pt x="268656" y="87781"/>
                </a:moveTo>
                <a:lnTo>
                  <a:pt x="268656" y="93717"/>
                </a:lnTo>
                <a:lnTo>
                  <a:pt x="262721" y="93717"/>
                </a:lnTo>
                <a:lnTo>
                  <a:pt x="262721" y="87781"/>
                </a:lnTo>
                <a:close/>
                <a:moveTo>
                  <a:pt x="274904" y="87781"/>
                </a:moveTo>
                <a:lnTo>
                  <a:pt x="274904" y="93717"/>
                </a:lnTo>
                <a:lnTo>
                  <a:pt x="268968" y="93717"/>
                </a:lnTo>
                <a:lnTo>
                  <a:pt x="268968" y="87781"/>
                </a:lnTo>
                <a:close/>
                <a:moveTo>
                  <a:pt x="6251" y="94028"/>
                </a:moveTo>
                <a:lnTo>
                  <a:pt x="6251" y="99964"/>
                </a:lnTo>
                <a:lnTo>
                  <a:pt x="315" y="99964"/>
                </a:lnTo>
                <a:lnTo>
                  <a:pt x="315" y="94028"/>
                </a:lnTo>
                <a:close/>
                <a:moveTo>
                  <a:pt x="12498" y="94028"/>
                </a:moveTo>
                <a:lnTo>
                  <a:pt x="12498" y="99964"/>
                </a:lnTo>
                <a:lnTo>
                  <a:pt x="6562" y="99964"/>
                </a:lnTo>
                <a:lnTo>
                  <a:pt x="6562" y="94028"/>
                </a:lnTo>
                <a:close/>
                <a:moveTo>
                  <a:pt x="18745" y="94028"/>
                </a:moveTo>
                <a:lnTo>
                  <a:pt x="18745" y="99964"/>
                </a:lnTo>
                <a:lnTo>
                  <a:pt x="12810" y="99964"/>
                </a:lnTo>
                <a:lnTo>
                  <a:pt x="12810" y="94028"/>
                </a:lnTo>
                <a:close/>
                <a:moveTo>
                  <a:pt x="24992" y="94028"/>
                </a:moveTo>
                <a:lnTo>
                  <a:pt x="24992" y="99964"/>
                </a:lnTo>
                <a:lnTo>
                  <a:pt x="19058" y="99964"/>
                </a:lnTo>
                <a:lnTo>
                  <a:pt x="19058" y="94028"/>
                </a:lnTo>
                <a:close/>
                <a:moveTo>
                  <a:pt x="31242" y="94028"/>
                </a:moveTo>
                <a:lnTo>
                  <a:pt x="31242" y="99964"/>
                </a:lnTo>
                <a:lnTo>
                  <a:pt x="25305" y="99964"/>
                </a:lnTo>
                <a:lnTo>
                  <a:pt x="25305" y="94028"/>
                </a:lnTo>
                <a:close/>
                <a:moveTo>
                  <a:pt x="37489" y="94028"/>
                </a:moveTo>
                <a:lnTo>
                  <a:pt x="37489" y="99964"/>
                </a:lnTo>
                <a:lnTo>
                  <a:pt x="31553" y="99964"/>
                </a:lnTo>
                <a:lnTo>
                  <a:pt x="31553" y="94028"/>
                </a:lnTo>
                <a:close/>
                <a:moveTo>
                  <a:pt x="43737" y="94028"/>
                </a:moveTo>
                <a:lnTo>
                  <a:pt x="43737" y="99964"/>
                </a:lnTo>
                <a:lnTo>
                  <a:pt x="37802" y="99964"/>
                </a:lnTo>
                <a:lnTo>
                  <a:pt x="37802" y="94028"/>
                </a:lnTo>
                <a:close/>
                <a:moveTo>
                  <a:pt x="49985" y="94028"/>
                </a:moveTo>
                <a:lnTo>
                  <a:pt x="49985" y="99964"/>
                </a:lnTo>
                <a:lnTo>
                  <a:pt x="44049" y="99964"/>
                </a:lnTo>
                <a:lnTo>
                  <a:pt x="44049" y="94028"/>
                </a:lnTo>
                <a:close/>
                <a:moveTo>
                  <a:pt x="56232" y="94028"/>
                </a:moveTo>
                <a:lnTo>
                  <a:pt x="56232" y="99964"/>
                </a:lnTo>
                <a:lnTo>
                  <a:pt x="50296" y="99964"/>
                </a:lnTo>
                <a:lnTo>
                  <a:pt x="50296" y="94028"/>
                </a:lnTo>
                <a:close/>
                <a:moveTo>
                  <a:pt x="62480" y="94028"/>
                </a:moveTo>
                <a:lnTo>
                  <a:pt x="62480" y="99964"/>
                </a:lnTo>
                <a:lnTo>
                  <a:pt x="56545" y="99964"/>
                </a:lnTo>
                <a:lnTo>
                  <a:pt x="56545" y="94028"/>
                </a:lnTo>
                <a:close/>
                <a:moveTo>
                  <a:pt x="68727" y="94028"/>
                </a:moveTo>
                <a:lnTo>
                  <a:pt x="68727" y="99964"/>
                </a:lnTo>
                <a:lnTo>
                  <a:pt x="62792" y="99964"/>
                </a:lnTo>
                <a:lnTo>
                  <a:pt x="62792" y="94028"/>
                </a:lnTo>
                <a:close/>
                <a:moveTo>
                  <a:pt x="74975" y="94028"/>
                </a:moveTo>
                <a:lnTo>
                  <a:pt x="74975" y="99964"/>
                </a:lnTo>
                <a:lnTo>
                  <a:pt x="69039" y="99964"/>
                </a:lnTo>
                <a:lnTo>
                  <a:pt x="69039" y="94028"/>
                </a:lnTo>
                <a:close/>
                <a:moveTo>
                  <a:pt x="81223" y="94028"/>
                </a:moveTo>
                <a:lnTo>
                  <a:pt x="81223" y="99964"/>
                </a:lnTo>
                <a:lnTo>
                  <a:pt x="75286" y="99964"/>
                </a:lnTo>
                <a:lnTo>
                  <a:pt x="75286" y="94028"/>
                </a:lnTo>
                <a:close/>
                <a:moveTo>
                  <a:pt x="87470" y="94028"/>
                </a:moveTo>
                <a:lnTo>
                  <a:pt x="87470" y="99964"/>
                </a:lnTo>
                <a:lnTo>
                  <a:pt x="81535" y="99964"/>
                </a:lnTo>
                <a:lnTo>
                  <a:pt x="81535" y="94028"/>
                </a:lnTo>
                <a:close/>
                <a:moveTo>
                  <a:pt x="93718" y="94028"/>
                </a:moveTo>
                <a:lnTo>
                  <a:pt x="93718" y="99964"/>
                </a:lnTo>
                <a:lnTo>
                  <a:pt x="87784" y="99964"/>
                </a:lnTo>
                <a:lnTo>
                  <a:pt x="87784" y="94028"/>
                </a:lnTo>
                <a:close/>
                <a:moveTo>
                  <a:pt x="99967" y="94028"/>
                </a:moveTo>
                <a:lnTo>
                  <a:pt x="99967" y="99964"/>
                </a:lnTo>
                <a:lnTo>
                  <a:pt x="94031" y="99964"/>
                </a:lnTo>
                <a:lnTo>
                  <a:pt x="94031" y="94028"/>
                </a:lnTo>
                <a:close/>
                <a:moveTo>
                  <a:pt x="106214" y="94029"/>
                </a:moveTo>
                <a:lnTo>
                  <a:pt x="106214" y="99964"/>
                </a:lnTo>
                <a:lnTo>
                  <a:pt x="100278" y="99964"/>
                </a:lnTo>
                <a:lnTo>
                  <a:pt x="100278" y="94029"/>
                </a:lnTo>
                <a:close/>
                <a:moveTo>
                  <a:pt x="112461" y="94029"/>
                </a:moveTo>
                <a:lnTo>
                  <a:pt x="112461" y="99964"/>
                </a:lnTo>
                <a:lnTo>
                  <a:pt x="106527" y="99964"/>
                </a:lnTo>
                <a:lnTo>
                  <a:pt x="106527" y="94029"/>
                </a:lnTo>
                <a:close/>
                <a:moveTo>
                  <a:pt x="118710" y="94029"/>
                </a:moveTo>
                <a:lnTo>
                  <a:pt x="118710" y="99964"/>
                </a:lnTo>
                <a:lnTo>
                  <a:pt x="112774" y="99964"/>
                </a:lnTo>
                <a:lnTo>
                  <a:pt x="112774" y="94029"/>
                </a:lnTo>
                <a:close/>
                <a:moveTo>
                  <a:pt x="124957" y="94029"/>
                </a:moveTo>
                <a:lnTo>
                  <a:pt x="124957" y="99964"/>
                </a:lnTo>
                <a:lnTo>
                  <a:pt x="119021" y="99964"/>
                </a:lnTo>
                <a:lnTo>
                  <a:pt x="119021" y="94029"/>
                </a:lnTo>
                <a:close/>
                <a:moveTo>
                  <a:pt x="131204" y="94029"/>
                </a:moveTo>
                <a:lnTo>
                  <a:pt x="131204" y="99964"/>
                </a:lnTo>
                <a:lnTo>
                  <a:pt x="125270" y="99964"/>
                </a:lnTo>
                <a:lnTo>
                  <a:pt x="125270" y="94029"/>
                </a:lnTo>
                <a:close/>
                <a:moveTo>
                  <a:pt x="137451" y="94029"/>
                </a:moveTo>
                <a:lnTo>
                  <a:pt x="137451" y="99964"/>
                </a:lnTo>
                <a:lnTo>
                  <a:pt x="131517" y="99964"/>
                </a:lnTo>
                <a:lnTo>
                  <a:pt x="131517" y="94029"/>
                </a:lnTo>
                <a:close/>
                <a:moveTo>
                  <a:pt x="143702" y="94029"/>
                </a:moveTo>
                <a:lnTo>
                  <a:pt x="143702" y="99964"/>
                </a:lnTo>
                <a:lnTo>
                  <a:pt x="137766" y="99964"/>
                </a:lnTo>
                <a:lnTo>
                  <a:pt x="137766" y="94029"/>
                </a:lnTo>
                <a:close/>
                <a:moveTo>
                  <a:pt x="149949" y="94029"/>
                </a:moveTo>
                <a:lnTo>
                  <a:pt x="149949" y="99964"/>
                </a:lnTo>
                <a:lnTo>
                  <a:pt x="144015" y="99964"/>
                </a:lnTo>
                <a:lnTo>
                  <a:pt x="144015" y="94029"/>
                </a:lnTo>
                <a:close/>
                <a:moveTo>
                  <a:pt x="156196" y="94029"/>
                </a:moveTo>
                <a:lnTo>
                  <a:pt x="156196" y="99964"/>
                </a:lnTo>
                <a:lnTo>
                  <a:pt x="150262" y="99964"/>
                </a:lnTo>
                <a:lnTo>
                  <a:pt x="150262" y="94029"/>
                </a:lnTo>
                <a:close/>
                <a:moveTo>
                  <a:pt x="162445" y="94028"/>
                </a:moveTo>
                <a:lnTo>
                  <a:pt x="162445" y="99964"/>
                </a:lnTo>
                <a:lnTo>
                  <a:pt x="156509" y="99964"/>
                </a:lnTo>
                <a:lnTo>
                  <a:pt x="156509" y="94028"/>
                </a:lnTo>
                <a:close/>
                <a:moveTo>
                  <a:pt x="168692" y="94028"/>
                </a:moveTo>
                <a:lnTo>
                  <a:pt x="168692" y="99964"/>
                </a:lnTo>
                <a:lnTo>
                  <a:pt x="162756" y="99964"/>
                </a:lnTo>
                <a:lnTo>
                  <a:pt x="162756" y="94028"/>
                </a:lnTo>
                <a:close/>
                <a:moveTo>
                  <a:pt x="174939" y="94028"/>
                </a:moveTo>
                <a:lnTo>
                  <a:pt x="174939" y="99964"/>
                </a:lnTo>
                <a:lnTo>
                  <a:pt x="169005" y="99964"/>
                </a:lnTo>
                <a:lnTo>
                  <a:pt x="169005" y="94028"/>
                </a:lnTo>
                <a:close/>
                <a:moveTo>
                  <a:pt x="181186" y="94028"/>
                </a:moveTo>
                <a:lnTo>
                  <a:pt x="181186" y="99964"/>
                </a:lnTo>
                <a:lnTo>
                  <a:pt x="175252" y="99964"/>
                </a:lnTo>
                <a:lnTo>
                  <a:pt x="175252" y="94028"/>
                </a:lnTo>
                <a:close/>
                <a:moveTo>
                  <a:pt x="187435" y="94028"/>
                </a:moveTo>
                <a:lnTo>
                  <a:pt x="187435" y="99964"/>
                </a:lnTo>
                <a:lnTo>
                  <a:pt x="181499" y="99964"/>
                </a:lnTo>
                <a:lnTo>
                  <a:pt x="181499" y="94028"/>
                </a:lnTo>
                <a:close/>
                <a:moveTo>
                  <a:pt x="193684" y="94028"/>
                </a:moveTo>
                <a:lnTo>
                  <a:pt x="193684" y="99964"/>
                </a:lnTo>
                <a:lnTo>
                  <a:pt x="187749" y="99964"/>
                </a:lnTo>
                <a:lnTo>
                  <a:pt x="187749" y="94028"/>
                </a:lnTo>
                <a:close/>
                <a:moveTo>
                  <a:pt x="199931" y="94028"/>
                </a:moveTo>
                <a:lnTo>
                  <a:pt x="199931" y="99964"/>
                </a:lnTo>
                <a:lnTo>
                  <a:pt x="193996" y="99964"/>
                </a:lnTo>
                <a:lnTo>
                  <a:pt x="193996" y="94028"/>
                </a:lnTo>
                <a:close/>
                <a:moveTo>
                  <a:pt x="206180" y="94028"/>
                </a:moveTo>
                <a:lnTo>
                  <a:pt x="206180" y="99964"/>
                </a:lnTo>
                <a:lnTo>
                  <a:pt x="200244" y="99964"/>
                </a:lnTo>
                <a:lnTo>
                  <a:pt x="200244" y="94028"/>
                </a:lnTo>
                <a:close/>
                <a:moveTo>
                  <a:pt x="212427" y="94028"/>
                </a:moveTo>
                <a:lnTo>
                  <a:pt x="212427" y="99964"/>
                </a:lnTo>
                <a:lnTo>
                  <a:pt x="206491" y="99964"/>
                </a:lnTo>
                <a:lnTo>
                  <a:pt x="206491" y="94028"/>
                </a:lnTo>
                <a:close/>
                <a:moveTo>
                  <a:pt x="218674" y="94028"/>
                </a:moveTo>
                <a:lnTo>
                  <a:pt x="218674" y="99964"/>
                </a:lnTo>
                <a:lnTo>
                  <a:pt x="212739" y="99964"/>
                </a:lnTo>
                <a:lnTo>
                  <a:pt x="212739" y="94028"/>
                </a:lnTo>
                <a:close/>
                <a:moveTo>
                  <a:pt x="224921" y="94029"/>
                </a:moveTo>
                <a:lnTo>
                  <a:pt x="224921" y="99964"/>
                </a:lnTo>
                <a:lnTo>
                  <a:pt x="218987" y="99964"/>
                </a:lnTo>
                <a:lnTo>
                  <a:pt x="218987" y="94029"/>
                </a:lnTo>
                <a:close/>
                <a:moveTo>
                  <a:pt x="231170" y="94029"/>
                </a:moveTo>
                <a:lnTo>
                  <a:pt x="231170" y="99964"/>
                </a:lnTo>
                <a:lnTo>
                  <a:pt x="225234" y="99964"/>
                </a:lnTo>
                <a:lnTo>
                  <a:pt x="225234" y="94029"/>
                </a:lnTo>
                <a:close/>
                <a:moveTo>
                  <a:pt x="237417" y="94029"/>
                </a:moveTo>
                <a:lnTo>
                  <a:pt x="237417" y="99964"/>
                </a:lnTo>
                <a:lnTo>
                  <a:pt x="231481" y="99964"/>
                </a:lnTo>
                <a:lnTo>
                  <a:pt x="231481" y="94029"/>
                </a:lnTo>
                <a:close/>
                <a:moveTo>
                  <a:pt x="243664" y="94029"/>
                </a:moveTo>
                <a:lnTo>
                  <a:pt x="243664" y="99964"/>
                </a:lnTo>
                <a:lnTo>
                  <a:pt x="237729" y="99964"/>
                </a:lnTo>
                <a:lnTo>
                  <a:pt x="237729" y="94029"/>
                </a:lnTo>
                <a:close/>
                <a:moveTo>
                  <a:pt x="249911" y="94029"/>
                </a:moveTo>
                <a:lnTo>
                  <a:pt x="249911" y="99964"/>
                </a:lnTo>
                <a:lnTo>
                  <a:pt x="243977" y="99964"/>
                </a:lnTo>
                <a:lnTo>
                  <a:pt x="243977" y="94029"/>
                </a:lnTo>
                <a:close/>
                <a:moveTo>
                  <a:pt x="256161" y="94029"/>
                </a:moveTo>
                <a:lnTo>
                  <a:pt x="256161" y="99964"/>
                </a:lnTo>
                <a:lnTo>
                  <a:pt x="250225" y="99964"/>
                </a:lnTo>
                <a:lnTo>
                  <a:pt x="250225" y="94029"/>
                </a:lnTo>
                <a:close/>
                <a:moveTo>
                  <a:pt x="262409" y="94029"/>
                </a:moveTo>
                <a:lnTo>
                  <a:pt x="262409" y="99964"/>
                </a:lnTo>
                <a:lnTo>
                  <a:pt x="256474" y="99964"/>
                </a:lnTo>
                <a:lnTo>
                  <a:pt x="256474" y="94029"/>
                </a:lnTo>
                <a:close/>
                <a:moveTo>
                  <a:pt x="268656" y="94029"/>
                </a:moveTo>
                <a:lnTo>
                  <a:pt x="268656" y="99964"/>
                </a:lnTo>
                <a:lnTo>
                  <a:pt x="262721" y="99964"/>
                </a:lnTo>
                <a:lnTo>
                  <a:pt x="262721" y="94029"/>
                </a:lnTo>
                <a:close/>
                <a:moveTo>
                  <a:pt x="274904" y="94029"/>
                </a:moveTo>
                <a:lnTo>
                  <a:pt x="274904" y="99964"/>
                </a:lnTo>
                <a:lnTo>
                  <a:pt x="268968" y="99964"/>
                </a:lnTo>
                <a:lnTo>
                  <a:pt x="268968" y="94029"/>
                </a:lnTo>
                <a:close/>
                <a:moveTo>
                  <a:pt x="6251" y="100276"/>
                </a:moveTo>
                <a:lnTo>
                  <a:pt x="6251" y="106211"/>
                </a:lnTo>
                <a:lnTo>
                  <a:pt x="315" y="106211"/>
                </a:lnTo>
                <a:lnTo>
                  <a:pt x="315" y="100276"/>
                </a:lnTo>
                <a:close/>
                <a:moveTo>
                  <a:pt x="12498" y="100276"/>
                </a:moveTo>
                <a:lnTo>
                  <a:pt x="12498" y="106211"/>
                </a:lnTo>
                <a:lnTo>
                  <a:pt x="6562" y="106211"/>
                </a:lnTo>
                <a:lnTo>
                  <a:pt x="6562" y="100276"/>
                </a:lnTo>
                <a:close/>
                <a:moveTo>
                  <a:pt x="18745" y="100276"/>
                </a:moveTo>
                <a:lnTo>
                  <a:pt x="18745" y="106211"/>
                </a:lnTo>
                <a:lnTo>
                  <a:pt x="12810" y="106211"/>
                </a:lnTo>
                <a:lnTo>
                  <a:pt x="12810" y="100276"/>
                </a:lnTo>
                <a:close/>
                <a:moveTo>
                  <a:pt x="24992" y="100276"/>
                </a:moveTo>
                <a:lnTo>
                  <a:pt x="24992" y="106211"/>
                </a:lnTo>
                <a:lnTo>
                  <a:pt x="19058" y="106211"/>
                </a:lnTo>
                <a:lnTo>
                  <a:pt x="19058" y="100276"/>
                </a:lnTo>
                <a:close/>
                <a:moveTo>
                  <a:pt x="31242" y="100276"/>
                </a:moveTo>
                <a:lnTo>
                  <a:pt x="31242" y="106211"/>
                </a:lnTo>
                <a:lnTo>
                  <a:pt x="25305" y="106211"/>
                </a:lnTo>
                <a:lnTo>
                  <a:pt x="25305" y="100276"/>
                </a:lnTo>
                <a:close/>
                <a:moveTo>
                  <a:pt x="37489" y="100276"/>
                </a:moveTo>
                <a:lnTo>
                  <a:pt x="37489" y="106211"/>
                </a:lnTo>
                <a:lnTo>
                  <a:pt x="31553" y="106211"/>
                </a:lnTo>
                <a:lnTo>
                  <a:pt x="31553" y="100276"/>
                </a:lnTo>
                <a:close/>
                <a:moveTo>
                  <a:pt x="43737" y="100276"/>
                </a:moveTo>
                <a:lnTo>
                  <a:pt x="43737" y="106211"/>
                </a:lnTo>
                <a:lnTo>
                  <a:pt x="37802" y="106211"/>
                </a:lnTo>
                <a:lnTo>
                  <a:pt x="37802" y="100276"/>
                </a:lnTo>
                <a:close/>
                <a:moveTo>
                  <a:pt x="49985" y="100276"/>
                </a:moveTo>
                <a:lnTo>
                  <a:pt x="49985" y="106211"/>
                </a:lnTo>
                <a:lnTo>
                  <a:pt x="44049" y="106211"/>
                </a:lnTo>
                <a:lnTo>
                  <a:pt x="44049" y="100276"/>
                </a:lnTo>
                <a:close/>
                <a:moveTo>
                  <a:pt x="56232" y="100276"/>
                </a:moveTo>
                <a:lnTo>
                  <a:pt x="56232" y="106211"/>
                </a:lnTo>
                <a:lnTo>
                  <a:pt x="50296" y="106211"/>
                </a:lnTo>
                <a:lnTo>
                  <a:pt x="50296" y="100276"/>
                </a:lnTo>
                <a:close/>
                <a:moveTo>
                  <a:pt x="62480" y="100276"/>
                </a:moveTo>
                <a:lnTo>
                  <a:pt x="62480" y="106211"/>
                </a:lnTo>
                <a:lnTo>
                  <a:pt x="56545" y="106211"/>
                </a:lnTo>
                <a:lnTo>
                  <a:pt x="56545" y="100276"/>
                </a:lnTo>
                <a:close/>
                <a:moveTo>
                  <a:pt x="68727" y="100276"/>
                </a:moveTo>
                <a:lnTo>
                  <a:pt x="68727" y="106211"/>
                </a:lnTo>
                <a:lnTo>
                  <a:pt x="62792" y="106211"/>
                </a:lnTo>
                <a:lnTo>
                  <a:pt x="62792" y="100276"/>
                </a:lnTo>
                <a:close/>
                <a:moveTo>
                  <a:pt x="74975" y="100276"/>
                </a:moveTo>
                <a:lnTo>
                  <a:pt x="74975" y="106211"/>
                </a:lnTo>
                <a:lnTo>
                  <a:pt x="69039" y="106211"/>
                </a:lnTo>
                <a:lnTo>
                  <a:pt x="69039" y="100276"/>
                </a:lnTo>
                <a:close/>
                <a:moveTo>
                  <a:pt x="81223" y="100276"/>
                </a:moveTo>
                <a:lnTo>
                  <a:pt x="81223" y="106211"/>
                </a:lnTo>
                <a:lnTo>
                  <a:pt x="75286" y="106211"/>
                </a:lnTo>
                <a:lnTo>
                  <a:pt x="75286" y="100276"/>
                </a:lnTo>
                <a:close/>
                <a:moveTo>
                  <a:pt x="87470" y="100276"/>
                </a:moveTo>
                <a:lnTo>
                  <a:pt x="87470" y="106211"/>
                </a:lnTo>
                <a:lnTo>
                  <a:pt x="81535" y="106211"/>
                </a:lnTo>
                <a:lnTo>
                  <a:pt x="81535" y="100276"/>
                </a:lnTo>
                <a:close/>
                <a:moveTo>
                  <a:pt x="93718" y="100276"/>
                </a:moveTo>
                <a:lnTo>
                  <a:pt x="93718" y="106211"/>
                </a:lnTo>
                <a:lnTo>
                  <a:pt x="87784" y="106211"/>
                </a:lnTo>
                <a:lnTo>
                  <a:pt x="87784" y="100276"/>
                </a:lnTo>
                <a:close/>
                <a:moveTo>
                  <a:pt x="99967" y="100276"/>
                </a:moveTo>
                <a:lnTo>
                  <a:pt x="99967" y="106211"/>
                </a:lnTo>
                <a:lnTo>
                  <a:pt x="94031" y="106211"/>
                </a:lnTo>
                <a:lnTo>
                  <a:pt x="94031" y="100276"/>
                </a:lnTo>
                <a:close/>
                <a:moveTo>
                  <a:pt x="106214" y="100276"/>
                </a:moveTo>
                <a:lnTo>
                  <a:pt x="106214" y="106211"/>
                </a:lnTo>
                <a:lnTo>
                  <a:pt x="100278" y="106211"/>
                </a:lnTo>
                <a:lnTo>
                  <a:pt x="100278" y="100276"/>
                </a:lnTo>
                <a:close/>
                <a:moveTo>
                  <a:pt x="112461" y="100276"/>
                </a:moveTo>
                <a:lnTo>
                  <a:pt x="112461" y="106211"/>
                </a:lnTo>
                <a:lnTo>
                  <a:pt x="106527" y="106211"/>
                </a:lnTo>
                <a:lnTo>
                  <a:pt x="106527" y="100276"/>
                </a:lnTo>
                <a:close/>
                <a:moveTo>
                  <a:pt x="118710" y="100276"/>
                </a:moveTo>
                <a:lnTo>
                  <a:pt x="118710" y="106211"/>
                </a:lnTo>
                <a:lnTo>
                  <a:pt x="112774" y="106211"/>
                </a:lnTo>
                <a:lnTo>
                  <a:pt x="112774" y="100276"/>
                </a:lnTo>
                <a:close/>
                <a:moveTo>
                  <a:pt x="124957" y="100276"/>
                </a:moveTo>
                <a:lnTo>
                  <a:pt x="124957" y="106211"/>
                </a:lnTo>
                <a:lnTo>
                  <a:pt x="119021" y="106211"/>
                </a:lnTo>
                <a:lnTo>
                  <a:pt x="119021" y="100276"/>
                </a:lnTo>
                <a:close/>
                <a:moveTo>
                  <a:pt x="131204" y="100276"/>
                </a:moveTo>
                <a:lnTo>
                  <a:pt x="131204" y="106211"/>
                </a:lnTo>
                <a:lnTo>
                  <a:pt x="125270" y="106211"/>
                </a:lnTo>
                <a:lnTo>
                  <a:pt x="125270" y="100276"/>
                </a:lnTo>
                <a:close/>
                <a:moveTo>
                  <a:pt x="137451" y="100276"/>
                </a:moveTo>
                <a:lnTo>
                  <a:pt x="137451" y="106211"/>
                </a:lnTo>
                <a:lnTo>
                  <a:pt x="131517" y="106211"/>
                </a:lnTo>
                <a:lnTo>
                  <a:pt x="131517" y="100276"/>
                </a:lnTo>
                <a:close/>
                <a:moveTo>
                  <a:pt x="143702" y="100276"/>
                </a:moveTo>
                <a:lnTo>
                  <a:pt x="143702" y="106211"/>
                </a:lnTo>
                <a:lnTo>
                  <a:pt x="137766" y="106211"/>
                </a:lnTo>
                <a:lnTo>
                  <a:pt x="137766" y="100276"/>
                </a:lnTo>
                <a:close/>
                <a:moveTo>
                  <a:pt x="149949" y="100276"/>
                </a:moveTo>
                <a:lnTo>
                  <a:pt x="149949" y="106211"/>
                </a:lnTo>
                <a:lnTo>
                  <a:pt x="144015" y="106211"/>
                </a:lnTo>
                <a:lnTo>
                  <a:pt x="144015" y="100276"/>
                </a:lnTo>
                <a:close/>
                <a:moveTo>
                  <a:pt x="156196" y="100276"/>
                </a:moveTo>
                <a:lnTo>
                  <a:pt x="156196" y="106211"/>
                </a:lnTo>
                <a:lnTo>
                  <a:pt x="150262" y="106211"/>
                </a:lnTo>
                <a:lnTo>
                  <a:pt x="150262" y="100276"/>
                </a:lnTo>
                <a:close/>
                <a:moveTo>
                  <a:pt x="162445" y="100276"/>
                </a:moveTo>
                <a:lnTo>
                  <a:pt x="162445" y="106211"/>
                </a:lnTo>
                <a:lnTo>
                  <a:pt x="156509" y="106211"/>
                </a:lnTo>
                <a:lnTo>
                  <a:pt x="156509" y="100276"/>
                </a:lnTo>
                <a:close/>
                <a:moveTo>
                  <a:pt x="168692" y="100276"/>
                </a:moveTo>
                <a:lnTo>
                  <a:pt x="168692" y="106211"/>
                </a:lnTo>
                <a:lnTo>
                  <a:pt x="162756" y="106211"/>
                </a:lnTo>
                <a:lnTo>
                  <a:pt x="162756" y="100276"/>
                </a:lnTo>
                <a:close/>
                <a:moveTo>
                  <a:pt x="174939" y="100276"/>
                </a:moveTo>
                <a:lnTo>
                  <a:pt x="174939" y="106211"/>
                </a:lnTo>
                <a:lnTo>
                  <a:pt x="169005" y="106211"/>
                </a:lnTo>
                <a:lnTo>
                  <a:pt x="169005" y="100276"/>
                </a:lnTo>
                <a:close/>
                <a:moveTo>
                  <a:pt x="181186" y="100276"/>
                </a:moveTo>
                <a:lnTo>
                  <a:pt x="181186" y="106211"/>
                </a:lnTo>
                <a:lnTo>
                  <a:pt x="175252" y="106211"/>
                </a:lnTo>
                <a:lnTo>
                  <a:pt x="175252" y="100276"/>
                </a:lnTo>
                <a:close/>
                <a:moveTo>
                  <a:pt x="187435" y="100276"/>
                </a:moveTo>
                <a:lnTo>
                  <a:pt x="187435" y="106211"/>
                </a:lnTo>
                <a:lnTo>
                  <a:pt x="181499" y="106211"/>
                </a:lnTo>
                <a:lnTo>
                  <a:pt x="181499" y="100276"/>
                </a:lnTo>
                <a:close/>
                <a:moveTo>
                  <a:pt x="193684" y="100276"/>
                </a:moveTo>
                <a:lnTo>
                  <a:pt x="193684" y="106211"/>
                </a:lnTo>
                <a:lnTo>
                  <a:pt x="187749" y="106211"/>
                </a:lnTo>
                <a:lnTo>
                  <a:pt x="187749" y="100276"/>
                </a:lnTo>
                <a:close/>
                <a:moveTo>
                  <a:pt x="199931" y="100276"/>
                </a:moveTo>
                <a:lnTo>
                  <a:pt x="199931" y="106211"/>
                </a:lnTo>
                <a:lnTo>
                  <a:pt x="193996" y="106211"/>
                </a:lnTo>
                <a:lnTo>
                  <a:pt x="193996" y="100276"/>
                </a:lnTo>
                <a:close/>
                <a:moveTo>
                  <a:pt x="206180" y="100276"/>
                </a:moveTo>
                <a:lnTo>
                  <a:pt x="206180" y="106211"/>
                </a:lnTo>
                <a:lnTo>
                  <a:pt x="200244" y="106211"/>
                </a:lnTo>
                <a:lnTo>
                  <a:pt x="200244" y="100276"/>
                </a:lnTo>
                <a:close/>
                <a:moveTo>
                  <a:pt x="212427" y="100276"/>
                </a:moveTo>
                <a:lnTo>
                  <a:pt x="212427" y="106211"/>
                </a:lnTo>
                <a:lnTo>
                  <a:pt x="206491" y="106211"/>
                </a:lnTo>
                <a:lnTo>
                  <a:pt x="206491" y="100276"/>
                </a:lnTo>
                <a:close/>
                <a:moveTo>
                  <a:pt x="218674" y="100276"/>
                </a:moveTo>
                <a:lnTo>
                  <a:pt x="218674" y="106211"/>
                </a:lnTo>
                <a:lnTo>
                  <a:pt x="212739" y="106211"/>
                </a:lnTo>
                <a:lnTo>
                  <a:pt x="212739" y="100276"/>
                </a:lnTo>
                <a:close/>
                <a:moveTo>
                  <a:pt x="224921" y="100276"/>
                </a:moveTo>
                <a:lnTo>
                  <a:pt x="224921" y="106211"/>
                </a:lnTo>
                <a:lnTo>
                  <a:pt x="218987" y="106211"/>
                </a:lnTo>
                <a:lnTo>
                  <a:pt x="218987" y="100276"/>
                </a:lnTo>
                <a:close/>
                <a:moveTo>
                  <a:pt x="231170" y="100276"/>
                </a:moveTo>
                <a:lnTo>
                  <a:pt x="231170" y="106211"/>
                </a:lnTo>
                <a:lnTo>
                  <a:pt x="225234" y="106211"/>
                </a:lnTo>
                <a:lnTo>
                  <a:pt x="225234" y="100276"/>
                </a:lnTo>
                <a:close/>
                <a:moveTo>
                  <a:pt x="237417" y="100276"/>
                </a:moveTo>
                <a:lnTo>
                  <a:pt x="237417" y="106211"/>
                </a:lnTo>
                <a:lnTo>
                  <a:pt x="231481" y="106211"/>
                </a:lnTo>
                <a:lnTo>
                  <a:pt x="231481" y="100276"/>
                </a:lnTo>
                <a:close/>
                <a:moveTo>
                  <a:pt x="243664" y="100276"/>
                </a:moveTo>
                <a:lnTo>
                  <a:pt x="243664" y="106211"/>
                </a:lnTo>
                <a:lnTo>
                  <a:pt x="237729" y="106211"/>
                </a:lnTo>
                <a:lnTo>
                  <a:pt x="237729" y="100276"/>
                </a:lnTo>
                <a:close/>
                <a:moveTo>
                  <a:pt x="249911" y="100276"/>
                </a:moveTo>
                <a:lnTo>
                  <a:pt x="249911" y="106211"/>
                </a:lnTo>
                <a:lnTo>
                  <a:pt x="243977" y="106211"/>
                </a:lnTo>
                <a:lnTo>
                  <a:pt x="243977" y="100276"/>
                </a:lnTo>
                <a:close/>
                <a:moveTo>
                  <a:pt x="256161" y="100276"/>
                </a:moveTo>
                <a:lnTo>
                  <a:pt x="256161" y="106211"/>
                </a:lnTo>
                <a:lnTo>
                  <a:pt x="250225" y="106211"/>
                </a:lnTo>
                <a:lnTo>
                  <a:pt x="250225" y="100276"/>
                </a:lnTo>
                <a:close/>
                <a:moveTo>
                  <a:pt x="262409" y="100276"/>
                </a:moveTo>
                <a:lnTo>
                  <a:pt x="262409" y="106211"/>
                </a:lnTo>
                <a:lnTo>
                  <a:pt x="256474" y="106211"/>
                </a:lnTo>
                <a:lnTo>
                  <a:pt x="256474" y="100276"/>
                </a:lnTo>
                <a:close/>
                <a:moveTo>
                  <a:pt x="268656" y="100276"/>
                </a:moveTo>
                <a:lnTo>
                  <a:pt x="268656" y="106211"/>
                </a:lnTo>
                <a:lnTo>
                  <a:pt x="262721" y="106211"/>
                </a:lnTo>
                <a:lnTo>
                  <a:pt x="262721" y="100276"/>
                </a:lnTo>
                <a:close/>
                <a:moveTo>
                  <a:pt x="274904" y="100276"/>
                </a:moveTo>
                <a:lnTo>
                  <a:pt x="274904" y="106211"/>
                </a:lnTo>
                <a:lnTo>
                  <a:pt x="268968" y="106211"/>
                </a:lnTo>
                <a:lnTo>
                  <a:pt x="268968" y="100276"/>
                </a:lnTo>
                <a:close/>
                <a:moveTo>
                  <a:pt x="6251" y="106523"/>
                </a:moveTo>
                <a:lnTo>
                  <a:pt x="6251" y="112460"/>
                </a:lnTo>
                <a:lnTo>
                  <a:pt x="315" y="112460"/>
                </a:lnTo>
                <a:lnTo>
                  <a:pt x="315" y="106523"/>
                </a:lnTo>
                <a:close/>
                <a:moveTo>
                  <a:pt x="12498" y="106523"/>
                </a:moveTo>
                <a:lnTo>
                  <a:pt x="12498" y="112460"/>
                </a:lnTo>
                <a:lnTo>
                  <a:pt x="6562" y="112460"/>
                </a:lnTo>
                <a:lnTo>
                  <a:pt x="6562" y="106523"/>
                </a:lnTo>
                <a:close/>
                <a:moveTo>
                  <a:pt x="18745" y="106523"/>
                </a:moveTo>
                <a:lnTo>
                  <a:pt x="18745" y="112460"/>
                </a:lnTo>
                <a:lnTo>
                  <a:pt x="12810" y="112460"/>
                </a:lnTo>
                <a:lnTo>
                  <a:pt x="12810" y="106523"/>
                </a:lnTo>
                <a:close/>
                <a:moveTo>
                  <a:pt x="24992" y="106523"/>
                </a:moveTo>
                <a:lnTo>
                  <a:pt x="24992" y="112460"/>
                </a:lnTo>
                <a:lnTo>
                  <a:pt x="19058" y="112460"/>
                </a:lnTo>
                <a:lnTo>
                  <a:pt x="19058" y="106523"/>
                </a:lnTo>
                <a:close/>
                <a:moveTo>
                  <a:pt x="31242" y="106523"/>
                </a:moveTo>
                <a:lnTo>
                  <a:pt x="31242" y="112460"/>
                </a:lnTo>
                <a:lnTo>
                  <a:pt x="25305" y="112460"/>
                </a:lnTo>
                <a:lnTo>
                  <a:pt x="25305" y="106523"/>
                </a:lnTo>
                <a:close/>
                <a:moveTo>
                  <a:pt x="37489" y="106523"/>
                </a:moveTo>
                <a:lnTo>
                  <a:pt x="37489" y="112460"/>
                </a:lnTo>
                <a:lnTo>
                  <a:pt x="31553" y="112460"/>
                </a:lnTo>
                <a:lnTo>
                  <a:pt x="31553" y="106523"/>
                </a:lnTo>
                <a:close/>
                <a:moveTo>
                  <a:pt x="43737" y="106523"/>
                </a:moveTo>
                <a:lnTo>
                  <a:pt x="43737" y="112460"/>
                </a:lnTo>
                <a:lnTo>
                  <a:pt x="37802" y="112460"/>
                </a:lnTo>
                <a:lnTo>
                  <a:pt x="37802" y="106523"/>
                </a:lnTo>
                <a:close/>
                <a:moveTo>
                  <a:pt x="49985" y="106523"/>
                </a:moveTo>
                <a:lnTo>
                  <a:pt x="49985" y="112460"/>
                </a:lnTo>
                <a:lnTo>
                  <a:pt x="44049" y="112460"/>
                </a:lnTo>
                <a:lnTo>
                  <a:pt x="44049" y="106523"/>
                </a:lnTo>
                <a:close/>
                <a:moveTo>
                  <a:pt x="56232" y="106523"/>
                </a:moveTo>
                <a:lnTo>
                  <a:pt x="56232" y="112460"/>
                </a:lnTo>
                <a:lnTo>
                  <a:pt x="50296" y="112460"/>
                </a:lnTo>
                <a:lnTo>
                  <a:pt x="50296" y="106523"/>
                </a:lnTo>
                <a:close/>
                <a:moveTo>
                  <a:pt x="62480" y="106523"/>
                </a:moveTo>
                <a:lnTo>
                  <a:pt x="62480" y="112460"/>
                </a:lnTo>
                <a:lnTo>
                  <a:pt x="56545" y="112460"/>
                </a:lnTo>
                <a:lnTo>
                  <a:pt x="56545" y="106523"/>
                </a:lnTo>
                <a:close/>
                <a:moveTo>
                  <a:pt x="68727" y="106523"/>
                </a:moveTo>
                <a:lnTo>
                  <a:pt x="68727" y="112460"/>
                </a:lnTo>
                <a:lnTo>
                  <a:pt x="62792" y="112460"/>
                </a:lnTo>
                <a:lnTo>
                  <a:pt x="62792" y="106523"/>
                </a:lnTo>
                <a:close/>
                <a:moveTo>
                  <a:pt x="74975" y="106523"/>
                </a:moveTo>
                <a:lnTo>
                  <a:pt x="74975" y="112460"/>
                </a:lnTo>
                <a:lnTo>
                  <a:pt x="69039" y="112460"/>
                </a:lnTo>
                <a:lnTo>
                  <a:pt x="69039" y="106523"/>
                </a:lnTo>
                <a:close/>
                <a:moveTo>
                  <a:pt x="81223" y="106523"/>
                </a:moveTo>
                <a:lnTo>
                  <a:pt x="81223" y="112460"/>
                </a:lnTo>
                <a:lnTo>
                  <a:pt x="75286" y="112460"/>
                </a:lnTo>
                <a:lnTo>
                  <a:pt x="75286" y="106523"/>
                </a:lnTo>
                <a:close/>
                <a:moveTo>
                  <a:pt x="87470" y="106523"/>
                </a:moveTo>
                <a:lnTo>
                  <a:pt x="87470" y="112460"/>
                </a:lnTo>
                <a:lnTo>
                  <a:pt x="81535" y="112460"/>
                </a:lnTo>
                <a:lnTo>
                  <a:pt x="81535" y="106523"/>
                </a:lnTo>
                <a:close/>
                <a:moveTo>
                  <a:pt x="93718" y="106523"/>
                </a:moveTo>
                <a:lnTo>
                  <a:pt x="93718" y="112460"/>
                </a:lnTo>
                <a:lnTo>
                  <a:pt x="87784" y="112460"/>
                </a:lnTo>
                <a:lnTo>
                  <a:pt x="87784" y="106523"/>
                </a:lnTo>
                <a:close/>
                <a:moveTo>
                  <a:pt x="99967" y="106523"/>
                </a:moveTo>
                <a:lnTo>
                  <a:pt x="99967" y="112460"/>
                </a:lnTo>
                <a:lnTo>
                  <a:pt x="94031" y="112460"/>
                </a:lnTo>
                <a:lnTo>
                  <a:pt x="94031" y="106523"/>
                </a:lnTo>
                <a:close/>
                <a:moveTo>
                  <a:pt x="106214" y="106523"/>
                </a:moveTo>
                <a:lnTo>
                  <a:pt x="106214" y="112460"/>
                </a:lnTo>
                <a:lnTo>
                  <a:pt x="100278" y="112460"/>
                </a:lnTo>
                <a:lnTo>
                  <a:pt x="100278" y="106523"/>
                </a:lnTo>
                <a:close/>
                <a:moveTo>
                  <a:pt x="112461" y="106523"/>
                </a:moveTo>
                <a:lnTo>
                  <a:pt x="112461" y="112460"/>
                </a:lnTo>
                <a:lnTo>
                  <a:pt x="106527" y="112460"/>
                </a:lnTo>
                <a:lnTo>
                  <a:pt x="106527" y="106523"/>
                </a:lnTo>
                <a:close/>
                <a:moveTo>
                  <a:pt x="118710" y="106523"/>
                </a:moveTo>
                <a:lnTo>
                  <a:pt x="118710" y="112460"/>
                </a:lnTo>
                <a:lnTo>
                  <a:pt x="112774" y="112460"/>
                </a:lnTo>
                <a:lnTo>
                  <a:pt x="112774" y="106523"/>
                </a:lnTo>
                <a:close/>
                <a:moveTo>
                  <a:pt x="124957" y="106523"/>
                </a:moveTo>
                <a:lnTo>
                  <a:pt x="124957" y="112460"/>
                </a:lnTo>
                <a:lnTo>
                  <a:pt x="119021" y="112460"/>
                </a:lnTo>
                <a:lnTo>
                  <a:pt x="119021" y="106523"/>
                </a:lnTo>
                <a:close/>
                <a:moveTo>
                  <a:pt x="131204" y="106523"/>
                </a:moveTo>
                <a:lnTo>
                  <a:pt x="131204" y="112460"/>
                </a:lnTo>
                <a:lnTo>
                  <a:pt x="125270" y="112460"/>
                </a:lnTo>
                <a:lnTo>
                  <a:pt x="125270" y="106523"/>
                </a:lnTo>
                <a:close/>
                <a:moveTo>
                  <a:pt x="137451" y="106523"/>
                </a:moveTo>
                <a:lnTo>
                  <a:pt x="137451" y="112460"/>
                </a:lnTo>
                <a:lnTo>
                  <a:pt x="131517" y="112460"/>
                </a:lnTo>
                <a:lnTo>
                  <a:pt x="131517" y="106523"/>
                </a:lnTo>
                <a:close/>
                <a:moveTo>
                  <a:pt x="143702" y="106523"/>
                </a:moveTo>
                <a:lnTo>
                  <a:pt x="143702" y="112460"/>
                </a:lnTo>
                <a:lnTo>
                  <a:pt x="137766" y="112460"/>
                </a:lnTo>
                <a:lnTo>
                  <a:pt x="137766" y="106523"/>
                </a:lnTo>
                <a:close/>
                <a:moveTo>
                  <a:pt x="149949" y="106523"/>
                </a:moveTo>
                <a:lnTo>
                  <a:pt x="149949" y="112460"/>
                </a:lnTo>
                <a:lnTo>
                  <a:pt x="144015" y="112460"/>
                </a:lnTo>
                <a:lnTo>
                  <a:pt x="144015" y="106523"/>
                </a:lnTo>
                <a:close/>
                <a:moveTo>
                  <a:pt x="156196" y="106523"/>
                </a:moveTo>
                <a:lnTo>
                  <a:pt x="156196" y="112460"/>
                </a:lnTo>
                <a:lnTo>
                  <a:pt x="150262" y="112460"/>
                </a:lnTo>
                <a:lnTo>
                  <a:pt x="150262" y="106523"/>
                </a:lnTo>
                <a:close/>
                <a:moveTo>
                  <a:pt x="162445" y="106523"/>
                </a:moveTo>
                <a:lnTo>
                  <a:pt x="162445" y="112460"/>
                </a:lnTo>
                <a:lnTo>
                  <a:pt x="156509" y="112460"/>
                </a:lnTo>
                <a:lnTo>
                  <a:pt x="156509" y="106523"/>
                </a:lnTo>
                <a:close/>
                <a:moveTo>
                  <a:pt x="168692" y="106523"/>
                </a:moveTo>
                <a:lnTo>
                  <a:pt x="168692" y="112460"/>
                </a:lnTo>
                <a:lnTo>
                  <a:pt x="162756" y="112460"/>
                </a:lnTo>
                <a:lnTo>
                  <a:pt x="162756" y="106523"/>
                </a:lnTo>
                <a:close/>
                <a:moveTo>
                  <a:pt x="174939" y="106523"/>
                </a:moveTo>
                <a:lnTo>
                  <a:pt x="174939" y="112460"/>
                </a:lnTo>
                <a:lnTo>
                  <a:pt x="169005" y="112460"/>
                </a:lnTo>
                <a:lnTo>
                  <a:pt x="169005" y="106523"/>
                </a:lnTo>
                <a:close/>
                <a:moveTo>
                  <a:pt x="181186" y="106523"/>
                </a:moveTo>
                <a:lnTo>
                  <a:pt x="181186" y="112460"/>
                </a:lnTo>
                <a:lnTo>
                  <a:pt x="175252" y="112460"/>
                </a:lnTo>
                <a:lnTo>
                  <a:pt x="175252" y="106523"/>
                </a:lnTo>
                <a:close/>
                <a:moveTo>
                  <a:pt x="187435" y="106523"/>
                </a:moveTo>
                <a:lnTo>
                  <a:pt x="187435" y="112460"/>
                </a:lnTo>
                <a:lnTo>
                  <a:pt x="181499" y="112460"/>
                </a:lnTo>
                <a:lnTo>
                  <a:pt x="181499" y="106523"/>
                </a:lnTo>
                <a:close/>
                <a:moveTo>
                  <a:pt x="193684" y="106523"/>
                </a:moveTo>
                <a:lnTo>
                  <a:pt x="193684" y="112460"/>
                </a:lnTo>
                <a:lnTo>
                  <a:pt x="187749" y="112460"/>
                </a:lnTo>
                <a:lnTo>
                  <a:pt x="187749" y="106523"/>
                </a:lnTo>
                <a:close/>
                <a:moveTo>
                  <a:pt x="199931" y="106523"/>
                </a:moveTo>
                <a:lnTo>
                  <a:pt x="199931" y="112460"/>
                </a:lnTo>
                <a:lnTo>
                  <a:pt x="193996" y="112460"/>
                </a:lnTo>
                <a:lnTo>
                  <a:pt x="193996" y="106523"/>
                </a:lnTo>
                <a:close/>
                <a:moveTo>
                  <a:pt x="206180" y="106523"/>
                </a:moveTo>
                <a:lnTo>
                  <a:pt x="206180" y="112460"/>
                </a:lnTo>
                <a:lnTo>
                  <a:pt x="200244" y="112460"/>
                </a:lnTo>
                <a:lnTo>
                  <a:pt x="200244" y="106523"/>
                </a:lnTo>
                <a:close/>
                <a:moveTo>
                  <a:pt x="212427" y="106523"/>
                </a:moveTo>
                <a:lnTo>
                  <a:pt x="212427" y="112460"/>
                </a:lnTo>
                <a:lnTo>
                  <a:pt x="206491" y="112460"/>
                </a:lnTo>
                <a:lnTo>
                  <a:pt x="206491" y="106523"/>
                </a:lnTo>
                <a:close/>
                <a:moveTo>
                  <a:pt x="218674" y="106523"/>
                </a:moveTo>
                <a:lnTo>
                  <a:pt x="218674" y="112460"/>
                </a:lnTo>
                <a:lnTo>
                  <a:pt x="212739" y="112460"/>
                </a:lnTo>
                <a:lnTo>
                  <a:pt x="212739" y="106523"/>
                </a:lnTo>
                <a:close/>
                <a:moveTo>
                  <a:pt x="224921" y="106523"/>
                </a:moveTo>
                <a:lnTo>
                  <a:pt x="224921" y="112460"/>
                </a:lnTo>
                <a:lnTo>
                  <a:pt x="218987" y="112460"/>
                </a:lnTo>
                <a:lnTo>
                  <a:pt x="218987" y="106523"/>
                </a:lnTo>
                <a:close/>
                <a:moveTo>
                  <a:pt x="231170" y="106523"/>
                </a:moveTo>
                <a:lnTo>
                  <a:pt x="231170" y="112460"/>
                </a:lnTo>
                <a:lnTo>
                  <a:pt x="225234" y="112460"/>
                </a:lnTo>
                <a:lnTo>
                  <a:pt x="225234" y="106523"/>
                </a:lnTo>
                <a:close/>
                <a:moveTo>
                  <a:pt x="237417" y="106523"/>
                </a:moveTo>
                <a:lnTo>
                  <a:pt x="237417" y="112460"/>
                </a:lnTo>
                <a:lnTo>
                  <a:pt x="231481" y="112460"/>
                </a:lnTo>
                <a:lnTo>
                  <a:pt x="231481" y="106523"/>
                </a:lnTo>
                <a:close/>
                <a:moveTo>
                  <a:pt x="243664" y="106523"/>
                </a:moveTo>
                <a:lnTo>
                  <a:pt x="243664" y="112460"/>
                </a:lnTo>
                <a:lnTo>
                  <a:pt x="237729" y="112460"/>
                </a:lnTo>
                <a:lnTo>
                  <a:pt x="237729" y="106523"/>
                </a:lnTo>
                <a:close/>
                <a:moveTo>
                  <a:pt x="249911" y="106523"/>
                </a:moveTo>
                <a:lnTo>
                  <a:pt x="249911" y="112460"/>
                </a:lnTo>
                <a:lnTo>
                  <a:pt x="243977" y="112460"/>
                </a:lnTo>
                <a:lnTo>
                  <a:pt x="243977" y="106523"/>
                </a:lnTo>
                <a:close/>
                <a:moveTo>
                  <a:pt x="256161" y="106523"/>
                </a:moveTo>
                <a:lnTo>
                  <a:pt x="256161" y="112460"/>
                </a:lnTo>
                <a:lnTo>
                  <a:pt x="250225" y="112460"/>
                </a:lnTo>
                <a:lnTo>
                  <a:pt x="250225" y="106523"/>
                </a:lnTo>
                <a:close/>
                <a:moveTo>
                  <a:pt x="262409" y="106523"/>
                </a:moveTo>
                <a:lnTo>
                  <a:pt x="262409" y="112460"/>
                </a:lnTo>
                <a:lnTo>
                  <a:pt x="256474" y="112460"/>
                </a:lnTo>
                <a:lnTo>
                  <a:pt x="256474" y="106523"/>
                </a:lnTo>
                <a:close/>
                <a:moveTo>
                  <a:pt x="268656" y="106523"/>
                </a:moveTo>
                <a:lnTo>
                  <a:pt x="268656" y="112460"/>
                </a:lnTo>
                <a:lnTo>
                  <a:pt x="262721" y="112460"/>
                </a:lnTo>
                <a:lnTo>
                  <a:pt x="262721" y="106523"/>
                </a:lnTo>
                <a:close/>
                <a:moveTo>
                  <a:pt x="274904" y="106523"/>
                </a:moveTo>
                <a:lnTo>
                  <a:pt x="274904" y="112460"/>
                </a:lnTo>
                <a:lnTo>
                  <a:pt x="268968" y="112460"/>
                </a:lnTo>
                <a:lnTo>
                  <a:pt x="268968" y="106523"/>
                </a:lnTo>
                <a:close/>
                <a:moveTo>
                  <a:pt x="6251" y="112771"/>
                </a:moveTo>
                <a:lnTo>
                  <a:pt x="6251" y="118707"/>
                </a:lnTo>
                <a:lnTo>
                  <a:pt x="315" y="118707"/>
                </a:lnTo>
                <a:lnTo>
                  <a:pt x="315" y="112771"/>
                </a:lnTo>
                <a:close/>
                <a:moveTo>
                  <a:pt x="12498" y="112771"/>
                </a:moveTo>
                <a:lnTo>
                  <a:pt x="12498" y="118707"/>
                </a:lnTo>
                <a:lnTo>
                  <a:pt x="6562" y="118707"/>
                </a:lnTo>
                <a:lnTo>
                  <a:pt x="6562" y="112771"/>
                </a:lnTo>
                <a:close/>
                <a:moveTo>
                  <a:pt x="18745" y="112771"/>
                </a:moveTo>
                <a:lnTo>
                  <a:pt x="18745" y="118707"/>
                </a:lnTo>
                <a:lnTo>
                  <a:pt x="12810" y="118707"/>
                </a:lnTo>
                <a:lnTo>
                  <a:pt x="12810" y="112771"/>
                </a:lnTo>
                <a:close/>
                <a:moveTo>
                  <a:pt x="24992" y="112771"/>
                </a:moveTo>
                <a:lnTo>
                  <a:pt x="24992" y="118707"/>
                </a:lnTo>
                <a:lnTo>
                  <a:pt x="19058" y="118707"/>
                </a:lnTo>
                <a:lnTo>
                  <a:pt x="19058" y="112771"/>
                </a:lnTo>
                <a:close/>
                <a:moveTo>
                  <a:pt x="31242" y="112771"/>
                </a:moveTo>
                <a:lnTo>
                  <a:pt x="31242" y="118707"/>
                </a:lnTo>
                <a:lnTo>
                  <a:pt x="25305" y="118707"/>
                </a:lnTo>
                <a:lnTo>
                  <a:pt x="25305" y="112771"/>
                </a:lnTo>
                <a:close/>
                <a:moveTo>
                  <a:pt x="37489" y="112771"/>
                </a:moveTo>
                <a:lnTo>
                  <a:pt x="37489" y="118707"/>
                </a:lnTo>
                <a:lnTo>
                  <a:pt x="31553" y="118707"/>
                </a:lnTo>
                <a:lnTo>
                  <a:pt x="31553" y="112771"/>
                </a:lnTo>
                <a:close/>
                <a:moveTo>
                  <a:pt x="43737" y="112771"/>
                </a:moveTo>
                <a:lnTo>
                  <a:pt x="43737" y="118707"/>
                </a:lnTo>
                <a:lnTo>
                  <a:pt x="37802" y="118707"/>
                </a:lnTo>
                <a:lnTo>
                  <a:pt x="37802" y="112771"/>
                </a:lnTo>
                <a:close/>
                <a:moveTo>
                  <a:pt x="49985" y="112771"/>
                </a:moveTo>
                <a:lnTo>
                  <a:pt x="49985" y="118707"/>
                </a:lnTo>
                <a:lnTo>
                  <a:pt x="44049" y="118707"/>
                </a:lnTo>
                <a:lnTo>
                  <a:pt x="44049" y="112771"/>
                </a:lnTo>
                <a:close/>
                <a:moveTo>
                  <a:pt x="56232" y="112771"/>
                </a:moveTo>
                <a:lnTo>
                  <a:pt x="56232" y="118707"/>
                </a:lnTo>
                <a:lnTo>
                  <a:pt x="50296" y="118707"/>
                </a:lnTo>
                <a:lnTo>
                  <a:pt x="50296" y="112771"/>
                </a:lnTo>
                <a:close/>
                <a:moveTo>
                  <a:pt x="62480" y="112771"/>
                </a:moveTo>
                <a:lnTo>
                  <a:pt x="62480" y="118707"/>
                </a:lnTo>
                <a:lnTo>
                  <a:pt x="56545" y="118707"/>
                </a:lnTo>
                <a:lnTo>
                  <a:pt x="56545" y="112771"/>
                </a:lnTo>
                <a:close/>
                <a:moveTo>
                  <a:pt x="68727" y="112771"/>
                </a:moveTo>
                <a:lnTo>
                  <a:pt x="68727" y="118707"/>
                </a:lnTo>
                <a:lnTo>
                  <a:pt x="62792" y="118707"/>
                </a:lnTo>
                <a:lnTo>
                  <a:pt x="62792" y="112771"/>
                </a:lnTo>
                <a:close/>
                <a:moveTo>
                  <a:pt x="74975" y="112771"/>
                </a:moveTo>
                <a:lnTo>
                  <a:pt x="74975" y="118707"/>
                </a:lnTo>
                <a:lnTo>
                  <a:pt x="69039" y="118707"/>
                </a:lnTo>
                <a:lnTo>
                  <a:pt x="69039" y="112771"/>
                </a:lnTo>
                <a:close/>
                <a:moveTo>
                  <a:pt x="81223" y="112771"/>
                </a:moveTo>
                <a:lnTo>
                  <a:pt x="81223" y="118707"/>
                </a:lnTo>
                <a:lnTo>
                  <a:pt x="75286" y="118707"/>
                </a:lnTo>
                <a:lnTo>
                  <a:pt x="75286" y="112771"/>
                </a:lnTo>
                <a:close/>
                <a:moveTo>
                  <a:pt x="87470" y="112771"/>
                </a:moveTo>
                <a:lnTo>
                  <a:pt x="87470" y="118707"/>
                </a:lnTo>
                <a:lnTo>
                  <a:pt x="81535" y="118707"/>
                </a:lnTo>
                <a:lnTo>
                  <a:pt x="81535" y="112771"/>
                </a:lnTo>
                <a:close/>
                <a:moveTo>
                  <a:pt x="93718" y="112771"/>
                </a:moveTo>
                <a:lnTo>
                  <a:pt x="93718" y="118707"/>
                </a:lnTo>
                <a:lnTo>
                  <a:pt x="87784" y="118707"/>
                </a:lnTo>
                <a:lnTo>
                  <a:pt x="87784" y="112771"/>
                </a:lnTo>
                <a:close/>
                <a:moveTo>
                  <a:pt x="99967" y="112771"/>
                </a:moveTo>
                <a:lnTo>
                  <a:pt x="99967" y="118707"/>
                </a:lnTo>
                <a:lnTo>
                  <a:pt x="94031" y="118707"/>
                </a:lnTo>
                <a:lnTo>
                  <a:pt x="94031" y="112771"/>
                </a:lnTo>
                <a:close/>
                <a:moveTo>
                  <a:pt x="106214" y="112771"/>
                </a:moveTo>
                <a:lnTo>
                  <a:pt x="106214" y="118707"/>
                </a:lnTo>
                <a:lnTo>
                  <a:pt x="100278" y="118707"/>
                </a:lnTo>
                <a:lnTo>
                  <a:pt x="100278" y="112771"/>
                </a:lnTo>
                <a:close/>
                <a:moveTo>
                  <a:pt x="112461" y="112771"/>
                </a:moveTo>
                <a:lnTo>
                  <a:pt x="112461" y="118707"/>
                </a:lnTo>
                <a:lnTo>
                  <a:pt x="106527" y="118707"/>
                </a:lnTo>
                <a:lnTo>
                  <a:pt x="106527" y="112771"/>
                </a:lnTo>
                <a:close/>
                <a:moveTo>
                  <a:pt x="118710" y="112771"/>
                </a:moveTo>
                <a:lnTo>
                  <a:pt x="118710" y="118707"/>
                </a:lnTo>
                <a:lnTo>
                  <a:pt x="112774" y="118707"/>
                </a:lnTo>
                <a:lnTo>
                  <a:pt x="112774" y="112771"/>
                </a:lnTo>
                <a:close/>
                <a:moveTo>
                  <a:pt x="124957" y="112771"/>
                </a:moveTo>
                <a:lnTo>
                  <a:pt x="124957" y="118707"/>
                </a:lnTo>
                <a:lnTo>
                  <a:pt x="119021" y="118707"/>
                </a:lnTo>
                <a:lnTo>
                  <a:pt x="119021" y="112771"/>
                </a:lnTo>
                <a:close/>
                <a:moveTo>
                  <a:pt x="131204" y="112771"/>
                </a:moveTo>
                <a:lnTo>
                  <a:pt x="131204" y="118707"/>
                </a:lnTo>
                <a:lnTo>
                  <a:pt x="125270" y="118707"/>
                </a:lnTo>
                <a:lnTo>
                  <a:pt x="125270" y="112771"/>
                </a:lnTo>
                <a:close/>
                <a:moveTo>
                  <a:pt x="137451" y="112771"/>
                </a:moveTo>
                <a:lnTo>
                  <a:pt x="137451" y="118707"/>
                </a:lnTo>
                <a:lnTo>
                  <a:pt x="131517" y="118707"/>
                </a:lnTo>
                <a:lnTo>
                  <a:pt x="131517" y="112771"/>
                </a:lnTo>
                <a:close/>
                <a:moveTo>
                  <a:pt x="143702" y="112771"/>
                </a:moveTo>
                <a:lnTo>
                  <a:pt x="143702" y="118707"/>
                </a:lnTo>
                <a:lnTo>
                  <a:pt x="137766" y="118707"/>
                </a:lnTo>
                <a:lnTo>
                  <a:pt x="137766" y="112771"/>
                </a:lnTo>
                <a:close/>
                <a:moveTo>
                  <a:pt x="149949" y="112771"/>
                </a:moveTo>
                <a:lnTo>
                  <a:pt x="149949" y="118707"/>
                </a:lnTo>
                <a:lnTo>
                  <a:pt x="144015" y="118707"/>
                </a:lnTo>
                <a:lnTo>
                  <a:pt x="144015" y="112771"/>
                </a:lnTo>
                <a:close/>
                <a:moveTo>
                  <a:pt x="156196" y="112771"/>
                </a:moveTo>
                <a:lnTo>
                  <a:pt x="156196" y="118707"/>
                </a:lnTo>
                <a:lnTo>
                  <a:pt x="150262" y="118707"/>
                </a:lnTo>
                <a:lnTo>
                  <a:pt x="150262" y="112771"/>
                </a:lnTo>
                <a:close/>
                <a:moveTo>
                  <a:pt x="162445" y="112771"/>
                </a:moveTo>
                <a:lnTo>
                  <a:pt x="162445" y="118707"/>
                </a:lnTo>
                <a:lnTo>
                  <a:pt x="156509" y="118707"/>
                </a:lnTo>
                <a:lnTo>
                  <a:pt x="156509" y="112771"/>
                </a:lnTo>
                <a:close/>
                <a:moveTo>
                  <a:pt x="168692" y="112771"/>
                </a:moveTo>
                <a:lnTo>
                  <a:pt x="168692" y="118707"/>
                </a:lnTo>
                <a:lnTo>
                  <a:pt x="162756" y="118707"/>
                </a:lnTo>
                <a:lnTo>
                  <a:pt x="162756" y="112771"/>
                </a:lnTo>
                <a:close/>
                <a:moveTo>
                  <a:pt x="174939" y="112771"/>
                </a:moveTo>
                <a:lnTo>
                  <a:pt x="174939" y="118707"/>
                </a:lnTo>
                <a:lnTo>
                  <a:pt x="169005" y="118707"/>
                </a:lnTo>
                <a:lnTo>
                  <a:pt x="169005" y="112771"/>
                </a:lnTo>
                <a:close/>
                <a:moveTo>
                  <a:pt x="181186" y="112771"/>
                </a:moveTo>
                <a:lnTo>
                  <a:pt x="181186" y="118707"/>
                </a:lnTo>
                <a:lnTo>
                  <a:pt x="175252" y="118707"/>
                </a:lnTo>
                <a:lnTo>
                  <a:pt x="175252" y="112771"/>
                </a:lnTo>
                <a:close/>
                <a:moveTo>
                  <a:pt x="187435" y="112771"/>
                </a:moveTo>
                <a:lnTo>
                  <a:pt x="187435" y="118707"/>
                </a:lnTo>
                <a:lnTo>
                  <a:pt x="181499" y="118707"/>
                </a:lnTo>
                <a:lnTo>
                  <a:pt x="181499" y="112771"/>
                </a:lnTo>
                <a:close/>
                <a:moveTo>
                  <a:pt x="193684" y="112771"/>
                </a:moveTo>
                <a:lnTo>
                  <a:pt x="193684" y="118707"/>
                </a:lnTo>
                <a:lnTo>
                  <a:pt x="187749" y="118707"/>
                </a:lnTo>
                <a:lnTo>
                  <a:pt x="187749" y="112771"/>
                </a:lnTo>
                <a:close/>
                <a:moveTo>
                  <a:pt x="199931" y="112771"/>
                </a:moveTo>
                <a:lnTo>
                  <a:pt x="199931" y="118707"/>
                </a:lnTo>
                <a:lnTo>
                  <a:pt x="193996" y="118707"/>
                </a:lnTo>
                <a:lnTo>
                  <a:pt x="193996" y="112771"/>
                </a:lnTo>
                <a:close/>
                <a:moveTo>
                  <a:pt x="206180" y="112771"/>
                </a:moveTo>
                <a:lnTo>
                  <a:pt x="206180" y="118707"/>
                </a:lnTo>
                <a:lnTo>
                  <a:pt x="200244" y="118707"/>
                </a:lnTo>
                <a:lnTo>
                  <a:pt x="200244" y="112771"/>
                </a:lnTo>
                <a:close/>
                <a:moveTo>
                  <a:pt x="212427" y="112771"/>
                </a:moveTo>
                <a:lnTo>
                  <a:pt x="212427" y="118707"/>
                </a:lnTo>
                <a:lnTo>
                  <a:pt x="206491" y="118707"/>
                </a:lnTo>
                <a:lnTo>
                  <a:pt x="206491" y="112771"/>
                </a:lnTo>
                <a:close/>
                <a:moveTo>
                  <a:pt x="218674" y="112771"/>
                </a:moveTo>
                <a:lnTo>
                  <a:pt x="218674" y="118707"/>
                </a:lnTo>
                <a:lnTo>
                  <a:pt x="212739" y="118707"/>
                </a:lnTo>
                <a:lnTo>
                  <a:pt x="212739" y="112771"/>
                </a:lnTo>
                <a:close/>
                <a:moveTo>
                  <a:pt x="224921" y="112771"/>
                </a:moveTo>
                <a:lnTo>
                  <a:pt x="224921" y="118707"/>
                </a:lnTo>
                <a:lnTo>
                  <a:pt x="218987" y="118707"/>
                </a:lnTo>
                <a:lnTo>
                  <a:pt x="218987" y="112771"/>
                </a:lnTo>
                <a:close/>
                <a:moveTo>
                  <a:pt x="231170" y="112771"/>
                </a:moveTo>
                <a:lnTo>
                  <a:pt x="231170" y="118707"/>
                </a:lnTo>
                <a:lnTo>
                  <a:pt x="225234" y="118707"/>
                </a:lnTo>
                <a:lnTo>
                  <a:pt x="225234" y="112771"/>
                </a:lnTo>
                <a:close/>
                <a:moveTo>
                  <a:pt x="237417" y="112771"/>
                </a:moveTo>
                <a:lnTo>
                  <a:pt x="237417" y="118707"/>
                </a:lnTo>
                <a:lnTo>
                  <a:pt x="231481" y="118707"/>
                </a:lnTo>
                <a:lnTo>
                  <a:pt x="231481" y="112771"/>
                </a:lnTo>
                <a:close/>
                <a:moveTo>
                  <a:pt x="243664" y="112771"/>
                </a:moveTo>
                <a:lnTo>
                  <a:pt x="243664" y="118707"/>
                </a:lnTo>
                <a:lnTo>
                  <a:pt x="237729" y="118707"/>
                </a:lnTo>
                <a:lnTo>
                  <a:pt x="237729" y="112771"/>
                </a:lnTo>
                <a:close/>
                <a:moveTo>
                  <a:pt x="249911" y="112771"/>
                </a:moveTo>
                <a:lnTo>
                  <a:pt x="249911" y="118707"/>
                </a:lnTo>
                <a:lnTo>
                  <a:pt x="243977" y="118707"/>
                </a:lnTo>
                <a:lnTo>
                  <a:pt x="243977" y="112771"/>
                </a:lnTo>
                <a:close/>
                <a:moveTo>
                  <a:pt x="256161" y="112771"/>
                </a:moveTo>
                <a:lnTo>
                  <a:pt x="256161" y="118707"/>
                </a:lnTo>
                <a:lnTo>
                  <a:pt x="250225" y="118707"/>
                </a:lnTo>
                <a:lnTo>
                  <a:pt x="250225" y="112771"/>
                </a:lnTo>
                <a:close/>
                <a:moveTo>
                  <a:pt x="262409" y="112771"/>
                </a:moveTo>
                <a:lnTo>
                  <a:pt x="262409" y="118707"/>
                </a:lnTo>
                <a:lnTo>
                  <a:pt x="256474" y="118707"/>
                </a:lnTo>
                <a:lnTo>
                  <a:pt x="256474" y="112771"/>
                </a:lnTo>
                <a:close/>
                <a:moveTo>
                  <a:pt x="268656" y="112771"/>
                </a:moveTo>
                <a:lnTo>
                  <a:pt x="268656" y="118707"/>
                </a:lnTo>
                <a:lnTo>
                  <a:pt x="262721" y="118707"/>
                </a:lnTo>
                <a:lnTo>
                  <a:pt x="262721" y="112771"/>
                </a:lnTo>
                <a:close/>
                <a:moveTo>
                  <a:pt x="274904" y="112771"/>
                </a:moveTo>
                <a:lnTo>
                  <a:pt x="274904" y="118707"/>
                </a:lnTo>
                <a:lnTo>
                  <a:pt x="268968" y="118707"/>
                </a:lnTo>
                <a:lnTo>
                  <a:pt x="268968" y="112771"/>
                </a:lnTo>
                <a:close/>
                <a:moveTo>
                  <a:pt x="6251" y="119019"/>
                </a:moveTo>
                <a:lnTo>
                  <a:pt x="6251" y="124954"/>
                </a:lnTo>
                <a:lnTo>
                  <a:pt x="315" y="124954"/>
                </a:lnTo>
                <a:lnTo>
                  <a:pt x="315" y="119019"/>
                </a:lnTo>
                <a:close/>
                <a:moveTo>
                  <a:pt x="12498" y="119019"/>
                </a:moveTo>
                <a:lnTo>
                  <a:pt x="12498" y="124954"/>
                </a:lnTo>
                <a:lnTo>
                  <a:pt x="6562" y="124954"/>
                </a:lnTo>
                <a:lnTo>
                  <a:pt x="6562" y="119019"/>
                </a:lnTo>
                <a:close/>
                <a:moveTo>
                  <a:pt x="18745" y="119019"/>
                </a:moveTo>
                <a:lnTo>
                  <a:pt x="18745" y="124954"/>
                </a:lnTo>
                <a:lnTo>
                  <a:pt x="12810" y="124954"/>
                </a:lnTo>
                <a:lnTo>
                  <a:pt x="12810" y="119019"/>
                </a:lnTo>
                <a:close/>
                <a:moveTo>
                  <a:pt x="24992" y="119019"/>
                </a:moveTo>
                <a:lnTo>
                  <a:pt x="24992" y="124954"/>
                </a:lnTo>
                <a:lnTo>
                  <a:pt x="19058" y="124954"/>
                </a:lnTo>
                <a:lnTo>
                  <a:pt x="19058" y="119019"/>
                </a:lnTo>
                <a:close/>
                <a:moveTo>
                  <a:pt x="31242" y="119019"/>
                </a:moveTo>
                <a:lnTo>
                  <a:pt x="31242" y="124954"/>
                </a:lnTo>
                <a:lnTo>
                  <a:pt x="25305" y="124954"/>
                </a:lnTo>
                <a:lnTo>
                  <a:pt x="25305" y="119019"/>
                </a:lnTo>
                <a:close/>
                <a:moveTo>
                  <a:pt x="37489" y="119019"/>
                </a:moveTo>
                <a:lnTo>
                  <a:pt x="37489" y="124954"/>
                </a:lnTo>
                <a:lnTo>
                  <a:pt x="31553" y="124954"/>
                </a:lnTo>
                <a:lnTo>
                  <a:pt x="31553" y="119019"/>
                </a:lnTo>
                <a:close/>
                <a:moveTo>
                  <a:pt x="43737" y="119019"/>
                </a:moveTo>
                <a:lnTo>
                  <a:pt x="43737" y="124954"/>
                </a:lnTo>
                <a:lnTo>
                  <a:pt x="37802" y="124954"/>
                </a:lnTo>
                <a:lnTo>
                  <a:pt x="37802" y="119019"/>
                </a:lnTo>
                <a:close/>
                <a:moveTo>
                  <a:pt x="49985" y="119019"/>
                </a:moveTo>
                <a:lnTo>
                  <a:pt x="49985" y="124954"/>
                </a:lnTo>
                <a:lnTo>
                  <a:pt x="44049" y="124954"/>
                </a:lnTo>
                <a:lnTo>
                  <a:pt x="44049" y="119019"/>
                </a:lnTo>
                <a:close/>
                <a:moveTo>
                  <a:pt x="56232" y="119019"/>
                </a:moveTo>
                <a:lnTo>
                  <a:pt x="56232" y="124954"/>
                </a:lnTo>
                <a:lnTo>
                  <a:pt x="50296" y="124954"/>
                </a:lnTo>
                <a:lnTo>
                  <a:pt x="50296" y="119019"/>
                </a:lnTo>
                <a:close/>
                <a:moveTo>
                  <a:pt x="62480" y="119019"/>
                </a:moveTo>
                <a:lnTo>
                  <a:pt x="62480" y="124954"/>
                </a:lnTo>
                <a:lnTo>
                  <a:pt x="56545" y="124954"/>
                </a:lnTo>
                <a:lnTo>
                  <a:pt x="56545" y="119019"/>
                </a:lnTo>
                <a:close/>
                <a:moveTo>
                  <a:pt x="68727" y="119019"/>
                </a:moveTo>
                <a:lnTo>
                  <a:pt x="68727" y="124954"/>
                </a:lnTo>
                <a:lnTo>
                  <a:pt x="62792" y="124954"/>
                </a:lnTo>
                <a:lnTo>
                  <a:pt x="62792" y="119019"/>
                </a:lnTo>
                <a:close/>
                <a:moveTo>
                  <a:pt x="74975" y="119019"/>
                </a:moveTo>
                <a:lnTo>
                  <a:pt x="74975" y="124954"/>
                </a:lnTo>
                <a:lnTo>
                  <a:pt x="69039" y="124954"/>
                </a:lnTo>
                <a:lnTo>
                  <a:pt x="69039" y="119019"/>
                </a:lnTo>
                <a:close/>
                <a:moveTo>
                  <a:pt x="81223" y="119019"/>
                </a:moveTo>
                <a:lnTo>
                  <a:pt x="81223" y="124954"/>
                </a:lnTo>
                <a:lnTo>
                  <a:pt x="75286" y="124954"/>
                </a:lnTo>
                <a:lnTo>
                  <a:pt x="75286" y="119019"/>
                </a:lnTo>
                <a:close/>
                <a:moveTo>
                  <a:pt x="87470" y="119019"/>
                </a:moveTo>
                <a:lnTo>
                  <a:pt x="87470" y="124954"/>
                </a:lnTo>
                <a:lnTo>
                  <a:pt x="81535" y="124954"/>
                </a:lnTo>
                <a:lnTo>
                  <a:pt x="81535" y="119019"/>
                </a:lnTo>
                <a:close/>
                <a:moveTo>
                  <a:pt x="93718" y="119019"/>
                </a:moveTo>
                <a:lnTo>
                  <a:pt x="93718" y="124954"/>
                </a:lnTo>
                <a:lnTo>
                  <a:pt x="87784" y="124954"/>
                </a:lnTo>
                <a:lnTo>
                  <a:pt x="87784" y="119019"/>
                </a:lnTo>
                <a:close/>
                <a:moveTo>
                  <a:pt x="99967" y="119019"/>
                </a:moveTo>
                <a:lnTo>
                  <a:pt x="99967" y="124954"/>
                </a:lnTo>
                <a:lnTo>
                  <a:pt x="94031" y="124954"/>
                </a:lnTo>
                <a:lnTo>
                  <a:pt x="94031" y="119019"/>
                </a:lnTo>
                <a:close/>
                <a:moveTo>
                  <a:pt x="106214" y="119019"/>
                </a:moveTo>
                <a:lnTo>
                  <a:pt x="106214" y="124954"/>
                </a:lnTo>
                <a:lnTo>
                  <a:pt x="100278" y="124954"/>
                </a:lnTo>
                <a:lnTo>
                  <a:pt x="100278" y="119019"/>
                </a:lnTo>
                <a:close/>
                <a:moveTo>
                  <a:pt x="112461" y="119019"/>
                </a:moveTo>
                <a:lnTo>
                  <a:pt x="112461" y="124954"/>
                </a:lnTo>
                <a:lnTo>
                  <a:pt x="106527" y="124954"/>
                </a:lnTo>
                <a:lnTo>
                  <a:pt x="106527" y="119019"/>
                </a:lnTo>
                <a:close/>
                <a:moveTo>
                  <a:pt x="118710" y="119019"/>
                </a:moveTo>
                <a:lnTo>
                  <a:pt x="118710" y="124954"/>
                </a:lnTo>
                <a:lnTo>
                  <a:pt x="112774" y="124954"/>
                </a:lnTo>
                <a:lnTo>
                  <a:pt x="112774" y="119019"/>
                </a:lnTo>
                <a:close/>
                <a:moveTo>
                  <a:pt x="124957" y="119019"/>
                </a:moveTo>
                <a:lnTo>
                  <a:pt x="124957" y="124954"/>
                </a:lnTo>
                <a:lnTo>
                  <a:pt x="119021" y="124954"/>
                </a:lnTo>
                <a:lnTo>
                  <a:pt x="119021" y="119019"/>
                </a:lnTo>
                <a:close/>
                <a:moveTo>
                  <a:pt x="131204" y="119019"/>
                </a:moveTo>
                <a:lnTo>
                  <a:pt x="131204" y="124954"/>
                </a:lnTo>
                <a:lnTo>
                  <a:pt x="125270" y="124954"/>
                </a:lnTo>
                <a:lnTo>
                  <a:pt x="125270" y="119019"/>
                </a:lnTo>
                <a:close/>
                <a:moveTo>
                  <a:pt x="137451" y="119019"/>
                </a:moveTo>
                <a:lnTo>
                  <a:pt x="137451" y="124954"/>
                </a:lnTo>
                <a:lnTo>
                  <a:pt x="131517" y="124954"/>
                </a:lnTo>
                <a:lnTo>
                  <a:pt x="131517" y="119019"/>
                </a:lnTo>
                <a:close/>
                <a:moveTo>
                  <a:pt x="143702" y="119019"/>
                </a:moveTo>
                <a:lnTo>
                  <a:pt x="143702" y="124954"/>
                </a:lnTo>
                <a:lnTo>
                  <a:pt x="137766" y="124954"/>
                </a:lnTo>
                <a:lnTo>
                  <a:pt x="137766" y="119019"/>
                </a:lnTo>
                <a:close/>
                <a:moveTo>
                  <a:pt x="149949" y="119019"/>
                </a:moveTo>
                <a:lnTo>
                  <a:pt x="149949" y="124954"/>
                </a:lnTo>
                <a:lnTo>
                  <a:pt x="144015" y="124954"/>
                </a:lnTo>
                <a:lnTo>
                  <a:pt x="144015" y="119019"/>
                </a:lnTo>
                <a:close/>
                <a:moveTo>
                  <a:pt x="156196" y="119019"/>
                </a:moveTo>
                <a:lnTo>
                  <a:pt x="156196" y="124954"/>
                </a:lnTo>
                <a:lnTo>
                  <a:pt x="150262" y="124954"/>
                </a:lnTo>
                <a:lnTo>
                  <a:pt x="150262" y="119019"/>
                </a:lnTo>
                <a:close/>
                <a:moveTo>
                  <a:pt x="162445" y="119019"/>
                </a:moveTo>
                <a:lnTo>
                  <a:pt x="162445" y="124954"/>
                </a:lnTo>
                <a:lnTo>
                  <a:pt x="156509" y="124954"/>
                </a:lnTo>
                <a:lnTo>
                  <a:pt x="156509" y="119019"/>
                </a:lnTo>
                <a:close/>
                <a:moveTo>
                  <a:pt x="168692" y="119019"/>
                </a:moveTo>
                <a:lnTo>
                  <a:pt x="168692" y="124954"/>
                </a:lnTo>
                <a:lnTo>
                  <a:pt x="162756" y="124954"/>
                </a:lnTo>
                <a:lnTo>
                  <a:pt x="162756" y="119019"/>
                </a:lnTo>
                <a:close/>
                <a:moveTo>
                  <a:pt x="174939" y="119019"/>
                </a:moveTo>
                <a:lnTo>
                  <a:pt x="174939" y="124954"/>
                </a:lnTo>
                <a:lnTo>
                  <a:pt x="169005" y="124954"/>
                </a:lnTo>
                <a:lnTo>
                  <a:pt x="169005" y="119019"/>
                </a:lnTo>
                <a:close/>
                <a:moveTo>
                  <a:pt x="181186" y="119019"/>
                </a:moveTo>
                <a:lnTo>
                  <a:pt x="181186" y="124954"/>
                </a:lnTo>
                <a:lnTo>
                  <a:pt x="175252" y="124954"/>
                </a:lnTo>
                <a:lnTo>
                  <a:pt x="175252" y="119019"/>
                </a:lnTo>
                <a:close/>
                <a:moveTo>
                  <a:pt x="187435" y="119019"/>
                </a:moveTo>
                <a:lnTo>
                  <a:pt x="187435" y="124954"/>
                </a:lnTo>
                <a:lnTo>
                  <a:pt x="181499" y="124954"/>
                </a:lnTo>
                <a:lnTo>
                  <a:pt x="181499" y="119019"/>
                </a:lnTo>
                <a:close/>
                <a:moveTo>
                  <a:pt x="193684" y="119019"/>
                </a:moveTo>
                <a:lnTo>
                  <a:pt x="193684" y="124954"/>
                </a:lnTo>
                <a:lnTo>
                  <a:pt x="187749" y="124954"/>
                </a:lnTo>
                <a:lnTo>
                  <a:pt x="187749" y="119019"/>
                </a:lnTo>
                <a:close/>
                <a:moveTo>
                  <a:pt x="199931" y="119019"/>
                </a:moveTo>
                <a:lnTo>
                  <a:pt x="199931" y="124954"/>
                </a:lnTo>
                <a:lnTo>
                  <a:pt x="193996" y="124954"/>
                </a:lnTo>
                <a:lnTo>
                  <a:pt x="193996" y="119019"/>
                </a:lnTo>
                <a:close/>
                <a:moveTo>
                  <a:pt x="206180" y="119019"/>
                </a:moveTo>
                <a:lnTo>
                  <a:pt x="206180" y="124954"/>
                </a:lnTo>
                <a:lnTo>
                  <a:pt x="200244" y="124954"/>
                </a:lnTo>
                <a:lnTo>
                  <a:pt x="200244" y="119019"/>
                </a:lnTo>
                <a:close/>
                <a:moveTo>
                  <a:pt x="212427" y="119019"/>
                </a:moveTo>
                <a:lnTo>
                  <a:pt x="212427" y="124954"/>
                </a:lnTo>
                <a:lnTo>
                  <a:pt x="206491" y="124954"/>
                </a:lnTo>
                <a:lnTo>
                  <a:pt x="206491" y="119019"/>
                </a:lnTo>
                <a:close/>
                <a:moveTo>
                  <a:pt x="218674" y="119019"/>
                </a:moveTo>
                <a:lnTo>
                  <a:pt x="218674" y="124954"/>
                </a:lnTo>
                <a:lnTo>
                  <a:pt x="212739" y="124954"/>
                </a:lnTo>
                <a:lnTo>
                  <a:pt x="212739" y="119019"/>
                </a:lnTo>
                <a:close/>
                <a:moveTo>
                  <a:pt x="224921" y="119019"/>
                </a:moveTo>
                <a:lnTo>
                  <a:pt x="224921" y="124954"/>
                </a:lnTo>
                <a:lnTo>
                  <a:pt x="218987" y="124954"/>
                </a:lnTo>
                <a:lnTo>
                  <a:pt x="218987" y="119019"/>
                </a:lnTo>
                <a:close/>
                <a:moveTo>
                  <a:pt x="231170" y="119019"/>
                </a:moveTo>
                <a:lnTo>
                  <a:pt x="231170" y="124954"/>
                </a:lnTo>
                <a:lnTo>
                  <a:pt x="225234" y="124954"/>
                </a:lnTo>
                <a:lnTo>
                  <a:pt x="225234" y="119019"/>
                </a:lnTo>
                <a:close/>
                <a:moveTo>
                  <a:pt x="237417" y="119019"/>
                </a:moveTo>
                <a:lnTo>
                  <a:pt x="237417" y="124954"/>
                </a:lnTo>
                <a:lnTo>
                  <a:pt x="231481" y="124954"/>
                </a:lnTo>
                <a:lnTo>
                  <a:pt x="231481" y="119019"/>
                </a:lnTo>
                <a:close/>
                <a:moveTo>
                  <a:pt x="243664" y="119019"/>
                </a:moveTo>
                <a:lnTo>
                  <a:pt x="243664" y="124954"/>
                </a:lnTo>
                <a:lnTo>
                  <a:pt x="237729" y="124954"/>
                </a:lnTo>
                <a:lnTo>
                  <a:pt x="237729" y="119019"/>
                </a:lnTo>
                <a:close/>
                <a:moveTo>
                  <a:pt x="249911" y="119019"/>
                </a:moveTo>
                <a:lnTo>
                  <a:pt x="249911" y="124954"/>
                </a:lnTo>
                <a:lnTo>
                  <a:pt x="243977" y="124954"/>
                </a:lnTo>
                <a:lnTo>
                  <a:pt x="243977" y="119019"/>
                </a:lnTo>
                <a:close/>
                <a:moveTo>
                  <a:pt x="256161" y="119019"/>
                </a:moveTo>
                <a:lnTo>
                  <a:pt x="256161" y="124954"/>
                </a:lnTo>
                <a:lnTo>
                  <a:pt x="250225" y="124954"/>
                </a:lnTo>
                <a:lnTo>
                  <a:pt x="250225" y="119019"/>
                </a:lnTo>
                <a:close/>
                <a:moveTo>
                  <a:pt x="262409" y="119019"/>
                </a:moveTo>
                <a:lnTo>
                  <a:pt x="262409" y="124954"/>
                </a:lnTo>
                <a:lnTo>
                  <a:pt x="256474" y="124954"/>
                </a:lnTo>
                <a:lnTo>
                  <a:pt x="256474" y="119019"/>
                </a:lnTo>
                <a:close/>
                <a:moveTo>
                  <a:pt x="268656" y="119019"/>
                </a:moveTo>
                <a:lnTo>
                  <a:pt x="268656" y="124954"/>
                </a:lnTo>
                <a:lnTo>
                  <a:pt x="262721" y="124954"/>
                </a:lnTo>
                <a:lnTo>
                  <a:pt x="262721" y="119019"/>
                </a:lnTo>
                <a:close/>
                <a:moveTo>
                  <a:pt x="274904" y="119019"/>
                </a:moveTo>
                <a:lnTo>
                  <a:pt x="274904" y="124954"/>
                </a:lnTo>
                <a:lnTo>
                  <a:pt x="268968" y="124954"/>
                </a:lnTo>
                <a:lnTo>
                  <a:pt x="268968" y="119019"/>
                </a:lnTo>
                <a:close/>
                <a:moveTo>
                  <a:pt x="6251" y="125266"/>
                </a:moveTo>
                <a:lnTo>
                  <a:pt x="6251" y="131201"/>
                </a:lnTo>
                <a:lnTo>
                  <a:pt x="315" y="131201"/>
                </a:lnTo>
                <a:lnTo>
                  <a:pt x="315" y="125266"/>
                </a:lnTo>
                <a:close/>
                <a:moveTo>
                  <a:pt x="12498" y="125266"/>
                </a:moveTo>
                <a:lnTo>
                  <a:pt x="12498" y="131201"/>
                </a:lnTo>
                <a:lnTo>
                  <a:pt x="6562" y="131201"/>
                </a:lnTo>
                <a:lnTo>
                  <a:pt x="6562" y="125266"/>
                </a:lnTo>
                <a:close/>
                <a:moveTo>
                  <a:pt x="18745" y="125266"/>
                </a:moveTo>
                <a:lnTo>
                  <a:pt x="18745" y="131201"/>
                </a:lnTo>
                <a:lnTo>
                  <a:pt x="12810" y="131201"/>
                </a:lnTo>
                <a:lnTo>
                  <a:pt x="12810" y="125266"/>
                </a:lnTo>
                <a:close/>
                <a:moveTo>
                  <a:pt x="24992" y="125266"/>
                </a:moveTo>
                <a:lnTo>
                  <a:pt x="24992" y="131201"/>
                </a:lnTo>
                <a:lnTo>
                  <a:pt x="19058" y="131201"/>
                </a:lnTo>
                <a:lnTo>
                  <a:pt x="19058" y="125266"/>
                </a:lnTo>
                <a:close/>
                <a:moveTo>
                  <a:pt x="31242" y="125266"/>
                </a:moveTo>
                <a:lnTo>
                  <a:pt x="31242" y="131201"/>
                </a:lnTo>
                <a:lnTo>
                  <a:pt x="25305" y="131201"/>
                </a:lnTo>
                <a:lnTo>
                  <a:pt x="25305" y="125266"/>
                </a:lnTo>
                <a:close/>
                <a:moveTo>
                  <a:pt x="37489" y="125266"/>
                </a:moveTo>
                <a:lnTo>
                  <a:pt x="37489" y="131201"/>
                </a:lnTo>
                <a:lnTo>
                  <a:pt x="31553" y="131201"/>
                </a:lnTo>
                <a:lnTo>
                  <a:pt x="31553" y="125266"/>
                </a:lnTo>
                <a:close/>
                <a:moveTo>
                  <a:pt x="43737" y="125266"/>
                </a:moveTo>
                <a:lnTo>
                  <a:pt x="43737" y="131201"/>
                </a:lnTo>
                <a:lnTo>
                  <a:pt x="37802" y="131201"/>
                </a:lnTo>
                <a:lnTo>
                  <a:pt x="37802" y="125266"/>
                </a:lnTo>
                <a:close/>
                <a:moveTo>
                  <a:pt x="49985" y="125266"/>
                </a:moveTo>
                <a:lnTo>
                  <a:pt x="49985" y="131201"/>
                </a:lnTo>
                <a:lnTo>
                  <a:pt x="44049" y="131201"/>
                </a:lnTo>
                <a:lnTo>
                  <a:pt x="44049" y="125266"/>
                </a:lnTo>
                <a:close/>
                <a:moveTo>
                  <a:pt x="56232" y="125266"/>
                </a:moveTo>
                <a:lnTo>
                  <a:pt x="56232" y="131201"/>
                </a:lnTo>
                <a:lnTo>
                  <a:pt x="50296" y="131201"/>
                </a:lnTo>
                <a:lnTo>
                  <a:pt x="50296" y="125266"/>
                </a:lnTo>
                <a:close/>
                <a:moveTo>
                  <a:pt x="62480" y="125266"/>
                </a:moveTo>
                <a:lnTo>
                  <a:pt x="62480" y="131201"/>
                </a:lnTo>
                <a:lnTo>
                  <a:pt x="56545" y="131201"/>
                </a:lnTo>
                <a:lnTo>
                  <a:pt x="56545" y="125266"/>
                </a:lnTo>
                <a:close/>
                <a:moveTo>
                  <a:pt x="68727" y="125266"/>
                </a:moveTo>
                <a:lnTo>
                  <a:pt x="68727" y="131201"/>
                </a:lnTo>
                <a:lnTo>
                  <a:pt x="62792" y="131201"/>
                </a:lnTo>
                <a:lnTo>
                  <a:pt x="62792" y="125266"/>
                </a:lnTo>
                <a:close/>
                <a:moveTo>
                  <a:pt x="74975" y="125266"/>
                </a:moveTo>
                <a:lnTo>
                  <a:pt x="74975" y="131201"/>
                </a:lnTo>
                <a:lnTo>
                  <a:pt x="69039" y="131201"/>
                </a:lnTo>
                <a:lnTo>
                  <a:pt x="69039" y="125266"/>
                </a:lnTo>
                <a:close/>
                <a:moveTo>
                  <a:pt x="81223" y="125266"/>
                </a:moveTo>
                <a:lnTo>
                  <a:pt x="81223" y="131201"/>
                </a:lnTo>
                <a:lnTo>
                  <a:pt x="75286" y="131201"/>
                </a:lnTo>
                <a:lnTo>
                  <a:pt x="75286" y="125266"/>
                </a:lnTo>
                <a:close/>
                <a:moveTo>
                  <a:pt x="87470" y="125266"/>
                </a:moveTo>
                <a:lnTo>
                  <a:pt x="87470" y="131201"/>
                </a:lnTo>
                <a:lnTo>
                  <a:pt x="81535" y="131201"/>
                </a:lnTo>
                <a:lnTo>
                  <a:pt x="81535" y="125266"/>
                </a:lnTo>
                <a:close/>
                <a:moveTo>
                  <a:pt x="93718" y="125266"/>
                </a:moveTo>
                <a:lnTo>
                  <a:pt x="93718" y="131201"/>
                </a:lnTo>
                <a:lnTo>
                  <a:pt x="87784" y="131201"/>
                </a:lnTo>
                <a:lnTo>
                  <a:pt x="87784" y="125266"/>
                </a:lnTo>
                <a:close/>
                <a:moveTo>
                  <a:pt x="99967" y="125266"/>
                </a:moveTo>
                <a:lnTo>
                  <a:pt x="99967" y="131201"/>
                </a:lnTo>
                <a:lnTo>
                  <a:pt x="94031" y="131201"/>
                </a:lnTo>
                <a:lnTo>
                  <a:pt x="94031" y="125266"/>
                </a:lnTo>
                <a:close/>
                <a:moveTo>
                  <a:pt x="106214" y="125266"/>
                </a:moveTo>
                <a:lnTo>
                  <a:pt x="106214" y="131201"/>
                </a:lnTo>
                <a:lnTo>
                  <a:pt x="100278" y="131201"/>
                </a:lnTo>
                <a:lnTo>
                  <a:pt x="100278" y="125266"/>
                </a:lnTo>
                <a:close/>
                <a:moveTo>
                  <a:pt x="112461" y="125266"/>
                </a:moveTo>
                <a:lnTo>
                  <a:pt x="112461" y="131201"/>
                </a:lnTo>
                <a:lnTo>
                  <a:pt x="106527" y="131201"/>
                </a:lnTo>
                <a:lnTo>
                  <a:pt x="106527" y="125266"/>
                </a:lnTo>
                <a:close/>
                <a:moveTo>
                  <a:pt x="118710" y="125266"/>
                </a:moveTo>
                <a:lnTo>
                  <a:pt x="118710" y="131201"/>
                </a:lnTo>
                <a:lnTo>
                  <a:pt x="112774" y="131201"/>
                </a:lnTo>
                <a:lnTo>
                  <a:pt x="112774" y="125266"/>
                </a:lnTo>
                <a:close/>
                <a:moveTo>
                  <a:pt x="124957" y="125266"/>
                </a:moveTo>
                <a:lnTo>
                  <a:pt x="124957" y="131201"/>
                </a:lnTo>
                <a:lnTo>
                  <a:pt x="119021" y="131201"/>
                </a:lnTo>
                <a:lnTo>
                  <a:pt x="119021" y="125266"/>
                </a:lnTo>
                <a:close/>
                <a:moveTo>
                  <a:pt x="131204" y="125266"/>
                </a:moveTo>
                <a:lnTo>
                  <a:pt x="131204" y="131201"/>
                </a:lnTo>
                <a:lnTo>
                  <a:pt x="125270" y="131201"/>
                </a:lnTo>
                <a:lnTo>
                  <a:pt x="125270" y="125266"/>
                </a:lnTo>
                <a:close/>
                <a:moveTo>
                  <a:pt x="137451" y="125266"/>
                </a:moveTo>
                <a:lnTo>
                  <a:pt x="137451" y="131201"/>
                </a:lnTo>
                <a:lnTo>
                  <a:pt x="131517" y="131201"/>
                </a:lnTo>
                <a:lnTo>
                  <a:pt x="131517" y="125266"/>
                </a:lnTo>
                <a:close/>
                <a:moveTo>
                  <a:pt x="143702" y="125266"/>
                </a:moveTo>
                <a:lnTo>
                  <a:pt x="143702" y="131201"/>
                </a:lnTo>
                <a:lnTo>
                  <a:pt x="137766" y="131201"/>
                </a:lnTo>
                <a:lnTo>
                  <a:pt x="137766" y="125266"/>
                </a:lnTo>
                <a:close/>
                <a:moveTo>
                  <a:pt x="149949" y="125266"/>
                </a:moveTo>
                <a:lnTo>
                  <a:pt x="149949" y="131201"/>
                </a:lnTo>
                <a:lnTo>
                  <a:pt x="144015" y="131201"/>
                </a:lnTo>
                <a:lnTo>
                  <a:pt x="144015" y="125266"/>
                </a:lnTo>
                <a:close/>
                <a:moveTo>
                  <a:pt x="156196" y="125266"/>
                </a:moveTo>
                <a:lnTo>
                  <a:pt x="156196" y="131201"/>
                </a:lnTo>
                <a:lnTo>
                  <a:pt x="150262" y="131201"/>
                </a:lnTo>
                <a:lnTo>
                  <a:pt x="150262" y="125266"/>
                </a:lnTo>
                <a:close/>
                <a:moveTo>
                  <a:pt x="162445" y="125266"/>
                </a:moveTo>
                <a:lnTo>
                  <a:pt x="162445" y="131201"/>
                </a:lnTo>
                <a:lnTo>
                  <a:pt x="156509" y="131201"/>
                </a:lnTo>
                <a:lnTo>
                  <a:pt x="156509" y="125266"/>
                </a:lnTo>
                <a:close/>
                <a:moveTo>
                  <a:pt x="168692" y="125266"/>
                </a:moveTo>
                <a:lnTo>
                  <a:pt x="168692" y="131201"/>
                </a:lnTo>
                <a:lnTo>
                  <a:pt x="162756" y="131201"/>
                </a:lnTo>
                <a:lnTo>
                  <a:pt x="162756" y="125266"/>
                </a:lnTo>
                <a:close/>
                <a:moveTo>
                  <a:pt x="174939" y="125266"/>
                </a:moveTo>
                <a:lnTo>
                  <a:pt x="174939" y="131201"/>
                </a:lnTo>
                <a:lnTo>
                  <a:pt x="169005" y="131201"/>
                </a:lnTo>
                <a:lnTo>
                  <a:pt x="169005" y="125266"/>
                </a:lnTo>
                <a:close/>
                <a:moveTo>
                  <a:pt x="181186" y="125266"/>
                </a:moveTo>
                <a:lnTo>
                  <a:pt x="181186" y="131201"/>
                </a:lnTo>
                <a:lnTo>
                  <a:pt x="175252" y="131201"/>
                </a:lnTo>
                <a:lnTo>
                  <a:pt x="175252" y="125266"/>
                </a:lnTo>
                <a:close/>
                <a:moveTo>
                  <a:pt x="187435" y="125266"/>
                </a:moveTo>
                <a:lnTo>
                  <a:pt x="187435" y="131201"/>
                </a:lnTo>
                <a:lnTo>
                  <a:pt x="181499" y="131201"/>
                </a:lnTo>
                <a:lnTo>
                  <a:pt x="181499" y="125266"/>
                </a:lnTo>
                <a:close/>
                <a:moveTo>
                  <a:pt x="193682" y="125266"/>
                </a:moveTo>
                <a:lnTo>
                  <a:pt x="193682" y="131201"/>
                </a:lnTo>
                <a:lnTo>
                  <a:pt x="187746" y="131201"/>
                </a:lnTo>
                <a:lnTo>
                  <a:pt x="187746" y="125266"/>
                </a:lnTo>
                <a:close/>
                <a:moveTo>
                  <a:pt x="199931" y="125266"/>
                </a:moveTo>
                <a:lnTo>
                  <a:pt x="199931" y="131201"/>
                </a:lnTo>
                <a:lnTo>
                  <a:pt x="193996" y="131201"/>
                </a:lnTo>
                <a:lnTo>
                  <a:pt x="193996" y="125266"/>
                </a:lnTo>
                <a:close/>
                <a:moveTo>
                  <a:pt x="206180" y="125266"/>
                </a:moveTo>
                <a:lnTo>
                  <a:pt x="206180" y="131201"/>
                </a:lnTo>
                <a:lnTo>
                  <a:pt x="200244" y="131201"/>
                </a:lnTo>
                <a:lnTo>
                  <a:pt x="200244" y="125266"/>
                </a:lnTo>
                <a:close/>
                <a:moveTo>
                  <a:pt x="212427" y="125266"/>
                </a:moveTo>
                <a:lnTo>
                  <a:pt x="212427" y="131201"/>
                </a:lnTo>
                <a:lnTo>
                  <a:pt x="206491" y="131201"/>
                </a:lnTo>
                <a:lnTo>
                  <a:pt x="206491" y="125266"/>
                </a:lnTo>
                <a:close/>
                <a:moveTo>
                  <a:pt x="218674" y="125266"/>
                </a:moveTo>
                <a:lnTo>
                  <a:pt x="218674" y="131201"/>
                </a:lnTo>
                <a:lnTo>
                  <a:pt x="212739" y="131201"/>
                </a:lnTo>
                <a:lnTo>
                  <a:pt x="212739" y="125266"/>
                </a:lnTo>
                <a:close/>
                <a:moveTo>
                  <a:pt x="224921" y="125266"/>
                </a:moveTo>
                <a:lnTo>
                  <a:pt x="224921" y="131201"/>
                </a:lnTo>
                <a:lnTo>
                  <a:pt x="218987" y="131201"/>
                </a:lnTo>
                <a:lnTo>
                  <a:pt x="218987" y="125266"/>
                </a:lnTo>
                <a:close/>
                <a:moveTo>
                  <a:pt x="231170" y="125266"/>
                </a:moveTo>
                <a:lnTo>
                  <a:pt x="231170" y="131201"/>
                </a:lnTo>
                <a:lnTo>
                  <a:pt x="225234" y="131201"/>
                </a:lnTo>
                <a:lnTo>
                  <a:pt x="225234" y="125266"/>
                </a:lnTo>
                <a:close/>
                <a:moveTo>
                  <a:pt x="237417" y="125266"/>
                </a:moveTo>
                <a:lnTo>
                  <a:pt x="237417" y="131201"/>
                </a:lnTo>
                <a:lnTo>
                  <a:pt x="231481" y="131201"/>
                </a:lnTo>
                <a:lnTo>
                  <a:pt x="231481" y="125266"/>
                </a:lnTo>
                <a:close/>
                <a:moveTo>
                  <a:pt x="243664" y="125266"/>
                </a:moveTo>
                <a:lnTo>
                  <a:pt x="243664" y="131201"/>
                </a:lnTo>
                <a:lnTo>
                  <a:pt x="237729" y="131201"/>
                </a:lnTo>
                <a:lnTo>
                  <a:pt x="237729" y="125266"/>
                </a:lnTo>
                <a:close/>
                <a:moveTo>
                  <a:pt x="249911" y="125266"/>
                </a:moveTo>
                <a:lnTo>
                  <a:pt x="249911" y="131201"/>
                </a:lnTo>
                <a:lnTo>
                  <a:pt x="243977" y="131201"/>
                </a:lnTo>
                <a:lnTo>
                  <a:pt x="243977" y="125266"/>
                </a:lnTo>
                <a:close/>
                <a:moveTo>
                  <a:pt x="256161" y="125266"/>
                </a:moveTo>
                <a:lnTo>
                  <a:pt x="256161" y="131201"/>
                </a:lnTo>
                <a:lnTo>
                  <a:pt x="250225" y="131201"/>
                </a:lnTo>
                <a:lnTo>
                  <a:pt x="250225" y="125266"/>
                </a:lnTo>
                <a:close/>
                <a:moveTo>
                  <a:pt x="262409" y="125266"/>
                </a:moveTo>
                <a:lnTo>
                  <a:pt x="262409" y="131201"/>
                </a:lnTo>
                <a:lnTo>
                  <a:pt x="256474" y="131201"/>
                </a:lnTo>
                <a:lnTo>
                  <a:pt x="256474" y="125266"/>
                </a:lnTo>
                <a:close/>
                <a:moveTo>
                  <a:pt x="268656" y="125266"/>
                </a:moveTo>
                <a:lnTo>
                  <a:pt x="268656" y="131201"/>
                </a:lnTo>
                <a:lnTo>
                  <a:pt x="262721" y="131201"/>
                </a:lnTo>
                <a:lnTo>
                  <a:pt x="262721" y="125266"/>
                </a:lnTo>
                <a:close/>
                <a:moveTo>
                  <a:pt x="274904" y="125266"/>
                </a:moveTo>
                <a:lnTo>
                  <a:pt x="274904" y="131201"/>
                </a:lnTo>
                <a:lnTo>
                  <a:pt x="268968" y="131201"/>
                </a:lnTo>
                <a:lnTo>
                  <a:pt x="268968" y="125266"/>
                </a:lnTo>
                <a:close/>
                <a:moveTo>
                  <a:pt x="6251" y="131513"/>
                </a:moveTo>
                <a:lnTo>
                  <a:pt x="6251" y="137449"/>
                </a:lnTo>
                <a:lnTo>
                  <a:pt x="315" y="137449"/>
                </a:lnTo>
                <a:lnTo>
                  <a:pt x="315" y="131513"/>
                </a:lnTo>
                <a:close/>
                <a:moveTo>
                  <a:pt x="12498" y="131513"/>
                </a:moveTo>
                <a:lnTo>
                  <a:pt x="12498" y="137449"/>
                </a:lnTo>
                <a:lnTo>
                  <a:pt x="6562" y="137449"/>
                </a:lnTo>
                <a:lnTo>
                  <a:pt x="6562" y="131513"/>
                </a:lnTo>
                <a:close/>
                <a:moveTo>
                  <a:pt x="18745" y="131513"/>
                </a:moveTo>
                <a:lnTo>
                  <a:pt x="18745" y="137449"/>
                </a:lnTo>
                <a:lnTo>
                  <a:pt x="12810" y="137449"/>
                </a:lnTo>
                <a:lnTo>
                  <a:pt x="12810" y="131513"/>
                </a:lnTo>
                <a:close/>
                <a:moveTo>
                  <a:pt x="24992" y="131513"/>
                </a:moveTo>
                <a:lnTo>
                  <a:pt x="24992" y="137449"/>
                </a:lnTo>
                <a:lnTo>
                  <a:pt x="19058" y="137449"/>
                </a:lnTo>
                <a:lnTo>
                  <a:pt x="19058" y="131513"/>
                </a:lnTo>
                <a:close/>
                <a:moveTo>
                  <a:pt x="31241" y="131513"/>
                </a:moveTo>
                <a:lnTo>
                  <a:pt x="31241" y="137449"/>
                </a:lnTo>
                <a:lnTo>
                  <a:pt x="25305" y="137449"/>
                </a:lnTo>
                <a:lnTo>
                  <a:pt x="25305" y="131513"/>
                </a:lnTo>
                <a:close/>
                <a:moveTo>
                  <a:pt x="37489" y="131513"/>
                </a:moveTo>
                <a:lnTo>
                  <a:pt x="37489" y="137449"/>
                </a:lnTo>
                <a:lnTo>
                  <a:pt x="31553" y="137449"/>
                </a:lnTo>
                <a:lnTo>
                  <a:pt x="31553" y="131513"/>
                </a:lnTo>
                <a:close/>
                <a:moveTo>
                  <a:pt x="43737" y="131513"/>
                </a:moveTo>
                <a:lnTo>
                  <a:pt x="43737" y="137449"/>
                </a:lnTo>
                <a:lnTo>
                  <a:pt x="37802" y="137449"/>
                </a:lnTo>
                <a:lnTo>
                  <a:pt x="37802" y="131513"/>
                </a:lnTo>
                <a:close/>
                <a:moveTo>
                  <a:pt x="49985" y="131513"/>
                </a:moveTo>
                <a:lnTo>
                  <a:pt x="49985" y="137449"/>
                </a:lnTo>
                <a:lnTo>
                  <a:pt x="44049" y="137449"/>
                </a:lnTo>
                <a:lnTo>
                  <a:pt x="44049" y="131513"/>
                </a:lnTo>
                <a:close/>
                <a:moveTo>
                  <a:pt x="56232" y="131513"/>
                </a:moveTo>
                <a:lnTo>
                  <a:pt x="56232" y="137449"/>
                </a:lnTo>
                <a:lnTo>
                  <a:pt x="50296" y="137449"/>
                </a:lnTo>
                <a:lnTo>
                  <a:pt x="50296" y="131513"/>
                </a:lnTo>
                <a:close/>
                <a:moveTo>
                  <a:pt x="62480" y="131513"/>
                </a:moveTo>
                <a:lnTo>
                  <a:pt x="62480" y="137449"/>
                </a:lnTo>
                <a:lnTo>
                  <a:pt x="56545" y="137449"/>
                </a:lnTo>
                <a:lnTo>
                  <a:pt x="56545" y="131513"/>
                </a:lnTo>
                <a:close/>
                <a:moveTo>
                  <a:pt x="68727" y="131513"/>
                </a:moveTo>
                <a:lnTo>
                  <a:pt x="68727" y="137449"/>
                </a:lnTo>
                <a:lnTo>
                  <a:pt x="62792" y="137449"/>
                </a:lnTo>
                <a:lnTo>
                  <a:pt x="62792" y="131513"/>
                </a:lnTo>
                <a:close/>
                <a:moveTo>
                  <a:pt x="74975" y="131513"/>
                </a:moveTo>
                <a:lnTo>
                  <a:pt x="74975" y="137449"/>
                </a:lnTo>
                <a:lnTo>
                  <a:pt x="69039" y="137449"/>
                </a:lnTo>
                <a:lnTo>
                  <a:pt x="69039" y="131513"/>
                </a:lnTo>
                <a:close/>
                <a:moveTo>
                  <a:pt x="81223" y="131513"/>
                </a:moveTo>
                <a:lnTo>
                  <a:pt x="81223" y="137449"/>
                </a:lnTo>
                <a:lnTo>
                  <a:pt x="75286" y="137449"/>
                </a:lnTo>
                <a:lnTo>
                  <a:pt x="75286" y="131513"/>
                </a:lnTo>
                <a:close/>
                <a:moveTo>
                  <a:pt x="87470" y="131513"/>
                </a:moveTo>
                <a:lnTo>
                  <a:pt x="87470" y="137449"/>
                </a:lnTo>
                <a:lnTo>
                  <a:pt x="81535" y="137449"/>
                </a:lnTo>
                <a:lnTo>
                  <a:pt x="81535" y="131513"/>
                </a:lnTo>
                <a:close/>
                <a:moveTo>
                  <a:pt x="93718" y="131513"/>
                </a:moveTo>
                <a:lnTo>
                  <a:pt x="93718" y="137449"/>
                </a:lnTo>
                <a:lnTo>
                  <a:pt x="87784" y="137449"/>
                </a:lnTo>
                <a:lnTo>
                  <a:pt x="87784" y="131513"/>
                </a:lnTo>
                <a:close/>
                <a:moveTo>
                  <a:pt x="99967" y="131513"/>
                </a:moveTo>
                <a:lnTo>
                  <a:pt x="99967" y="137449"/>
                </a:lnTo>
                <a:lnTo>
                  <a:pt x="94031" y="137449"/>
                </a:lnTo>
                <a:lnTo>
                  <a:pt x="94031" y="131513"/>
                </a:lnTo>
                <a:close/>
                <a:moveTo>
                  <a:pt x="106214" y="131513"/>
                </a:moveTo>
                <a:lnTo>
                  <a:pt x="106214" y="137449"/>
                </a:lnTo>
                <a:lnTo>
                  <a:pt x="100278" y="137449"/>
                </a:lnTo>
                <a:lnTo>
                  <a:pt x="100278" y="131513"/>
                </a:lnTo>
                <a:close/>
                <a:moveTo>
                  <a:pt x="112461" y="131513"/>
                </a:moveTo>
                <a:lnTo>
                  <a:pt x="112461" y="137449"/>
                </a:lnTo>
                <a:lnTo>
                  <a:pt x="106527" y="137449"/>
                </a:lnTo>
                <a:lnTo>
                  <a:pt x="106527" y="131513"/>
                </a:lnTo>
                <a:close/>
                <a:moveTo>
                  <a:pt x="118710" y="131513"/>
                </a:moveTo>
                <a:lnTo>
                  <a:pt x="118710" y="137449"/>
                </a:lnTo>
                <a:lnTo>
                  <a:pt x="112774" y="137449"/>
                </a:lnTo>
                <a:lnTo>
                  <a:pt x="112774" y="131513"/>
                </a:lnTo>
                <a:close/>
                <a:moveTo>
                  <a:pt x="124957" y="131513"/>
                </a:moveTo>
                <a:lnTo>
                  <a:pt x="124957" y="137449"/>
                </a:lnTo>
                <a:lnTo>
                  <a:pt x="119021" y="137449"/>
                </a:lnTo>
                <a:lnTo>
                  <a:pt x="119021" y="131513"/>
                </a:lnTo>
                <a:close/>
                <a:moveTo>
                  <a:pt x="131204" y="131513"/>
                </a:moveTo>
                <a:lnTo>
                  <a:pt x="131204" y="137449"/>
                </a:lnTo>
                <a:lnTo>
                  <a:pt x="125270" y="137449"/>
                </a:lnTo>
                <a:lnTo>
                  <a:pt x="125270" y="131513"/>
                </a:lnTo>
                <a:close/>
                <a:moveTo>
                  <a:pt x="137451" y="131513"/>
                </a:moveTo>
                <a:lnTo>
                  <a:pt x="137451" y="137449"/>
                </a:lnTo>
                <a:lnTo>
                  <a:pt x="131517" y="137449"/>
                </a:lnTo>
                <a:lnTo>
                  <a:pt x="131517" y="131513"/>
                </a:lnTo>
                <a:close/>
                <a:moveTo>
                  <a:pt x="143702" y="131513"/>
                </a:moveTo>
                <a:lnTo>
                  <a:pt x="143702" y="137449"/>
                </a:lnTo>
                <a:lnTo>
                  <a:pt x="137766" y="137449"/>
                </a:lnTo>
                <a:lnTo>
                  <a:pt x="137766" y="131513"/>
                </a:lnTo>
                <a:close/>
                <a:moveTo>
                  <a:pt x="149949" y="131513"/>
                </a:moveTo>
                <a:lnTo>
                  <a:pt x="149949" y="137449"/>
                </a:lnTo>
                <a:lnTo>
                  <a:pt x="144015" y="137449"/>
                </a:lnTo>
                <a:lnTo>
                  <a:pt x="144015" y="131513"/>
                </a:lnTo>
                <a:close/>
                <a:moveTo>
                  <a:pt x="156196" y="131513"/>
                </a:moveTo>
                <a:lnTo>
                  <a:pt x="156196" y="137449"/>
                </a:lnTo>
                <a:lnTo>
                  <a:pt x="150262" y="137449"/>
                </a:lnTo>
                <a:lnTo>
                  <a:pt x="150262" y="131513"/>
                </a:lnTo>
                <a:close/>
                <a:moveTo>
                  <a:pt x="162445" y="131513"/>
                </a:moveTo>
                <a:lnTo>
                  <a:pt x="162445" y="137449"/>
                </a:lnTo>
                <a:lnTo>
                  <a:pt x="156509" y="137449"/>
                </a:lnTo>
                <a:lnTo>
                  <a:pt x="156509" y="131513"/>
                </a:lnTo>
                <a:close/>
                <a:moveTo>
                  <a:pt x="168692" y="131513"/>
                </a:moveTo>
                <a:lnTo>
                  <a:pt x="168692" y="137449"/>
                </a:lnTo>
                <a:lnTo>
                  <a:pt x="162756" y="137449"/>
                </a:lnTo>
                <a:lnTo>
                  <a:pt x="162756" y="131513"/>
                </a:lnTo>
                <a:close/>
                <a:moveTo>
                  <a:pt x="174939" y="131513"/>
                </a:moveTo>
                <a:lnTo>
                  <a:pt x="174939" y="137449"/>
                </a:lnTo>
                <a:lnTo>
                  <a:pt x="169005" y="137449"/>
                </a:lnTo>
                <a:lnTo>
                  <a:pt x="169005" y="131513"/>
                </a:lnTo>
                <a:close/>
                <a:moveTo>
                  <a:pt x="181186" y="131513"/>
                </a:moveTo>
                <a:lnTo>
                  <a:pt x="181186" y="137449"/>
                </a:lnTo>
                <a:lnTo>
                  <a:pt x="175252" y="137449"/>
                </a:lnTo>
                <a:lnTo>
                  <a:pt x="175252" y="131513"/>
                </a:lnTo>
                <a:close/>
                <a:moveTo>
                  <a:pt x="187433" y="131513"/>
                </a:moveTo>
                <a:lnTo>
                  <a:pt x="187433" y="137449"/>
                </a:lnTo>
                <a:lnTo>
                  <a:pt x="181499" y="137449"/>
                </a:lnTo>
                <a:lnTo>
                  <a:pt x="181499" y="131513"/>
                </a:lnTo>
                <a:close/>
                <a:moveTo>
                  <a:pt x="193682" y="131513"/>
                </a:moveTo>
                <a:lnTo>
                  <a:pt x="193682" y="137449"/>
                </a:lnTo>
                <a:lnTo>
                  <a:pt x="187746" y="137449"/>
                </a:lnTo>
                <a:lnTo>
                  <a:pt x="187746" y="131513"/>
                </a:lnTo>
                <a:close/>
                <a:moveTo>
                  <a:pt x="199931" y="131513"/>
                </a:moveTo>
                <a:lnTo>
                  <a:pt x="199931" y="137449"/>
                </a:lnTo>
                <a:lnTo>
                  <a:pt x="193996" y="137449"/>
                </a:lnTo>
                <a:lnTo>
                  <a:pt x="193996" y="131513"/>
                </a:lnTo>
                <a:close/>
                <a:moveTo>
                  <a:pt x="206180" y="131513"/>
                </a:moveTo>
                <a:lnTo>
                  <a:pt x="206180" y="137449"/>
                </a:lnTo>
                <a:lnTo>
                  <a:pt x="200244" y="137449"/>
                </a:lnTo>
                <a:lnTo>
                  <a:pt x="200244" y="131513"/>
                </a:lnTo>
                <a:close/>
                <a:moveTo>
                  <a:pt x="212427" y="131513"/>
                </a:moveTo>
                <a:lnTo>
                  <a:pt x="212427" y="137449"/>
                </a:lnTo>
                <a:lnTo>
                  <a:pt x="206491" y="137449"/>
                </a:lnTo>
                <a:lnTo>
                  <a:pt x="206491" y="131513"/>
                </a:lnTo>
                <a:close/>
                <a:moveTo>
                  <a:pt x="218674" y="131513"/>
                </a:moveTo>
                <a:lnTo>
                  <a:pt x="218674" y="137449"/>
                </a:lnTo>
                <a:lnTo>
                  <a:pt x="212739" y="137449"/>
                </a:lnTo>
                <a:lnTo>
                  <a:pt x="212739" y="131513"/>
                </a:lnTo>
                <a:close/>
                <a:moveTo>
                  <a:pt x="224921" y="131513"/>
                </a:moveTo>
                <a:lnTo>
                  <a:pt x="224921" y="137449"/>
                </a:lnTo>
                <a:lnTo>
                  <a:pt x="218987" y="137449"/>
                </a:lnTo>
                <a:lnTo>
                  <a:pt x="218987" y="131513"/>
                </a:lnTo>
                <a:close/>
                <a:moveTo>
                  <a:pt x="231170" y="131513"/>
                </a:moveTo>
                <a:lnTo>
                  <a:pt x="231170" y="137449"/>
                </a:lnTo>
                <a:lnTo>
                  <a:pt x="225234" y="137449"/>
                </a:lnTo>
                <a:lnTo>
                  <a:pt x="225234" y="131513"/>
                </a:lnTo>
                <a:close/>
                <a:moveTo>
                  <a:pt x="237417" y="131513"/>
                </a:moveTo>
                <a:lnTo>
                  <a:pt x="237417" y="137449"/>
                </a:lnTo>
                <a:lnTo>
                  <a:pt x="231481" y="137449"/>
                </a:lnTo>
                <a:lnTo>
                  <a:pt x="231481" y="131513"/>
                </a:lnTo>
                <a:close/>
                <a:moveTo>
                  <a:pt x="243664" y="131513"/>
                </a:moveTo>
                <a:lnTo>
                  <a:pt x="243664" y="137449"/>
                </a:lnTo>
                <a:lnTo>
                  <a:pt x="237729" y="137449"/>
                </a:lnTo>
                <a:lnTo>
                  <a:pt x="237729" y="131513"/>
                </a:lnTo>
                <a:close/>
                <a:moveTo>
                  <a:pt x="249911" y="131513"/>
                </a:moveTo>
                <a:lnTo>
                  <a:pt x="249911" y="137449"/>
                </a:lnTo>
                <a:lnTo>
                  <a:pt x="243977" y="137449"/>
                </a:lnTo>
                <a:lnTo>
                  <a:pt x="243977" y="131513"/>
                </a:lnTo>
                <a:close/>
                <a:moveTo>
                  <a:pt x="256161" y="131513"/>
                </a:moveTo>
                <a:lnTo>
                  <a:pt x="256161" y="137449"/>
                </a:lnTo>
                <a:lnTo>
                  <a:pt x="250225" y="137449"/>
                </a:lnTo>
                <a:lnTo>
                  <a:pt x="250225" y="131513"/>
                </a:lnTo>
                <a:close/>
                <a:moveTo>
                  <a:pt x="262409" y="131513"/>
                </a:moveTo>
                <a:lnTo>
                  <a:pt x="262409" y="137449"/>
                </a:lnTo>
                <a:lnTo>
                  <a:pt x="256474" y="137449"/>
                </a:lnTo>
                <a:lnTo>
                  <a:pt x="256474" y="131513"/>
                </a:lnTo>
                <a:close/>
                <a:moveTo>
                  <a:pt x="268656" y="131513"/>
                </a:moveTo>
                <a:lnTo>
                  <a:pt x="268656" y="137449"/>
                </a:lnTo>
                <a:lnTo>
                  <a:pt x="262721" y="137449"/>
                </a:lnTo>
                <a:lnTo>
                  <a:pt x="262721" y="131513"/>
                </a:lnTo>
                <a:close/>
                <a:moveTo>
                  <a:pt x="274904" y="131513"/>
                </a:moveTo>
                <a:lnTo>
                  <a:pt x="274904" y="137449"/>
                </a:lnTo>
                <a:lnTo>
                  <a:pt x="268968" y="137449"/>
                </a:lnTo>
                <a:lnTo>
                  <a:pt x="268968" y="131513"/>
                </a:lnTo>
                <a:close/>
                <a:moveTo>
                  <a:pt x="6251" y="137760"/>
                </a:moveTo>
                <a:lnTo>
                  <a:pt x="6251" y="143697"/>
                </a:lnTo>
                <a:lnTo>
                  <a:pt x="315" y="143697"/>
                </a:lnTo>
                <a:lnTo>
                  <a:pt x="315" y="137760"/>
                </a:lnTo>
                <a:close/>
                <a:moveTo>
                  <a:pt x="12498" y="137760"/>
                </a:moveTo>
                <a:lnTo>
                  <a:pt x="12498" y="143697"/>
                </a:lnTo>
                <a:lnTo>
                  <a:pt x="6562" y="143697"/>
                </a:lnTo>
                <a:lnTo>
                  <a:pt x="6562" y="137760"/>
                </a:lnTo>
                <a:close/>
                <a:moveTo>
                  <a:pt x="18745" y="137760"/>
                </a:moveTo>
                <a:lnTo>
                  <a:pt x="18745" y="143697"/>
                </a:lnTo>
                <a:lnTo>
                  <a:pt x="12810" y="143697"/>
                </a:lnTo>
                <a:lnTo>
                  <a:pt x="12810" y="137760"/>
                </a:lnTo>
                <a:close/>
                <a:moveTo>
                  <a:pt x="24992" y="137760"/>
                </a:moveTo>
                <a:lnTo>
                  <a:pt x="24992" y="143697"/>
                </a:lnTo>
                <a:lnTo>
                  <a:pt x="19058" y="143697"/>
                </a:lnTo>
                <a:lnTo>
                  <a:pt x="19058" y="137760"/>
                </a:lnTo>
                <a:close/>
                <a:moveTo>
                  <a:pt x="31241" y="137760"/>
                </a:moveTo>
                <a:lnTo>
                  <a:pt x="31241" y="143697"/>
                </a:lnTo>
                <a:lnTo>
                  <a:pt x="25305" y="143697"/>
                </a:lnTo>
                <a:lnTo>
                  <a:pt x="25305" y="137760"/>
                </a:lnTo>
                <a:close/>
                <a:moveTo>
                  <a:pt x="37489" y="137760"/>
                </a:moveTo>
                <a:lnTo>
                  <a:pt x="37489" y="143697"/>
                </a:lnTo>
                <a:lnTo>
                  <a:pt x="31553" y="143697"/>
                </a:lnTo>
                <a:lnTo>
                  <a:pt x="31553" y="137760"/>
                </a:lnTo>
                <a:close/>
                <a:moveTo>
                  <a:pt x="43737" y="137760"/>
                </a:moveTo>
                <a:lnTo>
                  <a:pt x="43737" y="143697"/>
                </a:lnTo>
                <a:lnTo>
                  <a:pt x="37802" y="143697"/>
                </a:lnTo>
                <a:lnTo>
                  <a:pt x="37802" y="137760"/>
                </a:lnTo>
                <a:close/>
                <a:moveTo>
                  <a:pt x="49985" y="137760"/>
                </a:moveTo>
                <a:lnTo>
                  <a:pt x="49985" y="143697"/>
                </a:lnTo>
                <a:lnTo>
                  <a:pt x="44049" y="143697"/>
                </a:lnTo>
                <a:lnTo>
                  <a:pt x="44049" y="137760"/>
                </a:lnTo>
                <a:close/>
                <a:moveTo>
                  <a:pt x="56232" y="137760"/>
                </a:moveTo>
                <a:lnTo>
                  <a:pt x="56232" y="143697"/>
                </a:lnTo>
                <a:lnTo>
                  <a:pt x="50296" y="143697"/>
                </a:lnTo>
                <a:lnTo>
                  <a:pt x="50296" y="137760"/>
                </a:lnTo>
                <a:close/>
                <a:moveTo>
                  <a:pt x="62480" y="137760"/>
                </a:moveTo>
                <a:lnTo>
                  <a:pt x="62480" y="143697"/>
                </a:lnTo>
                <a:lnTo>
                  <a:pt x="56545" y="143697"/>
                </a:lnTo>
                <a:lnTo>
                  <a:pt x="56545" y="137760"/>
                </a:lnTo>
                <a:close/>
                <a:moveTo>
                  <a:pt x="68727" y="137760"/>
                </a:moveTo>
                <a:lnTo>
                  <a:pt x="68727" y="143697"/>
                </a:lnTo>
                <a:lnTo>
                  <a:pt x="62792" y="143697"/>
                </a:lnTo>
                <a:lnTo>
                  <a:pt x="62792" y="137760"/>
                </a:lnTo>
                <a:close/>
                <a:moveTo>
                  <a:pt x="74975" y="137760"/>
                </a:moveTo>
                <a:lnTo>
                  <a:pt x="74975" y="143697"/>
                </a:lnTo>
                <a:lnTo>
                  <a:pt x="69039" y="143697"/>
                </a:lnTo>
                <a:lnTo>
                  <a:pt x="69039" y="137760"/>
                </a:lnTo>
                <a:close/>
                <a:moveTo>
                  <a:pt x="81223" y="137760"/>
                </a:moveTo>
                <a:lnTo>
                  <a:pt x="81223" y="143697"/>
                </a:lnTo>
                <a:lnTo>
                  <a:pt x="75286" y="143697"/>
                </a:lnTo>
                <a:lnTo>
                  <a:pt x="75286" y="137760"/>
                </a:lnTo>
                <a:close/>
                <a:moveTo>
                  <a:pt x="87470" y="137760"/>
                </a:moveTo>
                <a:lnTo>
                  <a:pt x="87470" y="143697"/>
                </a:lnTo>
                <a:lnTo>
                  <a:pt x="81535" y="143697"/>
                </a:lnTo>
                <a:lnTo>
                  <a:pt x="81535" y="137760"/>
                </a:lnTo>
                <a:close/>
                <a:moveTo>
                  <a:pt x="93718" y="137760"/>
                </a:moveTo>
                <a:lnTo>
                  <a:pt x="93718" y="143697"/>
                </a:lnTo>
                <a:lnTo>
                  <a:pt x="87784" y="143697"/>
                </a:lnTo>
                <a:lnTo>
                  <a:pt x="87784" y="137760"/>
                </a:lnTo>
                <a:close/>
                <a:moveTo>
                  <a:pt x="99967" y="137760"/>
                </a:moveTo>
                <a:lnTo>
                  <a:pt x="99967" y="143697"/>
                </a:lnTo>
                <a:lnTo>
                  <a:pt x="94031" y="143697"/>
                </a:lnTo>
                <a:lnTo>
                  <a:pt x="94031" y="137760"/>
                </a:lnTo>
                <a:close/>
                <a:moveTo>
                  <a:pt x="106214" y="137760"/>
                </a:moveTo>
                <a:lnTo>
                  <a:pt x="106214" y="143697"/>
                </a:lnTo>
                <a:lnTo>
                  <a:pt x="100278" y="143697"/>
                </a:lnTo>
                <a:lnTo>
                  <a:pt x="100278" y="137760"/>
                </a:lnTo>
                <a:close/>
                <a:moveTo>
                  <a:pt x="112461" y="137760"/>
                </a:moveTo>
                <a:lnTo>
                  <a:pt x="112461" y="143697"/>
                </a:lnTo>
                <a:lnTo>
                  <a:pt x="106527" y="143697"/>
                </a:lnTo>
                <a:lnTo>
                  <a:pt x="106527" y="137760"/>
                </a:lnTo>
                <a:close/>
                <a:moveTo>
                  <a:pt x="118710" y="137760"/>
                </a:moveTo>
                <a:lnTo>
                  <a:pt x="118710" y="143697"/>
                </a:lnTo>
                <a:lnTo>
                  <a:pt x="112774" y="143697"/>
                </a:lnTo>
                <a:lnTo>
                  <a:pt x="112774" y="137760"/>
                </a:lnTo>
                <a:close/>
                <a:moveTo>
                  <a:pt x="124957" y="137760"/>
                </a:moveTo>
                <a:lnTo>
                  <a:pt x="124957" y="143697"/>
                </a:lnTo>
                <a:lnTo>
                  <a:pt x="119021" y="143697"/>
                </a:lnTo>
                <a:lnTo>
                  <a:pt x="119021" y="137760"/>
                </a:lnTo>
                <a:close/>
                <a:moveTo>
                  <a:pt x="131204" y="137760"/>
                </a:moveTo>
                <a:lnTo>
                  <a:pt x="131204" y="143697"/>
                </a:lnTo>
                <a:lnTo>
                  <a:pt x="125270" y="143697"/>
                </a:lnTo>
                <a:lnTo>
                  <a:pt x="125270" y="137760"/>
                </a:lnTo>
                <a:close/>
                <a:moveTo>
                  <a:pt x="137451" y="137760"/>
                </a:moveTo>
                <a:lnTo>
                  <a:pt x="137451" y="143697"/>
                </a:lnTo>
                <a:lnTo>
                  <a:pt x="131517" y="143697"/>
                </a:lnTo>
                <a:lnTo>
                  <a:pt x="131517" y="137760"/>
                </a:lnTo>
                <a:close/>
                <a:moveTo>
                  <a:pt x="143702" y="137760"/>
                </a:moveTo>
                <a:lnTo>
                  <a:pt x="143702" y="143697"/>
                </a:lnTo>
                <a:lnTo>
                  <a:pt x="137766" y="143697"/>
                </a:lnTo>
                <a:lnTo>
                  <a:pt x="137766" y="137760"/>
                </a:lnTo>
                <a:close/>
                <a:moveTo>
                  <a:pt x="149949" y="137760"/>
                </a:moveTo>
                <a:lnTo>
                  <a:pt x="149949" y="143697"/>
                </a:lnTo>
                <a:lnTo>
                  <a:pt x="144015" y="143697"/>
                </a:lnTo>
                <a:lnTo>
                  <a:pt x="144015" y="137760"/>
                </a:lnTo>
                <a:close/>
                <a:moveTo>
                  <a:pt x="156196" y="137760"/>
                </a:moveTo>
                <a:lnTo>
                  <a:pt x="156196" y="143697"/>
                </a:lnTo>
                <a:lnTo>
                  <a:pt x="150262" y="143697"/>
                </a:lnTo>
                <a:lnTo>
                  <a:pt x="150262" y="137760"/>
                </a:lnTo>
                <a:close/>
                <a:moveTo>
                  <a:pt x="162445" y="137760"/>
                </a:moveTo>
                <a:lnTo>
                  <a:pt x="162445" y="143697"/>
                </a:lnTo>
                <a:lnTo>
                  <a:pt x="156509" y="143697"/>
                </a:lnTo>
                <a:lnTo>
                  <a:pt x="156509" y="137760"/>
                </a:lnTo>
                <a:close/>
                <a:moveTo>
                  <a:pt x="168692" y="137760"/>
                </a:moveTo>
                <a:lnTo>
                  <a:pt x="168692" y="143697"/>
                </a:lnTo>
                <a:lnTo>
                  <a:pt x="162756" y="143697"/>
                </a:lnTo>
                <a:lnTo>
                  <a:pt x="162756" y="137760"/>
                </a:lnTo>
                <a:close/>
                <a:moveTo>
                  <a:pt x="174939" y="137760"/>
                </a:moveTo>
                <a:lnTo>
                  <a:pt x="174939" y="143697"/>
                </a:lnTo>
                <a:lnTo>
                  <a:pt x="169005" y="143697"/>
                </a:lnTo>
                <a:lnTo>
                  <a:pt x="169005" y="137760"/>
                </a:lnTo>
                <a:close/>
                <a:moveTo>
                  <a:pt x="181186" y="137760"/>
                </a:moveTo>
                <a:lnTo>
                  <a:pt x="181186" y="143697"/>
                </a:lnTo>
                <a:lnTo>
                  <a:pt x="175252" y="143697"/>
                </a:lnTo>
                <a:lnTo>
                  <a:pt x="175252" y="137760"/>
                </a:lnTo>
                <a:close/>
                <a:moveTo>
                  <a:pt x="187433" y="137760"/>
                </a:moveTo>
                <a:lnTo>
                  <a:pt x="187433" y="143697"/>
                </a:lnTo>
                <a:lnTo>
                  <a:pt x="181499" y="143697"/>
                </a:lnTo>
                <a:lnTo>
                  <a:pt x="181499" y="137760"/>
                </a:lnTo>
                <a:close/>
                <a:moveTo>
                  <a:pt x="193682" y="137760"/>
                </a:moveTo>
                <a:lnTo>
                  <a:pt x="193682" y="143697"/>
                </a:lnTo>
                <a:lnTo>
                  <a:pt x="187746" y="143697"/>
                </a:lnTo>
                <a:lnTo>
                  <a:pt x="187746" y="137760"/>
                </a:lnTo>
                <a:close/>
                <a:moveTo>
                  <a:pt x="199931" y="137760"/>
                </a:moveTo>
                <a:lnTo>
                  <a:pt x="199931" y="143697"/>
                </a:lnTo>
                <a:lnTo>
                  <a:pt x="193996" y="143697"/>
                </a:lnTo>
                <a:lnTo>
                  <a:pt x="193996" y="137760"/>
                </a:lnTo>
                <a:close/>
                <a:moveTo>
                  <a:pt x="206180" y="137760"/>
                </a:moveTo>
                <a:lnTo>
                  <a:pt x="206180" y="143697"/>
                </a:lnTo>
                <a:lnTo>
                  <a:pt x="200244" y="143697"/>
                </a:lnTo>
                <a:lnTo>
                  <a:pt x="200244" y="137760"/>
                </a:lnTo>
                <a:close/>
                <a:moveTo>
                  <a:pt x="212427" y="137760"/>
                </a:moveTo>
                <a:lnTo>
                  <a:pt x="212427" y="143697"/>
                </a:lnTo>
                <a:lnTo>
                  <a:pt x="206491" y="143697"/>
                </a:lnTo>
                <a:lnTo>
                  <a:pt x="206491" y="137760"/>
                </a:lnTo>
                <a:close/>
                <a:moveTo>
                  <a:pt x="218674" y="137760"/>
                </a:moveTo>
                <a:lnTo>
                  <a:pt x="218674" y="143697"/>
                </a:lnTo>
                <a:lnTo>
                  <a:pt x="212739" y="143697"/>
                </a:lnTo>
                <a:lnTo>
                  <a:pt x="212739" y="137760"/>
                </a:lnTo>
                <a:close/>
                <a:moveTo>
                  <a:pt x="224921" y="137760"/>
                </a:moveTo>
                <a:lnTo>
                  <a:pt x="224921" y="143697"/>
                </a:lnTo>
                <a:lnTo>
                  <a:pt x="218987" y="143697"/>
                </a:lnTo>
                <a:lnTo>
                  <a:pt x="218987" y="137760"/>
                </a:lnTo>
                <a:close/>
                <a:moveTo>
                  <a:pt x="231170" y="137760"/>
                </a:moveTo>
                <a:lnTo>
                  <a:pt x="231170" y="143697"/>
                </a:lnTo>
                <a:lnTo>
                  <a:pt x="225234" y="143697"/>
                </a:lnTo>
                <a:lnTo>
                  <a:pt x="225234" y="137760"/>
                </a:lnTo>
                <a:close/>
                <a:moveTo>
                  <a:pt x="237417" y="137760"/>
                </a:moveTo>
                <a:lnTo>
                  <a:pt x="237417" y="143697"/>
                </a:lnTo>
                <a:lnTo>
                  <a:pt x="231481" y="143697"/>
                </a:lnTo>
                <a:lnTo>
                  <a:pt x="231481" y="137760"/>
                </a:lnTo>
                <a:close/>
                <a:moveTo>
                  <a:pt x="243664" y="137760"/>
                </a:moveTo>
                <a:lnTo>
                  <a:pt x="243664" y="143697"/>
                </a:lnTo>
                <a:lnTo>
                  <a:pt x="237729" y="143697"/>
                </a:lnTo>
                <a:lnTo>
                  <a:pt x="237729" y="137760"/>
                </a:lnTo>
                <a:close/>
                <a:moveTo>
                  <a:pt x="249911" y="137760"/>
                </a:moveTo>
                <a:lnTo>
                  <a:pt x="249911" y="143697"/>
                </a:lnTo>
                <a:lnTo>
                  <a:pt x="243977" y="143697"/>
                </a:lnTo>
                <a:lnTo>
                  <a:pt x="243977" y="137760"/>
                </a:lnTo>
                <a:close/>
                <a:moveTo>
                  <a:pt x="256161" y="137760"/>
                </a:moveTo>
                <a:lnTo>
                  <a:pt x="256161" y="143697"/>
                </a:lnTo>
                <a:lnTo>
                  <a:pt x="250225" y="143697"/>
                </a:lnTo>
                <a:lnTo>
                  <a:pt x="250225" y="137760"/>
                </a:lnTo>
                <a:close/>
                <a:moveTo>
                  <a:pt x="262409" y="137760"/>
                </a:moveTo>
                <a:lnTo>
                  <a:pt x="262409" y="143697"/>
                </a:lnTo>
                <a:lnTo>
                  <a:pt x="256474" y="143697"/>
                </a:lnTo>
                <a:lnTo>
                  <a:pt x="256474" y="137760"/>
                </a:lnTo>
                <a:close/>
                <a:moveTo>
                  <a:pt x="268656" y="137760"/>
                </a:moveTo>
                <a:lnTo>
                  <a:pt x="268656" y="143697"/>
                </a:lnTo>
                <a:lnTo>
                  <a:pt x="262721" y="143697"/>
                </a:lnTo>
                <a:lnTo>
                  <a:pt x="262721" y="137760"/>
                </a:lnTo>
                <a:close/>
                <a:moveTo>
                  <a:pt x="274904" y="137760"/>
                </a:moveTo>
                <a:lnTo>
                  <a:pt x="274904" y="143697"/>
                </a:lnTo>
                <a:lnTo>
                  <a:pt x="268968" y="143697"/>
                </a:lnTo>
                <a:lnTo>
                  <a:pt x="268968" y="137760"/>
                </a:lnTo>
                <a:close/>
                <a:moveTo>
                  <a:pt x="6251" y="144011"/>
                </a:moveTo>
                <a:lnTo>
                  <a:pt x="6251" y="149945"/>
                </a:lnTo>
                <a:lnTo>
                  <a:pt x="315" y="149945"/>
                </a:lnTo>
                <a:lnTo>
                  <a:pt x="315" y="144011"/>
                </a:lnTo>
                <a:close/>
                <a:moveTo>
                  <a:pt x="12498" y="144011"/>
                </a:moveTo>
                <a:lnTo>
                  <a:pt x="12498" y="149945"/>
                </a:lnTo>
                <a:lnTo>
                  <a:pt x="6562" y="149945"/>
                </a:lnTo>
                <a:lnTo>
                  <a:pt x="6562" y="144011"/>
                </a:lnTo>
                <a:close/>
                <a:moveTo>
                  <a:pt x="18745" y="144011"/>
                </a:moveTo>
                <a:lnTo>
                  <a:pt x="18745" y="149945"/>
                </a:lnTo>
                <a:lnTo>
                  <a:pt x="12810" y="149945"/>
                </a:lnTo>
                <a:lnTo>
                  <a:pt x="12810" y="144011"/>
                </a:lnTo>
                <a:close/>
                <a:moveTo>
                  <a:pt x="24992" y="144011"/>
                </a:moveTo>
                <a:lnTo>
                  <a:pt x="24992" y="149945"/>
                </a:lnTo>
                <a:lnTo>
                  <a:pt x="19058" y="149945"/>
                </a:lnTo>
                <a:lnTo>
                  <a:pt x="19058" y="144011"/>
                </a:lnTo>
                <a:close/>
                <a:moveTo>
                  <a:pt x="31241" y="144011"/>
                </a:moveTo>
                <a:lnTo>
                  <a:pt x="31241" y="149945"/>
                </a:lnTo>
                <a:lnTo>
                  <a:pt x="25305" y="149945"/>
                </a:lnTo>
                <a:lnTo>
                  <a:pt x="25305" y="144011"/>
                </a:lnTo>
                <a:close/>
                <a:moveTo>
                  <a:pt x="37489" y="144011"/>
                </a:moveTo>
                <a:lnTo>
                  <a:pt x="37489" y="149945"/>
                </a:lnTo>
                <a:lnTo>
                  <a:pt x="31553" y="149945"/>
                </a:lnTo>
                <a:lnTo>
                  <a:pt x="31553" y="144011"/>
                </a:lnTo>
                <a:close/>
                <a:moveTo>
                  <a:pt x="43737" y="144011"/>
                </a:moveTo>
                <a:lnTo>
                  <a:pt x="43737" y="149945"/>
                </a:lnTo>
                <a:lnTo>
                  <a:pt x="37802" y="149945"/>
                </a:lnTo>
                <a:lnTo>
                  <a:pt x="37802" y="144011"/>
                </a:lnTo>
                <a:close/>
                <a:moveTo>
                  <a:pt x="49985" y="144011"/>
                </a:moveTo>
                <a:lnTo>
                  <a:pt x="49985" y="149945"/>
                </a:lnTo>
                <a:lnTo>
                  <a:pt x="44049" y="149945"/>
                </a:lnTo>
                <a:lnTo>
                  <a:pt x="44049" y="144011"/>
                </a:lnTo>
                <a:close/>
                <a:moveTo>
                  <a:pt x="56232" y="144011"/>
                </a:moveTo>
                <a:lnTo>
                  <a:pt x="56232" y="149945"/>
                </a:lnTo>
                <a:lnTo>
                  <a:pt x="50296" y="149945"/>
                </a:lnTo>
                <a:lnTo>
                  <a:pt x="50296" y="144011"/>
                </a:lnTo>
                <a:close/>
                <a:moveTo>
                  <a:pt x="62480" y="144011"/>
                </a:moveTo>
                <a:lnTo>
                  <a:pt x="62480" y="149945"/>
                </a:lnTo>
                <a:lnTo>
                  <a:pt x="56545" y="149945"/>
                </a:lnTo>
                <a:lnTo>
                  <a:pt x="56545" y="144011"/>
                </a:lnTo>
                <a:close/>
                <a:moveTo>
                  <a:pt x="68727" y="144011"/>
                </a:moveTo>
                <a:lnTo>
                  <a:pt x="68727" y="149945"/>
                </a:lnTo>
                <a:lnTo>
                  <a:pt x="62792" y="149945"/>
                </a:lnTo>
                <a:lnTo>
                  <a:pt x="62792" y="144011"/>
                </a:lnTo>
                <a:close/>
                <a:moveTo>
                  <a:pt x="74975" y="144011"/>
                </a:moveTo>
                <a:lnTo>
                  <a:pt x="74975" y="149945"/>
                </a:lnTo>
                <a:lnTo>
                  <a:pt x="69039" y="149945"/>
                </a:lnTo>
                <a:lnTo>
                  <a:pt x="69039" y="144011"/>
                </a:lnTo>
                <a:close/>
                <a:moveTo>
                  <a:pt x="81223" y="144011"/>
                </a:moveTo>
                <a:lnTo>
                  <a:pt x="81223" y="149945"/>
                </a:lnTo>
                <a:lnTo>
                  <a:pt x="75286" y="149945"/>
                </a:lnTo>
                <a:lnTo>
                  <a:pt x="75286" y="144011"/>
                </a:lnTo>
                <a:close/>
                <a:moveTo>
                  <a:pt x="87470" y="144011"/>
                </a:moveTo>
                <a:lnTo>
                  <a:pt x="87470" y="149945"/>
                </a:lnTo>
                <a:lnTo>
                  <a:pt x="81535" y="149945"/>
                </a:lnTo>
                <a:lnTo>
                  <a:pt x="81535" y="144011"/>
                </a:lnTo>
                <a:close/>
                <a:moveTo>
                  <a:pt x="93718" y="144011"/>
                </a:moveTo>
                <a:lnTo>
                  <a:pt x="93718" y="149945"/>
                </a:lnTo>
                <a:lnTo>
                  <a:pt x="87784" y="149945"/>
                </a:lnTo>
                <a:lnTo>
                  <a:pt x="87784" y="144011"/>
                </a:lnTo>
                <a:close/>
                <a:moveTo>
                  <a:pt x="99967" y="144011"/>
                </a:moveTo>
                <a:lnTo>
                  <a:pt x="99967" y="149945"/>
                </a:lnTo>
                <a:lnTo>
                  <a:pt x="94031" y="149945"/>
                </a:lnTo>
                <a:lnTo>
                  <a:pt x="94031" y="144011"/>
                </a:lnTo>
                <a:close/>
                <a:moveTo>
                  <a:pt x="106214" y="144011"/>
                </a:moveTo>
                <a:lnTo>
                  <a:pt x="106214" y="149945"/>
                </a:lnTo>
                <a:lnTo>
                  <a:pt x="100278" y="149945"/>
                </a:lnTo>
                <a:lnTo>
                  <a:pt x="100278" y="144011"/>
                </a:lnTo>
                <a:close/>
                <a:moveTo>
                  <a:pt x="112461" y="144011"/>
                </a:moveTo>
                <a:lnTo>
                  <a:pt x="112461" y="149945"/>
                </a:lnTo>
                <a:lnTo>
                  <a:pt x="106527" y="149945"/>
                </a:lnTo>
                <a:lnTo>
                  <a:pt x="106527" y="144011"/>
                </a:lnTo>
                <a:close/>
                <a:moveTo>
                  <a:pt x="118710" y="144011"/>
                </a:moveTo>
                <a:lnTo>
                  <a:pt x="118710" y="149945"/>
                </a:lnTo>
                <a:lnTo>
                  <a:pt x="112774" y="149945"/>
                </a:lnTo>
                <a:lnTo>
                  <a:pt x="112774" y="144011"/>
                </a:lnTo>
                <a:close/>
                <a:moveTo>
                  <a:pt x="124957" y="144011"/>
                </a:moveTo>
                <a:lnTo>
                  <a:pt x="124957" y="149945"/>
                </a:lnTo>
                <a:lnTo>
                  <a:pt x="119021" y="149945"/>
                </a:lnTo>
                <a:lnTo>
                  <a:pt x="119021" y="144011"/>
                </a:lnTo>
                <a:close/>
                <a:moveTo>
                  <a:pt x="131204" y="144011"/>
                </a:moveTo>
                <a:lnTo>
                  <a:pt x="131204" y="149945"/>
                </a:lnTo>
                <a:lnTo>
                  <a:pt x="125270" y="149945"/>
                </a:lnTo>
                <a:lnTo>
                  <a:pt x="125270" y="144011"/>
                </a:lnTo>
                <a:close/>
                <a:moveTo>
                  <a:pt x="137451" y="144011"/>
                </a:moveTo>
                <a:lnTo>
                  <a:pt x="137451" y="149945"/>
                </a:lnTo>
                <a:lnTo>
                  <a:pt x="131517" y="149945"/>
                </a:lnTo>
                <a:lnTo>
                  <a:pt x="131517" y="144011"/>
                </a:lnTo>
                <a:close/>
                <a:moveTo>
                  <a:pt x="143702" y="144011"/>
                </a:moveTo>
                <a:lnTo>
                  <a:pt x="143702" y="149945"/>
                </a:lnTo>
                <a:lnTo>
                  <a:pt x="137766" y="149945"/>
                </a:lnTo>
                <a:lnTo>
                  <a:pt x="137766" y="144011"/>
                </a:lnTo>
                <a:close/>
                <a:moveTo>
                  <a:pt x="149949" y="144011"/>
                </a:moveTo>
                <a:lnTo>
                  <a:pt x="149949" y="149945"/>
                </a:lnTo>
                <a:lnTo>
                  <a:pt x="144015" y="149945"/>
                </a:lnTo>
                <a:lnTo>
                  <a:pt x="144015" y="144011"/>
                </a:lnTo>
                <a:close/>
                <a:moveTo>
                  <a:pt x="156196" y="144011"/>
                </a:moveTo>
                <a:lnTo>
                  <a:pt x="156196" y="149945"/>
                </a:lnTo>
                <a:lnTo>
                  <a:pt x="150262" y="149945"/>
                </a:lnTo>
                <a:lnTo>
                  <a:pt x="150262" y="144011"/>
                </a:lnTo>
                <a:close/>
                <a:moveTo>
                  <a:pt x="162445" y="144011"/>
                </a:moveTo>
                <a:lnTo>
                  <a:pt x="162445" y="149945"/>
                </a:lnTo>
                <a:lnTo>
                  <a:pt x="156509" y="149945"/>
                </a:lnTo>
                <a:lnTo>
                  <a:pt x="156509" y="144011"/>
                </a:lnTo>
                <a:close/>
                <a:moveTo>
                  <a:pt x="168692" y="144011"/>
                </a:moveTo>
                <a:lnTo>
                  <a:pt x="168692" y="149945"/>
                </a:lnTo>
                <a:lnTo>
                  <a:pt x="162756" y="149945"/>
                </a:lnTo>
                <a:lnTo>
                  <a:pt x="162756" y="144011"/>
                </a:lnTo>
                <a:close/>
                <a:moveTo>
                  <a:pt x="174939" y="144011"/>
                </a:moveTo>
                <a:lnTo>
                  <a:pt x="174939" y="149945"/>
                </a:lnTo>
                <a:lnTo>
                  <a:pt x="169005" y="149945"/>
                </a:lnTo>
                <a:lnTo>
                  <a:pt x="169005" y="144011"/>
                </a:lnTo>
                <a:close/>
                <a:moveTo>
                  <a:pt x="181186" y="144011"/>
                </a:moveTo>
                <a:lnTo>
                  <a:pt x="181186" y="149945"/>
                </a:lnTo>
                <a:lnTo>
                  <a:pt x="175252" y="149945"/>
                </a:lnTo>
                <a:lnTo>
                  <a:pt x="175252" y="144011"/>
                </a:lnTo>
                <a:close/>
                <a:moveTo>
                  <a:pt x="187433" y="144011"/>
                </a:moveTo>
                <a:lnTo>
                  <a:pt x="187433" y="149945"/>
                </a:lnTo>
                <a:lnTo>
                  <a:pt x="181499" y="149945"/>
                </a:lnTo>
                <a:lnTo>
                  <a:pt x="181499" y="144011"/>
                </a:lnTo>
                <a:close/>
                <a:moveTo>
                  <a:pt x="193682" y="144011"/>
                </a:moveTo>
                <a:lnTo>
                  <a:pt x="193682" y="149945"/>
                </a:lnTo>
                <a:lnTo>
                  <a:pt x="187746" y="149945"/>
                </a:lnTo>
                <a:lnTo>
                  <a:pt x="187746" y="144011"/>
                </a:lnTo>
                <a:close/>
                <a:moveTo>
                  <a:pt x="199931" y="144011"/>
                </a:moveTo>
                <a:lnTo>
                  <a:pt x="199931" y="149945"/>
                </a:lnTo>
                <a:lnTo>
                  <a:pt x="193996" y="149945"/>
                </a:lnTo>
                <a:lnTo>
                  <a:pt x="193996" y="144011"/>
                </a:lnTo>
                <a:close/>
                <a:moveTo>
                  <a:pt x="206180" y="144011"/>
                </a:moveTo>
                <a:lnTo>
                  <a:pt x="206180" y="149945"/>
                </a:lnTo>
                <a:lnTo>
                  <a:pt x="200244" y="149945"/>
                </a:lnTo>
                <a:lnTo>
                  <a:pt x="200244" y="144011"/>
                </a:lnTo>
                <a:close/>
                <a:moveTo>
                  <a:pt x="212427" y="144011"/>
                </a:moveTo>
                <a:lnTo>
                  <a:pt x="212427" y="149945"/>
                </a:lnTo>
                <a:lnTo>
                  <a:pt x="206491" y="149945"/>
                </a:lnTo>
                <a:lnTo>
                  <a:pt x="206491" y="144011"/>
                </a:lnTo>
                <a:close/>
                <a:moveTo>
                  <a:pt x="218674" y="144011"/>
                </a:moveTo>
                <a:lnTo>
                  <a:pt x="218674" y="149945"/>
                </a:lnTo>
                <a:lnTo>
                  <a:pt x="212739" y="149945"/>
                </a:lnTo>
                <a:lnTo>
                  <a:pt x="212739" y="144011"/>
                </a:lnTo>
                <a:close/>
                <a:moveTo>
                  <a:pt x="224921" y="144011"/>
                </a:moveTo>
                <a:lnTo>
                  <a:pt x="224921" y="149945"/>
                </a:lnTo>
                <a:lnTo>
                  <a:pt x="218987" y="149945"/>
                </a:lnTo>
                <a:lnTo>
                  <a:pt x="218987" y="144011"/>
                </a:lnTo>
                <a:close/>
                <a:moveTo>
                  <a:pt x="231170" y="144011"/>
                </a:moveTo>
                <a:lnTo>
                  <a:pt x="231170" y="149945"/>
                </a:lnTo>
                <a:lnTo>
                  <a:pt x="225234" y="149945"/>
                </a:lnTo>
                <a:lnTo>
                  <a:pt x="225234" y="144011"/>
                </a:lnTo>
                <a:close/>
                <a:moveTo>
                  <a:pt x="237417" y="144011"/>
                </a:moveTo>
                <a:lnTo>
                  <a:pt x="237417" y="149945"/>
                </a:lnTo>
                <a:lnTo>
                  <a:pt x="231481" y="149945"/>
                </a:lnTo>
                <a:lnTo>
                  <a:pt x="231481" y="144011"/>
                </a:lnTo>
                <a:close/>
                <a:moveTo>
                  <a:pt x="243664" y="144011"/>
                </a:moveTo>
                <a:lnTo>
                  <a:pt x="243664" y="149945"/>
                </a:lnTo>
                <a:lnTo>
                  <a:pt x="237729" y="149945"/>
                </a:lnTo>
                <a:lnTo>
                  <a:pt x="237729" y="144011"/>
                </a:lnTo>
                <a:close/>
                <a:moveTo>
                  <a:pt x="249911" y="144011"/>
                </a:moveTo>
                <a:lnTo>
                  <a:pt x="249911" y="149945"/>
                </a:lnTo>
                <a:lnTo>
                  <a:pt x="243977" y="149945"/>
                </a:lnTo>
                <a:lnTo>
                  <a:pt x="243977" y="144011"/>
                </a:lnTo>
                <a:close/>
                <a:moveTo>
                  <a:pt x="256161" y="144011"/>
                </a:moveTo>
                <a:lnTo>
                  <a:pt x="256161" y="149945"/>
                </a:lnTo>
                <a:lnTo>
                  <a:pt x="250225" y="149945"/>
                </a:lnTo>
                <a:lnTo>
                  <a:pt x="250225" y="144011"/>
                </a:lnTo>
                <a:close/>
                <a:moveTo>
                  <a:pt x="262409" y="144011"/>
                </a:moveTo>
                <a:lnTo>
                  <a:pt x="262409" y="149945"/>
                </a:lnTo>
                <a:lnTo>
                  <a:pt x="256474" y="149945"/>
                </a:lnTo>
                <a:lnTo>
                  <a:pt x="256474" y="144011"/>
                </a:lnTo>
                <a:close/>
                <a:moveTo>
                  <a:pt x="268656" y="144011"/>
                </a:moveTo>
                <a:lnTo>
                  <a:pt x="268656" y="149945"/>
                </a:lnTo>
                <a:lnTo>
                  <a:pt x="262721" y="149945"/>
                </a:lnTo>
                <a:lnTo>
                  <a:pt x="262721" y="144011"/>
                </a:lnTo>
                <a:close/>
                <a:moveTo>
                  <a:pt x="274904" y="144011"/>
                </a:moveTo>
                <a:lnTo>
                  <a:pt x="274904" y="149945"/>
                </a:lnTo>
                <a:lnTo>
                  <a:pt x="268968" y="149945"/>
                </a:lnTo>
                <a:lnTo>
                  <a:pt x="268968" y="144011"/>
                </a:lnTo>
                <a:close/>
                <a:moveTo>
                  <a:pt x="6251" y="150258"/>
                </a:moveTo>
                <a:lnTo>
                  <a:pt x="6251" y="156192"/>
                </a:lnTo>
                <a:lnTo>
                  <a:pt x="315" y="156192"/>
                </a:lnTo>
                <a:lnTo>
                  <a:pt x="315" y="150258"/>
                </a:lnTo>
                <a:close/>
                <a:moveTo>
                  <a:pt x="12498" y="150258"/>
                </a:moveTo>
                <a:lnTo>
                  <a:pt x="12498" y="156192"/>
                </a:lnTo>
                <a:lnTo>
                  <a:pt x="6562" y="156192"/>
                </a:lnTo>
                <a:lnTo>
                  <a:pt x="6562" y="150258"/>
                </a:lnTo>
                <a:close/>
                <a:moveTo>
                  <a:pt x="18745" y="150258"/>
                </a:moveTo>
                <a:lnTo>
                  <a:pt x="18745" y="156192"/>
                </a:lnTo>
                <a:lnTo>
                  <a:pt x="12810" y="156192"/>
                </a:lnTo>
                <a:lnTo>
                  <a:pt x="12810" y="150258"/>
                </a:lnTo>
                <a:close/>
                <a:moveTo>
                  <a:pt x="24992" y="150258"/>
                </a:moveTo>
                <a:lnTo>
                  <a:pt x="24992" y="156192"/>
                </a:lnTo>
                <a:lnTo>
                  <a:pt x="19058" y="156192"/>
                </a:lnTo>
                <a:lnTo>
                  <a:pt x="19058" y="150258"/>
                </a:lnTo>
                <a:close/>
                <a:moveTo>
                  <a:pt x="31241" y="150258"/>
                </a:moveTo>
                <a:lnTo>
                  <a:pt x="31241" y="156192"/>
                </a:lnTo>
                <a:lnTo>
                  <a:pt x="25305" y="156192"/>
                </a:lnTo>
                <a:lnTo>
                  <a:pt x="25305" y="150258"/>
                </a:lnTo>
                <a:close/>
                <a:moveTo>
                  <a:pt x="37489" y="150258"/>
                </a:moveTo>
                <a:lnTo>
                  <a:pt x="37489" y="156192"/>
                </a:lnTo>
                <a:lnTo>
                  <a:pt x="31553" y="156192"/>
                </a:lnTo>
                <a:lnTo>
                  <a:pt x="31553" y="150258"/>
                </a:lnTo>
                <a:close/>
                <a:moveTo>
                  <a:pt x="43737" y="150258"/>
                </a:moveTo>
                <a:lnTo>
                  <a:pt x="43737" y="156192"/>
                </a:lnTo>
                <a:lnTo>
                  <a:pt x="37802" y="156192"/>
                </a:lnTo>
                <a:lnTo>
                  <a:pt x="37802" y="150258"/>
                </a:lnTo>
                <a:close/>
                <a:moveTo>
                  <a:pt x="49985" y="150258"/>
                </a:moveTo>
                <a:lnTo>
                  <a:pt x="49985" y="156192"/>
                </a:lnTo>
                <a:lnTo>
                  <a:pt x="44049" y="156192"/>
                </a:lnTo>
                <a:lnTo>
                  <a:pt x="44049" y="150258"/>
                </a:lnTo>
                <a:close/>
                <a:moveTo>
                  <a:pt x="56232" y="150258"/>
                </a:moveTo>
                <a:lnTo>
                  <a:pt x="56232" y="156192"/>
                </a:lnTo>
                <a:lnTo>
                  <a:pt x="50296" y="156192"/>
                </a:lnTo>
                <a:lnTo>
                  <a:pt x="50296" y="150258"/>
                </a:lnTo>
                <a:close/>
                <a:moveTo>
                  <a:pt x="62480" y="150258"/>
                </a:moveTo>
                <a:lnTo>
                  <a:pt x="62480" y="156192"/>
                </a:lnTo>
                <a:lnTo>
                  <a:pt x="56545" y="156192"/>
                </a:lnTo>
                <a:lnTo>
                  <a:pt x="56545" y="150258"/>
                </a:lnTo>
                <a:close/>
                <a:moveTo>
                  <a:pt x="68727" y="150258"/>
                </a:moveTo>
                <a:lnTo>
                  <a:pt x="68727" y="156192"/>
                </a:lnTo>
                <a:lnTo>
                  <a:pt x="62792" y="156192"/>
                </a:lnTo>
                <a:lnTo>
                  <a:pt x="62792" y="150258"/>
                </a:lnTo>
                <a:close/>
                <a:moveTo>
                  <a:pt x="74975" y="150258"/>
                </a:moveTo>
                <a:lnTo>
                  <a:pt x="74975" y="156192"/>
                </a:lnTo>
                <a:lnTo>
                  <a:pt x="69039" y="156192"/>
                </a:lnTo>
                <a:lnTo>
                  <a:pt x="69039" y="150258"/>
                </a:lnTo>
                <a:close/>
                <a:moveTo>
                  <a:pt x="81223" y="150258"/>
                </a:moveTo>
                <a:lnTo>
                  <a:pt x="81223" y="156192"/>
                </a:lnTo>
                <a:lnTo>
                  <a:pt x="75286" y="156192"/>
                </a:lnTo>
                <a:lnTo>
                  <a:pt x="75286" y="150258"/>
                </a:lnTo>
                <a:close/>
                <a:moveTo>
                  <a:pt x="87470" y="150258"/>
                </a:moveTo>
                <a:lnTo>
                  <a:pt x="87470" y="156192"/>
                </a:lnTo>
                <a:lnTo>
                  <a:pt x="81535" y="156192"/>
                </a:lnTo>
                <a:lnTo>
                  <a:pt x="81535" y="150258"/>
                </a:lnTo>
                <a:close/>
                <a:moveTo>
                  <a:pt x="93718" y="150258"/>
                </a:moveTo>
                <a:lnTo>
                  <a:pt x="93718" y="156192"/>
                </a:lnTo>
                <a:lnTo>
                  <a:pt x="87784" y="156192"/>
                </a:lnTo>
                <a:lnTo>
                  <a:pt x="87784" y="150258"/>
                </a:lnTo>
                <a:close/>
                <a:moveTo>
                  <a:pt x="99967" y="150258"/>
                </a:moveTo>
                <a:lnTo>
                  <a:pt x="99967" y="156192"/>
                </a:lnTo>
                <a:lnTo>
                  <a:pt x="94031" y="156192"/>
                </a:lnTo>
                <a:lnTo>
                  <a:pt x="94031" y="150258"/>
                </a:lnTo>
                <a:close/>
                <a:moveTo>
                  <a:pt x="106214" y="150258"/>
                </a:moveTo>
                <a:lnTo>
                  <a:pt x="106214" y="156192"/>
                </a:lnTo>
                <a:lnTo>
                  <a:pt x="100278" y="156192"/>
                </a:lnTo>
                <a:lnTo>
                  <a:pt x="100278" y="150258"/>
                </a:lnTo>
                <a:close/>
                <a:moveTo>
                  <a:pt x="112461" y="150258"/>
                </a:moveTo>
                <a:lnTo>
                  <a:pt x="112461" y="156192"/>
                </a:lnTo>
                <a:lnTo>
                  <a:pt x="106527" y="156192"/>
                </a:lnTo>
                <a:lnTo>
                  <a:pt x="106527" y="150258"/>
                </a:lnTo>
                <a:close/>
                <a:moveTo>
                  <a:pt x="118710" y="150258"/>
                </a:moveTo>
                <a:lnTo>
                  <a:pt x="118710" y="156192"/>
                </a:lnTo>
                <a:lnTo>
                  <a:pt x="112774" y="156192"/>
                </a:lnTo>
                <a:lnTo>
                  <a:pt x="112774" y="150258"/>
                </a:lnTo>
                <a:close/>
                <a:moveTo>
                  <a:pt x="124957" y="150258"/>
                </a:moveTo>
                <a:lnTo>
                  <a:pt x="124957" y="156192"/>
                </a:lnTo>
                <a:lnTo>
                  <a:pt x="119021" y="156192"/>
                </a:lnTo>
                <a:lnTo>
                  <a:pt x="119021" y="150258"/>
                </a:lnTo>
                <a:close/>
                <a:moveTo>
                  <a:pt x="131204" y="150258"/>
                </a:moveTo>
                <a:lnTo>
                  <a:pt x="131204" y="156192"/>
                </a:lnTo>
                <a:lnTo>
                  <a:pt x="125270" y="156192"/>
                </a:lnTo>
                <a:lnTo>
                  <a:pt x="125270" y="150258"/>
                </a:lnTo>
                <a:close/>
                <a:moveTo>
                  <a:pt x="137451" y="150258"/>
                </a:moveTo>
                <a:lnTo>
                  <a:pt x="137451" y="156192"/>
                </a:lnTo>
                <a:lnTo>
                  <a:pt x="131517" y="156192"/>
                </a:lnTo>
                <a:lnTo>
                  <a:pt x="131517" y="150258"/>
                </a:lnTo>
                <a:close/>
                <a:moveTo>
                  <a:pt x="143702" y="150258"/>
                </a:moveTo>
                <a:lnTo>
                  <a:pt x="143702" y="156192"/>
                </a:lnTo>
                <a:lnTo>
                  <a:pt x="137766" y="156192"/>
                </a:lnTo>
                <a:lnTo>
                  <a:pt x="137766" y="150258"/>
                </a:lnTo>
                <a:close/>
                <a:moveTo>
                  <a:pt x="149949" y="150258"/>
                </a:moveTo>
                <a:lnTo>
                  <a:pt x="149949" y="156192"/>
                </a:lnTo>
                <a:lnTo>
                  <a:pt x="144015" y="156192"/>
                </a:lnTo>
                <a:lnTo>
                  <a:pt x="144015" y="150258"/>
                </a:lnTo>
                <a:close/>
                <a:moveTo>
                  <a:pt x="156196" y="150258"/>
                </a:moveTo>
                <a:lnTo>
                  <a:pt x="156196" y="156192"/>
                </a:lnTo>
                <a:lnTo>
                  <a:pt x="150262" y="156192"/>
                </a:lnTo>
                <a:lnTo>
                  <a:pt x="150262" y="150258"/>
                </a:lnTo>
                <a:close/>
                <a:moveTo>
                  <a:pt x="162445" y="150258"/>
                </a:moveTo>
                <a:lnTo>
                  <a:pt x="162445" y="156192"/>
                </a:lnTo>
                <a:lnTo>
                  <a:pt x="156509" y="156192"/>
                </a:lnTo>
                <a:lnTo>
                  <a:pt x="156509" y="150258"/>
                </a:lnTo>
                <a:close/>
                <a:moveTo>
                  <a:pt x="168692" y="150258"/>
                </a:moveTo>
                <a:lnTo>
                  <a:pt x="168692" y="156192"/>
                </a:lnTo>
                <a:lnTo>
                  <a:pt x="162756" y="156192"/>
                </a:lnTo>
                <a:lnTo>
                  <a:pt x="162756" y="150258"/>
                </a:lnTo>
                <a:close/>
                <a:moveTo>
                  <a:pt x="174939" y="150258"/>
                </a:moveTo>
                <a:lnTo>
                  <a:pt x="174939" y="156192"/>
                </a:lnTo>
                <a:lnTo>
                  <a:pt x="169005" y="156192"/>
                </a:lnTo>
                <a:lnTo>
                  <a:pt x="169005" y="150258"/>
                </a:lnTo>
                <a:close/>
                <a:moveTo>
                  <a:pt x="181186" y="150258"/>
                </a:moveTo>
                <a:lnTo>
                  <a:pt x="181186" y="156192"/>
                </a:lnTo>
                <a:lnTo>
                  <a:pt x="175252" y="156192"/>
                </a:lnTo>
                <a:lnTo>
                  <a:pt x="175252" y="150258"/>
                </a:lnTo>
                <a:close/>
                <a:moveTo>
                  <a:pt x="187433" y="150258"/>
                </a:moveTo>
                <a:lnTo>
                  <a:pt x="187433" y="156192"/>
                </a:lnTo>
                <a:lnTo>
                  <a:pt x="181499" y="156192"/>
                </a:lnTo>
                <a:lnTo>
                  <a:pt x="181499" y="150258"/>
                </a:lnTo>
                <a:close/>
                <a:moveTo>
                  <a:pt x="193682" y="150258"/>
                </a:moveTo>
                <a:lnTo>
                  <a:pt x="193682" y="156192"/>
                </a:lnTo>
                <a:lnTo>
                  <a:pt x="187746" y="156192"/>
                </a:lnTo>
                <a:lnTo>
                  <a:pt x="187746" y="150258"/>
                </a:lnTo>
                <a:close/>
                <a:moveTo>
                  <a:pt x="199931" y="150258"/>
                </a:moveTo>
                <a:lnTo>
                  <a:pt x="199931" y="156192"/>
                </a:lnTo>
                <a:lnTo>
                  <a:pt x="193996" y="156192"/>
                </a:lnTo>
                <a:lnTo>
                  <a:pt x="193996" y="150258"/>
                </a:lnTo>
                <a:close/>
                <a:moveTo>
                  <a:pt x="206180" y="150258"/>
                </a:moveTo>
                <a:lnTo>
                  <a:pt x="206180" y="156192"/>
                </a:lnTo>
                <a:lnTo>
                  <a:pt x="200244" y="156192"/>
                </a:lnTo>
                <a:lnTo>
                  <a:pt x="200244" y="150258"/>
                </a:lnTo>
                <a:close/>
                <a:moveTo>
                  <a:pt x="212427" y="150258"/>
                </a:moveTo>
                <a:lnTo>
                  <a:pt x="212427" y="156192"/>
                </a:lnTo>
                <a:lnTo>
                  <a:pt x="206491" y="156192"/>
                </a:lnTo>
                <a:lnTo>
                  <a:pt x="206491" y="150258"/>
                </a:lnTo>
                <a:close/>
                <a:moveTo>
                  <a:pt x="218674" y="150258"/>
                </a:moveTo>
                <a:lnTo>
                  <a:pt x="218674" y="156192"/>
                </a:lnTo>
                <a:lnTo>
                  <a:pt x="212739" y="156192"/>
                </a:lnTo>
                <a:lnTo>
                  <a:pt x="212739" y="150258"/>
                </a:lnTo>
                <a:close/>
                <a:moveTo>
                  <a:pt x="224921" y="150258"/>
                </a:moveTo>
                <a:lnTo>
                  <a:pt x="224921" y="156192"/>
                </a:lnTo>
                <a:lnTo>
                  <a:pt x="218987" y="156192"/>
                </a:lnTo>
                <a:lnTo>
                  <a:pt x="218987" y="150258"/>
                </a:lnTo>
                <a:close/>
                <a:moveTo>
                  <a:pt x="231170" y="150258"/>
                </a:moveTo>
                <a:lnTo>
                  <a:pt x="231170" y="156192"/>
                </a:lnTo>
                <a:lnTo>
                  <a:pt x="225234" y="156192"/>
                </a:lnTo>
                <a:lnTo>
                  <a:pt x="225234" y="150258"/>
                </a:lnTo>
                <a:close/>
                <a:moveTo>
                  <a:pt x="237417" y="150258"/>
                </a:moveTo>
                <a:lnTo>
                  <a:pt x="237417" y="156192"/>
                </a:lnTo>
                <a:lnTo>
                  <a:pt x="231481" y="156192"/>
                </a:lnTo>
                <a:lnTo>
                  <a:pt x="231481" y="150258"/>
                </a:lnTo>
                <a:close/>
                <a:moveTo>
                  <a:pt x="243664" y="150258"/>
                </a:moveTo>
                <a:lnTo>
                  <a:pt x="243664" y="156192"/>
                </a:lnTo>
                <a:lnTo>
                  <a:pt x="237729" y="156192"/>
                </a:lnTo>
                <a:lnTo>
                  <a:pt x="237729" y="150258"/>
                </a:lnTo>
                <a:close/>
                <a:moveTo>
                  <a:pt x="249911" y="150258"/>
                </a:moveTo>
                <a:lnTo>
                  <a:pt x="249911" y="156192"/>
                </a:lnTo>
                <a:lnTo>
                  <a:pt x="243977" y="156192"/>
                </a:lnTo>
                <a:lnTo>
                  <a:pt x="243977" y="150258"/>
                </a:lnTo>
                <a:close/>
                <a:moveTo>
                  <a:pt x="256161" y="150258"/>
                </a:moveTo>
                <a:lnTo>
                  <a:pt x="256161" y="156192"/>
                </a:lnTo>
                <a:lnTo>
                  <a:pt x="250225" y="156192"/>
                </a:lnTo>
                <a:lnTo>
                  <a:pt x="250225" y="150258"/>
                </a:lnTo>
                <a:close/>
                <a:moveTo>
                  <a:pt x="262409" y="150258"/>
                </a:moveTo>
                <a:lnTo>
                  <a:pt x="262409" y="156192"/>
                </a:lnTo>
                <a:lnTo>
                  <a:pt x="256474" y="156192"/>
                </a:lnTo>
                <a:lnTo>
                  <a:pt x="256474" y="150258"/>
                </a:lnTo>
                <a:close/>
                <a:moveTo>
                  <a:pt x="268656" y="150258"/>
                </a:moveTo>
                <a:lnTo>
                  <a:pt x="268656" y="156192"/>
                </a:lnTo>
                <a:lnTo>
                  <a:pt x="262721" y="156192"/>
                </a:lnTo>
                <a:lnTo>
                  <a:pt x="262721" y="150258"/>
                </a:lnTo>
                <a:close/>
                <a:moveTo>
                  <a:pt x="274904" y="150258"/>
                </a:moveTo>
                <a:lnTo>
                  <a:pt x="274904" y="156192"/>
                </a:lnTo>
                <a:lnTo>
                  <a:pt x="268968" y="156192"/>
                </a:lnTo>
                <a:lnTo>
                  <a:pt x="268968" y="150258"/>
                </a:lnTo>
                <a:close/>
                <a:moveTo>
                  <a:pt x="158" y="0"/>
                </a:moveTo>
                <a:lnTo>
                  <a:pt x="158" y="157"/>
                </a:lnTo>
                <a:lnTo>
                  <a:pt x="0" y="157"/>
                </a:lnTo>
                <a:lnTo>
                  <a:pt x="0" y="156350"/>
                </a:lnTo>
                <a:lnTo>
                  <a:pt x="158" y="156350"/>
                </a:lnTo>
                <a:lnTo>
                  <a:pt x="158" y="156508"/>
                </a:lnTo>
                <a:lnTo>
                  <a:pt x="275059" y="156508"/>
                </a:lnTo>
                <a:lnTo>
                  <a:pt x="275059" y="156350"/>
                </a:lnTo>
                <a:lnTo>
                  <a:pt x="275215" y="156350"/>
                </a:lnTo>
                <a:lnTo>
                  <a:pt x="275215" y="155"/>
                </a:lnTo>
                <a:lnTo>
                  <a:pt x="275059" y="155"/>
                </a:lnTo>
                <a:lnTo>
                  <a:pt x="275059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89"/>
          </a:p>
        </p:txBody>
      </p:sp>
      <p:sp>
        <p:nvSpPr>
          <p:cNvPr id="36" name="Google Shape;36;p6"/>
          <p:cNvSpPr txBox="1">
            <a:spLocks noGrp="1"/>
          </p:cNvSpPr>
          <p:nvPr>
            <p:ph type="title"/>
          </p:nvPr>
        </p:nvSpPr>
        <p:spPr>
          <a:xfrm>
            <a:off x="960000" y="720000"/>
            <a:ext cx="10272000" cy="63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4552641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CB8FB671-D110-4C75-BC20-D71012F4A8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1456EF-EDA7-466D-90A9-97D47B7037CB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2022/10/4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14D5A602-2A66-4B9D-AC99-DCA045FC37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EAFDC037-E85D-4B1C-AAF2-707E200379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7D73ED-7EBB-4E11-B60B-79773C5177D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13171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468E56B-88A9-4A63-AA39-EEC66F4BBF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ADAD1967-9EA4-49D8-B47A-A4928B9BDA0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7B30B7C7-9F69-405B-A724-A56FFE8CF0D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15A3FB0E-9CF1-484B-B4E7-EDED727E82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1456EF-EDA7-466D-90A9-97D47B7037CB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2022/10/4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A0058464-C1D5-4E69-91AB-FEEADBE5E5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4FD4698F-D47F-464C-8A82-581E076C79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7D73ED-7EBB-4E11-B60B-79773C5177D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163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CACE7E5-5001-424A-AA19-22C73E2924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D37281FE-6EDA-43D6-9015-553BF16EDF8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D30C39A6-BBC0-4016-B558-EF17FDE3498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9C7275C6-0447-48E4-871A-D2274E6D96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1456EF-EDA7-466D-90A9-97D47B7037CB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2022/10/4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4EAF0A44-B67C-432B-AF7A-A261D75E71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654500BC-68D8-47FB-87BF-3CAD99BFFB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7D73ED-7EBB-4E11-B60B-79773C5177D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18048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8DF56CA-60B2-41D2-9BC1-9F491180B7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4D036413-0D1F-49C6-ABC3-E88B00AA9D1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990967AC-5B2E-4CE5-B02B-28F41E919F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1456EF-EDA7-466D-90A9-97D47B7037CB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2022/10/4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8E7432D6-B28E-4415-90A8-1491910D2A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CFD1B169-DE41-4C59-B264-6376E14F05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7D73ED-7EBB-4E11-B60B-79773C5177D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49832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EF2B3E7E-5BF0-4A59-8E75-85A611782CB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98194D29-58BB-4975-B376-EF1A5BC29E8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F808C711-39DA-4EF0-8F62-5B958554AD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1456EF-EDA7-466D-90A9-97D47B7037CB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2022/10/4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E334A974-65FE-4464-B01A-02E8F7EFEA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C5120632-8296-4676-AD40-600AE63B59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7D73ED-7EBB-4E11-B60B-79773C5177D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62647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/>
          <p:cNvSpPr>
            <a:spLocks noGrp="1"/>
          </p:cNvSpPr>
          <p:nvPr>
            <p:ph type="pic" sz="quarter" idx="21"/>
          </p:nvPr>
        </p:nvSpPr>
        <p:spPr>
          <a:xfrm>
            <a:off x="6659563" y="2632075"/>
            <a:ext cx="4295775" cy="2684463"/>
          </a:xfrm>
          <a:prstGeom prst="rect">
            <a:avLst/>
          </a:prstGeom>
        </p:spPr>
        <p:txBody>
          <a:bodyPr/>
          <a:lstStyle/>
          <a:p>
            <a:endParaRPr lang="id-ID"/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877887" y="4664885"/>
            <a:ext cx="827316" cy="827314"/>
          </a:xfrm>
          <a:custGeom>
            <a:avLst/>
            <a:gdLst>
              <a:gd name="connsiteX0" fmla="*/ 353639 w 707278"/>
              <a:gd name="connsiteY0" fmla="*/ 0 h 707276"/>
              <a:gd name="connsiteX1" fmla="*/ 707278 w 707278"/>
              <a:gd name="connsiteY1" fmla="*/ 353638 h 707276"/>
              <a:gd name="connsiteX2" fmla="*/ 353639 w 707278"/>
              <a:gd name="connsiteY2" fmla="*/ 707276 h 707276"/>
              <a:gd name="connsiteX3" fmla="*/ 0 w 707278"/>
              <a:gd name="connsiteY3" fmla="*/ 353638 h 707276"/>
              <a:gd name="connsiteX4" fmla="*/ 353639 w 707278"/>
              <a:gd name="connsiteY4" fmla="*/ 0 h 7072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07278" h="707276">
                <a:moveTo>
                  <a:pt x="353639" y="0"/>
                </a:moveTo>
                <a:cubicBezTo>
                  <a:pt x="548948" y="0"/>
                  <a:pt x="707278" y="158329"/>
                  <a:pt x="707278" y="353638"/>
                </a:cubicBezTo>
                <a:cubicBezTo>
                  <a:pt x="707278" y="548947"/>
                  <a:pt x="548948" y="707276"/>
                  <a:pt x="353639" y="707276"/>
                </a:cubicBezTo>
                <a:cubicBezTo>
                  <a:pt x="158330" y="707276"/>
                  <a:pt x="0" y="548947"/>
                  <a:pt x="0" y="353638"/>
                </a:cubicBezTo>
                <a:cubicBezTo>
                  <a:pt x="0" y="158329"/>
                  <a:pt x="158330" y="0"/>
                  <a:pt x="353639" y="0"/>
                </a:cubicBezTo>
                <a:close/>
              </a:path>
            </a:pathLst>
          </a:custGeom>
          <a:effectLst>
            <a:outerShdw blurRad="127000" sx="102000" sy="102000" algn="ctr" rotWithShape="0">
              <a:schemeClr val="tx1">
                <a:lumMod val="95000"/>
                <a:lumOff val="5000"/>
                <a:alpha val="40000"/>
              </a:schemeClr>
            </a:outerShdw>
          </a:effectLst>
        </p:spPr>
        <p:txBody>
          <a:bodyPr wrap="square">
            <a:noAutofit/>
          </a:bodyPr>
          <a:lstStyle>
            <a:lvl1pPr marL="0" indent="0">
              <a:buNone/>
              <a:defRPr sz="100"/>
            </a:lvl1pPr>
          </a:lstStyle>
          <a:p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36897731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25B2B0-692A-46A2-956F-D87A1A3CFB5B}" type="datetimeFigureOut">
              <a:rPr lang="zh-CN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2022/10/4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E584FB-8213-408C-973A-0BFE315A5B2C}" type="slidenum">
              <a:rPr lang="zh-CN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22500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067208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8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ClrTx/>
              <a:buFontTx/>
              <a:buNone/>
            </a:pPr>
            <a:endParaRPr lang="zh-CN" altLang="en-US" sz="1800" kern="120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38844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2" y="2130429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2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4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892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38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785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31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67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62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57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06E9206-D2D6-4057-92D4-39C87A03E66D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10/4/2022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1263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 title and description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9"/>
          <p:cNvSpPr/>
          <p:nvPr/>
        </p:nvSpPr>
        <p:spPr>
          <a:xfrm>
            <a:off x="279167" y="281802"/>
            <a:ext cx="11633380" cy="6294271"/>
          </a:xfrm>
          <a:custGeom>
            <a:avLst/>
            <a:gdLst/>
            <a:ahLst/>
            <a:cxnLst/>
            <a:rect l="l" t="t" r="r" b="b"/>
            <a:pathLst>
              <a:path w="275216" h="156509" extrusionOk="0">
                <a:moveTo>
                  <a:pt x="6251" y="311"/>
                </a:moveTo>
                <a:lnTo>
                  <a:pt x="6251" y="6247"/>
                </a:lnTo>
                <a:lnTo>
                  <a:pt x="315" y="6247"/>
                </a:lnTo>
                <a:lnTo>
                  <a:pt x="315" y="311"/>
                </a:lnTo>
                <a:close/>
                <a:moveTo>
                  <a:pt x="12498" y="311"/>
                </a:moveTo>
                <a:lnTo>
                  <a:pt x="12498" y="6247"/>
                </a:lnTo>
                <a:lnTo>
                  <a:pt x="6562" y="6247"/>
                </a:lnTo>
                <a:lnTo>
                  <a:pt x="6562" y="311"/>
                </a:lnTo>
                <a:close/>
                <a:moveTo>
                  <a:pt x="18745" y="311"/>
                </a:moveTo>
                <a:lnTo>
                  <a:pt x="18745" y="6247"/>
                </a:lnTo>
                <a:lnTo>
                  <a:pt x="12810" y="6247"/>
                </a:lnTo>
                <a:lnTo>
                  <a:pt x="12810" y="311"/>
                </a:lnTo>
                <a:close/>
                <a:moveTo>
                  <a:pt x="24992" y="311"/>
                </a:moveTo>
                <a:lnTo>
                  <a:pt x="24992" y="6247"/>
                </a:lnTo>
                <a:lnTo>
                  <a:pt x="19058" y="6247"/>
                </a:lnTo>
                <a:lnTo>
                  <a:pt x="19058" y="311"/>
                </a:lnTo>
                <a:close/>
                <a:moveTo>
                  <a:pt x="31241" y="311"/>
                </a:moveTo>
                <a:lnTo>
                  <a:pt x="31241" y="6247"/>
                </a:lnTo>
                <a:lnTo>
                  <a:pt x="25305" y="6247"/>
                </a:lnTo>
                <a:lnTo>
                  <a:pt x="25305" y="311"/>
                </a:lnTo>
                <a:close/>
                <a:moveTo>
                  <a:pt x="37489" y="311"/>
                </a:moveTo>
                <a:lnTo>
                  <a:pt x="37489" y="6247"/>
                </a:lnTo>
                <a:lnTo>
                  <a:pt x="31553" y="6247"/>
                </a:lnTo>
                <a:lnTo>
                  <a:pt x="31553" y="311"/>
                </a:lnTo>
                <a:close/>
                <a:moveTo>
                  <a:pt x="43737" y="311"/>
                </a:moveTo>
                <a:lnTo>
                  <a:pt x="43737" y="6247"/>
                </a:lnTo>
                <a:lnTo>
                  <a:pt x="37802" y="6247"/>
                </a:lnTo>
                <a:lnTo>
                  <a:pt x="37802" y="311"/>
                </a:lnTo>
                <a:close/>
                <a:moveTo>
                  <a:pt x="49985" y="311"/>
                </a:moveTo>
                <a:lnTo>
                  <a:pt x="49985" y="6247"/>
                </a:lnTo>
                <a:lnTo>
                  <a:pt x="44049" y="6247"/>
                </a:lnTo>
                <a:lnTo>
                  <a:pt x="44049" y="311"/>
                </a:lnTo>
                <a:close/>
                <a:moveTo>
                  <a:pt x="56232" y="311"/>
                </a:moveTo>
                <a:lnTo>
                  <a:pt x="56232" y="6247"/>
                </a:lnTo>
                <a:lnTo>
                  <a:pt x="50296" y="6247"/>
                </a:lnTo>
                <a:lnTo>
                  <a:pt x="50296" y="311"/>
                </a:lnTo>
                <a:close/>
                <a:moveTo>
                  <a:pt x="62480" y="311"/>
                </a:moveTo>
                <a:lnTo>
                  <a:pt x="62480" y="6247"/>
                </a:lnTo>
                <a:lnTo>
                  <a:pt x="56545" y="6247"/>
                </a:lnTo>
                <a:lnTo>
                  <a:pt x="56545" y="311"/>
                </a:lnTo>
                <a:close/>
                <a:moveTo>
                  <a:pt x="68727" y="311"/>
                </a:moveTo>
                <a:lnTo>
                  <a:pt x="68727" y="6247"/>
                </a:lnTo>
                <a:lnTo>
                  <a:pt x="62792" y="6247"/>
                </a:lnTo>
                <a:lnTo>
                  <a:pt x="62792" y="311"/>
                </a:lnTo>
                <a:close/>
                <a:moveTo>
                  <a:pt x="74975" y="311"/>
                </a:moveTo>
                <a:lnTo>
                  <a:pt x="74975" y="6247"/>
                </a:lnTo>
                <a:lnTo>
                  <a:pt x="69039" y="6247"/>
                </a:lnTo>
                <a:lnTo>
                  <a:pt x="69039" y="311"/>
                </a:lnTo>
                <a:close/>
                <a:moveTo>
                  <a:pt x="81223" y="311"/>
                </a:moveTo>
                <a:lnTo>
                  <a:pt x="81223" y="6247"/>
                </a:lnTo>
                <a:lnTo>
                  <a:pt x="75286" y="6247"/>
                </a:lnTo>
                <a:lnTo>
                  <a:pt x="75286" y="311"/>
                </a:lnTo>
                <a:close/>
                <a:moveTo>
                  <a:pt x="87470" y="311"/>
                </a:moveTo>
                <a:lnTo>
                  <a:pt x="87470" y="6247"/>
                </a:lnTo>
                <a:lnTo>
                  <a:pt x="81535" y="6247"/>
                </a:lnTo>
                <a:lnTo>
                  <a:pt x="81535" y="311"/>
                </a:lnTo>
                <a:close/>
                <a:moveTo>
                  <a:pt x="93720" y="311"/>
                </a:moveTo>
                <a:lnTo>
                  <a:pt x="93720" y="6247"/>
                </a:lnTo>
                <a:lnTo>
                  <a:pt x="87784" y="6247"/>
                </a:lnTo>
                <a:lnTo>
                  <a:pt x="87784" y="311"/>
                </a:lnTo>
                <a:close/>
                <a:moveTo>
                  <a:pt x="99967" y="311"/>
                </a:moveTo>
                <a:lnTo>
                  <a:pt x="99967" y="6247"/>
                </a:lnTo>
                <a:lnTo>
                  <a:pt x="94031" y="6247"/>
                </a:lnTo>
                <a:lnTo>
                  <a:pt x="94031" y="311"/>
                </a:lnTo>
                <a:close/>
                <a:moveTo>
                  <a:pt x="106214" y="311"/>
                </a:moveTo>
                <a:lnTo>
                  <a:pt x="106214" y="6247"/>
                </a:lnTo>
                <a:lnTo>
                  <a:pt x="100280" y="6247"/>
                </a:lnTo>
                <a:lnTo>
                  <a:pt x="100280" y="311"/>
                </a:lnTo>
                <a:close/>
                <a:moveTo>
                  <a:pt x="112461" y="311"/>
                </a:moveTo>
                <a:lnTo>
                  <a:pt x="112461" y="6247"/>
                </a:lnTo>
                <a:lnTo>
                  <a:pt x="106527" y="6247"/>
                </a:lnTo>
                <a:lnTo>
                  <a:pt x="106527" y="311"/>
                </a:lnTo>
                <a:close/>
                <a:moveTo>
                  <a:pt x="118710" y="311"/>
                </a:moveTo>
                <a:lnTo>
                  <a:pt x="118710" y="6247"/>
                </a:lnTo>
                <a:lnTo>
                  <a:pt x="112774" y="6247"/>
                </a:lnTo>
                <a:lnTo>
                  <a:pt x="112774" y="311"/>
                </a:lnTo>
                <a:close/>
                <a:moveTo>
                  <a:pt x="124957" y="311"/>
                </a:moveTo>
                <a:lnTo>
                  <a:pt x="124957" y="6247"/>
                </a:lnTo>
                <a:lnTo>
                  <a:pt x="119021" y="6247"/>
                </a:lnTo>
                <a:lnTo>
                  <a:pt x="119021" y="311"/>
                </a:lnTo>
                <a:close/>
                <a:moveTo>
                  <a:pt x="131204" y="311"/>
                </a:moveTo>
                <a:lnTo>
                  <a:pt x="131204" y="6247"/>
                </a:lnTo>
                <a:lnTo>
                  <a:pt x="125270" y="6247"/>
                </a:lnTo>
                <a:lnTo>
                  <a:pt x="125270" y="311"/>
                </a:lnTo>
                <a:close/>
                <a:moveTo>
                  <a:pt x="137451" y="311"/>
                </a:moveTo>
                <a:lnTo>
                  <a:pt x="137451" y="6247"/>
                </a:lnTo>
                <a:lnTo>
                  <a:pt x="131517" y="6247"/>
                </a:lnTo>
                <a:lnTo>
                  <a:pt x="131517" y="311"/>
                </a:lnTo>
                <a:close/>
                <a:moveTo>
                  <a:pt x="143702" y="311"/>
                </a:moveTo>
                <a:lnTo>
                  <a:pt x="143702" y="6247"/>
                </a:lnTo>
                <a:lnTo>
                  <a:pt x="137766" y="6247"/>
                </a:lnTo>
                <a:lnTo>
                  <a:pt x="137766" y="311"/>
                </a:lnTo>
                <a:close/>
                <a:moveTo>
                  <a:pt x="149949" y="311"/>
                </a:moveTo>
                <a:lnTo>
                  <a:pt x="149949" y="6247"/>
                </a:lnTo>
                <a:lnTo>
                  <a:pt x="144015" y="6247"/>
                </a:lnTo>
                <a:lnTo>
                  <a:pt x="144015" y="311"/>
                </a:lnTo>
                <a:close/>
                <a:moveTo>
                  <a:pt x="156196" y="311"/>
                </a:moveTo>
                <a:lnTo>
                  <a:pt x="156196" y="6247"/>
                </a:lnTo>
                <a:lnTo>
                  <a:pt x="150262" y="6247"/>
                </a:lnTo>
                <a:lnTo>
                  <a:pt x="150262" y="311"/>
                </a:lnTo>
                <a:close/>
                <a:moveTo>
                  <a:pt x="162445" y="311"/>
                </a:moveTo>
                <a:lnTo>
                  <a:pt x="162445" y="6247"/>
                </a:lnTo>
                <a:lnTo>
                  <a:pt x="156509" y="6247"/>
                </a:lnTo>
                <a:lnTo>
                  <a:pt x="156509" y="311"/>
                </a:lnTo>
                <a:close/>
                <a:moveTo>
                  <a:pt x="168692" y="311"/>
                </a:moveTo>
                <a:lnTo>
                  <a:pt x="168692" y="6247"/>
                </a:lnTo>
                <a:lnTo>
                  <a:pt x="162756" y="6247"/>
                </a:lnTo>
                <a:lnTo>
                  <a:pt x="162756" y="311"/>
                </a:lnTo>
                <a:close/>
                <a:moveTo>
                  <a:pt x="174939" y="311"/>
                </a:moveTo>
                <a:lnTo>
                  <a:pt x="174939" y="6247"/>
                </a:lnTo>
                <a:lnTo>
                  <a:pt x="169005" y="6247"/>
                </a:lnTo>
                <a:lnTo>
                  <a:pt x="169005" y="311"/>
                </a:lnTo>
                <a:close/>
                <a:moveTo>
                  <a:pt x="181186" y="311"/>
                </a:moveTo>
                <a:lnTo>
                  <a:pt x="181186" y="6247"/>
                </a:lnTo>
                <a:lnTo>
                  <a:pt x="175252" y="6247"/>
                </a:lnTo>
                <a:lnTo>
                  <a:pt x="175252" y="311"/>
                </a:lnTo>
                <a:close/>
                <a:moveTo>
                  <a:pt x="187435" y="311"/>
                </a:moveTo>
                <a:lnTo>
                  <a:pt x="187435" y="6247"/>
                </a:lnTo>
                <a:lnTo>
                  <a:pt x="181499" y="6247"/>
                </a:lnTo>
                <a:lnTo>
                  <a:pt x="181499" y="311"/>
                </a:lnTo>
                <a:close/>
                <a:moveTo>
                  <a:pt x="193684" y="311"/>
                </a:moveTo>
                <a:lnTo>
                  <a:pt x="193684" y="6247"/>
                </a:lnTo>
                <a:lnTo>
                  <a:pt x="187749" y="6247"/>
                </a:lnTo>
                <a:lnTo>
                  <a:pt x="187749" y="311"/>
                </a:lnTo>
                <a:close/>
                <a:moveTo>
                  <a:pt x="199931" y="311"/>
                </a:moveTo>
                <a:lnTo>
                  <a:pt x="199931" y="6247"/>
                </a:lnTo>
                <a:lnTo>
                  <a:pt x="193996" y="6247"/>
                </a:lnTo>
                <a:lnTo>
                  <a:pt x="193996" y="311"/>
                </a:lnTo>
                <a:close/>
                <a:moveTo>
                  <a:pt x="206180" y="311"/>
                </a:moveTo>
                <a:lnTo>
                  <a:pt x="206180" y="6247"/>
                </a:lnTo>
                <a:lnTo>
                  <a:pt x="200244" y="6247"/>
                </a:lnTo>
                <a:lnTo>
                  <a:pt x="200244" y="311"/>
                </a:lnTo>
                <a:close/>
                <a:moveTo>
                  <a:pt x="212427" y="311"/>
                </a:moveTo>
                <a:lnTo>
                  <a:pt x="212427" y="6247"/>
                </a:lnTo>
                <a:lnTo>
                  <a:pt x="206491" y="6247"/>
                </a:lnTo>
                <a:lnTo>
                  <a:pt x="206491" y="311"/>
                </a:lnTo>
                <a:close/>
                <a:moveTo>
                  <a:pt x="218674" y="311"/>
                </a:moveTo>
                <a:lnTo>
                  <a:pt x="218674" y="6247"/>
                </a:lnTo>
                <a:lnTo>
                  <a:pt x="212739" y="6247"/>
                </a:lnTo>
                <a:lnTo>
                  <a:pt x="212739" y="311"/>
                </a:lnTo>
                <a:close/>
                <a:moveTo>
                  <a:pt x="224921" y="311"/>
                </a:moveTo>
                <a:lnTo>
                  <a:pt x="224921" y="6247"/>
                </a:lnTo>
                <a:lnTo>
                  <a:pt x="218987" y="6247"/>
                </a:lnTo>
                <a:lnTo>
                  <a:pt x="218987" y="311"/>
                </a:lnTo>
                <a:close/>
                <a:moveTo>
                  <a:pt x="231170" y="311"/>
                </a:moveTo>
                <a:lnTo>
                  <a:pt x="231170" y="6247"/>
                </a:lnTo>
                <a:lnTo>
                  <a:pt x="225234" y="6247"/>
                </a:lnTo>
                <a:lnTo>
                  <a:pt x="225234" y="311"/>
                </a:lnTo>
                <a:close/>
                <a:moveTo>
                  <a:pt x="237417" y="311"/>
                </a:moveTo>
                <a:lnTo>
                  <a:pt x="237417" y="6247"/>
                </a:lnTo>
                <a:lnTo>
                  <a:pt x="231481" y="6247"/>
                </a:lnTo>
                <a:lnTo>
                  <a:pt x="231481" y="311"/>
                </a:lnTo>
                <a:close/>
                <a:moveTo>
                  <a:pt x="243664" y="311"/>
                </a:moveTo>
                <a:lnTo>
                  <a:pt x="243664" y="6247"/>
                </a:lnTo>
                <a:lnTo>
                  <a:pt x="237729" y="6247"/>
                </a:lnTo>
                <a:lnTo>
                  <a:pt x="237729" y="311"/>
                </a:lnTo>
                <a:close/>
                <a:moveTo>
                  <a:pt x="249914" y="311"/>
                </a:moveTo>
                <a:lnTo>
                  <a:pt x="249914" y="6247"/>
                </a:lnTo>
                <a:lnTo>
                  <a:pt x="243978" y="6247"/>
                </a:lnTo>
                <a:lnTo>
                  <a:pt x="243978" y="311"/>
                </a:lnTo>
                <a:close/>
                <a:moveTo>
                  <a:pt x="256161" y="311"/>
                </a:moveTo>
                <a:lnTo>
                  <a:pt x="256161" y="6247"/>
                </a:lnTo>
                <a:lnTo>
                  <a:pt x="250225" y="6247"/>
                </a:lnTo>
                <a:lnTo>
                  <a:pt x="250225" y="311"/>
                </a:lnTo>
                <a:close/>
                <a:moveTo>
                  <a:pt x="262409" y="311"/>
                </a:moveTo>
                <a:lnTo>
                  <a:pt x="262409" y="6247"/>
                </a:lnTo>
                <a:lnTo>
                  <a:pt x="256474" y="6247"/>
                </a:lnTo>
                <a:lnTo>
                  <a:pt x="256474" y="311"/>
                </a:lnTo>
                <a:close/>
                <a:moveTo>
                  <a:pt x="268656" y="311"/>
                </a:moveTo>
                <a:lnTo>
                  <a:pt x="268656" y="6247"/>
                </a:lnTo>
                <a:lnTo>
                  <a:pt x="262721" y="6247"/>
                </a:lnTo>
                <a:lnTo>
                  <a:pt x="262721" y="311"/>
                </a:lnTo>
                <a:close/>
                <a:moveTo>
                  <a:pt x="274904" y="311"/>
                </a:moveTo>
                <a:lnTo>
                  <a:pt x="274904" y="6247"/>
                </a:lnTo>
                <a:lnTo>
                  <a:pt x="268968" y="6247"/>
                </a:lnTo>
                <a:lnTo>
                  <a:pt x="268968" y="311"/>
                </a:lnTo>
                <a:close/>
                <a:moveTo>
                  <a:pt x="6251" y="6560"/>
                </a:moveTo>
                <a:lnTo>
                  <a:pt x="6251" y="12494"/>
                </a:lnTo>
                <a:lnTo>
                  <a:pt x="315" y="12494"/>
                </a:lnTo>
                <a:lnTo>
                  <a:pt x="315" y="6560"/>
                </a:lnTo>
                <a:close/>
                <a:moveTo>
                  <a:pt x="12498" y="6560"/>
                </a:moveTo>
                <a:lnTo>
                  <a:pt x="12498" y="12494"/>
                </a:lnTo>
                <a:lnTo>
                  <a:pt x="6562" y="12494"/>
                </a:lnTo>
                <a:lnTo>
                  <a:pt x="6562" y="6560"/>
                </a:lnTo>
                <a:close/>
                <a:moveTo>
                  <a:pt x="18745" y="6560"/>
                </a:moveTo>
                <a:lnTo>
                  <a:pt x="18745" y="12494"/>
                </a:lnTo>
                <a:lnTo>
                  <a:pt x="12810" y="12494"/>
                </a:lnTo>
                <a:lnTo>
                  <a:pt x="12810" y="6560"/>
                </a:lnTo>
                <a:close/>
                <a:moveTo>
                  <a:pt x="24992" y="6560"/>
                </a:moveTo>
                <a:lnTo>
                  <a:pt x="24992" y="12494"/>
                </a:lnTo>
                <a:lnTo>
                  <a:pt x="19058" y="12494"/>
                </a:lnTo>
                <a:lnTo>
                  <a:pt x="19058" y="6560"/>
                </a:lnTo>
                <a:close/>
                <a:moveTo>
                  <a:pt x="31241" y="6560"/>
                </a:moveTo>
                <a:lnTo>
                  <a:pt x="31241" y="12494"/>
                </a:lnTo>
                <a:lnTo>
                  <a:pt x="25305" y="12494"/>
                </a:lnTo>
                <a:lnTo>
                  <a:pt x="25305" y="6560"/>
                </a:lnTo>
                <a:close/>
                <a:moveTo>
                  <a:pt x="37489" y="6560"/>
                </a:moveTo>
                <a:lnTo>
                  <a:pt x="37489" y="12494"/>
                </a:lnTo>
                <a:lnTo>
                  <a:pt x="31553" y="12494"/>
                </a:lnTo>
                <a:lnTo>
                  <a:pt x="31553" y="6560"/>
                </a:lnTo>
                <a:close/>
                <a:moveTo>
                  <a:pt x="43737" y="6560"/>
                </a:moveTo>
                <a:lnTo>
                  <a:pt x="43737" y="12494"/>
                </a:lnTo>
                <a:lnTo>
                  <a:pt x="37802" y="12494"/>
                </a:lnTo>
                <a:lnTo>
                  <a:pt x="37802" y="6560"/>
                </a:lnTo>
                <a:close/>
                <a:moveTo>
                  <a:pt x="49985" y="6560"/>
                </a:moveTo>
                <a:lnTo>
                  <a:pt x="49985" y="12494"/>
                </a:lnTo>
                <a:lnTo>
                  <a:pt x="44049" y="12494"/>
                </a:lnTo>
                <a:lnTo>
                  <a:pt x="44049" y="6560"/>
                </a:lnTo>
                <a:close/>
                <a:moveTo>
                  <a:pt x="56232" y="6560"/>
                </a:moveTo>
                <a:lnTo>
                  <a:pt x="56232" y="12494"/>
                </a:lnTo>
                <a:lnTo>
                  <a:pt x="50296" y="12494"/>
                </a:lnTo>
                <a:lnTo>
                  <a:pt x="50296" y="6560"/>
                </a:lnTo>
                <a:close/>
                <a:moveTo>
                  <a:pt x="62480" y="6560"/>
                </a:moveTo>
                <a:lnTo>
                  <a:pt x="62480" y="12494"/>
                </a:lnTo>
                <a:lnTo>
                  <a:pt x="56545" y="12494"/>
                </a:lnTo>
                <a:lnTo>
                  <a:pt x="56545" y="6560"/>
                </a:lnTo>
                <a:close/>
                <a:moveTo>
                  <a:pt x="68727" y="6560"/>
                </a:moveTo>
                <a:lnTo>
                  <a:pt x="68727" y="12494"/>
                </a:lnTo>
                <a:lnTo>
                  <a:pt x="62792" y="12494"/>
                </a:lnTo>
                <a:lnTo>
                  <a:pt x="62792" y="6560"/>
                </a:lnTo>
                <a:close/>
                <a:moveTo>
                  <a:pt x="74975" y="6560"/>
                </a:moveTo>
                <a:lnTo>
                  <a:pt x="74975" y="12494"/>
                </a:lnTo>
                <a:lnTo>
                  <a:pt x="69039" y="12494"/>
                </a:lnTo>
                <a:lnTo>
                  <a:pt x="69039" y="6560"/>
                </a:lnTo>
                <a:close/>
                <a:moveTo>
                  <a:pt x="81223" y="6560"/>
                </a:moveTo>
                <a:lnTo>
                  <a:pt x="81223" y="12494"/>
                </a:lnTo>
                <a:lnTo>
                  <a:pt x="75286" y="12494"/>
                </a:lnTo>
                <a:lnTo>
                  <a:pt x="75286" y="6560"/>
                </a:lnTo>
                <a:close/>
                <a:moveTo>
                  <a:pt x="87470" y="6560"/>
                </a:moveTo>
                <a:lnTo>
                  <a:pt x="87470" y="12494"/>
                </a:lnTo>
                <a:lnTo>
                  <a:pt x="81535" y="12494"/>
                </a:lnTo>
                <a:lnTo>
                  <a:pt x="81535" y="6560"/>
                </a:lnTo>
                <a:close/>
                <a:moveTo>
                  <a:pt x="93720" y="6560"/>
                </a:moveTo>
                <a:lnTo>
                  <a:pt x="93720" y="12494"/>
                </a:lnTo>
                <a:lnTo>
                  <a:pt x="87784" y="12494"/>
                </a:lnTo>
                <a:lnTo>
                  <a:pt x="87784" y="6560"/>
                </a:lnTo>
                <a:close/>
                <a:moveTo>
                  <a:pt x="99967" y="6560"/>
                </a:moveTo>
                <a:lnTo>
                  <a:pt x="99967" y="12494"/>
                </a:lnTo>
                <a:lnTo>
                  <a:pt x="94031" y="12494"/>
                </a:lnTo>
                <a:lnTo>
                  <a:pt x="94031" y="6560"/>
                </a:lnTo>
                <a:close/>
                <a:moveTo>
                  <a:pt x="106214" y="6560"/>
                </a:moveTo>
                <a:lnTo>
                  <a:pt x="106214" y="12494"/>
                </a:lnTo>
                <a:lnTo>
                  <a:pt x="100280" y="12494"/>
                </a:lnTo>
                <a:lnTo>
                  <a:pt x="100280" y="6560"/>
                </a:lnTo>
                <a:close/>
                <a:moveTo>
                  <a:pt x="112461" y="6560"/>
                </a:moveTo>
                <a:lnTo>
                  <a:pt x="112461" y="12494"/>
                </a:lnTo>
                <a:lnTo>
                  <a:pt x="106527" y="12494"/>
                </a:lnTo>
                <a:lnTo>
                  <a:pt x="106527" y="6560"/>
                </a:lnTo>
                <a:close/>
                <a:moveTo>
                  <a:pt x="118710" y="6560"/>
                </a:moveTo>
                <a:lnTo>
                  <a:pt x="118710" y="12494"/>
                </a:lnTo>
                <a:lnTo>
                  <a:pt x="112774" y="12494"/>
                </a:lnTo>
                <a:lnTo>
                  <a:pt x="112774" y="6560"/>
                </a:lnTo>
                <a:close/>
                <a:moveTo>
                  <a:pt x="124957" y="6560"/>
                </a:moveTo>
                <a:lnTo>
                  <a:pt x="124957" y="12494"/>
                </a:lnTo>
                <a:lnTo>
                  <a:pt x="119021" y="12494"/>
                </a:lnTo>
                <a:lnTo>
                  <a:pt x="119021" y="6560"/>
                </a:lnTo>
                <a:close/>
                <a:moveTo>
                  <a:pt x="131204" y="6560"/>
                </a:moveTo>
                <a:lnTo>
                  <a:pt x="131204" y="12494"/>
                </a:lnTo>
                <a:lnTo>
                  <a:pt x="125270" y="12494"/>
                </a:lnTo>
                <a:lnTo>
                  <a:pt x="125270" y="6560"/>
                </a:lnTo>
                <a:close/>
                <a:moveTo>
                  <a:pt x="137451" y="6560"/>
                </a:moveTo>
                <a:lnTo>
                  <a:pt x="137451" y="12494"/>
                </a:lnTo>
                <a:lnTo>
                  <a:pt x="131517" y="12494"/>
                </a:lnTo>
                <a:lnTo>
                  <a:pt x="131517" y="6560"/>
                </a:lnTo>
                <a:close/>
                <a:moveTo>
                  <a:pt x="143702" y="6560"/>
                </a:moveTo>
                <a:lnTo>
                  <a:pt x="143702" y="12494"/>
                </a:lnTo>
                <a:lnTo>
                  <a:pt x="137766" y="12494"/>
                </a:lnTo>
                <a:lnTo>
                  <a:pt x="137766" y="6560"/>
                </a:lnTo>
                <a:close/>
                <a:moveTo>
                  <a:pt x="149949" y="6560"/>
                </a:moveTo>
                <a:lnTo>
                  <a:pt x="149949" y="12494"/>
                </a:lnTo>
                <a:lnTo>
                  <a:pt x="144015" y="12494"/>
                </a:lnTo>
                <a:lnTo>
                  <a:pt x="144015" y="6560"/>
                </a:lnTo>
                <a:close/>
                <a:moveTo>
                  <a:pt x="156196" y="6560"/>
                </a:moveTo>
                <a:lnTo>
                  <a:pt x="156196" y="12494"/>
                </a:lnTo>
                <a:lnTo>
                  <a:pt x="150262" y="12494"/>
                </a:lnTo>
                <a:lnTo>
                  <a:pt x="150262" y="6560"/>
                </a:lnTo>
                <a:close/>
                <a:moveTo>
                  <a:pt x="162445" y="6560"/>
                </a:moveTo>
                <a:lnTo>
                  <a:pt x="162445" y="12494"/>
                </a:lnTo>
                <a:lnTo>
                  <a:pt x="156509" y="12494"/>
                </a:lnTo>
                <a:lnTo>
                  <a:pt x="156509" y="6560"/>
                </a:lnTo>
                <a:close/>
                <a:moveTo>
                  <a:pt x="168692" y="6560"/>
                </a:moveTo>
                <a:lnTo>
                  <a:pt x="168692" y="12494"/>
                </a:lnTo>
                <a:lnTo>
                  <a:pt x="162756" y="12494"/>
                </a:lnTo>
                <a:lnTo>
                  <a:pt x="162756" y="6560"/>
                </a:lnTo>
                <a:close/>
                <a:moveTo>
                  <a:pt x="174939" y="6560"/>
                </a:moveTo>
                <a:lnTo>
                  <a:pt x="174939" y="12494"/>
                </a:lnTo>
                <a:lnTo>
                  <a:pt x="169005" y="12494"/>
                </a:lnTo>
                <a:lnTo>
                  <a:pt x="169005" y="6560"/>
                </a:lnTo>
                <a:close/>
                <a:moveTo>
                  <a:pt x="181186" y="6560"/>
                </a:moveTo>
                <a:lnTo>
                  <a:pt x="181186" y="12494"/>
                </a:lnTo>
                <a:lnTo>
                  <a:pt x="175252" y="12494"/>
                </a:lnTo>
                <a:lnTo>
                  <a:pt x="175252" y="6560"/>
                </a:lnTo>
                <a:close/>
                <a:moveTo>
                  <a:pt x="187435" y="6560"/>
                </a:moveTo>
                <a:lnTo>
                  <a:pt x="187435" y="12494"/>
                </a:lnTo>
                <a:lnTo>
                  <a:pt x="181499" y="12494"/>
                </a:lnTo>
                <a:lnTo>
                  <a:pt x="181499" y="6560"/>
                </a:lnTo>
                <a:close/>
                <a:moveTo>
                  <a:pt x="193684" y="6560"/>
                </a:moveTo>
                <a:lnTo>
                  <a:pt x="193684" y="12494"/>
                </a:lnTo>
                <a:lnTo>
                  <a:pt x="187749" y="12494"/>
                </a:lnTo>
                <a:lnTo>
                  <a:pt x="187749" y="6560"/>
                </a:lnTo>
                <a:close/>
                <a:moveTo>
                  <a:pt x="199931" y="6560"/>
                </a:moveTo>
                <a:lnTo>
                  <a:pt x="199931" y="12494"/>
                </a:lnTo>
                <a:lnTo>
                  <a:pt x="193996" y="12494"/>
                </a:lnTo>
                <a:lnTo>
                  <a:pt x="193996" y="6560"/>
                </a:lnTo>
                <a:close/>
                <a:moveTo>
                  <a:pt x="206180" y="6560"/>
                </a:moveTo>
                <a:lnTo>
                  <a:pt x="206180" y="12494"/>
                </a:lnTo>
                <a:lnTo>
                  <a:pt x="200244" y="12494"/>
                </a:lnTo>
                <a:lnTo>
                  <a:pt x="200244" y="6560"/>
                </a:lnTo>
                <a:close/>
                <a:moveTo>
                  <a:pt x="212427" y="6560"/>
                </a:moveTo>
                <a:lnTo>
                  <a:pt x="212427" y="12494"/>
                </a:lnTo>
                <a:lnTo>
                  <a:pt x="206491" y="12494"/>
                </a:lnTo>
                <a:lnTo>
                  <a:pt x="206491" y="6560"/>
                </a:lnTo>
                <a:close/>
                <a:moveTo>
                  <a:pt x="218674" y="6560"/>
                </a:moveTo>
                <a:lnTo>
                  <a:pt x="218674" y="12494"/>
                </a:lnTo>
                <a:lnTo>
                  <a:pt x="212739" y="12494"/>
                </a:lnTo>
                <a:lnTo>
                  <a:pt x="212739" y="6560"/>
                </a:lnTo>
                <a:close/>
                <a:moveTo>
                  <a:pt x="224921" y="6560"/>
                </a:moveTo>
                <a:lnTo>
                  <a:pt x="224921" y="12494"/>
                </a:lnTo>
                <a:lnTo>
                  <a:pt x="218987" y="12494"/>
                </a:lnTo>
                <a:lnTo>
                  <a:pt x="218987" y="6560"/>
                </a:lnTo>
                <a:close/>
                <a:moveTo>
                  <a:pt x="231170" y="6560"/>
                </a:moveTo>
                <a:lnTo>
                  <a:pt x="231170" y="12494"/>
                </a:lnTo>
                <a:lnTo>
                  <a:pt x="225234" y="12494"/>
                </a:lnTo>
                <a:lnTo>
                  <a:pt x="225234" y="6560"/>
                </a:lnTo>
                <a:close/>
                <a:moveTo>
                  <a:pt x="237417" y="6560"/>
                </a:moveTo>
                <a:lnTo>
                  <a:pt x="237417" y="12494"/>
                </a:lnTo>
                <a:lnTo>
                  <a:pt x="231481" y="12494"/>
                </a:lnTo>
                <a:lnTo>
                  <a:pt x="231481" y="6560"/>
                </a:lnTo>
                <a:close/>
                <a:moveTo>
                  <a:pt x="243664" y="6560"/>
                </a:moveTo>
                <a:lnTo>
                  <a:pt x="243664" y="12494"/>
                </a:lnTo>
                <a:lnTo>
                  <a:pt x="237729" y="12494"/>
                </a:lnTo>
                <a:lnTo>
                  <a:pt x="237729" y="6560"/>
                </a:lnTo>
                <a:close/>
                <a:moveTo>
                  <a:pt x="249914" y="6560"/>
                </a:moveTo>
                <a:lnTo>
                  <a:pt x="249914" y="12494"/>
                </a:lnTo>
                <a:lnTo>
                  <a:pt x="243978" y="12494"/>
                </a:lnTo>
                <a:lnTo>
                  <a:pt x="243978" y="6560"/>
                </a:lnTo>
                <a:close/>
                <a:moveTo>
                  <a:pt x="256161" y="6560"/>
                </a:moveTo>
                <a:lnTo>
                  <a:pt x="256161" y="12494"/>
                </a:lnTo>
                <a:lnTo>
                  <a:pt x="250225" y="12494"/>
                </a:lnTo>
                <a:lnTo>
                  <a:pt x="250225" y="6560"/>
                </a:lnTo>
                <a:close/>
                <a:moveTo>
                  <a:pt x="262409" y="6560"/>
                </a:moveTo>
                <a:lnTo>
                  <a:pt x="262409" y="12494"/>
                </a:lnTo>
                <a:lnTo>
                  <a:pt x="256474" y="12494"/>
                </a:lnTo>
                <a:lnTo>
                  <a:pt x="256474" y="6560"/>
                </a:lnTo>
                <a:close/>
                <a:moveTo>
                  <a:pt x="268656" y="6560"/>
                </a:moveTo>
                <a:lnTo>
                  <a:pt x="268656" y="12494"/>
                </a:lnTo>
                <a:lnTo>
                  <a:pt x="262721" y="12494"/>
                </a:lnTo>
                <a:lnTo>
                  <a:pt x="262721" y="6560"/>
                </a:lnTo>
                <a:close/>
                <a:moveTo>
                  <a:pt x="274904" y="6560"/>
                </a:moveTo>
                <a:lnTo>
                  <a:pt x="274904" y="12494"/>
                </a:lnTo>
                <a:lnTo>
                  <a:pt x="268968" y="12494"/>
                </a:lnTo>
                <a:lnTo>
                  <a:pt x="268968" y="6560"/>
                </a:lnTo>
                <a:close/>
                <a:moveTo>
                  <a:pt x="6251" y="12807"/>
                </a:moveTo>
                <a:lnTo>
                  <a:pt x="6251" y="18742"/>
                </a:lnTo>
                <a:lnTo>
                  <a:pt x="315" y="18742"/>
                </a:lnTo>
                <a:lnTo>
                  <a:pt x="315" y="12807"/>
                </a:lnTo>
                <a:close/>
                <a:moveTo>
                  <a:pt x="12498" y="12807"/>
                </a:moveTo>
                <a:lnTo>
                  <a:pt x="12498" y="18742"/>
                </a:lnTo>
                <a:lnTo>
                  <a:pt x="6562" y="18742"/>
                </a:lnTo>
                <a:lnTo>
                  <a:pt x="6562" y="12807"/>
                </a:lnTo>
                <a:close/>
                <a:moveTo>
                  <a:pt x="18745" y="12807"/>
                </a:moveTo>
                <a:lnTo>
                  <a:pt x="18745" y="18742"/>
                </a:lnTo>
                <a:lnTo>
                  <a:pt x="12810" y="18742"/>
                </a:lnTo>
                <a:lnTo>
                  <a:pt x="12810" y="12807"/>
                </a:lnTo>
                <a:close/>
                <a:moveTo>
                  <a:pt x="24992" y="12807"/>
                </a:moveTo>
                <a:lnTo>
                  <a:pt x="24992" y="18742"/>
                </a:lnTo>
                <a:lnTo>
                  <a:pt x="19058" y="18742"/>
                </a:lnTo>
                <a:lnTo>
                  <a:pt x="19058" y="12807"/>
                </a:lnTo>
                <a:close/>
                <a:moveTo>
                  <a:pt x="31241" y="12807"/>
                </a:moveTo>
                <a:lnTo>
                  <a:pt x="31241" y="18742"/>
                </a:lnTo>
                <a:lnTo>
                  <a:pt x="25305" y="18742"/>
                </a:lnTo>
                <a:lnTo>
                  <a:pt x="25305" y="12807"/>
                </a:lnTo>
                <a:close/>
                <a:moveTo>
                  <a:pt x="37489" y="12807"/>
                </a:moveTo>
                <a:lnTo>
                  <a:pt x="37489" y="18742"/>
                </a:lnTo>
                <a:lnTo>
                  <a:pt x="31553" y="18742"/>
                </a:lnTo>
                <a:lnTo>
                  <a:pt x="31553" y="12807"/>
                </a:lnTo>
                <a:close/>
                <a:moveTo>
                  <a:pt x="43737" y="12807"/>
                </a:moveTo>
                <a:lnTo>
                  <a:pt x="43737" y="18742"/>
                </a:lnTo>
                <a:lnTo>
                  <a:pt x="37802" y="18742"/>
                </a:lnTo>
                <a:lnTo>
                  <a:pt x="37802" y="12807"/>
                </a:lnTo>
                <a:close/>
                <a:moveTo>
                  <a:pt x="49985" y="12807"/>
                </a:moveTo>
                <a:lnTo>
                  <a:pt x="49985" y="18742"/>
                </a:lnTo>
                <a:lnTo>
                  <a:pt x="44049" y="18742"/>
                </a:lnTo>
                <a:lnTo>
                  <a:pt x="44049" y="12807"/>
                </a:lnTo>
                <a:close/>
                <a:moveTo>
                  <a:pt x="56232" y="12807"/>
                </a:moveTo>
                <a:lnTo>
                  <a:pt x="56232" y="18742"/>
                </a:lnTo>
                <a:lnTo>
                  <a:pt x="50296" y="18742"/>
                </a:lnTo>
                <a:lnTo>
                  <a:pt x="50296" y="12807"/>
                </a:lnTo>
                <a:close/>
                <a:moveTo>
                  <a:pt x="62480" y="12807"/>
                </a:moveTo>
                <a:lnTo>
                  <a:pt x="62480" y="18742"/>
                </a:lnTo>
                <a:lnTo>
                  <a:pt x="56545" y="18742"/>
                </a:lnTo>
                <a:lnTo>
                  <a:pt x="56545" y="12807"/>
                </a:lnTo>
                <a:close/>
                <a:moveTo>
                  <a:pt x="68727" y="12807"/>
                </a:moveTo>
                <a:lnTo>
                  <a:pt x="68727" y="18742"/>
                </a:lnTo>
                <a:lnTo>
                  <a:pt x="62792" y="18742"/>
                </a:lnTo>
                <a:lnTo>
                  <a:pt x="62792" y="12807"/>
                </a:lnTo>
                <a:close/>
                <a:moveTo>
                  <a:pt x="74975" y="12807"/>
                </a:moveTo>
                <a:lnTo>
                  <a:pt x="74975" y="18742"/>
                </a:lnTo>
                <a:lnTo>
                  <a:pt x="69039" y="18742"/>
                </a:lnTo>
                <a:lnTo>
                  <a:pt x="69039" y="12807"/>
                </a:lnTo>
                <a:close/>
                <a:moveTo>
                  <a:pt x="81223" y="12807"/>
                </a:moveTo>
                <a:lnTo>
                  <a:pt x="81223" y="18742"/>
                </a:lnTo>
                <a:lnTo>
                  <a:pt x="75286" y="18742"/>
                </a:lnTo>
                <a:lnTo>
                  <a:pt x="75286" y="12807"/>
                </a:lnTo>
                <a:close/>
                <a:moveTo>
                  <a:pt x="87470" y="12807"/>
                </a:moveTo>
                <a:lnTo>
                  <a:pt x="87470" y="18742"/>
                </a:lnTo>
                <a:lnTo>
                  <a:pt x="81535" y="18742"/>
                </a:lnTo>
                <a:lnTo>
                  <a:pt x="81535" y="12807"/>
                </a:lnTo>
                <a:close/>
                <a:moveTo>
                  <a:pt x="93720" y="12807"/>
                </a:moveTo>
                <a:lnTo>
                  <a:pt x="93720" y="18742"/>
                </a:lnTo>
                <a:lnTo>
                  <a:pt x="87784" y="18742"/>
                </a:lnTo>
                <a:lnTo>
                  <a:pt x="87784" y="12807"/>
                </a:lnTo>
                <a:close/>
                <a:moveTo>
                  <a:pt x="99967" y="12807"/>
                </a:moveTo>
                <a:lnTo>
                  <a:pt x="99967" y="18742"/>
                </a:lnTo>
                <a:lnTo>
                  <a:pt x="94031" y="18742"/>
                </a:lnTo>
                <a:lnTo>
                  <a:pt x="94031" y="12807"/>
                </a:lnTo>
                <a:close/>
                <a:moveTo>
                  <a:pt x="106214" y="12807"/>
                </a:moveTo>
                <a:lnTo>
                  <a:pt x="106214" y="18742"/>
                </a:lnTo>
                <a:lnTo>
                  <a:pt x="100280" y="18742"/>
                </a:lnTo>
                <a:lnTo>
                  <a:pt x="100280" y="12807"/>
                </a:lnTo>
                <a:close/>
                <a:moveTo>
                  <a:pt x="112461" y="12807"/>
                </a:moveTo>
                <a:lnTo>
                  <a:pt x="112461" y="18742"/>
                </a:lnTo>
                <a:lnTo>
                  <a:pt x="106527" y="18742"/>
                </a:lnTo>
                <a:lnTo>
                  <a:pt x="106527" y="12807"/>
                </a:lnTo>
                <a:close/>
                <a:moveTo>
                  <a:pt x="118710" y="12807"/>
                </a:moveTo>
                <a:lnTo>
                  <a:pt x="118710" y="18742"/>
                </a:lnTo>
                <a:lnTo>
                  <a:pt x="112774" y="18742"/>
                </a:lnTo>
                <a:lnTo>
                  <a:pt x="112774" y="12807"/>
                </a:lnTo>
                <a:close/>
                <a:moveTo>
                  <a:pt x="124957" y="12807"/>
                </a:moveTo>
                <a:lnTo>
                  <a:pt x="124957" y="18742"/>
                </a:lnTo>
                <a:lnTo>
                  <a:pt x="119021" y="18742"/>
                </a:lnTo>
                <a:lnTo>
                  <a:pt x="119021" y="12807"/>
                </a:lnTo>
                <a:close/>
                <a:moveTo>
                  <a:pt x="131204" y="12807"/>
                </a:moveTo>
                <a:lnTo>
                  <a:pt x="131204" y="18742"/>
                </a:lnTo>
                <a:lnTo>
                  <a:pt x="125270" y="18742"/>
                </a:lnTo>
                <a:lnTo>
                  <a:pt x="125270" y="12807"/>
                </a:lnTo>
                <a:close/>
                <a:moveTo>
                  <a:pt x="137451" y="12807"/>
                </a:moveTo>
                <a:lnTo>
                  <a:pt x="137451" y="18742"/>
                </a:lnTo>
                <a:lnTo>
                  <a:pt x="131517" y="18742"/>
                </a:lnTo>
                <a:lnTo>
                  <a:pt x="131517" y="12807"/>
                </a:lnTo>
                <a:close/>
                <a:moveTo>
                  <a:pt x="143702" y="12807"/>
                </a:moveTo>
                <a:lnTo>
                  <a:pt x="143702" y="18742"/>
                </a:lnTo>
                <a:lnTo>
                  <a:pt x="137766" y="18742"/>
                </a:lnTo>
                <a:lnTo>
                  <a:pt x="137766" y="12807"/>
                </a:lnTo>
                <a:close/>
                <a:moveTo>
                  <a:pt x="149949" y="12807"/>
                </a:moveTo>
                <a:lnTo>
                  <a:pt x="149949" y="18742"/>
                </a:lnTo>
                <a:lnTo>
                  <a:pt x="144015" y="18742"/>
                </a:lnTo>
                <a:lnTo>
                  <a:pt x="144015" y="12807"/>
                </a:lnTo>
                <a:close/>
                <a:moveTo>
                  <a:pt x="156196" y="12807"/>
                </a:moveTo>
                <a:lnTo>
                  <a:pt x="156196" y="18742"/>
                </a:lnTo>
                <a:lnTo>
                  <a:pt x="150262" y="18742"/>
                </a:lnTo>
                <a:lnTo>
                  <a:pt x="150262" y="12807"/>
                </a:lnTo>
                <a:close/>
                <a:moveTo>
                  <a:pt x="162445" y="12807"/>
                </a:moveTo>
                <a:lnTo>
                  <a:pt x="162445" y="18742"/>
                </a:lnTo>
                <a:lnTo>
                  <a:pt x="156509" y="18742"/>
                </a:lnTo>
                <a:lnTo>
                  <a:pt x="156509" y="12807"/>
                </a:lnTo>
                <a:close/>
                <a:moveTo>
                  <a:pt x="168692" y="12807"/>
                </a:moveTo>
                <a:lnTo>
                  <a:pt x="168692" y="18742"/>
                </a:lnTo>
                <a:lnTo>
                  <a:pt x="162756" y="18742"/>
                </a:lnTo>
                <a:lnTo>
                  <a:pt x="162756" y="12807"/>
                </a:lnTo>
                <a:close/>
                <a:moveTo>
                  <a:pt x="174939" y="12807"/>
                </a:moveTo>
                <a:lnTo>
                  <a:pt x="174939" y="18742"/>
                </a:lnTo>
                <a:lnTo>
                  <a:pt x="169005" y="18742"/>
                </a:lnTo>
                <a:lnTo>
                  <a:pt x="169005" y="12807"/>
                </a:lnTo>
                <a:close/>
                <a:moveTo>
                  <a:pt x="181186" y="12807"/>
                </a:moveTo>
                <a:lnTo>
                  <a:pt x="181186" y="18742"/>
                </a:lnTo>
                <a:lnTo>
                  <a:pt x="175252" y="18742"/>
                </a:lnTo>
                <a:lnTo>
                  <a:pt x="175252" y="12807"/>
                </a:lnTo>
                <a:close/>
                <a:moveTo>
                  <a:pt x="187435" y="12807"/>
                </a:moveTo>
                <a:lnTo>
                  <a:pt x="187435" y="18742"/>
                </a:lnTo>
                <a:lnTo>
                  <a:pt x="181499" y="18742"/>
                </a:lnTo>
                <a:lnTo>
                  <a:pt x="181499" y="12807"/>
                </a:lnTo>
                <a:close/>
                <a:moveTo>
                  <a:pt x="193684" y="12807"/>
                </a:moveTo>
                <a:lnTo>
                  <a:pt x="193684" y="18742"/>
                </a:lnTo>
                <a:lnTo>
                  <a:pt x="187749" y="18742"/>
                </a:lnTo>
                <a:lnTo>
                  <a:pt x="187749" y="12807"/>
                </a:lnTo>
                <a:close/>
                <a:moveTo>
                  <a:pt x="199931" y="12807"/>
                </a:moveTo>
                <a:lnTo>
                  <a:pt x="199931" y="18742"/>
                </a:lnTo>
                <a:lnTo>
                  <a:pt x="193996" y="18742"/>
                </a:lnTo>
                <a:lnTo>
                  <a:pt x="193996" y="12807"/>
                </a:lnTo>
                <a:close/>
                <a:moveTo>
                  <a:pt x="206180" y="12807"/>
                </a:moveTo>
                <a:lnTo>
                  <a:pt x="206180" y="18742"/>
                </a:lnTo>
                <a:lnTo>
                  <a:pt x="200244" y="18742"/>
                </a:lnTo>
                <a:lnTo>
                  <a:pt x="200244" y="12807"/>
                </a:lnTo>
                <a:close/>
                <a:moveTo>
                  <a:pt x="212427" y="12807"/>
                </a:moveTo>
                <a:lnTo>
                  <a:pt x="212427" y="18742"/>
                </a:lnTo>
                <a:lnTo>
                  <a:pt x="206491" y="18742"/>
                </a:lnTo>
                <a:lnTo>
                  <a:pt x="206491" y="12807"/>
                </a:lnTo>
                <a:close/>
                <a:moveTo>
                  <a:pt x="218674" y="12807"/>
                </a:moveTo>
                <a:lnTo>
                  <a:pt x="218674" y="18742"/>
                </a:lnTo>
                <a:lnTo>
                  <a:pt x="212739" y="18742"/>
                </a:lnTo>
                <a:lnTo>
                  <a:pt x="212739" y="12807"/>
                </a:lnTo>
                <a:close/>
                <a:moveTo>
                  <a:pt x="224921" y="12807"/>
                </a:moveTo>
                <a:lnTo>
                  <a:pt x="224921" y="18742"/>
                </a:lnTo>
                <a:lnTo>
                  <a:pt x="218987" y="18742"/>
                </a:lnTo>
                <a:lnTo>
                  <a:pt x="218987" y="12807"/>
                </a:lnTo>
                <a:close/>
                <a:moveTo>
                  <a:pt x="231170" y="12807"/>
                </a:moveTo>
                <a:lnTo>
                  <a:pt x="231170" y="18742"/>
                </a:lnTo>
                <a:lnTo>
                  <a:pt x="225234" y="18742"/>
                </a:lnTo>
                <a:lnTo>
                  <a:pt x="225234" y="12807"/>
                </a:lnTo>
                <a:close/>
                <a:moveTo>
                  <a:pt x="237417" y="12807"/>
                </a:moveTo>
                <a:lnTo>
                  <a:pt x="237417" y="18742"/>
                </a:lnTo>
                <a:lnTo>
                  <a:pt x="231481" y="18742"/>
                </a:lnTo>
                <a:lnTo>
                  <a:pt x="231481" y="12807"/>
                </a:lnTo>
                <a:close/>
                <a:moveTo>
                  <a:pt x="243664" y="12807"/>
                </a:moveTo>
                <a:lnTo>
                  <a:pt x="243664" y="18742"/>
                </a:lnTo>
                <a:lnTo>
                  <a:pt x="237729" y="18742"/>
                </a:lnTo>
                <a:lnTo>
                  <a:pt x="237729" y="12807"/>
                </a:lnTo>
                <a:close/>
                <a:moveTo>
                  <a:pt x="249914" y="12807"/>
                </a:moveTo>
                <a:lnTo>
                  <a:pt x="249914" y="18742"/>
                </a:lnTo>
                <a:lnTo>
                  <a:pt x="243978" y="18742"/>
                </a:lnTo>
                <a:lnTo>
                  <a:pt x="243978" y="12807"/>
                </a:lnTo>
                <a:close/>
                <a:moveTo>
                  <a:pt x="256161" y="12807"/>
                </a:moveTo>
                <a:lnTo>
                  <a:pt x="256161" y="18742"/>
                </a:lnTo>
                <a:lnTo>
                  <a:pt x="250225" y="18742"/>
                </a:lnTo>
                <a:lnTo>
                  <a:pt x="250225" y="12807"/>
                </a:lnTo>
                <a:close/>
                <a:moveTo>
                  <a:pt x="262409" y="12807"/>
                </a:moveTo>
                <a:lnTo>
                  <a:pt x="262409" y="18742"/>
                </a:lnTo>
                <a:lnTo>
                  <a:pt x="256474" y="18742"/>
                </a:lnTo>
                <a:lnTo>
                  <a:pt x="256474" y="12807"/>
                </a:lnTo>
                <a:close/>
                <a:moveTo>
                  <a:pt x="268656" y="12807"/>
                </a:moveTo>
                <a:lnTo>
                  <a:pt x="268656" y="18742"/>
                </a:lnTo>
                <a:lnTo>
                  <a:pt x="262721" y="18742"/>
                </a:lnTo>
                <a:lnTo>
                  <a:pt x="262721" y="12807"/>
                </a:lnTo>
                <a:close/>
                <a:moveTo>
                  <a:pt x="274904" y="12807"/>
                </a:moveTo>
                <a:lnTo>
                  <a:pt x="274904" y="18742"/>
                </a:lnTo>
                <a:lnTo>
                  <a:pt x="268968" y="18742"/>
                </a:lnTo>
                <a:lnTo>
                  <a:pt x="268968" y="12807"/>
                </a:lnTo>
                <a:close/>
                <a:moveTo>
                  <a:pt x="6251" y="19054"/>
                </a:moveTo>
                <a:lnTo>
                  <a:pt x="6251" y="24990"/>
                </a:lnTo>
                <a:lnTo>
                  <a:pt x="315" y="24990"/>
                </a:lnTo>
                <a:lnTo>
                  <a:pt x="315" y="19054"/>
                </a:lnTo>
                <a:close/>
                <a:moveTo>
                  <a:pt x="12498" y="19054"/>
                </a:moveTo>
                <a:lnTo>
                  <a:pt x="12498" y="24990"/>
                </a:lnTo>
                <a:lnTo>
                  <a:pt x="6562" y="24990"/>
                </a:lnTo>
                <a:lnTo>
                  <a:pt x="6562" y="19054"/>
                </a:lnTo>
                <a:close/>
                <a:moveTo>
                  <a:pt x="18745" y="19054"/>
                </a:moveTo>
                <a:lnTo>
                  <a:pt x="18745" y="24990"/>
                </a:lnTo>
                <a:lnTo>
                  <a:pt x="12810" y="24990"/>
                </a:lnTo>
                <a:lnTo>
                  <a:pt x="12810" y="19054"/>
                </a:lnTo>
                <a:close/>
                <a:moveTo>
                  <a:pt x="24992" y="19054"/>
                </a:moveTo>
                <a:lnTo>
                  <a:pt x="24992" y="24990"/>
                </a:lnTo>
                <a:lnTo>
                  <a:pt x="19058" y="24990"/>
                </a:lnTo>
                <a:lnTo>
                  <a:pt x="19058" y="19054"/>
                </a:lnTo>
                <a:close/>
                <a:moveTo>
                  <a:pt x="31241" y="19054"/>
                </a:moveTo>
                <a:lnTo>
                  <a:pt x="31241" y="24990"/>
                </a:lnTo>
                <a:lnTo>
                  <a:pt x="25305" y="24990"/>
                </a:lnTo>
                <a:lnTo>
                  <a:pt x="25305" y="19054"/>
                </a:lnTo>
                <a:close/>
                <a:moveTo>
                  <a:pt x="37489" y="19054"/>
                </a:moveTo>
                <a:lnTo>
                  <a:pt x="37489" y="24990"/>
                </a:lnTo>
                <a:lnTo>
                  <a:pt x="31553" y="24990"/>
                </a:lnTo>
                <a:lnTo>
                  <a:pt x="31553" y="19054"/>
                </a:lnTo>
                <a:close/>
                <a:moveTo>
                  <a:pt x="43737" y="19054"/>
                </a:moveTo>
                <a:lnTo>
                  <a:pt x="43737" y="24990"/>
                </a:lnTo>
                <a:lnTo>
                  <a:pt x="37802" y="24990"/>
                </a:lnTo>
                <a:lnTo>
                  <a:pt x="37802" y="19054"/>
                </a:lnTo>
                <a:close/>
                <a:moveTo>
                  <a:pt x="49985" y="19054"/>
                </a:moveTo>
                <a:lnTo>
                  <a:pt x="49985" y="24990"/>
                </a:lnTo>
                <a:lnTo>
                  <a:pt x="44049" y="24990"/>
                </a:lnTo>
                <a:lnTo>
                  <a:pt x="44049" y="19054"/>
                </a:lnTo>
                <a:close/>
                <a:moveTo>
                  <a:pt x="56232" y="19054"/>
                </a:moveTo>
                <a:lnTo>
                  <a:pt x="56232" y="24990"/>
                </a:lnTo>
                <a:lnTo>
                  <a:pt x="50296" y="24990"/>
                </a:lnTo>
                <a:lnTo>
                  <a:pt x="50296" y="19054"/>
                </a:lnTo>
                <a:close/>
                <a:moveTo>
                  <a:pt x="62480" y="19054"/>
                </a:moveTo>
                <a:lnTo>
                  <a:pt x="62480" y="24990"/>
                </a:lnTo>
                <a:lnTo>
                  <a:pt x="56545" y="24990"/>
                </a:lnTo>
                <a:lnTo>
                  <a:pt x="56545" y="19054"/>
                </a:lnTo>
                <a:close/>
                <a:moveTo>
                  <a:pt x="68727" y="19054"/>
                </a:moveTo>
                <a:lnTo>
                  <a:pt x="68727" y="24990"/>
                </a:lnTo>
                <a:lnTo>
                  <a:pt x="62792" y="24990"/>
                </a:lnTo>
                <a:lnTo>
                  <a:pt x="62792" y="19054"/>
                </a:lnTo>
                <a:close/>
                <a:moveTo>
                  <a:pt x="74975" y="19054"/>
                </a:moveTo>
                <a:lnTo>
                  <a:pt x="74975" y="24990"/>
                </a:lnTo>
                <a:lnTo>
                  <a:pt x="69039" y="24990"/>
                </a:lnTo>
                <a:lnTo>
                  <a:pt x="69039" y="19054"/>
                </a:lnTo>
                <a:close/>
                <a:moveTo>
                  <a:pt x="81223" y="19054"/>
                </a:moveTo>
                <a:lnTo>
                  <a:pt x="81223" y="24990"/>
                </a:lnTo>
                <a:lnTo>
                  <a:pt x="75286" y="24990"/>
                </a:lnTo>
                <a:lnTo>
                  <a:pt x="75286" y="19054"/>
                </a:lnTo>
                <a:close/>
                <a:moveTo>
                  <a:pt x="87470" y="19054"/>
                </a:moveTo>
                <a:lnTo>
                  <a:pt x="87470" y="24990"/>
                </a:lnTo>
                <a:lnTo>
                  <a:pt x="81535" y="24990"/>
                </a:lnTo>
                <a:lnTo>
                  <a:pt x="81535" y="19054"/>
                </a:lnTo>
                <a:close/>
                <a:moveTo>
                  <a:pt x="93720" y="19054"/>
                </a:moveTo>
                <a:lnTo>
                  <a:pt x="93720" y="24990"/>
                </a:lnTo>
                <a:lnTo>
                  <a:pt x="87784" y="24990"/>
                </a:lnTo>
                <a:lnTo>
                  <a:pt x="87784" y="19054"/>
                </a:lnTo>
                <a:close/>
                <a:moveTo>
                  <a:pt x="99967" y="19054"/>
                </a:moveTo>
                <a:lnTo>
                  <a:pt x="99967" y="24990"/>
                </a:lnTo>
                <a:lnTo>
                  <a:pt x="94031" y="24990"/>
                </a:lnTo>
                <a:lnTo>
                  <a:pt x="94031" y="19054"/>
                </a:lnTo>
                <a:close/>
                <a:moveTo>
                  <a:pt x="106214" y="19054"/>
                </a:moveTo>
                <a:lnTo>
                  <a:pt x="106214" y="24990"/>
                </a:lnTo>
                <a:lnTo>
                  <a:pt x="100280" y="24990"/>
                </a:lnTo>
                <a:lnTo>
                  <a:pt x="100280" y="19054"/>
                </a:lnTo>
                <a:close/>
                <a:moveTo>
                  <a:pt x="112461" y="19054"/>
                </a:moveTo>
                <a:lnTo>
                  <a:pt x="112461" y="24990"/>
                </a:lnTo>
                <a:lnTo>
                  <a:pt x="106527" y="24990"/>
                </a:lnTo>
                <a:lnTo>
                  <a:pt x="106527" y="19054"/>
                </a:lnTo>
                <a:close/>
                <a:moveTo>
                  <a:pt x="118710" y="19054"/>
                </a:moveTo>
                <a:lnTo>
                  <a:pt x="118710" y="24990"/>
                </a:lnTo>
                <a:lnTo>
                  <a:pt x="112774" y="24990"/>
                </a:lnTo>
                <a:lnTo>
                  <a:pt x="112774" y="19054"/>
                </a:lnTo>
                <a:close/>
                <a:moveTo>
                  <a:pt x="124957" y="19054"/>
                </a:moveTo>
                <a:lnTo>
                  <a:pt x="124957" y="24990"/>
                </a:lnTo>
                <a:lnTo>
                  <a:pt x="119021" y="24990"/>
                </a:lnTo>
                <a:lnTo>
                  <a:pt x="119021" y="19054"/>
                </a:lnTo>
                <a:close/>
                <a:moveTo>
                  <a:pt x="131204" y="19054"/>
                </a:moveTo>
                <a:lnTo>
                  <a:pt x="131204" y="24990"/>
                </a:lnTo>
                <a:lnTo>
                  <a:pt x="125270" y="24990"/>
                </a:lnTo>
                <a:lnTo>
                  <a:pt x="125270" y="19054"/>
                </a:lnTo>
                <a:close/>
                <a:moveTo>
                  <a:pt x="137451" y="19054"/>
                </a:moveTo>
                <a:lnTo>
                  <a:pt x="137451" y="24990"/>
                </a:lnTo>
                <a:lnTo>
                  <a:pt x="131517" y="24990"/>
                </a:lnTo>
                <a:lnTo>
                  <a:pt x="131517" y="19054"/>
                </a:lnTo>
                <a:close/>
                <a:moveTo>
                  <a:pt x="143702" y="19054"/>
                </a:moveTo>
                <a:lnTo>
                  <a:pt x="143702" y="24990"/>
                </a:lnTo>
                <a:lnTo>
                  <a:pt x="137766" y="24990"/>
                </a:lnTo>
                <a:lnTo>
                  <a:pt x="137766" y="19054"/>
                </a:lnTo>
                <a:close/>
                <a:moveTo>
                  <a:pt x="149949" y="19054"/>
                </a:moveTo>
                <a:lnTo>
                  <a:pt x="149949" y="24990"/>
                </a:lnTo>
                <a:lnTo>
                  <a:pt x="144015" y="24990"/>
                </a:lnTo>
                <a:lnTo>
                  <a:pt x="144015" y="19054"/>
                </a:lnTo>
                <a:close/>
                <a:moveTo>
                  <a:pt x="156196" y="19054"/>
                </a:moveTo>
                <a:lnTo>
                  <a:pt x="156196" y="24990"/>
                </a:lnTo>
                <a:lnTo>
                  <a:pt x="150262" y="24990"/>
                </a:lnTo>
                <a:lnTo>
                  <a:pt x="150262" y="19054"/>
                </a:lnTo>
                <a:close/>
                <a:moveTo>
                  <a:pt x="162445" y="19054"/>
                </a:moveTo>
                <a:lnTo>
                  <a:pt x="162445" y="24990"/>
                </a:lnTo>
                <a:lnTo>
                  <a:pt x="156509" y="24990"/>
                </a:lnTo>
                <a:lnTo>
                  <a:pt x="156509" y="19054"/>
                </a:lnTo>
                <a:close/>
                <a:moveTo>
                  <a:pt x="168692" y="19054"/>
                </a:moveTo>
                <a:lnTo>
                  <a:pt x="168692" y="24990"/>
                </a:lnTo>
                <a:lnTo>
                  <a:pt x="162756" y="24990"/>
                </a:lnTo>
                <a:lnTo>
                  <a:pt x="162756" y="19054"/>
                </a:lnTo>
                <a:close/>
                <a:moveTo>
                  <a:pt x="174939" y="19054"/>
                </a:moveTo>
                <a:lnTo>
                  <a:pt x="174939" y="24990"/>
                </a:lnTo>
                <a:lnTo>
                  <a:pt x="169005" y="24990"/>
                </a:lnTo>
                <a:lnTo>
                  <a:pt x="169005" y="19054"/>
                </a:lnTo>
                <a:close/>
                <a:moveTo>
                  <a:pt x="181186" y="19054"/>
                </a:moveTo>
                <a:lnTo>
                  <a:pt x="181186" y="24990"/>
                </a:lnTo>
                <a:lnTo>
                  <a:pt x="175252" y="24990"/>
                </a:lnTo>
                <a:lnTo>
                  <a:pt x="175252" y="19054"/>
                </a:lnTo>
                <a:close/>
                <a:moveTo>
                  <a:pt x="187435" y="19054"/>
                </a:moveTo>
                <a:lnTo>
                  <a:pt x="187435" y="24990"/>
                </a:lnTo>
                <a:lnTo>
                  <a:pt x="181499" y="24990"/>
                </a:lnTo>
                <a:lnTo>
                  <a:pt x="181499" y="19054"/>
                </a:lnTo>
                <a:close/>
                <a:moveTo>
                  <a:pt x="193684" y="19054"/>
                </a:moveTo>
                <a:lnTo>
                  <a:pt x="193684" y="24990"/>
                </a:lnTo>
                <a:lnTo>
                  <a:pt x="187749" y="24990"/>
                </a:lnTo>
                <a:lnTo>
                  <a:pt x="187749" y="19054"/>
                </a:lnTo>
                <a:close/>
                <a:moveTo>
                  <a:pt x="199931" y="19054"/>
                </a:moveTo>
                <a:lnTo>
                  <a:pt x="199931" y="24990"/>
                </a:lnTo>
                <a:lnTo>
                  <a:pt x="193996" y="24990"/>
                </a:lnTo>
                <a:lnTo>
                  <a:pt x="193996" y="19054"/>
                </a:lnTo>
                <a:close/>
                <a:moveTo>
                  <a:pt x="206180" y="19054"/>
                </a:moveTo>
                <a:lnTo>
                  <a:pt x="206180" y="24990"/>
                </a:lnTo>
                <a:lnTo>
                  <a:pt x="200244" y="24990"/>
                </a:lnTo>
                <a:lnTo>
                  <a:pt x="200244" y="19054"/>
                </a:lnTo>
                <a:close/>
                <a:moveTo>
                  <a:pt x="212427" y="19054"/>
                </a:moveTo>
                <a:lnTo>
                  <a:pt x="212427" y="24990"/>
                </a:lnTo>
                <a:lnTo>
                  <a:pt x="206491" y="24990"/>
                </a:lnTo>
                <a:lnTo>
                  <a:pt x="206491" y="19054"/>
                </a:lnTo>
                <a:close/>
                <a:moveTo>
                  <a:pt x="218674" y="19054"/>
                </a:moveTo>
                <a:lnTo>
                  <a:pt x="218674" y="24990"/>
                </a:lnTo>
                <a:lnTo>
                  <a:pt x="212739" y="24990"/>
                </a:lnTo>
                <a:lnTo>
                  <a:pt x="212739" y="19054"/>
                </a:lnTo>
                <a:close/>
                <a:moveTo>
                  <a:pt x="224921" y="19054"/>
                </a:moveTo>
                <a:lnTo>
                  <a:pt x="224921" y="24990"/>
                </a:lnTo>
                <a:lnTo>
                  <a:pt x="218987" y="24990"/>
                </a:lnTo>
                <a:lnTo>
                  <a:pt x="218987" y="19054"/>
                </a:lnTo>
                <a:close/>
                <a:moveTo>
                  <a:pt x="231170" y="19054"/>
                </a:moveTo>
                <a:lnTo>
                  <a:pt x="231170" y="24990"/>
                </a:lnTo>
                <a:lnTo>
                  <a:pt x="225234" y="24990"/>
                </a:lnTo>
                <a:lnTo>
                  <a:pt x="225234" y="19054"/>
                </a:lnTo>
                <a:close/>
                <a:moveTo>
                  <a:pt x="237417" y="19054"/>
                </a:moveTo>
                <a:lnTo>
                  <a:pt x="237417" y="24990"/>
                </a:lnTo>
                <a:lnTo>
                  <a:pt x="231481" y="24990"/>
                </a:lnTo>
                <a:lnTo>
                  <a:pt x="231481" y="19054"/>
                </a:lnTo>
                <a:close/>
                <a:moveTo>
                  <a:pt x="243664" y="19054"/>
                </a:moveTo>
                <a:lnTo>
                  <a:pt x="243664" y="24990"/>
                </a:lnTo>
                <a:lnTo>
                  <a:pt x="237729" y="24990"/>
                </a:lnTo>
                <a:lnTo>
                  <a:pt x="237729" y="19054"/>
                </a:lnTo>
                <a:close/>
                <a:moveTo>
                  <a:pt x="249911" y="19054"/>
                </a:moveTo>
                <a:lnTo>
                  <a:pt x="249911" y="24990"/>
                </a:lnTo>
                <a:lnTo>
                  <a:pt x="243977" y="24990"/>
                </a:lnTo>
                <a:lnTo>
                  <a:pt x="243977" y="19054"/>
                </a:lnTo>
                <a:close/>
                <a:moveTo>
                  <a:pt x="256161" y="19054"/>
                </a:moveTo>
                <a:lnTo>
                  <a:pt x="256161" y="24990"/>
                </a:lnTo>
                <a:lnTo>
                  <a:pt x="250225" y="24990"/>
                </a:lnTo>
                <a:lnTo>
                  <a:pt x="250225" y="19054"/>
                </a:lnTo>
                <a:close/>
                <a:moveTo>
                  <a:pt x="262409" y="19054"/>
                </a:moveTo>
                <a:lnTo>
                  <a:pt x="262409" y="24990"/>
                </a:lnTo>
                <a:lnTo>
                  <a:pt x="256474" y="24990"/>
                </a:lnTo>
                <a:lnTo>
                  <a:pt x="256474" y="19054"/>
                </a:lnTo>
                <a:close/>
                <a:moveTo>
                  <a:pt x="268656" y="19054"/>
                </a:moveTo>
                <a:lnTo>
                  <a:pt x="268656" y="24990"/>
                </a:lnTo>
                <a:lnTo>
                  <a:pt x="262721" y="24990"/>
                </a:lnTo>
                <a:lnTo>
                  <a:pt x="262721" y="19054"/>
                </a:lnTo>
                <a:close/>
                <a:moveTo>
                  <a:pt x="274904" y="19054"/>
                </a:moveTo>
                <a:lnTo>
                  <a:pt x="274904" y="24990"/>
                </a:lnTo>
                <a:lnTo>
                  <a:pt x="268968" y="24990"/>
                </a:lnTo>
                <a:lnTo>
                  <a:pt x="268968" y="19054"/>
                </a:lnTo>
                <a:close/>
                <a:moveTo>
                  <a:pt x="6251" y="25301"/>
                </a:moveTo>
                <a:lnTo>
                  <a:pt x="6251" y="31237"/>
                </a:lnTo>
                <a:lnTo>
                  <a:pt x="315" y="31237"/>
                </a:lnTo>
                <a:lnTo>
                  <a:pt x="315" y="25301"/>
                </a:lnTo>
                <a:close/>
                <a:moveTo>
                  <a:pt x="12498" y="25301"/>
                </a:moveTo>
                <a:lnTo>
                  <a:pt x="12498" y="31237"/>
                </a:lnTo>
                <a:lnTo>
                  <a:pt x="6562" y="31237"/>
                </a:lnTo>
                <a:lnTo>
                  <a:pt x="6562" y="25301"/>
                </a:lnTo>
                <a:close/>
                <a:moveTo>
                  <a:pt x="18745" y="25301"/>
                </a:moveTo>
                <a:lnTo>
                  <a:pt x="18745" y="31237"/>
                </a:lnTo>
                <a:lnTo>
                  <a:pt x="12810" y="31237"/>
                </a:lnTo>
                <a:lnTo>
                  <a:pt x="12810" y="25301"/>
                </a:lnTo>
                <a:close/>
                <a:moveTo>
                  <a:pt x="24992" y="25301"/>
                </a:moveTo>
                <a:lnTo>
                  <a:pt x="24992" y="31237"/>
                </a:lnTo>
                <a:lnTo>
                  <a:pt x="19058" y="31237"/>
                </a:lnTo>
                <a:lnTo>
                  <a:pt x="19058" y="25301"/>
                </a:lnTo>
                <a:close/>
                <a:moveTo>
                  <a:pt x="31241" y="25301"/>
                </a:moveTo>
                <a:lnTo>
                  <a:pt x="31241" y="31237"/>
                </a:lnTo>
                <a:lnTo>
                  <a:pt x="25305" y="31237"/>
                </a:lnTo>
                <a:lnTo>
                  <a:pt x="25305" y="25301"/>
                </a:lnTo>
                <a:close/>
                <a:moveTo>
                  <a:pt x="37489" y="25301"/>
                </a:moveTo>
                <a:lnTo>
                  <a:pt x="37489" y="31237"/>
                </a:lnTo>
                <a:lnTo>
                  <a:pt x="31553" y="31237"/>
                </a:lnTo>
                <a:lnTo>
                  <a:pt x="31553" y="25301"/>
                </a:lnTo>
                <a:close/>
                <a:moveTo>
                  <a:pt x="43737" y="25301"/>
                </a:moveTo>
                <a:lnTo>
                  <a:pt x="43737" y="31237"/>
                </a:lnTo>
                <a:lnTo>
                  <a:pt x="37802" y="31237"/>
                </a:lnTo>
                <a:lnTo>
                  <a:pt x="37802" y="25301"/>
                </a:lnTo>
                <a:close/>
                <a:moveTo>
                  <a:pt x="49985" y="25301"/>
                </a:moveTo>
                <a:lnTo>
                  <a:pt x="49985" y="31237"/>
                </a:lnTo>
                <a:lnTo>
                  <a:pt x="44049" y="31237"/>
                </a:lnTo>
                <a:lnTo>
                  <a:pt x="44049" y="25301"/>
                </a:lnTo>
                <a:close/>
                <a:moveTo>
                  <a:pt x="56232" y="25301"/>
                </a:moveTo>
                <a:lnTo>
                  <a:pt x="56232" y="31237"/>
                </a:lnTo>
                <a:lnTo>
                  <a:pt x="50296" y="31237"/>
                </a:lnTo>
                <a:lnTo>
                  <a:pt x="50296" y="25301"/>
                </a:lnTo>
                <a:close/>
                <a:moveTo>
                  <a:pt x="62480" y="25301"/>
                </a:moveTo>
                <a:lnTo>
                  <a:pt x="62480" y="31237"/>
                </a:lnTo>
                <a:lnTo>
                  <a:pt x="56545" y="31237"/>
                </a:lnTo>
                <a:lnTo>
                  <a:pt x="56545" y="25301"/>
                </a:lnTo>
                <a:close/>
                <a:moveTo>
                  <a:pt x="68727" y="25301"/>
                </a:moveTo>
                <a:lnTo>
                  <a:pt x="68727" y="31237"/>
                </a:lnTo>
                <a:lnTo>
                  <a:pt x="62792" y="31237"/>
                </a:lnTo>
                <a:lnTo>
                  <a:pt x="62792" y="25301"/>
                </a:lnTo>
                <a:close/>
                <a:moveTo>
                  <a:pt x="74975" y="25301"/>
                </a:moveTo>
                <a:lnTo>
                  <a:pt x="74975" y="31237"/>
                </a:lnTo>
                <a:lnTo>
                  <a:pt x="69039" y="31237"/>
                </a:lnTo>
                <a:lnTo>
                  <a:pt x="69039" y="25301"/>
                </a:lnTo>
                <a:close/>
                <a:moveTo>
                  <a:pt x="81223" y="25301"/>
                </a:moveTo>
                <a:lnTo>
                  <a:pt x="81223" y="31237"/>
                </a:lnTo>
                <a:lnTo>
                  <a:pt x="75286" y="31237"/>
                </a:lnTo>
                <a:lnTo>
                  <a:pt x="75286" y="25301"/>
                </a:lnTo>
                <a:close/>
                <a:moveTo>
                  <a:pt x="87470" y="25301"/>
                </a:moveTo>
                <a:lnTo>
                  <a:pt x="87470" y="31237"/>
                </a:lnTo>
                <a:lnTo>
                  <a:pt x="81535" y="31237"/>
                </a:lnTo>
                <a:lnTo>
                  <a:pt x="81535" y="25301"/>
                </a:lnTo>
                <a:close/>
                <a:moveTo>
                  <a:pt x="93720" y="25301"/>
                </a:moveTo>
                <a:lnTo>
                  <a:pt x="93720" y="31237"/>
                </a:lnTo>
                <a:lnTo>
                  <a:pt x="87784" y="31237"/>
                </a:lnTo>
                <a:lnTo>
                  <a:pt x="87784" y="25301"/>
                </a:lnTo>
                <a:close/>
                <a:moveTo>
                  <a:pt x="99967" y="25301"/>
                </a:moveTo>
                <a:lnTo>
                  <a:pt x="99967" y="31237"/>
                </a:lnTo>
                <a:lnTo>
                  <a:pt x="94031" y="31237"/>
                </a:lnTo>
                <a:lnTo>
                  <a:pt x="94031" y="25301"/>
                </a:lnTo>
                <a:close/>
                <a:moveTo>
                  <a:pt x="106214" y="25301"/>
                </a:moveTo>
                <a:lnTo>
                  <a:pt x="106214" y="31237"/>
                </a:lnTo>
                <a:lnTo>
                  <a:pt x="100280" y="31237"/>
                </a:lnTo>
                <a:lnTo>
                  <a:pt x="100280" y="25301"/>
                </a:lnTo>
                <a:close/>
                <a:moveTo>
                  <a:pt x="112461" y="25301"/>
                </a:moveTo>
                <a:lnTo>
                  <a:pt x="112461" y="31237"/>
                </a:lnTo>
                <a:lnTo>
                  <a:pt x="106527" y="31237"/>
                </a:lnTo>
                <a:lnTo>
                  <a:pt x="106527" y="25301"/>
                </a:lnTo>
                <a:close/>
                <a:moveTo>
                  <a:pt x="118710" y="25301"/>
                </a:moveTo>
                <a:lnTo>
                  <a:pt x="118710" y="31237"/>
                </a:lnTo>
                <a:lnTo>
                  <a:pt x="112774" y="31237"/>
                </a:lnTo>
                <a:lnTo>
                  <a:pt x="112774" y="25301"/>
                </a:lnTo>
                <a:close/>
                <a:moveTo>
                  <a:pt x="124957" y="25301"/>
                </a:moveTo>
                <a:lnTo>
                  <a:pt x="124957" y="31237"/>
                </a:lnTo>
                <a:lnTo>
                  <a:pt x="119021" y="31237"/>
                </a:lnTo>
                <a:lnTo>
                  <a:pt x="119021" y="25301"/>
                </a:lnTo>
                <a:close/>
                <a:moveTo>
                  <a:pt x="131204" y="25301"/>
                </a:moveTo>
                <a:lnTo>
                  <a:pt x="131204" y="31237"/>
                </a:lnTo>
                <a:lnTo>
                  <a:pt x="125270" y="31237"/>
                </a:lnTo>
                <a:lnTo>
                  <a:pt x="125270" y="25301"/>
                </a:lnTo>
                <a:close/>
                <a:moveTo>
                  <a:pt x="137451" y="25301"/>
                </a:moveTo>
                <a:lnTo>
                  <a:pt x="137451" y="31237"/>
                </a:lnTo>
                <a:lnTo>
                  <a:pt x="131517" y="31237"/>
                </a:lnTo>
                <a:lnTo>
                  <a:pt x="131517" y="25301"/>
                </a:lnTo>
                <a:close/>
                <a:moveTo>
                  <a:pt x="143702" y="25301"/>
                </a:moveTo>
                <a:lnTo>
                  <a:pt x="143702" y="31237"/>
                </a:lnTo>
                <a:lnTo>
                  <a:pt x="137766" y="31237"/>
                </a:lnTo>
                <a:lnTo>
                  <a:pt x="137766" y="25301"/>
                </a:lnTo>
                <a:close/>
                <a:moveTo>
                  <a:pt x="149949" y="25301"/>
                </a:moveTo>
                <a:lnTo>
                  <a:pt x="149949" y="31237"/>
                </a:lnTo>
                <a:lnTo>
                  <a:pt x="144015" y="31237"/>
                </a:lnTo>
                <a:lnTo>
                  <a:pt x="144015" y="25301"/>
                </a:lnTo>
                <a:close/>
                <a:moveTo>
                  <a:pt x="156196" y="25301"/>
                </a:moveTo>
                <a:lnTo>
                  <a:pt x="156196" y="31237"/>
                </a:lnTo>
                <a:lnTo>
                  <a:pt x="150262" y="31237"/>
                </a:lnTo>
                <a:lnTo>
                  <a:pt x="150262" y="25301"/>
                </a:lnTo>
                <a:close/>
                <a:moveTo>
                  <a:pt x="162445" y="25301"/>
                </a:moveTo>
                <a:lnTo>
                  <a:pt x="162445" y="31237"/>
                </a:lnTo>
                <a:lnTo>
                  <a:pt x="156509" y="31237"/>
                </a:lnTo>
                <a:lnTo>
                  <a:pt x="156509" y="25301"/>
                </a:lnTo>
                <a:close/>
                <a:moveTo>
                  <a:pt x="168692" y="25301"/>
                </a:moveTo>
                <a:lnTo>
                  <a:pt x="168692" y="31237"/>
                </a:lnTo>
                <a:lnTo>
                  <a:pt x="162756" y="31237"/>
                </a:lnTo>
                <a:lnTo>
                  <a:pt x="162756" y="25301"/>
                </a:lnTo>
                <a:close/>
                <a:moveTo>
                  <a:pt x="174939" y="25301"/>
                </a:moveTo>
                <a:lnTo>
                  <a:pt x="174939" y="31237"/>
                </a:lnTo>
                <a:lnTo>
                  <a:pt x="169005" y="31237"/>
                </a:lnTo>
                <a:lnTo>
                  <a:pt x="169005" y="25301"/>
                </a:lnTo>
                <a:close/>
                <a:moveTo>
                  <a:pt x="181186" y="25301"/>
                </a:moveTo>
                <a:lnTo>
                  <a:pt x="181186" y="31237"/>
                </a:lnTo>
                <a:lnTo>
                  <a:pt x="175252" y="31237"/>
                </a:lnTo>
                <a:lnTo>
                  <a:pt x="175252" y="25301"/>
                </a:lnTo>
                <a:close/>
                <a:moveTo>
                  <a:pt x="187435" y="25301"/>
                </a:moveTo>
                <a:lnTo>
                  <a:pt x="187435" y="31237"/>
                </a:lnTo>
                <a:lnTo>
                  <a:pt x="181499" y="31237"/>
                </a:lnTo>
                <a:lnTo>
                  <a:pt x="181499" y="25301"/>
                </a:lnTo>
                <a:close/>
                <a:moveTo>
                  <a:pt x="193684" y="25301"/>
                </a:moveTo>
                <a:lnTo>
                  <a:pt x="193684" y="31237"/>
                </a:lnTo>
                <a:lnTo>
                  <a:pt x="187749" y="31237"/>
                </a:lnTo>
                <a:lnTo>
                  <a:pt x="187749" y="25301"/>
                </a:lnTo>
                <a:close/>
                <a:moveTo>
                  <a:pt x="199931" y="25301"/>
                </a:moveTo>
                <a:lnTo>
                  <a:pt x="199931" y="31237"/>
                </a:lnTo>
                <a:lnTo>
                  <a:pt x="193996" y="31237"/>
                </a:lnTo>
                <a:lnTo>
                  <a:pt x="193996" y="25301"/>
                </a:lnTo>
                <a:close/>
                <a:moveTo>
                  <a:pt x="206180" y="25301"/>
                </a:moveTo>
                <a:lnTo>
                  <a:pt x="206180" y="31237"/>
                </a:lnTo>
                <a:lnTo>
                  <a:pt x="200244" y="31237"/>
                </a:lnTo>
                <a:lnTo>
                  <a:pt x="200244" y="25301"/>
                </a:lnTo>
                <a:close/>
                <a:moveTo>
                  <a:pt x="212427" y="25301"/>
                </a:moveTo>
                <a:lnTo>
                  <a:pt x="212427" y="31237"/>
                </a:lnTo>
                <a:lnTo>
                  <a:pt x="206491" y="31237"/>
                </a:lnTo>
                <a:lnTo>
                  <a:pt x="206491" y="25301"/>
                </a:lnTo>
                <a:close/>
                <a:moveTo>
                  <a:pt x="218674" y="25301"/>
                </a:moveTo>
                <a:lnTo>
                  <a:pt x="218674" y="31237"/>
                </a:lnTo>
                <a:lnTo>
                  <a:pt x="212739" y="31237"/>
                </a:lnTo>
                <a:lnTo>
                  <a:pt x="212739" y="25301"/>
                </a:lnTo>
                <a:close/>
                <a:moveTo>
                  <a:pt x="224921" y="25301"/>
                </a:moveTo>
                <a:lnTo>
                  <a:pt x="224921" y="31237"/>
                </a:lnTo>
                <a:lnTo>
                  <a:pt x="218987" y="31237"/>
                </a:lnTo>
                <a:lnTo>
                  <a:pt x="218987" y="25301"/>
                </a:lnTo>
                <a:close/>
                <a:moveTo>
                  <a:pt x="231170" y="25301"/>
                </a:moveTo>
                <a:lnTo>
                  <a:pt x="231170" y="31237"/>
                </a:lnTo>
                <a:lnTo>
                  <a:pt x="225234" y="31237"/>
                </a:lnTo>
                <a:lnTo>
                  <a:pt x="225234" y="25301"/>
                </a:lnTo>
                <a:close/>
                <a:moveTo>
                  <a:pt x="237417" y="25301"/>
                </a:moveTo>
                <a:lnTo>
                  <a:pt x="237417" y="31237"/>
                </a:lnTo>
                <a:lnTo>
                  <a:pt x="231481" y="31237"/>
                </a:lnTo>
                <a:lnTo>
                  <a:pt x="231481" y="25301"/>
                </a:lnTo>
                <a:close/>
                <a:moveTo>
                  <a:pt x="243664" y="25301"/>
                </a:moveTo>
                <a:lnTo>
                  <a:pt x="243664" y="31237"/>
                </a:lnTo>
                <a:lnTo>
                  <a:pt x="237729" y="31237"/>
                </a:lnTo>
                <a:lnTo>
                  <a:pt x="237729" y="25301"/>
                </a:lnTo>
                <a:close/>
                <a:moveTo>
                  <a:pt x="249911" y="25301"/>
                </a:moveTo>
                <a:lnTo>
                  <a:pt x="249911" y="31237"/>
                </a:lnTo>
                <a:lnTo>
                  <a:pt x="243977" y="31237"/>
                </a:lnTo>
                <a:lnTo>
                  <a:pt x="243977" y="25301"/>
                </a:lnTo>
                <a:close/>
                <a:moveTo>
                  <a:pt x="256161" y="25301"/>
                </a:moveTo>
                <a:lnTo>
                  <a:pt x="256161" y="31237"/>
                </a:lnTo>
                <a:lnTo>
                  <a:pt x="250225" y="31237"/>
                </a:lnTo>
                <a:lnTo>
                  <a:pt x="250225" y="25301"/>
                </a:lnTo>
                <a:close/>
                <a:moveTo>
                  <a:pt x="262409" y="25301"/>
                </a:moveTo>
                <a:lnTo>
                  <a:pt x="262409" y="31237"/>
                </a:lnTo>
                <a:lnTo>
                  <a:pt x="256474" y="31237"/>
                </a:lnTo>
                <a:lnTo>
                  <a:pt x="256474" y="25301"/>
                </a:lnTo>
                <a:close/>
                <a:moveTo>
                  <a:pt x="268656" y="25301"/>
                </a:moveTo>
                <a:lnTo>
                  <a:pt x="268656" y="31237"/>
                </a:lnTo>
                <a:lnTo>
                  <a:pt x="262721" y="31237"/>
                </a:lnTo>
                <a:lnTo>
                  <a:pt x="262721" y="25301"/>
                </a:lnTo>
                <a:close/>
                <a:moveTo>
                  <a:pt x="274904" y="25301"/>
                </a:moveTo>
                <a:lnTo>
                  <a:pt x="274904" y="31237"/>
                </a:lnTo>
                <a:lnTo>
                  <a:pt x="268968" y="31237"/>
                </a:lnTo>
                <a:lnTo>
                  <a:pt x="268968" y="25301"/>
                </a:lnTo>
                <a:close/>
                <a:moveTo>
                  <a:pt x="6251" y="31548"/>
                </a:moveTo>
                <a:lnTo>
                  <a:pt x="6251" y="31550"/>
                </a:lnTo>
                <a:lnTo>
                  <a:pt x="6251" y="37484"/>
                </a:lnTo>
                <a:lnTo>
                  <a:pt x="315" y="37484"/>
                </a:lnTo>
                <a:lnTo>
                  <a:pt x="315" y="31548"/>
                </a:lnTo>
                <a:close/>
                <a:moveTo>
                  <a:pt x="12498" y="31548"/>
                </a:moveTo>
                <a:lnTo>
                  <a:pt x="12498" y="31550"/>
                </a:lnTo>
                <a:lnTo>
                  <a:pt x="12498" y="37484"/>
                </a:lnTo>
                <a:lnTo>
                  <a:pt x="6562" y="37484"/>
                </a:lnTo>
                <a:lnTo>
                  <a:pt x="6562" y="31548"/>
                </a:lnTo>
                <a:close/>
                <a:moveTo>
                  <a:pt x="18745" y="31548"/>
                </a:moveTo>
                <a:lnTo>
                  <a:pt x="18745" y="31550"/>
                </a:lnTo>
                <a:lnTo>
                  <a:pt x="18745" y="37484"/>
                </a:lnTo>
                <a:lnTo>
                  <a:pt x="12810" y="37484"/>
                </a:lnTo>
                <a:lnTo>
                  <a:pt x="12810" y="31548"/>
                </a:lnTo>
                <a:close/>
                <a:moveTo>
                  <a:pt x="24992" y="31548"/>
                </a:moveTo>
                <a:lnTo>
                  <a:pt x="24992" y="31550"/>
                </a:lnTo>
                <a:lnTo>
                  <a:pt x="24992" y="37484"/>
                </a:lnTo>
                <a:lnTo>
                  <a:pt x="19058" y="37484"/>
                </a:lnTo>
                <a:lnTo>
                  <a:pt x="19058" y="31548"/>
                </a:lnTo>
                <a:close/>
                <a:moveTo>
                  <a:pt x="31242" y="31548"/>
                </a:moveTo>
                <a:lnTo>
                  <a:pt x="31242" y="31550"/>
                </a:lnTo>
                <a:lnTo>
                  <a:pt x="31242" y="37484"/>
                </a:lnTo>
                <a:lnTo>
                  <a:pt x="25305" y="37484"/>
                </a:lnTo>
                <a:lnTo>
                  <a:pt x="25305" y="31548"/>
                </a:lnTo>
                <a:close/>
                <a:moveTo>
                  <a:pt x="162445" y="31548"/>
                </a:moveTo>
                <a:lnTo>
                  <a:pt x="162445" y="31550"/>
                </a:lnTo>
                <a:lnTo>
                  <a:pt x="162445" y="37484"/>
                </a:lnTo>
                <a:lnTo>
                  <a:pt x="156509" y="37484"/>
                </a:lnTo>
                <a:lnTo>
                  <a:pt x="156509" y="31548"/>
                </a:lnTo>
                <a:close/>
                <a:moveTo>
                  <a:pt x="168692" y="31548"/>
                </a:moveTo>
                <a:lnTo>
                  <a:pt x="168692" y="31550"/>
                </a:lnTo>
                <a:lnTo>
                  <a:pt x="168692" y="37484"/>
                </a:lnTo>
                <a:lnTo>
                  <a:pt x="162756" y="37484"/>
                </a:lnTo>
                <a:lnTo>
                  <a:pt x="162756" y="31548"/>
                </a:lnTo>
                <a:close/>
                <a:moveTo>
                  <a:pt x="174939" y="31548"/>
                </a:moveTo>
                <a:lnTo>
                  <a:pt x="174939" y="31550"/>
                </a:lnTo>
                <a:lnTo>
                  <a:pt x="174939" y="37484"/>
                </a:lnTo>
                <a:lnTo>
                  <a:pt x="169005" y="37484"/>
                </a:lnTo>
                <a:lnTo>
                  <a:pt x="169005" y="31548"/>
                </a:lnTo>
                <a:close/>
                <a:moveTo>
                  <a:pt x="181186" y="31548"/>
                </a:moveTo>
                <a:lnTo>
                  <a:pt x="181186" y="31550"/>
                </a:lnTo>
                <a:lnTo>
                  <a:pt x="181186" y="37484"/>
                </a:lnTo>
                <a:lnTo>
                  <a:pt x="175252" y="37484"/>
                </a:lnTo>
                <a:lnTo>
                  <a:pt x="175252" y="31548"/>
                </a:lnTo>
                <a:close/>
                <a:moveTo>
                  <a:pt x="187435" y="31548"/>
                </a:moveTo>
                <a:lnTo>
                  <a:pt x="187435" y="31550"/>
                </a:lnTo>
                <a:lnTo>
                  <a:pt x="187435" y="37484"/>
                </a:lnTo>
                <a:lnTo>
                  <a:pt x="181499" y="37484"/>
                </a:lnTo>
                <a:lnTo>
                  <a:pt x="181499" y="31548"/>
                </a:lnTo>
                <a:close/>
                <a:moveTo>
                  <a:pt x="37489" y="31552"/>
                </a:moveTo>
                <a:lnTo>
                  <a:pt x="37489" y="37486"/>
                </a:lnTo>
                <a:lnTo>
                  <a:pt x="31553" y="37486"/>
                </a:lnTo>
                <a:lnTo>
                  <a:pt x="31553" y="31552"/>
                </a:lnTo>
                <a:close/>
                <a:moveTo>
                  <a:pt x="43737" y="31552"/>
                </a:moveTo>
                <a:lnTo>
                  <a:pt x="43737" y="37486"/>
                </a:lnTo>
                <a:lnTo>
                  <a:pt x="37802" y="37486"/>
                </a:lnTo>
                <a:lnTo>
                  <a:pt x="37802" y="31552"/>
                </a:lnTo>
                <a:close/>
                <a:moveTo>
                  <a:pt x="49985" y="31552"/>
                </a:moveTo>
                <a:lnTo>
                  <a:pt x="49985" y="37486"/>
                </a:lnTo>
                <a:lnTo>
                  <a:pt x="44049" y="37486"/>
                </a:lnTo>
                <a:lnTo>
                  <a:pt x="44049" y="31552"/>
                </a:lnTo>
                <a:close/>
                <a:moveTo>
                  <a:pt x="56232" y="31552"/>
                </a:moveTo>
                <a:lnTo>
                  <a:pt x="56232" y="37486"/>
                </a:lnTo>
                <a:lnTo>
                  <a:pt x="50296" y="37486"/>
                </a:lnTo>
                <a:lnTo>
                  <a:pt x="50296" y="31552"/>
                </a:lnTo>
                <a:close/>
                <a:moveTo>
                  <a:pt x="62480" y="31552"/>
                </a:moveTo>
                <a:lnTo>
                  <a:pt x="62480" y="37486"/>
                </a:lnTo>
                <a:lnTo>
                  <a:pt x="56545" y="37486"/>
                </a:lnTo>
                <a:lnTo>
                  <a:pt x="56545" y="31552"/>
                </a:lnTo>
                <a:close/>
                <a:moveTo>
                  <a:pt x="68727" y="31552"/>
                </a:moveTo>
                <a:lnTo>
                  <a:pt x="68727" y="37486"/>
                </a:lnTo>
                <a:lnTo>
                  <a:pt x="62792" y="37486"/>
                </a:lnTo>
                <a:lnTo>
                  <a:pt x="62792" y="31552"/>
                </a:lnTo>
                <a:close/>
                <a:moveTo>
                  <a:pt x="74975" y="31552"/>
                </a:moveTo>
                <a:lnTo>
                  <a:pt x="74975" y="37486"/>
                </a:lnTo>
                <a:lnTo>
                  <a:pt x="69039" y="37486"/>
                </a:lnTo>
                <a:lnTo>
                  <a:pt x="69039" y="31552"/>
                </a:lnTo>
                <a:close/>
                <a:moveTo>
                  <a:pt x="81223" y="31552"/>
                </a:moveTo>
                <a:lnTo>
                  <a:pt x="81223" y="37486"/>
                </a:lnTo>
                <a:lnTo>
                  <a:pt x="75286" y="37486"/>
                </a:lnTo>
                <a:lnTo>
                  <a:pt x="75286" y="31552"/>
                </a:lnTo>
                <a:close/>
                <a:moveTo>
                  <a:pt x="87470" y="31552"/>
                </a:moveTo>
                <a:lnTo>
                  <a:pt x="87470" y="37486"/>
                </a:lnTo>
                <a:lnTo>
                  <a:pt x="81535" y="37486"/>
                </a:lnTo>
                <a:lnTo>
                  <a:pt x="81535" y="31552"/>
                </a:lnTo>
                <a:close/>
                <a:moveTo>
                  <a:pt x="93720" y="31552"/>
                </a:moveTo>
                <a:lnTo>
                  <a:pt x="93720" y="37486"/>
                </a:lnTo>
                <a:lnTo>
                  <a:pt x="87784" y="37486"/>
                </a:lnTo>
                <a:lnTo>
                  <a:pt x="87784" y="31552"/>
                </a:lnTo>
                <a:close/>
                <a:moveTo>
                  <a:pt x="99967" y="31552"/>
                </a:moveTo>
                <a:lnTo>
                  <a:pt x="99967" y="37486"/>
                </a:lnTo>
                <a:lnTo>
                  <a:pt x="94031" y="37486"/>
                </a:lnTo>
                <a:lnTo>
                  <a:pt x="94031" y="31552"/>
                </a:lnTo>
                <a:close/>
                <a:moveTo>
                  <a:pt x="106214" y="31552"/>
                </a:moveTo>
                <a:lnTo>
                  <a:pt x="106214" y="37486"/>
                </a:lnTo>
                <a:lnTo>
                  <a:pt x="100280" y="37486"/>
                </a:lnTo>
                <a:lnTo>
                  <a:pt x="100280" y="31552"/>
                </a:lnTo>
                <a:close/>
                <a:moveTo>
                  <a:pt x="112461" y="31552"/>
                </a:moveTo>
                <a:lnTo>
                  <a:pt x="112461" y="37486"/>
                </a:lnTo>
                <a:lnTo>
                  <a:pt x="106527" y="37486"/>
                </a:lnTo>
                <a:lnTo>
                  <a:pt x="106527" y="31552"/>
                </a:lnTo>
                <a:close/>
                <a:moveTo>
                  <a:pt x="118710" y="31552"/>
                </a:moveTo>
                <a:lnTo>
                  <a:pt x="118710" y="37486"/>
                </a:lnTo>
                <a:lnTo>
                  <a:pt x="112774" y="37486"/>
                </a:lnTo>
                <a:lnTo>
                  <a:pt x="112774" y="31552"/>
                </a:lnTo>
                <a:close/>
                <a:moveTo>
                  <a:pt x="124957" y="31552"/>
                </a:moveTo>
                <a:lnTo>
                  <a:pt x="124957" y="37486"/>
                </a:lnTo>
                <a:lnTo>
                  <a:pt x="119021" y="37486"/>
                </a:lnTo>
                <a:lnTo>
                  <a:pt x="119021" y="31552"/>
                </a:lnTo>
                <a:close/>
                <a:moveTo>
                  <a:pt x="131204" y="31552"/>
                </a:moveTo>
                <a:lnTo>
                  <a:pt x="131204" y="37486"/>
                </a:lnTo>
                <a:lnTo>
                  <a:pt x="125270" y="37486"/>
                </a:lnTo>
                <a:lnTo>
                  <a:pt x="125270" y="31552"/>
                </a:lnTo>
                <a:close/>
                <a:moveTo>
                  <a:pt x="137451" y="31552"/>
                </a:moveTo>
                <a:lnTo>
                  <a:pt x="137451" y="37486"/>
                </a:lnTo>
                <a:lnTo>
                  <a:pt x="131517" y="37486"/>
                </a:lnTo>
                <a:lnTo>
                  <a:pt x="131517" y="31552"/>
                </a:lnTo>
                <a:close/>
                <a:moveTo>
                  <a:pt x="143702" y="31552"/>
                </a:moveTo>
                <a:lnTo>
                  <a:pt x="143702" y="37486"/>
                </a:lnTo>
                <a:lnTo>
                  <a:pt x="137766" y="37486"/>
                </a:lnTo>
                <a:lnTo>
                  <a:pt x="137766" y="31552"/>
                </a:lnTo>
                <a:close/>
                <a:moveTo>
                  <a:pt x="149949" y="31552"/>
                </a:moveTo>
                <a:lnTo>
                  <a:pt x="149949" y="37486"/>
                </a:lnTo>
                <a:lnTo>
                  <a:pt x="144015" y="37486"/>
                </a:lnTo>
                <a:lnTo>
                  <a:pt x="144015" y="31552"/>
                </a:lnTo>
                <a:close/>
                <a:moveTo>
                  <a:pt x="156196" y="31552"/>
                </a:moveTo>
                <a:lnTo>
                  <a:pt x="156196" y="37486"/>
                </a:lnTo>
                <a:lnTo>
                  <a:pt x="150262" y="37486"/>
                </a:lnTo>
                <a:lnTo>
                  <a:pt x="150262" y="31552"/>
                </a:lnTo>
                <a:close/>
                <a:moveTo>
                  <a:pt x="193684" y="31552"/>
                </a:moveTo>
                <a:lnTo>
                  <a:pt x="193684" y="37486"/>
                </a:lnTo>
                <a:lnTo>
                  <a:pt x="187749" y="37486"/>
                </a:lnTo>
                <a:lnTo>
                  <a:pt x="187749" y="31552"/>
                </a:lnTo>
                <a:close/>
                <a:moveTo>
                  <a:pt x="199931" y="31552"/>
                </a:moveTo>
                <a:lnTo>
                  <a:pt x="199931" y="37486"/>
                </a:lnTo>
                <a:lnTo>
                  <a:pt x="193996" y="37486"/>
                </a:lnTo>
                <a:lnTo>
                  <a:pt x="193996" y="31552"/>
                </a:lnTo>
                <a:close/>
                <a:moveTo>
                  <a:pt x="206180" y="31552"/>
                </a:moveTo>
                <a:lnTo>
                  <a:pt x="206180" y="37486"/>
                </a:lnTo>
                <a:lnTo>
                  <a:pt x="200244" y="37486"/>
                </a:lnTo>
                <a:lnTo>
                  <a:pt x="200244" y="31552"/>
                </a:lnTo>
                <a:close/>
                <a:moveTo>
                  <a:pt x="212427" y="31552"/>
                </a:moveTo>
                <a:lnTo>
                  <a:pt x="212427" y="37486"/>
                </a:lnTo>
                <a:lnTo>
                  <a:pt x="206491" y="37486"/>
                </a:lnTo>
                <a:lnTo>
                  <a:pt x="206491" y="31552"/>
                </a:lnTo>
                <a:close/>
                <a:moveTo>
                  <a:pt x="218674" y="31552"/>
                </a:moveTo>
                <a:lnTo>
                  <a:pt x="218674" y="37486"/>
                </a:lnTo>
                <a:lnTo>
                  <a:pt x="212739" y="37486"/>
                </a:lnTo>
                <a:lnTo>
                  <a:pt x="212739" y="31552"/>
                </a:lnTo>
                <a:close/>
                <a:moveTo>
                  <a:pt x="224921" y="31552"/>
                </a:moveTo>
                <a:lnTo>
                  <a:pt x="224921" y="37486"/>
                </a:lnTo>
                <a:lnTo>
                  <a:pt x="218987" y="37486"/>
                </a:lnTo>
                <a:lnTo>
                  <a:pt x="218987" y="31552"/>
                </a:lnTo>
                <a:close/>
                <a:moveTo>
                  <a:pt x="231170" y="31552"/>
                </a:moveTo>
                <a:lnTo>
                  <a:pt x="231170" y="37486"/>
                </a:lnTo>
                <a:lnTo>
                  <a:pt x="225234" y="37486"/>
                </a:lnTo>
                <a:lnTo>
                  <a:pt x="225234" y="31552"/>
                </a:lnTo>
                <a:close/>
                <a:moveTo>
                  <a:pt x="237417" y="31552"/>
                </a:moveTo>
                <a:lnTo>
                  <a:pt x="237417" y="37486"/>
                </a:lnTo>
                <a:lnTo>
                  <a:pt x="231481" y="37486"/>
                </a:lnTo>
                <a:lnTo>
                  <a:pt x="231481" y="31552"/>
                </a:lnTo>
                <a:close/>
                <a:moveTo>
                  <a:pt x="243664" y="31552"/>
                </a:moveTo>
                <a:lnTo>
                  <a:pt x="243664" y="37486"/>
                </a:lnTo>
                <a:lnTo>
                  <a:pt x="237729" y="37486"/>
                </a:lnTo>
                <a:lnTo>
                  <a:pt x="237729" y="31552"/>
                </a:lnTo>
                <a:close/>
                <a:moveTo>
                  <a:pt x="249911" y="31552"/>
                </a:moveTo>
                <a:lnTo>
                  <a:pt x="249911" y="37486"/>
                </a:lnTo>
                <a:lnTo>
                  <a:pt x="243977" y="37486"/>
                </a:lnTo>
                <a:lnTo>
                  <a:pt x="243977" y="31552"/>
                </a:lnTo>
                <a:close/>
                <a:moveTo>
                  <a:pt x="256161" y="31552"/>
                </a:moveTo>
                <a:lnTo>
                  <a:pt x="256161" y="37486"/>
                </a:lnTo>
                <a:lnTo>
                  <a:pt x="250225" y="37486"/>
                </a:lnTo>
                <a:lnTo>
                  <a:pt x="250225" y="31552"/>
                </a:lnTo>
                <a:close/>
                <a:moveTo>
                  <a:pt x="262409" y="31552"/>
                </a:moveTo>
                <a:lnTo>
                  <a:pt x="262409" y="37486"/>
                </a:lnTo>
                <a:lnTo>
                  <a:pt x="256474" y="37486"/>
                </a:lnTo>
                <a:lnTo>
                  <a:pt x="256474" y="31552"/>
                </a:lnTo>
                <a:close/>
                <a:moveTo>
                  <a:pt x="268656" y="31552"/>
                </a:moveTo>
                <a:lnTo>
                  <a:pt x="268656" y="37486"/>
                </a:lnTo>
                <a:lnTo>
                  <a:pt x="262721" y="37486"/>
                </a:lnTo>
                <a:lnTo>
                  <a:pt x="262721" y="31552"/>
                </a:lnTo>
                <a:close/>
                <a:moveTo>
                  <a:pt x="274904" y="31552"/>
                </a:moveTo>
                <a:lnTo>
                  <a:pt x="274904" y="37486"/>
                </a:lnTo>
                <a:lnTo>
                  <a:pt x="268968" y="37486"/>
                </a:lnTo>
                <a:lnTo>
                  <a:pt x="268968" y="31552"/>
                </a:lnTo>
                <a:close/>
                <a:moveTo>
                  <a:pt x="6251" y="37799"/>
                </a:moveTo>
                <a:lnTo>
                  <a:pt x="6251" y="43735"/>
                </a:lnTo>
                <a:lnTo>
                  <a:pt x="315" y="43735"/>
                </a:lnTo>
                <a:lnTo>
                  <a:pt x="315" y="37799"/>
                </a:lnTo>
                <a:close/>
                <a:moveTo>
                  <a:pt x="12498" y="37799"/>
                </a:moveTo>
                <a:lnTo>
                  <a:pt x="12498" y="43735"/>
                </a:lnTo>
                <a:lnTo>
                  <a:pt x="6562" y="43735"/>
                </a:lnTo>
                <a:lnTo>
                  <a:pt x="6562" y="37799"/>
                </a:lnTo>
                <a:close/>
                <a:moveTo>
                  <a:pt x="18745" y="37799"/>
                </a:moveTo>
                <a:lnTo>
                  <a:pt x="18745" y="43735"/>
                </a:lnTo>
                <a:lnTo>
                  <a:pt x="12810" y="43735"/>
                </a:lnTo>
                <a:lnTo>
                  <a:pt x="12810" y="37799"/>
                </a:lnTo>
                <a:close/>
                <a:moveTo>
                  <a:pt x="24992" y="37799"/>
                </a:moveTo>
                <a:lnTo>
                  <a:pt x="24992" y="43735"/>
                </a:lnTo>
                <a:lnTo>
                  <a:pt x="19058" y="43735"/>
                </a:lnTo>
                <a:lnTo>
                  <a:pt x="19058" y="37799"/>
                </a:lnTo>
                <a:close/>
                <a:moveTo>
                  <a:pt x="31242" y="37799"/>
                </a:moveTo>
                <a:lnTo>
                  <a:pt x="31242" y="43735"/>
                </a:lnTo>
                <a:lnTo>
                  <a:pt x="25305" y="43735"/>
                </a:lnTo>
                <a:lnTo>
                  <a:pt x="25305" y="37799"/>
                </a:lnTo>
                <a:close/>
                <a:moveTo>
                  <a:pt x="37489" y="37799"/>
                </a:moveTo>
                <a:lnTo>
                  <a:pt x="37489" y="43735"/>
                </a:lnTo>
                <a:lnTo>
                  <a:pt x="31553" y="43735"/>
                </a:lnTo>
                <a:lnTo>
                  <a:pt x="31553" y="37799"/>
                </a:lnTo>
                <a:close/>
                <a:moveTo>
                  <a:pt x="43737" y="37799"/>
                </a:moveTo>
                <a:lnTo>
                  <a:pt x="43737" y="43735"/>
                </a:lnTo>
                <a:lnTo>
                  <a:pt x="37802" y="43735"/>
                </a:lnTo>
                <a:lnTo>
                  <a:pt x="37802" y="37799"/>
                </a:lnTo>
                <a:close/>
                <a:moveTo>
                  <a:pt x="49985" y="37799"/>
                </a:moveTo>
                <a:lnTo>
                  <a:pt x="49985" y="43735"/>
                </a:lnTo>
                <a:lnTo>
                  <a:pt x="44049" y="43735"/>
                </a:lnTo>
                <a:lnTo>
                  <a:pt x="44049" y="37799"/>
                </a:lnTo>
                <a:close/>
                <a:moveTo>
                  <a:pt x="56232" y="37799"/>
                </a:moveTo>
                <a:lnTo>
                  <a:pt x="56232" y="43735"/>
                </a:lnTo>
                <a:lnTo>
                  <a:pt x="50296" y="43735"/>
                </a:lnTo>
                <a:lnTo>
                  <a:pt x="50296" y="37799"/>
                </a:lnTo>
                <a:close/>
                <a:moveTo>
                  <a:pt x="62480" y="37799"/>
                </a:moveTo>
                <a:lnTo>
                  <a:pt x="62480" y="43735"/>
                </a:lnTo>
                <a:lnTo>
                  <a:pt x="56545" y="43735"/>
                </a:lnTo>
                <a:lnTo>
                  <a:pt x="56545" y="37799"/>
                </a:lnTo>
                <a:close/>
                <a:moveTo>
                  <a:pt x="68727" y="37799"/>
                </a:moveTo>
                <a:lnTo>
                  <a:pt x="68727" y="43735"/>
                </a:lnTo>
                <a:lnTo>
                  <a:pt x="62792" y="43735"/>
                </a:lnTo>
                <a:lnTo>
                  <a:pt x="62792" y="37799"/>
                </a:lnTo>
                <a:close/>
                <a:moveTo>
                  <a:pt x="74975" y="37799"/>
                </a:moveTo>
                <a:lnTo>
                  <a:pt x="74975" y="43735"/>
                </a:lnTo>
                <a:lnTo>
                  <a:pt x="69039" y="43735"/>
                </a:lnTo>
                <a:lnTo>
                  <a:pt x="69039" y="37799"/>
                </a:lnTo>
                <a:close/>
                <a:moveTo>
                  <a:pt x="81223" y="37799"/>
                </a:moveTo>
                <a:lnTo>
                  <a:pt x="81223" y="43735"/>
                </a:lnTo>
                <a:lnTo>
                  <a:pt x="75286" y="43735"/>
                </a:lnTo>
                <a:lnTo>
                  <a:pt x="75286" y="37799"/>
                </a:lnTo>
                <a:close/>
                <a:moveTo>
                  <a:pt x="87470" y="37799"/>
                </a:moveTo>
                <a:lnTo>
                  <a:pt x="87470" y="43735"/>
                </a:lnTo>
                <a:lnTo>
                  <a:pt x="81535" y="43735"/>
                </a:lnTo>
                <a:lnTo>
                  <a:pt x="81535" y="37799"/>
                </a:lnTo>
                <a:close/>
                <a:moveTo>
                  <a:pt x="93720" y="37799"/>
                </a:moveTo>
                <a:lnTo>
                  <a:pt x="93720" y="43735"/>
                </a:lnTo>
                <a:lnTo>
                  <a:pt x="87784" y="43735"/>
                </a:lnTo>
                <a:lnTo>
                  <a:pt x="87784" y="37799"/>
                </a:lnTo>
                <a:close/>
                <a:moveTo>
                  <a:pt x="99967" y="37799"/>
                </a:moveTo>
                <a:lnTo>
                  <a:pt x="99967" y="43735"/>
                </a:lnTo>
                <a:lnTo>
                  <a:pt x="94031" y="43735"/>
                </a:lnTo>
                <a:lnTo>
                  <a:pt x="94031" y="37799"/>
                </a:lnTo>
                <a:close/>
                <a:moveTo>
                  <a:pt x="106214" y="37799"/>
                </a:moveTo>
                <a:lnTo>
                  <a:pt x="106214" y="43735"/>
                </a:lnTo>
                <a:lnTo>
                  <a:pt x="100280" y="43735"/>
                </a:lnTo>
                <a:lnTo>
                  <a:pt x="100280" y="37799"/>
                </a:lnTo>
                <a:close/>
                <a:moveTo>
                  <a:pt x="112461" y="37799"/>
                </a:moveTo>
                <a:lnTo>
                  <a:pt x="112461" y="43735"/>
                </a:lnTo>
                <a:lnTo>
                  <a:pt x="106527" y="43735"/>
                </a:lnTo>
                <a:lnTo>
                  <a:pt x="106527" y="37799"/>
                </a:lnTo>
                <a:close/>
                <a:moveTo>
                  <a:pt x="118710" y="37799"/>
                </a:moveTo>
                <a:lnTo>
                  <a:pt x="118710" y="43735"/>
                </a:lnTo>
                <a:lnTo>
                  <a:pt x="112774" y="43735"/>
                </a:lnTo>
                <a:lnTo>
                  <a:pt x="112774" y="37799"/>
                </a:lnTo>
                <a:close/>
                <a:moveTo>
                  <a:pt x="124957" y="37799"/>
                </a:moveTo>
                <a:lnTo>
                  <a:pt x="124957" y="43735"/>
                </a:lnTo>
                <a:lnTo>
                  <a:pt x="119021" y="43735"/>
                </a:lnTo>
                <a:lnTo>
                  <a:pt x="119021" y="37799"/>
                </a:lnTo>
                <a:close/>
                <a:moveTo>
                  <a:pt x="131204" y="37799"/>
                </a:moveTo>
                <a:lnTo>
                  <a:pt x="131204" y="43735"/>
                </a:lnTo>
                <a:lnTo>
                  <a:pt x="125270" y="43735"/>
                </a:lnTo>
                <a:lnTo>
                  <a:pt x="125270" y="37799"/>
                </a:lnTo>
                <a:close/>
                <a:moveTo>
                  <a:pt x="137451" y="37799"/>
                </a:moveTo>
                <a:lnTo>
                  <a:pt x="137451" y="43735"/>
                </a:lnTo>
                <a:lnTo>
                  <a:pt x="131517" y="43735"/>
                </a:lnTo>
                <a:lnTo>
                  <a:pt x="131517" y="37799"/>
                </a:lnTo>
                <a:close/>
                <a:moveTo>
                  <a:pt x="143702" y="37799"/>
                </a:moveTo>
                <a:lnTo>
                  <a:pt x="143702" y="43735"/>
                </a:lnTo>
                <a:lnTo>
                  <a:pt x="137766" y="43735"/>
                </a:lnTo>
                <a:lnTo>
                  <a:pt x="137766" y="37799"/>
                </a:lnTo>
                <a:close/>
                <a:moveTo>
                  <a:pt x="149949" y="37799"/>
                </a:moveTo>
                <a:lnTo>
                  <a:pt x="149949" y="43735"/>
                </a:lnTo>
                <a:lnTo>
                  <a:pt x="144015" y="43735"/>
                </a:lnTo>
                <a:lnTo>
                  <a:pt x="144015" y="37799"/>
                </a:lnTo>
                <a:close/>
                <a:moveTo>
                  <a:pt x="156196" y="37799"/>
                </a:moveTo>
                <a:lnTo>
                  <a:pt x="156196" y="43735"/>
                </a:lnTo>
                <a:lnTo>
                  <a:pt x="150262" y="43735"/>
                </a:lnTo>
                <a:lnTo>
                  <a:pt x="150262" y="37799"/>
                </a:lnTo>
                <a:close/>
                <a:moveTo>
                  <a:pt x="162445" y="37799"/>
                </a:moveTo>
                <a:lnTo>
                  <a:pt x="162445" y="43735"/>
                </a:lnTo>
                <a:lnTo>
                  <a:pt x="156509" y="43735"/>
                </a:lnTo>
                <a:lnTo>
                  <a:pt x="156509" y="37799"/>
                </a:lnTo>
                <a:close/>
                <a:moveTo>
                  <a:pt x="168692" y="37799"/>
                </a:moveTo>
                <a:lnTo>
                  <a:pt x="168692" y="43735"/>
                </a:lnTo>
                <a:lnTo>
                  <a:pt x="162756" y="43735"/>
                </a:lnTo>
                <a:lnTo>
                  <a:pt x="162756" y="37799"/>
                </a:lnTo>
                <a:close/>
                <a:moveTo>
                  <a:pt x="174939" y="37799"/>
                </a:moveTo>
                <a:lnTo>
                  <a:pt x="174939" y="43735"/>
                </a:lnTo>
                <a:lnTo>
                  <a:pt x="169005" y="43735"/>
                </a:lnTo>
                <a:lnTo>
                  <a:pt x="169005" y="37799"/>
                </a:lnTo>
                <a:close/>
                <a:moveTo>
                  <a:pt x="181186" y="37799"/>
                </a:moveTo>
                <a:lnTo>
                  <a:pt x="181186" y="43735"/>
                </a:lnTo>
                <a:lnTo>
                  <a:pt x="175252" y="43735"/>
                </a:lnTo>
                <a:lnTo>
                  <a:pt x="175252" y="37799"/>
                </a:lnTo>
                <a:close/>
                <a:moveTo>
                  <a:pt x="187435" y="37799"/>
                </a:moveTo>
                <a:lnTo>
                  <a:pt x="187435" y="43735"/>
                </a:lnTo>
                <a:lnTo>
                  <a:pt x="181499" y="43735"/>
                </a:lnTo>
                <a:lnTo>
                  <a:pt x="181499" y="37799"/>
                </a:lnTo>
                <a:close/>
                <a:moveTo>
                  <a:pt x="193684" y="37799"/>
                </a:moveTo>
                <a:lnTo>
                  <a:pt x="193684" y="43735"/>
                </a:lnTo>
                <a:lnTo>
                  <a:pt x="187749" y="43735"/>
                </a:lnTo>
                <a:lnTo>
                  <a:pt x="187749" y="37799"/>
                </a:lnTo>
                <a:close/>
                <a:moveTo>
                  <a:pt x="199931" y="37799"/>
                </a:moveTo>
                <a:lnTo>
                  <a:pt x="199931" y="43735"/>
                </a:lnTo>
                <a:lnTo>
                  <a:pt x="193996" y="43735"/>
                </a:lnTo>
                <a:lnTo>
                  <a:pt x="193996" y="37799"/>
                </a:lnTo>
                <a:close/>
                <a:moveTo>
                  <a:pt x="206180" y="37799"/>
                </a:moveTo>
                <a:lnTo>
                  <a:pt x="206180" y="43735"/>
                </a:lnTo>
                <a:lnTo>
                  <a:pt x="200244" y="43735"/>
                </a:lnTo>
                <a:lnTo>
                  <a:pt x="200244" y="37799"/>
                </a:lnTo>
                <a:close/>
                <a:moveTo>
                  <a:pt x="212427" y="37799"/>
                </a:moveTo>
                <a:lnTo>
                  <a:pt x="212427" y="43735"/>
                </a:lnTo>
                <a:lnTo>
                  <a:pt x="206491" y="43735"/>
                </a:lnTo>
                <a:lnTo>
                  <a:pt x="206491" y="37799"/>
                </a:lnTo>
                <a:close/>
                <a:moveTo>
                  <a:pt x="218674" y="37799"/>
                </a:moveTo>
                <a:lnTo>
                  <a:pt x="218674" y="43735"/>
                </a:lnTo>
                <a:lnTo>
                  <a:pt x="212739" y="43735"/>
                </a:lnTo>
                <a:lnTo>
                  <a:pt x="212739" y="37799"/>
                </a:lnTo>
                <a:close/>
                <a:moveTo>
                  <a:pt x="224921" y="37799"/>
                </a:moveTo>
                <a:lnTo>
                  <a:pt x="224921" y="43735"/>
                </a:lnTo>
                <a:lnTo>
                  <a:pt x="218987" y="43735"/>
                </a:lnTo>
                <a:lnTo>
                  <a:pt x="218987" y="37799"/>
                </a:lnTo>
                <a:close/>
                <a:moveTo>
                  <a:pt x="231170" y="37799"/>
                </a:moveTo>
                <a:lnTo>
                  <a:pt x="231170" y="43735"/>
                </a:lnTo>
                <a:lnTo>
                  <a:pt x="225234" y="43735"/>
                </a:lnTo>
                <a:lnTo>
                  <a:pt x="225234" y="37799"/>
                </a:lnTo>
                <a:close/>
                <a:moveTo>
                  <a:pt x="237417" y="37799"/>
                </a:moveTo>
                <a:lnTo>
                  <a:pt x="237417" y="43735"/>
                </a:lnTo>
                <a:lnTo>
                  <a:pt x="231481" y="43735"/>
                </a:lnTo>
                <a:lnTo>
                  <a:pt x="231481" y="37799"/>
                </a:lnTo>
                <a:close/>
                <a:moveTo>
                  <a:pt x="243664" y="37799"/>
                </a:moveTo>
                <a:lnTo>
                  <a:pt x="243664" y="43735"/>
                </a:lnTo>
                <a:lnTo>
                  <a:pt x="237729" y="43735"/>
                </a:lnTo>
                <a:lnTo>
                  <a:pt x="237729" y="37799"/>
                </a:lnTo>
                <a:close/>
                <a:moveTo>
                  <a:pt x="249911" y="37799"/>
                </a:moveTo>
                <a:lnTo>
                  <a:pt x="249911" y="43735"/>
                </a:lnTo>
                <a:lnTo>
                  <a:pt x="243977" y="43735"/>
                </a:lnTo>
                <a:lnTo>
                  <a:pt x="243977" y="37799"/>
                </a:lnTo>
                <a:close/>
                <a:moveTo>
                  <a:pt x="256161" y="37799"/>
                </a:moveTo>
                <a:lnTo>
                  <a:pt x="256161" y="43735"/>
                </a:lnTo>
                <a:lnTo>
                  <a:pt x="250225" y="43735"/>
                </a:lnTo>
                <a:lnTo>
                  <a:pt x="250225" y="37799"/>
                </a:lnTo>
                <a:close/>
                <a:moveTo>
                  <a:pt x="262409" y="37799"/>
                </a:moveTo>
                <a:lnTo>
                  <a:pt x="262409" y="43735"/>
                </a:lnTo>
                <a:lnTo>
                  <a:pt x="256474" y="43735"/>
                </a:lnTo>
                <a:lnTo>
                  <a:pt x="256474" y="37799"/>
                </a:lnTo>
                <a:close/>
                <a:moveTo>
                  <a:pt x="268656" y="37799"/>
                </a:moveTo>
                <a:lnTo>
                  <a:pt x="268656" y="43735"/>
                </a:lnTo>
                <a:lnTo>
                  <a:pt x="262721" y="43735"/>
                </a:lnTo>
                <a:lnTo>
                  <a:pt x="262721" y="37799"/>
                </a:lnTo>
                <a:close/>
                <a:moveTo>
                  <a:pt x="274904" y="37799"/>
                </a:moveTo>
                <a:lnTo>
                  <a:pt x="274904" y="43735"/>
                </a:lnTo>
                <a:lnTo>
                  <a:pt x="268968" y="43735"/>
                </a:lnTo>
                <a:lnTo>
                  <a:pt x="268968" y="37799"/>
                </a:lnTo>
                <a:close/>
                <a:moveTo>
                  <a:pt x="6251" y="44046"/>
                </a:moveTo>
                <a:lnTo>
                  <a:pt x="6251" y="49982"/>
                </a:lnTo>
                <a:lnTo>
                  <a:pt x="315" y="49982"/>
                </a:lnTo>
                <a:lnTo>
                  <a:pt x="315" y="44046"/>
                </a:lnTo>
                <a:close/>
                <a:moveTo>
                  <a:pt x="12498" y="44046"/>
                </a:moveTo>
                <a:lnTo>
                  <a:pt x="12498" y="49982"/>
                </a:lnTo>
                <a:lnTo>
                  <a:pt x="6562" y="49982"/>
                </a:lnTo>
                <a:lnTo>
                  <a:pt x="6562" y="44046"/>
                </a:lnTo>
                <a:close/>
                <a:moveTo>
                  <a:pt x="18745" y="44046"/>
                </a:moveTo>
                <a:lnTo>
                  <a:pt x="18745" y="49982"/>
                </a:lnTo>
                <a:lnTo>
                  <a:pt x="12810" y="49982"/>
                </a:lnTo>
                <a:lnTo>
                  <a:pt x="12810" y="44046"/>
                </a:lnTo>
                <a:close/>
                <a:moveTo>
                  <a:pt x="24992" y="44046"/>
                </a:moveTo>
                <a:lnTo>
                  <a:pt x="24992" y="49982"/>
                </a:lnTo>
                <a:lnTo>
                  <a:pt x="19058" y="49982"/>
                </a:lnTo>
                <a:lnTo>
                  <a:pt x="19058" y="44046"/>
                </a:lnTo>
                <a:close/>
                <a:moveTo>
                  <a:pt x="31242" y="44046"/>
                </a:moveTo>
                <a:lnTo>
                  <a:pt x="31242" y="49982"/>
                </a:lnTo>
                <a:lnTo>
                  <a:pt x="25305" y="49982"/>
                </a:lnTo>
                <a:lnTo>
                  <a:pt x="25305" y="44046"/>
                </a:lnTo>
                <a:close/>
                <a:moveTo>
                  <a:pt x="37489" y="44046"/>
                </a:moveTo>
                <a:lnTo>
                  <a:pt x="37489" y="49982"/>
                </a:lnTo>
                <a:lnTo>
                  <a:pt x="31553" y="49982"/>
                </a:lnTo>
                <a:lnTo>
                  <a:pt x="31553" y="44046"/>
                </a:lnTo>
                <a:close/>
                <a:moveTo>
                  <a:pt x="43737" y="44046"/>
                </a:moveTo>
                <a:lnTo>
                  <a:pt x="43737" y="49982"/>
                </a:lnTo>
                <a:lnTo>
                  <a:pt x="37802" y="49982"/>
                </a:lnTo>
                <a:lnTo>
                  <a:pt x="37802" y="44046"/>
                </a:lnTo>
                <a:close/>
                <a:moveTo>
                  <a:pt x="49985" y="44046"/>
                </a:moveTo>
                <a:lnTo>
                  <a:pt x="49985" y="49982"/>
                </a:lnTo>
                <a:lnTo>
                  <a:pt x="44049" y="49982"/>
                </a:lnTo>
                <a:lnTo>
                  <a:pt x="44049" y="44046"/>
                </a:lnTo>
                <a:close/>
                <a:moveTo>
                  <a:pt x="56232" y="44046"/>
                </a:moveTo>
                <a:lnTo>
                  <a:pt x="56232" y="49982"/>
                </a:lnTo>
                <a:lnTo>
                  <a:pt x="50296" y="49982"/>
                </a:lnTo>
                <a:lnTo>
                  <a:pt x="50296" y="44046"/>
                </a:lnTo>
                <a:close/>
                <a:moveTo>
                  <a:pt x="62480" y="44046"/>
                </a:moveTo>
                <a:lnTo>
                  <a:pt x="62480" y="49982"/>
                </a:lnTo>
                <a:lnTo>
                  <a:pt x="56545" y="49982"/>
                </a:lnTo>
                <a:lnTo>
                  <a:pt x="56545" y="44046"/>
                </a:lnTo>
                <a:close/>
                <a:moveTo>
                  <a:pt x="68727" y="44046"/>
                </a:moveTo>
                <a:lnTo>
                  <a:pt x="68727" y="49982"/>
                </a:lnTo>
                <a:lnTo>
                  <a:pt x="62792" y="49982"/>
                </a:lnTo>
                <a:lnTo>
                  <a:pt x="62792" y="44046"/>
                </a:lnTo>
                <a:close/>
                <a:moveTo>
                  <a:pt x="74975" y="44046"/>
                </a:moveTo>
                <a:lnTo>
                  <a:pt x="74975" y="49982"/>
                </a:lnTo>
                <a:lnTo>
                  <a:pt x="69039" y="49982"/>
                </a:lnTo>
                <a:lnTo>
                  <a:pt x="69039" y="44046"/>
                </a:lnTo>
                <a:close/>
                <a:moveTo>
                  <a:pt x="81223" y="44046"/>
                </a:moveTo>
                <a:lnTo>
                  <a:pt x="81223" y="49982"/>
                </a:lnTo>
                <a:lnTo>
                  <a:pt x="75286" y="49982"/>
                </a:lnTo>
                <a:lnTo>
                  <a:pt x="75286" y="44046"/>
                </a:lnTo>
                <a:close/>
                <a:moveTo>
                  <a:pt x="87470" y="44046"/>
                </a:moveTo>
                <a:lnTo>
                  <a:pt x="87470" y="49982"/>
                </a:lnTo>
                <a:lnTo>
                  <a:pt x="81535" y="49982"/>
                </a:lnTo>
                <a:lnTo>
                  <a:pt x="81535" y="44046"/>
                </a:lnTo>
                <a:close/>
                <a:moveTo>
                  <a:pt x="93720" y="44046"/>
                </a:moveTo>
                <a:lnTo>
                  <a:pt x="93720" y="49982"/>
                </a:lnTo>
                <a:lnTo>
                  <a:pt x="87784" y="49982"/>
                </a:lnTo>
                <a:lnTo>
                  <a:pt x="87784" y="44046"/>
                </a:lnTo>
                <a:close/>
                <a:moveTo>
                  <a:pt x="99967" y="44046"/>
                </a:moveTo>
                <a:lnTo>
                  <a:pt x="99967" y="49982"/>
                </a:lnTo>
                <a:lnTo>
                  <a:pt x="94031" y="49982"/>
                </a:lnTo>
                <a:lnTo>
                  <a:pt x="94031" y="44046"/>
                </a:lnTo>
                <a:close/>
                <a:moveTo>
                  <a:pt x="106214" y="44046"/>
                </a:moveTo>
                <a:lnTo>
                  <a:pt x="106214" y="49982"/>
                </a:lnTo>
                <a:lnTo>
                  <a:pt x="100278" y="49982"/>
                </a:lnTo>
                <a:lnTo>
                  <a:pt x="100278" y="44046"/>
                </a:lnTo>
                <a:close/>
                <a:moveTo>
                  <a:pt x="112461" y="44046"/>
                </a:moveTo>
                <a:lnTo>
                  <a:pt x="112461" y="49982"/>
                </a:lnTo>
                <a:lnTo>
                  <a:pt x="106527" y="49982"/>
                </a:lnTo>
                <a:lnTo>
                  <a:pt x="106527" y="44046"/>
                </a:lnTo>
                <a:close/>
                <a:moveTo>
                  <a:pt x="118710" y="44046"/>
                </a:moveTo>
                <a:lnTo>
                  <a:pt x="118710" y="49982"/>
                </a:lnTo>
                <a:lnTo>
                  <a:pt x="112774" y="49982"/>
                </a:lnTo>
                <a:lnTo>
                  <a:pt x="112774" y="44046"/>
                </a:lnTo>
                <a:close/>
                <a:moveTo>
                  <a:pt x="124957" y="44046"/>
                </a:moveTo>
                <a:lnTo>
                  <a:pt x="124957" y="49982"/>
                </a:lnTo>
                <a:lnTo>
                  <a:pt x="119021" y="49982"/>
                </a:lnTo>
                <a:lnTo>
                  <a:pt x="119021" y="44046"/>
                </a:lnTo>
                <a:close/>
                <a:moveTo>
                  <a:pt x="131204" y="44046"/>
                </a:moveTo>
                <a:lnTo>
                  <a:pt x="131204" y="49982"/>
                </a:lnTo>
                <a:lnTo>
                  <a:pt x="125270" y="49982"/>
                </a:lnTo>
                <a:lnTo>
                  <a:pt x="125270" y="44046"/>
                </a:lnTo>
                <a:close/>
                <a:moveTo>
                  <a:pt x="137451" y="44046"/>
                </a:moveTo>
                <a:lnTo>
                  <a:pt x="137451" y="49982"/>
                </a:lnTo>
                <a:lnTo>
                  <a:pt x="131517" y="49982"/>
                </a:lnTo>
                <a:lnTo>
                  <a:pt x="131517" y="44046"/>
                </a:lnTo>
                <a:close/>
                <a:moveTo>
                  <a:pt x="143702" y="44046"/>
                </a:moveTo>
                <a:lnTo>
                  <a:pt x="143702" y="49982"/>
                </a:lnTo>
                <a:lnTo>
                  <a:pt x="137766" y="49982"/>
                </a:lnTo>
                <a:lnTo>
                  <a:pt x="137766" y="44046"/>
                </a:lnTo>
                <a:close/>
                <a:moveTo>
                  <a:pt x="149949" y="44046"/>
                </a:moveTo>
                <a:lnTo>
                  <a:pt x="149949" y="49982"/>
                </a:lnTo>
                <a:lnTo>
                  <a:pt x="144015" y="49982"/>
                </a:lnTo>
                <a:lnTo>
                  <a:pt x="144015" y="44046"/>
                </a:lnTo>
                <a:close/>
                <a:moveTo>
                  <a:pt x="156196" y="44046"/>
                </a:moveTo>
                <a:lnTo>
                  <a:pt x="156196" y="49982"/>
                </a:lnTo>
                <a:lnTo>
                  <a:pt x="150262" y="49982"/>
                </a:lnTo>
                <a:lnTo>
                  <a:pt x="150262" y="44046"/>
                </a:lnTo>
                <a:close/>
                <a:moveTo>
                  <a:pt x="162445" y="44046"/>
                </a:moveTo>
                <a:lnTo>
                  <a:pt x="162445" y="49982"/>
                </a:lnTo>
                <a:lnTo>
                  <a:pt x="156509" y="49982"/>
                </a:lnTo>
                <a:lnTo>
                  <a:pt x="156509" y="44046"/>
                </a:lnTo>
                <a:close/>
                <a:moveTo>
                  <a:pt x="168692" y="44046"/>
                </a:moveTo>
                <a:lnTo>
                  <a:pt x="168692" y="49982"/>
                </a:lnTo>
                <a:lnTo>
                  <a:pt x="162756" y="49982"/>
                </a:lnTo>
                <a:lnTo>
                  <a:pt x="162756" y="44046"/>
                </a:lnTo>
                <a:close/>
                <a:moveTo>
                  <a:pt x="174939" y="44046"/>
                </a:moveTo>
                <a:lnTo>
                  <a:pt x="174939" y="49982"/>
                </a:lnTo>
                <a:lnTo>
                  <a:pt x="169005" y="49982"/>
                </a:lnTo>
                <a:lnTo>
                  <a:pt x="169005" y="44046"/>
                </a:lnTo>
                <a:close/>
                <a:moveTo>
                  <a:pt x="181186" y="44046"/>
                </a:moveTo>
                <a:lnTo>
                  <a:pt x="181186" y="49982"/>
                </a:lnTo>
                <a:lnTo>
                  <a:pt x="175252" y="49982"/>
                </a:lnTo>
                <a:lnTo>
                  <a:pt x="175252" y="44046"/>
                </a:lnTo>
                <a:close/>
                <a:moveTo>
                  <a:pt x="187435" y="44046"/>
                </a:moveTo>
                <a:lnTo>
                  <a:pt x="187435" y="49982"/>
                </a:lnTo>
                <a:lnTo>
                  <a:pt x="181499" y="49982"/>
                </a:lnTo>
                <a:lnTo>
                  <a:pt x="181499" y="44046"/>
                </a:lnTo>
                <a:close/>
                <a:moveTo>
                  <a:pt x="193684" y="44046"/>
                </a:moveTo>
                <a:lnTo>
                  <a:pt x="193684" y="49982"/>
                </a:lnTo>
                <a:lnTo>
                  <a:pt x="187749" y="49982"/>
                </a:lnTo>
                <a:lnTo>
                  <a:pt x="187749" y="44046"/>
                </a:lnTo>
                <a:close/>
                <a:moveTo>
                  <a:pt x="199931" y="44046"/>
                </a:moveTo>
                <a:lnTo>
                  <a:pt x="199931" y="49982"/>
                </a:lnTo>
                <a:lnTo>
                  <a:pt x="193996" y="49982"/>
                </a:lnTo>
                <a:lnTo>
                  <a:pt x="193996" y="44046"/>
                </a:lnTo>
                <a:close/>
                <a:moveTo>
                  <a:pt x="206180" y="44046"/>
                </a:moveTo>
                <a:lnTo>
                  <a:pt x="206180" y="49982"/>
                </a:lnTo>
                <a:lnTo>
                  <a:pt x="200244" y="49982"/>
                </a:lnTo>
                <a:lnTo>
                  <a:pt x="200244" y="44046"/>
                </a:lnTo>
                <a:close/>
                <a:moveTo>
                  <a:pt x="212427" y="44046"/>
                </a:moveTo>
                <a:lnTo>
                  <a:pt x="212427" y="49982"/>
                </a:lnTo>
                <a:lnTo>
                  <a:pt x="206491" y="49982"/>
                </a:lnTo>
                <a:lnTo>
                  <a:pt x="206491" y="44046"/>
                </a:lnTo>
                <a:close/>
                <a:moveTo>
                  <a:pt x="218674" y="44046"/>
                </a:moveTo>
                <a:lnTo>
                  <a:pt x="218674" y="49982"/>
                </a:lnTo>
                <a:lnTo>
                  <a:pt x="212739" y="49982"/>
                </a:lnTo>
                <a:lnTo>
                  <a:pt x="212739" y="44046"/>
                </a:lnTo>
                <a:close/>
                <a:moveTo>
                  <a:pt x="224921" y="44046"/>
                </a:moveTo>
                <a:lnTo>
                  <a:pt x="224921" y="49982"/>
                </a:lnTo>
                <a:lnTo>
                  <a:pt x="218987" y="49982"/>
                </a:lnTo>
                <a:lnTo>
                  <a:pt x="218987" y="44046"/>
                </a:lnTo>
                <a:close/>
                <a:moveTo>
                  <a:pt x="231170" y="44046"/>
                </a:moveTo>
                <a:lnTo>
                  <a:pt x="231170" y="49982"/>
                </a:lnTo>
                <a:lnTo>
                  <a:pt x="225234" y="49982"/>
                </a:lnTo>
                <a:lnTo>
                  <a:pt x="225234" y="44046"/>
                </a:lnTo>
                <a:close/>
                <a:moveTo>
                  <a:pt x="237417" y="44046"/>
                </a:moveTo>
                <a:lnTo>
                  <a:pt x="237417" y="49982"/>
                </a:lnTo>
                <a:lnTo>
                  <a:pt x="231481" y="49982"/>
                </a:lnTo>
                <a:lnTo>
                  <a:pt x="231481" y="44046"/>
                </a:lnTo>
                <a:close/>
                <a:moveTo>
                  <a:pt x="243664" y="44046"/>
                </a:moveTo>
                <a:lnTo>
                  <a:pt x="243664" y="49982"/>
                </a:lnTo>
                <a:lnTo>
                  <a:pt x="237729" y="49982"/>
                </a:lnTo>
                <a:lnTo>
                  <a:pt x="237729" y="44046"/>
                </a:lnTo>
                <a:close/>
                <a:moveTo>
                  <a:pt x="249911" y="44046"/>
                </a:moveTo>
                <a:lnTo>
                  <a:pt x="249911" y="49982"/>
                </a:lnTo>
                <a:lnTo>
                  <a:pt x="243977" y="49982"/>
                </a:lnTo>
                <a:lnTo>
                  <a:pt x="243977" y="44046"/>
                </a:lnTo>
                <a:close/>
                <a:moveTo>
                  <a:pt x="256161" y="44046"/>
                </a:moveTo>
                <a:lnTo>
                  <a:pt x="256161" y="49982"/>
                </a:lnTo>
                <a:lnTo>
                  <a:pt x="250225" y="49982"/>
                </a:lnTo>
                <a:lnTo>
                  <a:pt x="250225" y="44046"/>
                </a:lnTo>
                <a:close/>
                <a:moveTo>
                  <a:pt x="262409" y="44046"/>
                </a:moveTo>
                <a:lnTo>
                  <a:pt x="262409" y="49982"/>
                </a:lnTo>
                <a:lnTo>
                  <a:pt x="256474" y="49982"/>
                </a:lnTo>
                <a:lnTo>
                  <a:pt x="256474" y="44046"/>
                </a:lnTo>
                <a:close/>
                <a:moveTo>
                  <a:pt x="268656" y="44046"/>
                </a:moveTo>
                <a:lnTo>
                  <a:pt x="268656" y="49982"/>
                </a:lnTo>
                <a:lnTo>
                  <a:pt x="262721" y="49982"/>
                </a:lnTo>
                <a:lnTo>
                  <a:pt x="262721" y="44046"/>
                </a:lnTo>
                <a:close/>
                <a:moveTo>
                  <a:pt x="274904" y="44046"/>
                </a:moveTo>
                <a:lnTo>
                  <a:pt x="274904" y="49982"/>
                </a:lnTo>
                <a:lnTo>
                  <a:pt x="268968" y="49982"/>
                </a:lnTo>
                <a:lnTo>
                  <a:pt x="268968" y="44046"/>
                </a:lnTo>
                <a:close/>
                <a:moveTo>
                  <a:pt x="6251" y="50295"/>
                </a:moveTo>
                <a:lnTo>
                  <a:pt x="6251" y="56229"/>
                </a:lnTo>
                <a:lnTo>
                  <a:pt x="315" y="56229"/>
                </a:lnTo>
                <a:lnTo>
                  <a:pt x="315" y="50295"/>
                </a:lnTo>
                <a:close/>
                <a:moveTo>
                  <a:pt x="12498" y="50295"/>
                </a:moveTo>
                <a:lnTo>
                  <a:pt x="12498" y="56229"/>
                </a:lnTo>
                <a:lnTo>
                  <a:pt x="6562" y="56229"/>
                </a:lnTo>
                <a:lnTo>
                  <a:pt x="6562" y="50295"/>
                </a:lnTo>
                <a:close/>
                <a:moveTo>
                  <a:pt x="18745" y="50295"/>
                </a:moveTo>
                <a:lnTo>
                  <a:pt x="18745" y="56229"/>
                </a:lnTo>
                <a:lnTo>
                  <a:pt x="12810" y="56229"/>
                </a:lnTo>
                <a:lnTo>
                  <a:pt x="12810" y="50295"/>
                </a:lnTo>
                <a:close/>
                <a:moveTo>
                  <a:pt x="24992" y="50295"/>
                </a:moveTo>
                <a:lnTo>
                  <a:pt x="24992" y="56229"/>
                </a:lnTo>
                <a:lnTo>
                  <a:pt x="19058" y="56229"/>
                </a:lnTo>
                <a:lnTo>
                  <a:pt x="19058" y="50295"/>
                </a:lnTo>
                <a:close/>
                <a:moveTo>
                  <a:pt x="31242" y="50295"/>
                </a:moveTo>
                <a:lnTo>
                  <a:pt x="31242" y="56229"/>
                </a:lnTo>
                <a:lnTo>
                  <a:pt x="25305" y="56229"/>
                </a:lnTo>
                <a:lnTo>
                  <a:pt x="25305" y="50295"/>
                </a:lnTo>
                <a:close/>
                <a:moveTo>
                  <a:pt x="37489" y="50295"/>
                </a:moveTo>
                <a:lnTo>
                  <a:pt x="37489" y="56229"/>
                </a:lnTo>
                <a:lnTo>
                  <a:pt x="31553" y="56229"/>
                </a:lnTo>
                <a:lnTo>
                  <a:pt x="31553" y="50295"/>
                </a:lnTo>
                <a:close/>
                <a:moveTo>
                  <a:pt x="43737" y="50295"/>
                </a:moveTo>
                <a:lnTo>
                  <a:pt x="43737" y="56229"/>
                </a:lnTo>
                <a:lnTo>
                  <a:pt x="37802" y="56229"/>
                </a:lnTo>
                <a:lnTo>
                  <a:pt x="37802" y="50295"/>
                </a:lnTo>
                <a:close/>
                <a:moveTo>
                  <a:pt x="49985" y="50295"/>
                </a:moveTo>
                <a:lnTo>
                  <a:pt x="49985" y="56229"/>
                </a:lnTo>
                <a:lnTo>
                  <a:pt x="44049" y="56229"/>
                </a:lnTo>
                <a:lnTo>
                  <a:pt x="44049" y="50295"/>
                </a:lnTo>
                <a:close/>
                <a:moveTo>
                  <a:pt x="56232" y="50295"/>
                </a:moveTo>
                <a:lnTo>
                  <a:pt x="56232" y="56229"/>
                </a:lnTo>
                <a:lnTo>
                  <a:pt x="50296" y="56229"/>
                </a:lnTo>
                <a:lnTo>
                  <a:pt x="50296" y="50295"/>
                </a:lnTo>
                <a:close/>
                <a:moveTo>
                  <a:pt x="62480" y="50295"/>
                </a:moveTo>
                <a:lnTo>
                  <a:pt x="62480" y="56229"/>
                </a:lnTo>
                <a:lnTo>
                  <a:pt x="56545" y="56229"/>
                </a:lnTo>
                <a:lnTo>
                  <a:pt x="56545" y="50295"/>
                </a:lnTo>
                <a:close/>
                <a:moveTo>
                  <a:pt x="68727" y="50295"/>
                </a:moveTo>
                <a:lnTo>
                  <a:pt x="68727" y="56229"/>
                </a:lnTo>
                <a:lnTo>
                  <a:pt x="62792" y="56229"/>
                </a:lnTo>
                <a:lnTo>
                  <a:pt x="62792" y="50295"/>
                </a:lnTo>
                <a:close/>
                <a:moveTo>
                  <a:pt x="74975" y="50295"/>
                </a:moveTo>
                <a:lnTo>
                  <a:pt x="74975" y="56229"/>
                </a:lnTo>
                <a:lnTo>
                  <a:pt x="69039" y="56229"/>
                </a:lnTo>
                <a:lnTo>
                  <a:pt x="69039" y="50295"/>
                </a:lnTo>
                <a:close/>
                <a:moveTo>
                  <a:pt x="81223" y="50295"/>
                </a:moveTo>
                <a:lnTo>
                  <a:pt x="81223" y="56229"/>
                </a:lnTo>
                <a:lnTo>
                  <a:pt x="75286" y="56229"/>
                </a:lnTo>
                <a:lnTo>
                  <a:pt x="75286" y="50295"/>
                </a:lnTo>
                <a:close/>
                <a:moveTo>
                  <a:pt x="87470" y="50295"/>
                </a:moveTo>
                <a:lnTo>
                  <a:pt x="87470" y="56229"/>
                </a:lnTo>
                <a:lnTo>
                  <a:pt x="81535" y="56229"/>
                </a:lnTo>
                <a:lnTo>
                  <a:pt x="81535" y="50295"/>
                </a:lnTo>
                <a:close/>
                <a:moveTo>
                  <a:pt x="93720" y="50295"/>
                </a:moveTo>
                <a:lnTo>
                  <a:pt x="93720" y="56229"/>
                </a:lnTo>
                <a:lnTo>
                  <a:pt x="87784" y="56229"/>
                </a:lnTo>
                <a:lnTo>
                  <a:pt x="87784" y="50295"/>
                </a:lnTo>
                <a:close/>
                <a:moveTo>
                  <a:pt x="99967" y="50295"/>
                </a:moveTo>
                <a:lnTo>
                  <a:pt x="99967" y="56229"/>
                </a:lnTo>
                <a:lnTo>
                  <a:pt x="94031" y="56229"/>
                </a:lnTo>
                <a:lnTo>
                  <a:pt x="94031" y="50295"/>
                </a:lnTo>
                <a:close/>
                <a:moveTo>
                  <a:pt x="106214" y="50295"/>
                </a:moveTo>
                <a:lnTo>
                  <a:pt x="106214" y="56229"/>
                </a:lnTo>
                <a:lnTo>
                  <a:pt x="100278" y="56229"/>
                </a:lnTo>
                <a:lnTo>
                  <a:pt x="100278" y="50295"/>
                </a:lnTo>
                <a:close/>
                <a:moveTo>
                  <a:pt x="112461" y="50295"/>
                </a:moveTo>
                <a:lnTo>
                  <a:pt x="112461" y="56229"/>
                </a:lnTo>
                <a:lnTo>
                  <a:pt x="106527" y="56229"/>
                </a:lnTo>
                <a:lnTo>
                  <a:pt x="106527" y="50295"/>
                </a:lnTo>
                <a:close/>
                <a:moveTo>
                  <a:pt x="118710" y="50295"/>
                </a:moveTo>
                <a:lnTo>
                  <a:pt x="118710" y="56229"/>
                </a:lnTo>
                <a:lnTo>
                  <a:pt x="112774" y="56229"/>
                </a:lnTo>
                <a:lnTo>
                  <a:pt x="112774" y="50295"/>
                </a:lnTo>
                <a:close/>
                <a:moveTo>
                  <a:pt x="124957" y="50295"/>
                </a:moveTo>
                <a:lnTo>
                  <a:pt x="124957" y="56229"/>
                </a:lnTo>
                <a:lnTo>
                  <a:pt x="119021" y="56229"/>
                </a:lnTo>
                <a:lnTo>
                  <a:pt x="119021" y="50295"/>
                </a:lnTo>
                <a:close/>
                <a:moveTo>
                  <a:pt x="131204" y="50295"/>
                </a:moveTo>
                <a:lnTo>
                  <a:pt x="131204" y="56229"/>
                </a:lnTo>
                <a:lnTo>
                  <a:pt x="125270" y="56229"/>
                </a:lnTo>
                <a:lnTo>
                  <a:pt x="125270" y="50295"/>
                </a:lnTo>
                <a:close/>
                <a:moveTo>
                  <a:pt x="137451" y="50295"/>
                </a:moveTo>
                <a:lnTo>
                  <a:pt x="137451" y="56229"/>
                </a:lnTo>
                <a:lnTo>
                  <a:pt x="131517" y="56229"/>
                </a:lnTo>
                <a:lnTo>
                  <a:pt x="131517" y="50295"/>
                </a:lnTo>
                <a:close/>
                <a:moveTo>
                  <a:pt x="143702" y="50295"/>
                </a:moveTo>
                <a:lnTo>
                  <a:pt x="143702" y="56229"/>
                </a:lnTo>
                <a:lnTo>
                  <a:pt x="137766" y="56229"/>
                </a:lnTo>
                <a:lnTo>
                  <a:pt x="137766" y="50295"/>
                </a:lnTo>
                <a:close/>
                <a:moveTo>
                  <a:pt x="149949" y="50295"/>
                </a:moveTo>
                <a:lnTo>
                  <a:pt x="149949" y="56229"/>
                </a:lnTo>
                <a:lnTo>
                  <a:pt x="144015" y="56229"/>
                </a:lnTo>
                <a:lnTo>
                  <a:pt x="144015" y="50295"/>
                </a:lnTo>
                <a:close/>
                <a:moveTo>
                  <a:pt x="156196" y="50295"/>
                </a:moveTo>
                <a:lnTo>
                  <a:pt x="156196" y="56229"/>
                </a:lnTo>
                <a:lnTo>
                  <a:pt x="150262" y="56229"/>
                </a:lnTo>
                <a:lnTo>
                  <a:pt x="150262" y="50295"/>
                </a:lnTo>
                <a:close/>
                <a:moveTo>
                  <a:pt x="162445" y="50295"/>
                </a:moveTo>
                <a:lnTo>
                  <a:pt x="162445" y="56229"/>
                </a:lnTo>
                <a:lnTo>
                  <a:pt x="156509" y="56229"/>
                </a:lnTo>
                <a:lnTo>
                  <a:pt x="156509" y="50295"/>
                </a:lnTo>
                <a:close/>
                <a:moveTo>
                  <a:pt x="168692" y="50295"/>
                </a:moveTo>
                <a:lnTo>
                  <a:pt x="168692" y="56229"/>
                </a:lnTo>
                <a:lnTo>
                  <a:pt x="162756" y="56229"/>
                </a:lnTo>
                <a:lnTo>
                  <a:pt x="162756" y="50295"/>
                </a:lnTo>
                <a:close/>
                <a:moveTo>
                  <a:pt x="174939" y="50295"/>
                </a:moveTo>
                <a:lnTo>
                  <a:pt x="174939" y="56229"/>
                </a:lnTo>
                <a:lnTo>
                  <a:pt x="169005" y="56229"/>
                </a:lnTo>
                <a:lnTo>
                  <a:pt x="169005" y="50295"/>
                </a:lnTo>
                <a:close/>
                <a:moveTo>
                  <a:pt x="181186" y="50295"/>
                </a:moveTo>
                <a:lnTo>
                  <a:pt x="181186" y="56229"/>
                </a:lnTo>
                <a:lnTo>
                  <a:pt x="175252" y="56229"/>
                </a:lnTo>
                <a:lnTo>
                  <a:pt x="175252" y="50295"/>
                </a:lnTo>
                <a:close/>
                <a:moveTo>
                  <a:pt x="187435" y="50295"/>
                </a:moveTo>
                <a:lnTo>
                  <a:pt x="187435" y="56229"/>
                </a:lnTo>
                <a:lnTo>
                  <a:pt x="181499" y="56229"/>
                </a:lnTo>
                <a:lnTo>
                  <a:pt x="181499" y="50295"/>
                </a:lnTo>
                <a:close/>
                <a:moveTo>
                  <a:pt x="193684" y="50295"/>
                </a:moveTo>
                <a:lnTo>
                  <a:pt x="193684" y="56229"/>
                </a:lnTo>
                <a:lnTo>
                  <a:pt x="187749" y="56229"/>
                </a:lnTo>
                <a:lnTo>
                  <a:pt x="187749" y="50295"/>
                </a:lnTo>
                <a:close/>
                <a:moveTo>
                  <a:pt x="199931" y="50295"/>
                </a:moveTo>
                <a:lnTo>
                  <a:pt x="199931" y="56229"/>
                </a:lnTo>
                <a:lnTo>
                  <a:pt x="193996" y="56229"/>
                </a:lnTo>
                <a:lnTo>
                  <a:pt x="193996" y="50295"/>
                </a:lnTo>
                <a:close/>
                <a:moveTo>
                  <a:pt x="206180" y="50295"/>
                </a:moveTo>
                <a:lnTo>
                  <a:pt x="206180" y="56229"/>
                </a:lnTo>
                <a:lnTo>
                  <a:pt x="200244" y="56229"/>
                </a:lnTo>
                <a:lnTo>
                  <a:pt x="200244" y="50295"/>
                </a:lnTo>
                <a:close/>
                <a:moveTo>
                  <a:pt x="212427" y="50295"/>
                </a:moveTo>
                <a:lnTo>
                  <a:pt x="212427" y="56229"/>
                </a:lnTo>
                <a:lnTo>
                  <a:pt x="206491" y="56229"/>
                </a:lnTo>
                <a:lnTo>
                  <a:pt x="206491" y="50295"/>
                </a:lnTo>
                <a:close/>
                <a:moveTo>
                  <a:pt x="218674" y="50295"/>
                </a:moveTo>
                <a:lnTo>
                  <a:pt x="218674" y="56229"/>
                </a:lnTo>
                <a:lnTo>
                  <a:pt x="212739" y="56229"/>
                </a:lnTo>
                <a:lnTo>
                  <a:pt x="212739" y="50295"/>
                </a:lnTo>
                <a:close/>
                <a:moveTo>
                  <a:pt x="224921" y="50295"/>
                </a:moveTo>
                <a:lnTo>
                  <a:pt x="224921" y="56229"/>
                </a:lnTo>
                <a:lnTo>
                  <a:pt x="218987" y="56229"/>
                </a:lnTo>
                <a:lnTo>
                  <a:pt x="218987" y="50295"/>
                </a:lnTo>
                <a:close/>
                <a:moveTo>
                  <a:pt x="231170" y="50295"/>
                </a:moveTo>
                <a:lnTo>
                  <a:pt x="231170" y="56229"/>
                </a:lnTo>
                <a:lnTo>
                  <a:pt x="225234" y="56229"/>
                </a:lnTo>
                <a:lnTo>
                  <a:pt x="225234" y="50295"/>
                </a:lnTo>
                <a:close/>
                <a:moveTo>
                  <a:pt x="237417" y="50295"/>
                </a:moveTo>
                <a:lnTo>
                  <a:pt x="237417" y="56229"/>
                </a:lnTo>
                <a:lnTo>
                  <a:pt x="231481" y="56229"/>
                </a:lnTo>
                <a:lnTo>
                  <a:pt x="231481" y="50295"/>
                </a:lnTo>
                <a:close/>
                <a:moveTo>
                  <a:pt x="243664" y="50295"/>
                </a:moveTo>
                <a:lnTo>
                  <a:pt x="243664" y="56229"/>
                </a:lnTo>
                <a:lnTo>
                  <a:pt x="237729" y="56229"/>
                </a:lnTo>
                <a:lnTo>
                  <a:pt x="237729" y="50295"/>
                </a:lnTo>
                <a:close/>
                <a:moveTo>
                  <a:pt x="249911" y="50295"/>
                </a:moveTo>
                <a:lnTo>
                  <a:pt x="249911" y="56229"/>
                </a:lnTo>
                <a:lnTo>
                  <a:pt x="243977" y="56229"/>
                </a:lnTo>
                <a:lnTo>
                  <a:pt x="243977" y="50295"/>
                </a:lnTo>
                <a:close/>
                <a:moveTo>
                  <a:pt x="256161" y="50295"/>
                </a:moveTo>
                <a:lnTo>
                  <a:pt x="256161" y="56229"/>
                </a:lnTo>
                <a:lnTo>
                  <a:pt x="250225" y="56229"/>
                </a:lnTo>
                <a:lnTo>
                  <a:pt x="250225" y="50295"/>
                </a:lnTo>
                <a:close/>
                <a:moveTo>
                  <a:pt x="262409" y="50295"/>
                </a:moveTo>
                <a:lnTo>
                  <a:pt x="262409" y="56229"/>
                </a:lnTo>
                <a:lnTo>
                  <a:pt x="256474" y="56229"/>
                </a:lnTo>
                <a:lnTo>
                  <a:pt x="256474" y="50295"/>
                </a:lnTo>
                <a:close/>
                <a:moveTo>
                  <a:pt x="268656" y="50295"/>
                </a:moveTo>
                <a:lnTo>
                  <a:pt x="268656" y="56229"/>
                </a:lnTo>
                <a:lnTo>
                  <a:pt x="262721" y="56229"/>
                </a:lnTo>
                <a:lnTo>
                  <a:pt x="262721" y="50295"/>
                </a:lnTo>
                <a:close/>
                <a:moveTo>
                  <a:pt x="274904" y="50295"/>
                </a:moveTo>
                <a:lnTo>
                  <a:pt x="274904" y="56229"/>
                </a:lnTo>
                <a:lnTo>
                  <a:pt x="268968" y="56229"/>
                </a:lnTo>
                <a:lnTo>
                  <a:pt x="268968" y="50295"/>
                </a:lnTo>
                <a:close/>
                <a:moveTo>
                  <a:pt x="6251" y="56542"/>
                </a:moveTo>
                <a:lnTo>
                  <a:pt x="6251" y="62476"/>
                </a:lnTo>
                <a:lnTo>
                  <a:pt x="315" y="62476"/>
                </a:lnTo>
                <a:lnTo>
                  <a:pt x="315" y="56542"/>
                </a:lnTo>
                <a:close/>
                <a:moveTo>
                  <a:pt x="12498" y="56542"/>
                </a:moveTo>
                <a:lnTo>
                  <a:pt x="12498" y="62476"/>
                </a:lnTo>
                <a:lnTo>
                  <a:pt x="6562" y="62476"/>
                </a:lnTo>
                <a:lnTo>
                  <a:pt x="6562" y="56542"/>
                </a:lnTo>
                <a:close/>
                <a:moveTo>
                  <a:pt x="18745" y="56542"/>
                </a:moveTo>
                <a:lnTo>
                  <a:pt x="18745" y="62476"/>
                </a:lnTo>
                <a:lnTo>
                  <a:pt x="12810" y="62476"/>
                </a:lnTo>
                <a:lnTo>
                  <a:pt x="12810" y="56542"/>
                </a:lnTo>
                <a:close/>
                <a:moveTo>
                  <a:pt x="24992" y="56542"/>
                </a:moveTo>
                <a:lnTo>
                  <a:pt x="24992" y="62476"/>
                </a:lnTo>
                <a:lnTo>
                  <a:pt x="19058" y="62476"/>
                </a:lnTo>
                <a:lnTo>
                  <a:pt x="19058" y="56542"/>
                </a:lnTo>
                <a:close/>
                <a:moveTo>
                  <a:pt x="31242" y="56542"/>
                </a:moveTo>
                <a:lnTo>
                  <a:pt x="31242" y="62476"/>
                </a:lnTo>
                <a:lnTo>
                  <a:pt x="25305" y="62476"/>
                </a:lnTo>
                <a:lnTo>
                  <a:pt x="25305" y="56542"/>
                </a:lnTo>
                <a:close/>
                <a:moveTo>
                  <a:pt x="37489" y="56542"/>
                </a:moveTo>
                <a:lnTo>
                  <a:pt x="37489" y="62476"/>
                </a:lnTo>
                <a:lnTo>
                  <a:pt x="31553" y="62476"/>
                </a:lnTo>
                <a:lnTo>
                  <a:pt x="31553" y="56542"/>
                </a:lnTo>
                <a:close/>
                <a:moveTo>
                  <a:pt x="43737" y="56542"/>
                </a:moveTo>
                <a:lnTo>
                  <a:pt x="43737" y="62476"/>
                </a:lnTo>
                <a:lnTo>
                  <a:pt x="37802" y="62476"/>
                </a:lnTo>
                <a:lnTo>
                  <a:pt x="37802" y="56542"/>
                </a:lnTo>
                <a:close/>
                <a:moveTo>
                  <a:pt x="49985" y="56542"/>
                </a:moveTo>
                <a:lnTo>
                  <a:pt x="49985" y="62476"/>
                </a:lnTo>
                <a:lnTo>
                  <a:pt x="44049" y="62476"/>
                </a:lnTo>
                <a:lnTo>
                  <a:pt x="44049" y="56542"/>
                </a:lnTo>
                <a:close/>
                <a:moveTo>
                  <a:pt x="56232" y="56542"/>
                </a:moveTo>
                <a:lnTo>
                  <a:pt x="56232" y="62476"/>
                </a:lnTo>
                <a:lnTo>
                  <a:pt x="50296" y="62476"/>
                </a:lnTo>
                <a:lnTo>
                  <a:pt x="50296" y="56542"/>
                </a:lnTo>
                <a:close/>
                <a:moveTo>
                  <a:pt x="62480" y="56542"/>
                </a:moveTo>
                <a:lnTo>
                  <a:pt x="62480" y="62476"/>
                </a:lnTo>
                <a:lnTo>
                  <a:pt x="56545" y="62476"/>
                </a:lnTo>
                <a:lnTo>
                  <a:pt x="56545" y="56542"/>
                </a:lnTo>
                <a:close/>
                <a:moveTo>
                  <a:pt x="68727" y="56542"/>
                </a:moveTo>
                <a:lnTo>
                  <a:pt x="68727" y="62476"/>
                </a:lnTo>
                <a:lnTo>
                  <a:pt x="62792" y="62476"/>
                </a:lnTo>
                <a:lnTo>
                  <a:pt x="62792" y="56542"/>
                </a:lnTo>
                <a:close/>
                <a:moveTo>
                  <a:pt x="74975" y="56542"/>
                </a:moveTo>
                <a:lnTo>
                  <a:pt x="74975" y="62476"/>
                </a:lnTo>
                <a:lnTo>
                  <a:pt x="69039" y="62476"/>
                </a:lnTo>
                <a:lnTo>
                  <a:pt x="69039" y="56542"/>
                </a:lnTo>
                <a:close/>
                <a:moveTo>
                  <a:pt x="81223" y="56542"/>
                </a:moveTo>
                <a:lnTo>
                  <a:pt x="81223" y="62476"/>
                </a:lnTo>
                <a:lnTo>
                  <a:pt x="75286" y="62476"/>
                </a:lnTo>
                <a:lnTo>
                  <a:pt x="75286" y="56542"/>
                </a:lnTo>
                <a:close/>
                <a:moveTo>
                  <a:pt x="87470" y="56542"/>
                </a:moveTo>
                <a:lnTo>
                  <a:pt x="87470" y="62476"/>
                </a:lnTo>
                <a:lnTo>
                  <a:pt x="81535" y="62476"/>
                </a:lnTo>
                <a:lnTo>
                  <a:pt x="81535" y="56542"/>
                </a:lnTo>
                <a:close/>
                <a:moveTo>
                  <a:pt x="93718" y="56542"/>
                </a:moveTo>
                <a:lnTo>
                  <a:pt x="93718" y="62476"/>
                </a:lnTo>
                <a:lnTo>
                  <a:pt x="87784" y="62476"/>
                </a:lnTo>
                <a:lnTo>
                  <a:pt x="87784" y="56542"/>
                </a:lnTo>
                <a:close/>
                <a:moveTo>
                  <a:pt x="99967" y="56542"/>
                </a:moveTo>
                <a:lnTo>
                  <a:pt x="99967" y="62476"/>
                </a:lnTo>
                <a:lnTo>
                  <a:pt x="94031" y="62476"/>
                </a:lnTo>
                <a:lnTo>
                  <a:pt x="94031" y="56542"/>
                </a:lnTo>
                <a:close/>
                <a:moveTo>
                  <a:pt x="106214" y="56542"/>
                </a:moveTo>
                <a:lnTo>
                  <a:pt x="106214" y="62476"/>
                </a:lnTo>
                <a:lnTo>
                  <a:pt x="100278" y="62476"/>
                </a:lnTo>
                <a:lnTo>
                  <a:pt x="100278" y="56542"/>
                </a:lnTo>
                <a:close/>
                <a:moveTo>
                  <a:pt x="112461" y="56542"/>
                </a:moveTo>
                <a:lnTo>
                  <a:pt x="112461" y="62476"/>
                </a:lnTo>
                <a:lnTo>
                  <a:pt x="106527" y="62476"/>
                </a:lnTo>
                <a:lnTo>
                  <a:pt x="106527" y="56542"/>
                </a:lnTo>
                <a:close/>
                <a:moveTo>
                  <a:pt x="118710" y="56542"/>
                </a:moveTo>
                <a:lnTo>
                  <a:pt x="118710" y="62476"/>
                </a:lnTo>
                <a:lnTo>
                  <a:pt x="112774" y="62476"/>
                </a:lnTo>
                <a:lnTo>
                  <a:pt x="112774" y="56542"/>
                </a:lnTo>
                <a:close/>
                <a:moveTo>
                  <a:pt x="124957" y="56542"/>
                </a:moveTo>
                <a:lnTo>
                  <a:pt x="124957" y="62476"/>
                </a:lnTo>
                <a:lnTo>
                  <a:pt x="119021" y="62476"/>
                </a:lnTo>
                <a:lnTo>
                  <a:pt x="119021" y="56542"/>
                </a:lnTo>
                <a:close/>
                <a:moveTo>
                  <a:pt x="131204" y="56542"/>
                </a:moveTo>
                <a:lnTo>
                  <a:pt x="131204" y="62476"/>
                </a:lnTo>
                <a:lnTo>
                  <a:pt x="125270" y="62476"/>
                </a:lnTo>
                <a:lnTo>
                  <a:pt x="125270" y="56542"/>
                </a:lnTo>
                <a:close/>
                <a:moveTo>
                  <a:pt x="137451" y="56542"/>
                </a:moveTo>
                <a:lnTo>
                  <a:pt x="137451" y="62476"/>
                </a:lnTo>
                <a:lnTo>
                  <a:pt x="131517" y="62476"/>
                </a:lnTo>
                <a:lnTo>
                  <a:pt x="131517" y="56542"/>
                </a:lnTo>
                <a:close/>
                <a:moveTo>
                  <a:pt x="143702" y="56542"/>
                </a:moveTo>
                <a:lnTo>
                  <a:pt x="143702" y="62476"/>
                </a:lnTo>
                <a:lnTo>
                  <a:pt x="137766" y="62476"/>
                </a:lnTo>
                <a:lnTo>
                  <a:pt x="137766" y="56542"/>
                </a:lnTo>
                <a:close/>
                <a:moveTo>
                  <a:pt x="149949" y="56542"/>
                </a:moveTo>
                <a:lnTo>
                  <a:pt x="149949" y="62476"/>
                </a:lnTo>
                <a:lnTo>
                  <a:pt x="144015" y="62476"/>
                </a:lnTo>
                <a:lnTo>
                  <a:pt x="144015" y="56542"/>
                </a:lnTo>
                <a:close/>
                <a:moveTo>
                  <a:pt x="156196" y="56542"/>
                </a:moveTo>
                <a:lnTo>
                  <a:pt x="156196" y="62476"/>
                </a:lnTo>
                <a:lnTo>
                  <a:pt x="150262" y="62476"/>
                </a:lnTo>
                <a:lnTo>
                  <a:pt x="150262" y="56542"/>
                </a:lnTo>
                <a:close/>
                <a:moveTo>
                  <a:pt x="162445" y="56542"/>
                </a:moveTo>
                <a:lnTo>
                  <a:pt x="162445" y="62476"/>
                </a:lnTo>
                <a:lnTo>
                  <a:pt x="156509" y="62476"/>
                </a:lnTo>
                <a:lnTo>
                  <a:pt x="156509" y="56542"/>
                </a:lnTo>
                <a:close/>
                <a:moveTo>
                  <a:pt x="168692" y="56542"/>
                </a:moveTo>
                <a:lnTo>
                  <a:pt x="168692" y="62476"/>
                </a:lnTo>
                <a:lnTo>
                  <a:pt x="162756" y="62476"/>
                </a:lnTo>
                <a:lnTo>
                  <a:pt x="162756" y="56542"/>
                </a:lnTo>
                <a:close/>
                <a:moveTo>
                  <a:pt x="174939" y="56542"/>
                </a:moveTo>
                <a:lnTo>
                  <a:pt x="174939" y="62476"/>
                </a:lnTo>
                <a:lnTo>
                  <a:pt x="169005" y="62476"/>
                </a:lnTo>
                <a:lnTo>
                  <a:pt x="169005" y="56542"/>
                </a:lnTo>
                <a:close/>
                <a:moveTo>
                  <a:pt x="181186" y="56542"/>
                </a:moveTo>
                <a:lnTo>
                  <a:pt x="181186" y="62476"/>
                </a:lnTo>
                <a:lnTo>
                  <a:pt x="175252" y="62476"/>
                </a:lnTo>
                <a:lnTo>
                  <a:pt x="175252" y="56542"/>
                </a:lnTo>
                <a:close/>
                <a:moveTo>
                  <a:pt x="187435" y="56542"/>
                </a:moveTo>
                <a:lnTo>
                  <a:pt x="187435" y="62476"/>
                </a:lnTo>
                <a:lnTo>
                  <a:pt x="181499" y="62476"/>
                </a:lnTo>
                <a:lnTo>
                  <a:pt x="181499" y="56542"/>
                </a:lnTo>
                <a:close/>
                <a:moveTo>
                  <a:pt x="193684" y="56542"/>
                </a:moveTo>
                <a:lnTo>
                  <a:pt x="193684" y="62476"/>
                </a:lnTo>
                <a:lnTo>
                  <a:pt x="187749" y="62476"/>
                </a:lnTo>
                <a:lnTo>
                  <a:pt x="187749" y="56542"/>
                </a:lnTo>
                <a:close/>
                <a:moveTo>
                  <a:pt x="199931" y="56542"/>
                </a:moveTo>
                <a:lnTo>
                  <a:pt x="199931" y="62476"/>
                </a:lnTo>
                <a:lnTo>
                  <a:pt x="193996" y="62476"/>
                </a:lnTo>
                <a:lnTo>
                  <a:pt x="193996" y="56542"/>
                </a:lnTo>
                <a:close/>
                <a:moveTo>
                  <a:pt x="206180" y="56542"/>
                </a:moveTo>
                <a:lnTo>
                  <a:pt x="206180" y="62476"/>
                </a:lnTo>
                <a:lnTo>
                  <a:pt x="200244" y="62476"/>
                </a:lnTo>
                <a:lnTo>
                  <a:pt x="200244" y="56542"/>
                </a:lnTo>
                <a:close/>
                <a:moveTo>
                  <a:pt x="212427" y="56542"/>
                </a:moveTo>
                <a:lnTo>
                  <a:pt x="212427" y="62476"/>
                </a:lnTo>
                <a:lnTo>
                  <a:pt x="206491" y="62476"/>
                </a:lnTo>
                <a:lnTo>
                  <a:pt x="206491" y="56542"/>
                </a:lnTo>
                <a:close/>
                <a:moveTo>
                  <a:pt x="218674" y="56542"/>
                </a:moveTo>
                <a:lnTo>
                  <a:pt x="218674" y="62476"/>
                </a:lnTo>
                <a:lnTo>
                  <a:pt x="212739" y="62476"/>
                </a:lnTo>
                <a:lnTo>
                  <a:pt x="212739" y="56542"/>
                </a:lnTo>
                <a:close/>
                <a:moveTo>
                  <a:pt x="224921" y="56542"/>
                </a:moveTo>
                <a:lnTo>
                  <a:pt x="224921" y="62476"/>
                </a:lnTo>
                <a:lnTo>
                  <a:pt x="218987" y="62476"/>
                </a:lnTo>
                <a:lnTo>
                  <a:pt x="218987" y="56542"/>
                </a:lnTo>
                <a:close/>
                <a:moveTo>
                  <a:pt x="231170" y="56542"/>
                </a:moveTo>
                <a:lnTo>
                  <a:pt x="231170" y="62476"/>
                </a:lnTo>
                <a:lnTo>
                  <a:pt x="225234" y="62476"/>
                </a:lnTo>
                <a:lnTo>
                  <a:pt x="225234" y="56542"/>
                </a:lnTo>
                <a:close/>
                <a:moveTo>
                  <a:pt x="237417" y="56542"/>
                </a:moveTo>
                <a:lnTo>
                  <a:pt x="237417" y="62476"/>
                </a:lnTo>
                <a:lnTo>
                  <a:pt x="231481" y="62476"/>
                </a:lnTo>
                <a:lnTo>
                  <a:pt x="231481" y="56542"/>
                </a:lnTo>
                <a:close/>
                <a:moveTo>
                  <a:pt x="243664" y="56542"/>
                </a:moveTo>
                <a:lnTo>
                  <a:pt x="243664" y="62476"/>
                </a:lnTo>
                <a:lnTo>
                  <a:pt x="237729" y="62476"/>
                </a:lnTo>
                <a:lnTo>
                  <a:pt x="237729" y="56542"/>
                </a:lnTo>
                <a:close/>
                <a:moveTo>
                  <a:pt x="249911" y="56542"/>
                </a:moveTo>
                <a:lnTo>
                  <a:pt x="249911" y="62476"/>
                </a:lnTo>
                <a:lnTo>
                  <a:pt x="243977" y="62476"/>
                </a:lnTo>
                <a:lnTo>
                  <a:pt x="243977" y="56542"/>
                </a:lnTo>
                <a:close/>
                <a:moveTo>
                  <a:pt x="256161" y="56542"/>
                </a:moveTo>
                <a:lnTo>
                  <a:pt x="256161" y="62476"/>
                </a:lnTo>
                <a:lnTo>
                  <a:pt x="250225" y="62476"/>
                </a:lnTo>
                <a:lnTo>
                  <a:pt x="250225" y="56542"/>
                </a:lnTo>
                <a:close/>
                <a:moveTo>
                  <a:pt x="262409" y="56542"/>
                </a:moveTo>
                <a:lnTo>
                  <a:pt x="262409" y="62476"/>
                </a:lnTo>
                <a:lnTo>
                  <a:pt x="256474" y="62476"/>
                </a:lnTo>
                <a:lnTo>
                  <a:pt x="256474" y="56542"/>
                </a:lnTo>
                <a:close/>
                <a:moveTo>
                  <a:pt x="268656" y="56542"/>
                </a:moveTo>
                <a:lnTo>
                  <a:pt x="268656" y="62476"/>
                </a:lnTo>
                <a:lnTo>
                  <a:pt x="262721" y="62476"/>
                </a:lnTo>
                <a:lnTo>
                  <a:pt x="262721" y="56542"/>
                </a:lnTo>
                <a:close/>
                <a:moveTo>
                  <a:pt x="274904" y="56542"/>
                </a:moveTo>
                <a:lnTo>
                  <a:pt x="274904" y="62476"/>
                </a:lnTo>
                <a:lnTo>
                  <a:pt x="268968" y="62476"/>
                </a:lnTo>
                <a:lnTo>
                  <a:pt x="268968" y="56542"/>
                </a:lnTo>
                <a:close/>
                <a:moveTo>
                  <a:pt x="6251" y="62789"/>
                </a:moveTo>
                <a:lnTo>
                  <a:pt x="6251" y="68725"/>
                </a:lnTo>
                <a:lnTo>
                  <a:pt x="315" y="68725"/>
                </a:lnTo>
                <a:lnTo>
                  <a:pt x="315" y="62789"/>
                </a:lnTo>
                <a:close/>
                <a:moveTo>
                  <a:pt x="12498" y="62789"/>
                </a:moveTo>
                <a:lnTo>
                  <a:pt x="12498" y="68725"/>
                </a:lnTo>
                <a:lnTo>
                  <a:pt x="6562" y="68725"/>
                </a:lnTo>
                <a:lnTo>
                  <a:pt x="6562" y="62789"/>
                </a:lnTo>
                <a:close/>
                <a:moveTo>
                  <a:pt x="18745" y="62789"/>
                </a:moveTo>
                <a:lnTo>
                  <a:pt x="18745" y="68725"/>
                </a:lnTo>
                <a:lnTo>
                  <a:pt x="12810" y="68725"/>
                </a:lnTo>
                <a:lnTo>
                  <a:pt x="12810" y="62789"/>
                </a:lnTo>
                <a:close/>
                <a:moveTo>
                  <a:pt x="24992" y="62789"/>
                </a:moveTo>
                <a:lnTo>
                  <a:pt x="24992" y="68725"/>
                </a:lnTo>
                <a:lnTo>
                  <a:pt x="19058" y="68725"/>
                </a:lnTo>
                <a:lnTo>
                  <a:pt x="19058" y="62789"/>
                </a:lnTo>
                <a:close/>
                <a:moveTo>
                  <a:pt x="31242" y="62789"/>
                </a:moveTo>
                <a:lnTo>
                  <a:pt x="31242" y="68725"/>
                </a:lnTo>
                <a:lnTo>
                  <a:pt x="25305" y="68725"/>
                </a:lnTo>
                <a:lnTo>
                  <a:pt x="25305" y="62789"/>
                </a:lnTo>
                <a:close/>
                <a:moveTo>
                  <a:pt x="37489" y="62789"/>
                </a:moveTo>
                <a:lnTo>
                  <a:pt x="37489" y="68725"/>
                </a:lnTo>
                <a:lnTo>
                  <a:pt x="31553" y="68725"/>
                </a:lnTo>
                <a:lnTo>
                  <a:pt x="31553" y="62789"/>
                </a:lnTo>
                <a:close/>
                <a:moveTo>
                  <a:pt x="43737" y="62789"/>
                </a:moveTo>
                <a:lnTo>
                  <a:pt x="43737" y="68725"/>
                </a:lnTo>
                <a:lnTo>
                  <a:pt x="37802" y="68725"/>
                </a:lnTo>
                <a:lnTo>
                  <a:pt x="37802" y="62789"/>
                </a:lnTo>
                <a:close/>
                <a:moveTo>
                  <a:pt x="49985" y="62789"/>
                </a:moveTo>
                <a:lnTo>
                  <a:pt x="49985" y="68725"/>
                </a:lnTo>
                <a:lnTo>
                  <a:pt x="44049" y="68725"/>
                </a:lnTo>
                <a:lnTo>
                  <a:pt x="44049" y="62789"/>
                </a:lnTo>
                <a:close/>
                <a:moveTo>
                  <a:pt x="56232" y="62789"/>
                </a:moveTo>
                <a:lnTo>
                  <a:pt x="56232" y="68725"/>
                </a:lnTo>
                <a:lnTo>
                  <a:pt x="50296" y="68725"/>
                </a:lnTo>
                <a:lnTo>
                  <a:pt x="50296" y="62789"/>
                </a:lnTo>
                <a:close/>
                <a:moveTo>
                  <a:pt x="62480" y="62789"/>
                </a:moveTo>
                <a:lnTo>
                  <a:pt x="62480" y="68725"/>
                </a:lnTo>
                <a:lnTo>
                  <a:pt x="56545" y="68725"/>
                </a:lnTo>
                <a:lnTo>
                  <a:pt x="56545" y="62789"/>
                </a:lnTo>
                <a:close/>
                <a:moveTo>
                  <a:pt x="68727" y="62789"/>
                </a:moveTo>
                <a:lnTo>
                  <a:pt x="68727" y="68725"/>
                </a:lnTo>
                <a:lnTo>
                  <a:pt x="62792" y="68725"/>
                </a:lnTo>
                <a:lnTo>
                  <a:pt x="62792" y="62789"/>
                </a:lnTo>
                <a:close/>
                <a:moveTo>
                  <a:pt x="74975" y="62789"/>
                </a:moveTo>
                <a:lnTo>
                  <a:pt x="74975" y="68725"/>
                </a:lnTo>
                <a:lnTo>
                  <a:pt x="69039" y="68725"/>
                </a:lnTo>
                <a:lnTo>
                  <a:pt x="69039" y="62789"/>
                </a:lnTo>
                <a:close/>
                <a:moveTo>
                  <a:pt x="81223" y="62789"/>
                </a:moveTo>
                <a:lnTo>
                  <a:pt x="81223" y="68725"/>
                </a:lnTo>
                <a:lnTo>
                  <a:pt x="75286" y="68725"/>
                </a:lnTo>
                <a:lnTo>
                  <a:pt x="75286" y="62789"/>
                </a:lnTo>
                <a:close/>
                <a:moveTo>
                  <a:pt x="87470" y="62789"/>
                </a:moveTo>
                <a:lnTo>
                  <a:pt x="87470" y="68725"/>
                </a:lnTo>
                <a:lnTo>
                  <a:pt x="81535" y="68725"/>
                </a:lnTo>
                <a:lnTo>
                  <a:pt x="81535" y="62789"/>
                </a:lnTo>
                <a:close/>
                <a:moveTo>
                  <a:pt x="93718" y="62789"/>
                </a:moveTo>
                <a:lnTo>
                  <a:pt x="93718" y="68725"/>
                </a:lnTo>
                <a:lnTo>
                  <a:pt x="87784" y="68725"/>
                </a:lnTo>
                <a:lnTo>
                  <a:pt x="87784" y="62789"/>
                </a:lnTo>
                <a:close/>
                <a:moveTo>
                  <a:pt x="99967" y="62789"/>
                </a:moveTo>
                <a:lnTo>
                  <a:pt x="99967" y="68725"/>
                </a:lnTo>
                <a:lnTo>
                  <a:pt x="94031" y="68725"/>
                </a:lnTo>
                <a:lnTo>
                  <a:pt x="94031" y="62789"/>
                </a:lnTo>
                <a:close/>
                <a:moveTo>
                  <a:pt x="106214" y="62789"/>
                </a:moveTo>
                <a:lnTo>
                  <a:pt x="106214" y="68725"/>
                </a:lnTo>
                <a:lnTo>
                  <a:pt x="100278" y="68725"/>
                </a:lnTo>
                <a:lnTo>
                  <a:pt x="100278" y="62789"/>
                </a:lnTo>
                <a:close/>
                <a:moveTo>
                  <a:pt x="112461" y="62789"/>
                </a:moveTo>
                <a:lnTo>
                  <a:pt x="112461" y="68725"/>
                </a:lnTo>
                <a:lnTo>
                  <a:pt x="106527" y="68725"/>
                </a:lnTo>
                <a:lnTo>
                  <a:pt x="106527" y="62789"/>
                </a:lnTo>
                <a:close/>
                <a:moveTo>
                  <a:pt x="118710" y="62789"/>
                </a:moveTo>
                <a:lnTo>
                  <a:pt x="118710" y="68725"/>
                </a:lnTo>
                <a:lnTo>
                  <a:pt x="112774" y="68725"/>
                </a:lnTo>
                <a:lnTo>
                  <a:pt x="112774" y="62789"/>
                </a:lnTo>
                <a:close/>
                <a:moveTo>
                  <a:pt x="124957" y="62789"/>
                </a:moveTo>
                <a:lnTo>
                  <a:pt x="124957" y="68725"/>
                </a:lnTo>
                <a:lnTo>
                  <a:pt x="119021" y="68725"/>
                </a:lnTo>
                <a:lnTo>
                  <a:pt x="119021" y="62789"/>
                </a:lnTo>
                <a:close/>
                <a:moveTo>
                  <a:pt x="131204" y="62789"/>
                </a:moveTo>
                <a:lnTo>
                  <a:pt x="131204" y="68725"/>
                </a:lnTo>
                <a:lnTo>
                  <a:pt x="125270" y="68725"/>
                </a:lnTo>
                <a:lnTo>
                  <a:pt x="125270" y="62789"/>
                </a:lnTo>
                <a:close/>
                <a:moveTo>
                  <a:pt x="137451" y="62789"/>
                </a:moveTo>
                <a:lnTo>
                  <a:pt x="137451" y="68725"/>
                </a:lnTo>
                <a:lnTo>
                  <a:pt x="131517" y="68725"/>
                </a:lnTo>
                <a:lnTo>
                  <a:pt x="131517" y="62789"/>
                </a:lnTo>
                <a:close/>
                <a:moveTo>
                  <a:pt x="143702" y="62789"/>
                </a:moveTo>
                <a:lnTo>
                  <a:pt x="143702" y="68725"/>
                </a:lnTo>
                <a:lnTo>
                  <a:pt x="137766" y="68725"/>
                </a:lnTo>
                <a:lnTo>
                  <a:pt x="137766" y="62789"/>
                </a:lnTo>
                <a:close/>
                <a:moveTo>
                  <a:pt x="149949" y="62789"/>
                </a:moveTo>
                <a:lnTo>
                  <a:pt x="149949" y="68725"/>
                </a:lnTo>
                <a:lnTo>
                  <a:pt x="144015" y="68725"/>
                </a:lnTo>
                <a:lnTo>
                  <a:pt x="144015" y="62789"/>
                </a:lnTo>
                <a:close/>
                <a:moveTo>
                  <a:pt x="156196" y="62789"/>
                </a:moveTo>
                <a:lnTo>
                  <a:pt x="156196" y="68725"/>
                </a:lnTo>
                <a:lnTo>
                  <a:pt x="150262" y="68725"/>
                </a:lnTo>
                <a:lnTo>
                  <a:pt x="150262" y="62789"/>
                </a:lnTo>
                <a:close/>
                <a:moveTo>
                  <a:pt x="162445" y="62789"/>
                </a:moveTo>
                <a:lnTo>
                  <a:pt x="162445" y="68725"/>
                </a:lnTo>
                <a:lnTo>
                  <a:pt x="156509" y="68725"/>
                </a:lnTo>
                <a:lnTo>
                  <a:pt x="156509" y="62789"/>
                </a:lnTo>
                <a:close/>
                <a:moveTo>
                  <a:pt x="168692" y="62789"/>
                </a:moveTo>
                <a:lnTo>
                  <a:pt x="168692" y="68725"/>
                </a:lnTo>
                <a:lnTo>
                  <a:pt x="162756" y="68725"/>
                </a:lnTo>
                <a:lnTo>
                  <a:pt x="162756" y="62789"/>
                </a:lnTo>
                <a:close/>
                <a:moveTo>
                  <a:pt x="174939" y="62789"/>
                </a:moveTo>
                <a:lnTo>
                  <a:pt x="174939" y="68725"/>
                </a:lnTo>
                <a:lnTo>
                  <a:pt x="169005" y="68725"/>
                </a:lnTo>
                <a:lnTo>
                  <a:pt x="169005" y="62789"/>
                </a:lnTo>
                <a:close/>
                <a:moveTo>
                  <a:pt x="181186" y="62789"/>
                </a:moveTo>
                <a:lnTo>
                  <a:pt x="181186" y="68725"/>
                </a:lnTo>
                <a:lnTo>
                  <a:pt x="175252" y="68725"/>
                </a:lnTo>
                <a:lnTo>
                  <a:pt x="175252" y="62789"/>
                </a:lnTo>
                <a:close/>
                <a:moveTo>
                  <a:pt x="187435" y="62789"/>
                </a:moveTo>
                <a:lnTo>
                  <a:pt x="187435" y="68725"/>
                </a:lnTo>
                <a:lnTo>
                  <a:pt x="181499" y="68725"/>
                </a:lnTo>
                <a:lnTo>
                  <a:pt x="181499" y="62789"/>
                </a:lnTo>
                <a:close/>
                <a:moveTo>
                  <a:pt x="193684" y="62789"/>
                </a:moveTo>
                <a:lnTo>
                  <a:pt x="193684" y="68725"/>
                </a:lnTo>
                <a:lnTo>
                  <a:pt x="187749" y="68725"/>
                </a:lnTo>
                <a:lnTo>
                  <a:pt x="187749" y="62789"/>
                </a:lnTo>
                <a:close/>
                <a:moveTo>
                  <a:pt x="199931" y="62789"/>
                </a:moveTo>
                <a:lnTo>
                  <a:pt x="199931" y="68725"/>
                </a:lnTo>
                <a:lnTo>
                  <a:pt x="193996" y="68725"/>
                </a:lnTo>
                <a:lnTo>
                  <a:pt x="193996" y="62789"/>
                </a:lnTo>
                <a:close/>
                <a:moveTo>
                  <a:pt x="206180" y="62789"/>
                </a:moveTo>
                <a:lnTo>
                  <a:pt x="206180" y="68725"/>
                </a:lnTo>
                <a:lnTo>
                  <a:pt x="200244" y="68725"/>
                </a:lnTo>
                <a:lnTo>
                  <a:pt x="200244" y="62789"/>
                </a:lnTo>
                <a:close/>
                <a:moveTo>
                  <a:pt x="212427" y="62789"/>
                </a:moveTo>
                <a:lnTo>
                  <a:pt x="212427" y="68725"/>
                </a:lnTo>
                <a:lnTo>
                  <a:pt x="206491" y="68725"/>
                </a:lnTo>
                <a:lnTo>
                  <a:pt x="206491" y="62789"/>
                </a:lnTo>
                <a:close/>
                <a:moveTo>
                  <a:pt x="218674" y="62789"/>
                </a:moveTo>
                <a:lnTo>
                  <a:pt x="218674" y="68725"/>
                </a:lnTo>
                <a:lnTo>
                  <a:pt x="212739" y="68725"/>
                </a:lnTo>
                <a:lnTo>
                  <a:pt x="212739" y="62789"/>
                </a:lnTo>
                <a:close/>
                <a:moveTo>
                  <a:pt x="224921" y="62789"/>
                </a:moveTo>
                <a:lnTo>
                  <a:pt x="224921" y="68725"/>
                </a:lnTo>
                <a:lnTo>
                  <a:pt x="218987" y="68725"/>
                </a:lnTo>
                <a:lnTo>
                  <a:pt x="218987" y="62789"/>
                </a:lnTo>
                <a:close/>
                <a:moveTo>
                  <a:pt x="231170" y="62789"/>
                </a:moveTo>
                <a:lnTo>
                  <a:pt x="231170" y="68725"/>
                </a:lnTo>
                <a:lnTo>
                  <a:pt x="225234" y="68725"/>
                </a:lnTo>
                <a:lnTo>
                  <a:pt x="225234" y="62789"/>
                </a:lnTo>
                <a:close/>
                <a:moveTo>
                  <a:pt x="237417" y="62789"/>
                </a:moveTo>
                <a:lnTo>
                  <a:pt x="237417" y="68725"/>
                </a:lnTo>
                <a:lnTo>
                  <a:pt x="231481" y="68725"/>
                </a:lnTo>
                <a:lnTo>
                  <a:pt x="231481" y="62789"/>
                </a:lnTo>
                <a:close/>
                <a:moveTo>
                  <a:pt x="243664" y="62789"/>
                </a:moveTo>
                <a:lnTo>
                  <a:pt x="243664" y="68725"/>
                </a:lnTo>
                <a:lnTo>
                  <a:pt x="237729" y="68725"/>
                </a:lnTo>
                <a:lnTo>
                  <a:pt x="237729" y="62789"/>
                </a:lnTo>
                <a:close/>
                <a:moveTo>
                  <a:pt x="249911" y="62789"/>
                </a:moveTo>
                <a:lnTo>
                  <a:pt x="249911" y="68725"/>
                </a:lnTo>
                <a:lnTo>
                  <a:pt x="243977" y="68725"/>
                </a:lnTo>
                <a:lnTo>
                  <a:pt x="243977" y="62789"/>
                </a:lnTo>
                <a:close/>
                <a:moveTo>
                  <a:pt x="256161" y="62789"/>
                </a:moveTo>
                <a:lnTo>
                  <a:pt x="256161" y="68725"/>
                </a:lnTo>
                <a:lnTo>
                  <a:pt x="250225" y="68725"/>
                </a:lnTo>
                <a:lnTo>
                  <a:pt x="250225" y="62789"/>
                </a:lnTo>
                <a:close/>
                <a:moveTo>
                  <a:pt x="262409" y="62789"/>
                </a:moveTo>
                <a:lnTo>
                  <a:pt x="262409" y="68725"/>
                </a:lnTo>
                <a:lnTo>
                  <a:pt x="256474" y="68725"/>
                </a:lnTo>
                <a:lnTo>
                  <a:pt x="256474" y="62789"/>
                </a:lnTo>
                <a:close/>
                <a:moveTo>
                  <a:pt x="268656" y="62789"/>
                </a:moveTo>
                <a:lnTo>
                  <a:pt x="268656" y="68725"/>
                </a:lnTo>
                <a:lnTo>
                  <a:pt x="262721" y="68725"/>
                </a:lnTo>
                <a:lnTo>
                  <a:pt x="262721" y="62789"/>
                </a:lnTo>
                <a:close/>
                <a:moveTo>
                  <a:pt x="274904" y="62789"/>
                </a:moveTo>
                <a:lnTo>
                  <a:pt x="274904" y="68725"/>
                </a:lnTo>
                <a:lnTo>
                  <a:pt x="268968" y="68725"/>
                </a:lnTo>
                <a:lnTo>
                  <a:pt x="268968" y="62789"/>
                </a:lnTo>
                <a:close/>
                <a:moveTo>
                  <a:pt x="6251" y="69036"/>
                </a:moveTo>
                <a:lnTo>
                  <a:pt x="6251" y="74972"/>
                </a:lnTo>
                <a:lnTo>
                  <a:pt x="315" y="74972"/>
                </a:lnTo>
                <a:lnTo>
                  <a:pt x="315" y="69036"/>
                </a:lnTo>
                <a:close/>
                <a:moveTo>
                  <a:pt x="12498" y="69036"/>
                </a:moveTo>
                <a:lnTo>
                  <a:pt x="12498" y="74972"/>
                </a:lnTo>
                <a:lnTo>
                  <a:pt x="6562" y="74972"/>
                </a:lnTo>
                <a:lnTo>
                  <a:pt x="6562" y="69036"/>
                </a:lnTo>
                <a:close/>
                <a:moveTo>
                  <a:pt x="18745" y="69036"/>
                </a:moveTo>
                <a:lnTo>
                  <a:pt x="18745" y="74972"/>
                </a:lnTo>
                <a:lnTo>
                  <a:pt x="12810" y="74972"/>
                </a:lnTo>
                <a:lnTo>
                  <a:pt x="12810" y="69036"/>
                </a:lnTo>
                <a:close/>
                <a:moveTo>
                  <a:pt x="24992" y="69036"/>
                </a:moveTo>
                <a:lnTo>
                  <a:pt x="24992" y="74972"/>
                </a:lnTo>
                <a:lnTo>
                  <a:pt x="19058" y="74972"/>
                </a:lnTo>
                <a:lnTo>
                  <a:pt x="19058" y="69036"/>
                </a:lnTo>
                <a:close/>
                <a:moveTo>
                  <a:pt x="31242" y="69036"/>
                </a:moveTo>
                <a:lnTo>
                  <a:pt x="31242" y="74972"/>
                </a:lnTo>
                <a:lnTo>
                  <a:pt x="25305" y="74972"/>
                </a:lnTo>
                <a:lnTo>
                  <a:pt x="25305" y="69036"/>
                </a:lnTo>
                <a:close/>
                <a:moveTo>
                  <a:pt x="37489" y="69036"/>
                </a:moveTo>
                <a:lnTo>
                  <a:pt x="37489" y="74972"/>
                </a:lnTo>
                <a:lnTo>
                  <a:pt x="31553" y="74972"/>
                </a:lnTo>
                <a:lnTo>
                  <a:pt x="31553" y="69036"/>
                </a:lnTo>
                <a:close/>
                <a:moveTo>
                  <a:pt x="43737" y="69036"/>
                </a:moveTo>
                <a:lnTo>
                  <a:pt x="43737" y="74972"/>
                </a:lnTo>
                <a:lnTo>
                  <a:pt x="37802" y="74972"/>
                </a:lnTo>
                <a:lnTo>
                  <a:pt x="37802" y="69036"/>
                </a:lnTo>
                <a:close/>
                <a:moveTo>
                  <a:pt x="49985" y="69036"/>
                </a:moveTo>
                <a:lnTo>
                  <a:pt x="49985" y="74972"/>
                </a:lnTo>
                <a:lnTo>
                  <a:pt x="44049" y="74972"/>
                </a:lnTo>
                <a:lnTo>
                  <a:pt x="44049" y="69036"/>
                </a:lnTo>
                <a:close/>
                <a:moveTo>
                  <a:pt x="56232" y="69036"/>
                </a:moveTo>
                <a:lnTo>
                  <a:pt x="56232" y="74972"/>
                </a:lnTo>
                <a:lnTo>
                  <a:pt x="50296" y="74972"/>
                </a:lnTo>
                <a:lnTo>
                  <a:pt x="50296" y="69036"/>
                </a:lnTo>
                <a:close/>
                <a:moveTo>
                  <a:pt x="62480" y="69036"/>
                </a:moveTo>
                <a:lnTo>
                  <a:pt x="62480" y="74972"/>
                </a:lnTo>
                <a:lnTo>
                  <a:pt x="56545" y="74972"/>
                </a:lnTo>
                <a:lnTo>
                  <a:pt x="56545" y="69036"/>
                </a:lnTo>
                <a:close/>
                <a:moveTo>
                  <a:pt x="68727" y="69036"/>
                </a:moveTo>
                <a:lnTo>
                  <a:pt x="68727" y="74972"/>
                </a:lnTo>
                <a:lnTo>
                  <a:pt x="62792" y="74972"/>
                </a:lnTo>
                <a:lnTo>
                  <a:pt x="62792" y="69036"/>
                </a:lnTo>
                <a:close/>
                <a:moveTo>
                  <a:pt x="74975" y="69036"/>
                </a:moveTo>
                <a:lnTo>
                  <a:pt x="74975" y="74972"/>
                </a:lnTo>
                <a:lnTo>
                  <a:pt x="69039" y="74972"/>
                </a:lnTo>
                <a:lnTo>
                  <a:pt x="69039" y="69036"/>
                </a:lnTo>
                <a:close/>
                <a:moveTo>
                  <a:pt x="81223" y="69036"/>
                </a:moveTo>
                <a:lnTo>
                  <a:pt x="81223" y="74972"/>
                </a:lnTo>
                <a:lnTo>
                  <a:pt x="75286" y="74972"/>
                </a:lnTo>
                <a:lnTo>
                  <a:pt x="75286" y="69036"/>
                </a:lnTo>
                <a:close/>
                <a:moveTo>
                  <a:pt x="87470" y="69036"/>
                </a:moveTo>
                <a:lnTo>
                  <a:pt x="87470" y="74972"/>
                </a:lnTo>
                <a:lnTo>
                  <a:pt x="81535" y="74972"/>
                </a:lnTo>
                <a:lnTo>
                  <a:pt x="81535" y="69036"/>
                </a:lnTo>
                <a:close/>
                <a:moveTo>
                  <a:pt x="93718" y="69036"/>
                </a:moveTo>
                <a:lnTo>
                  <a:pt x="93718" y="74972"/>
                </a:lnTo>
                <a:lnTo>
                  <a:pt x="87784" y="74972"/>
                </a:lnTo>
                <a:lnTo>
                  <a:pt x="87784" y="69036"/>
                </a:lnTo>
                <a:close/>
                <a:moveTo>
                  <a:pt x="99967" y="69036"/>
                </a:moveTo>
                <a:lnTo>
                  <a:pt x="99967" y="74972"/>
                </a:lnTo>
                <a:lnTo>
                  <a:pt x="94031" y="74972"/>
                </a:lnTo>
                <a:lnTo>
                  <a:pt x="94031" y="69036"/>
                </a:lnTo>
                <a:close/>
                <a:moveTo>
                  <a:pt x="106214" y="69036"/>
                </a:moveTo>
                <a:lnTo>
                  <a:pt x="106214" y="74972"/>
                </a:lnTo>
                <a:lnTo>
                  <a:pt x="100278" y="74972"/>
                </a:lnTo>
                <a:lnTo>
                  <a:pt x="100278" y="69036"/>
                </a:lnTo>
                <a:close/>
                <a:moveTo>
                  <a:pt x="112461" y="69036"/>
                </a:moveTo>
                <a:lnTo>
                  <a:pt x="112461" y="74972"/>
                </a:lnTo>
                <a:lnTo>
                  <a:pt x="106527" y="74972"/>
                </a:lnTo>
                <a:lnTo>
                  <a:pt x="106527" y="69036"/>
                </a:lnTo>
                <a:close/>
                <a:moveTo>
                  <a:pt x="118710" y="69036"/>
                </a:moveTo>
                <a:lnTo>
                  <a:pt x="118710" y="74972"/>
                </a:lnTo>
                <a:lnTo>
                  <a:pt x="112774" y="74972"/>
                </a:lnTo>
                <a:lnTo>
                  <a:pt x="112774" y="69036"/>
                </a:lnTo>
                <a:close/>
                <a:moveTo>
                  <a:pt x="124957" y="69036"/>
                </a:moveTo>
                <a:lnTo>
                  <a:pt x="124957" y="74972"/>
                </a:lnTo>
                <a:lnTo>
                  <a:pt x="119021" y="74972"/>
                </a:lnTo>
                <a:lnTo>
                  <a:pt x="119021" y="69036"/>
                </a:lnTo>
                <a:close/>
                <a:moveTo>
                  <a:pt x="131204" y="69036"/>
                </a:moveTo>
                <a:lnTo>
                  <a:pt x="131204" y="74972"/>
                </a:lnTo>
                <a:lnTo>
                  <a:pt x="125270" y="74972"/>
                </a:lnTo>
                <a:lnTo>
                  <a:pt x="125270" y="69036"/>
                </a:lnTo>
                <a:close/>
                <a:moveTo>
                  <a:pt x="137451" y="69036"/>
                </a:moveTo>
                <a:lnTo>
                  <a:pt x="137451" y="74972"/>
                </a:lnTo>
                <a:lnTo>
                  <a:pt x="131517" y="74972"/>
                </a:lnTo>
                <a:lnTo>
                  <a:pt x="131517" y="69036"/>
                </a:lnTo>
                <a:close/>
                <a:moveTo>
                  <a:pt x="143702" y="69036"/>
                </a:moveTo>
                <a:lnTo>
                  <a:pt x="143702" y="74972"/>
                </a:lnTo>
                <a:lnTo>
                  <a:pt x="137766" y="74972"/>
                </a:lnTo>
                <a:lnTo>
                  <a:pt x="137766" y="69036"/>
                </a:lnTo>
                <a:close/>
                <a:moveTo>
                  <a:pt x="149949" y="69036"/>
                </a:moveTo>
                <a:lnTo>
                  <a:pt x="149949" y="74972"/>
                </a:lnTo>
                <a:lnTo>
                  <a:pt x="144015" y="74972"/>
                </a:lnTo>
                <a:lnTo>
                  <a:pt x="144015" y="69036"/>
                </a:lnTo>
                <a:close/>
                <a:moveTo>
                  <a:pt x="156196" y="69036"/>
                </a:moveTo>
                <a:lnTo>
                  <a:pt x="156196" y="74972"/>
                </a:lnTo>
                <a:lnTo>
                  <a:pt x="150262" y="74972"/>
                </a:lnTo>
                <a:lnTo>
                  <a:pt x="150262" y="69036"/>
                </a:lnTo>
                <a:close/>
                <a:moveTo>
                  <a:pt x="162445" y="69036"/>
                </a:moveTo>
                <a:lnTo>
                  <a:pt x="162445" y="74972"/>
                </a:lnTo>
                <a:lnTo>
                  <a:pt x="156509" y="74972"/>
                </a:lnTo>
                <a:lnTo>
                  <a:pt x="156509" y="69036"/>
                </a:lnTo>
                <a:close/>
                <a:moveTo>
                  <a:pt x="168692" y="69036"/>
                </a:moveTo>
                <a:lnTo>
                  <a:pt x="168692" y="74972"/>
                </a:lnTo>
                <a:lnTo>
                  <a:pt x="162756" y="74972"/>
                </a:lnTo>
                <a:lnTo>
                  <a:pt x="162756" y="69036"/>
                </a:lnTo>
                <a:close/>
                <a:moveTo>
                  <a:pt x="174939" y="69036"/>
                </a:moveTo>
                <a:lnTo>
                  <a:pt x="174939" y="74972"/>
                </a:lnTo>
                <a:lnTo>
                  <a:pt x="169005" y="74972"/>
                </a:lnTo>
                <a:lnTo>
                  <a:pt x="169005" y="69036"/>
                </a:lnTo>
                <a:close/>
                <a:moveTo>
                  <a:pt x="181186" y="69036"/>
                </a:moveTo>
                <a:lnTo>
                  <a:pt x="181186" y="74972"/>
                </a:lnTo>
                <a:lnTo>
                  <a:pt x="175252" y="74972"/>
                </a:lnTo>
                <a:lnTo>
                  <a:pt x="175252" y="69036"/>
                </a:lnTo>
                <a:close/>
                <a:moveTo>
                  <a:pt x="187435" y="69036"/>
                </a:moveTo>
                <a:lnTo>
                  <a:pt x="187435" y="74972"/>
                </a:lnTo>
                <a:lnTo>
                  <a:pt x="181499" y="74972"/>
                </a:lnTo>
                <a:lnTo>
                  <a:pt x="181499" y="69036"/>
                </a:lnTo>
                <a:close/>
                <a:moveTo>
                  <a:pt x="193684" y="69036"/>
                </a:moveTo>
                <a:lnTo>
                  <a:pt x="193684" y="74972"/>
                </a:lnTo>
                <a:lnTo>
                  <a:pt x="187749" y="74972"/>
                </a:lnTo>
                <a:lnTo>
                  <a:pt x="187749" y="69036"/>
                </a:lnTo>
                <a:close/>
                <a:moveTo>
                  <a:pt x="199931" y="69036"/>
                </a:moveTo>
                <a:lnTo>
                  <a:pt x="199931" y="74972"/>
                </a:lnTo>
                <a:lnTo>
                  <a:pt x="193996" y="74972"/>
                </a:lnTo>
                <a:lnTo>
                  <a:pt x="193996" y="69036"/>
                </a:lnTo>
                <a:close/>
                <a:moveTo>
                  <a:pt x="206180" y="69036"/>
                </a:moveTo>
                <a:lnTo>
                  <a:pt x="206180" y="74972"/>
                </a:lnTo>
                <a:lnTo>
                  <a:pt x="200244" y="74972"/>
                </a:lnTo>
                <a:lnTo>
                  <a:pt x="200244" y="69036"/>
                </a:lnTo>
                <a:close/>
                <a:moveTo>
                  <a:pt x="212427" y="69036"/>
                </a:moveTo>
                <a:lnTo>
                  <a:pt x="212427" y="74972"/>
                </a:lnTo>
                <a:lnTo>
                  <a:pt x="206491" y="74972"/>
                </a:lnTo>
                <a:lnTo>
                  <a:pt x="206491" y="69036"/>
                </a:lnTo>
                <a:close/>
                <a:moveTo>
                  <a:pt x="218674" y="69036"/>
                </a:moveTo>
                <a:lnTo>
                  <a:pt x="218674" y="74972"/>
                </a:lnTo>
                <a:lnTo>
                  <a:pt x="212739" y="74972"/>
                </a:lnTo>
                <a:lnTo>
                  <a:pt x="212739" y="69036"/>
                </a:lnTo>
                <a:close/>
                <a:moveTo>
                  <a:pt x="224921" y="69036"/>
                </a:moveTo>
                <a:lnTo>
                  <a:pt x="224921" y="74972"/>
                </a:lnTo>
                <a:lnTo>
                  <a:pt x="218987" y="74972"/>
                </a:lnTo>
                <a:lnTo>
                  <a:pt x="218987" y="69036"/>
                </a:lnTo>
                <a:close/>
                <a:moveTo>
                  <a:pt x="231170" y="69036"/>
                </a:moveTo>
                <a:lnTo>
                  <a:pt x="231170" y="74972"/>
                </a:lnTo>
                <a:lnTo>
                  <a:pt x="225234" y="74972"/>
                </a:lnTo>
                <a:lnTo>
                  <a:pt x="225234" y="69036"/>
                </a:lnTo>
                <a:close/>
                <a:moveTo>
                  <a:pt x="237417" y="69036"/>
                </a:moveTo>
                <a:lnTo>
                  <a:pt x="237417" y="74972"/>
                </a:lnTo>
                <a:lnTo>
                  <a:pt x="231481" y="74972"/>
                </a:lnTo>
                <a:lnTo>
                  <a:pt x="231481" y="69036"/>
                </a:lnTo>
                <a:close/>
                <a:moveTo>
                  <a:pt x="243664" y="69036"/>
                </a:moveTo>
                <a:lnTo>
                  <a:pt x="243664" y="74972"/>
                </a:lnTo>
                <a:lnTo>
                  <a:pt x="237729" y="74972"/>
                </a:lnTo>
                <a:lnTo>
                  <a:pt x="237729" y="69036"/>
                </a:lnTo>
                <a:close/>
                <a:moveTo>
                  <a:pt x="249911" y="69036"/>
                </a:moveTo>
                <a:lnTo>
                  <a:pt x="249911" y="74972"/>
                </a:lnTo>
                <a:lnTo>
                  <a:pt x="243977" y="74972"/>
                </a:lnTo>
                <a:lnTo>
                  <a:pt x="243977" y="69036"/>
                </a:lnTo>
                <a:close/>
                <a:moveTo>
                  <a:pt x="256161" y="69036"/>
                </a:moveTo>
                <a:lnTo>
                  <a:pt x="256161" y="74972"/>
                </a:lnTo>
                <a:lnTo>
                  <a:pt x="250225" y="74972"/>
                </a:lnTo>
                <a:lnTo>
                  <a:pt x="250225" y="69036"/>
                </a:lnTo>
                <a:close/>
                <a:moveTo>
                  <a:pt x="262409" y="69036"/>
                </a:moveTo>
                <a:lnTo>
                  <a:pt x="262409" y="74972"/>
                </a:lnTo>
                <a:lnTo>
                  <a:pt x="256474" y="74972"/>
                </a:lnTo>
                <a:lnTo>
                  <a:pt x="256474" y="69036"/>
                </a:lnTo>
                <a:close/>
                <a:moveTo>
                  <a:pt x="268656" y="69036"/>
                </a:moveTo>
                <a:lnTo>
                  <a:pt x="268656" y="74972"/>
                </a:lnTo>
                <a:lnTo>
                  <a:pt x="262721" y="74972"/>
                </a:lnTo>
                <a:lnTo>
                  <a:pt x="262721" y="69036"/>
                </a:lnTo>
                <a:close/>
                <a:moveTo>
                  <a:pt x="274904" y="69036"/>
                </a:moveTo>
                <a:lnTo>
                  <a:pt x="274904" y="74972"/>
                </a:lnTo>
                <a:lnTo>
                  <a:pt x="268968" y="74972"/>
                </a:lnTo>
                <a:lnTo>
                  <a:pt x="268968" y="69036"/>
                </a:lnTo>
                <a:close/>
                <a:moveTo>
                  <a:pt x="6251" y="75285"/>
                </a:moveTo>
                <a:lnTo>
                  <a:pt x="6251" y="81219"/>
                </a:lnTo>
                <a:lnTo>
                  <a:pt x="315" y="81219"/>
                </a:lnTo>
                <a:lnTo>
                  <a:pt x="315" y="75285"/>
                </a:lnTo>
                <a:close/>
                <a:moveTo>
                  <a:pt x="12498" y="75285"/>
                </a:moveTo>
                <a:lnTo>
                  <a:pt x="12498" y="81219"/>
                </a:lnTo>
                <a:lnTo>
                  <a:pt x="6562" y="81219"/>
                </a:lnTo>
                <a:lnTo>
                  <a:pt x="6562" y="75285"/>
                </a:lnTo>
                <a:close/>
                <a:moveTo>
                  <a:pt x="18745" y="75285"/>
                </a:moveTo>
                <a:lnTo>
                  <a:pt x="18745" y="81219"/>
                </a:lnTo>
                <a:lnTo>
                  <a:pt x="12810" y="81219"/>
                </a:lnTo>
                <a:lnTo>
                  <a:pt x="12810" y="75285"/>
                </a:lnTo>
                <a:close/>
                <a:moveTo>
                  <a:pt x="24992" y="75285"/>
                </a:moveTo>
                <a:lnTo>
                  <a:pt x="24992" y="81219"/>
                </a:lnTo>
                <a:lnTo>
                  <a:pt x="19058" y="81219"/>
                </a:lnTo>
                <a:lnTo>
                  <a:pt x="19058" y="75285"/>
                </a:lnTo>
                <a:close/>
                <a:moveTo>
                  <a:pt x="31242" y="75285"/>
                </a:moveTo>
                <a:lnTo>
                  <a:pt x="31242" y="81219"/>
                </a:lnTo>
                <a:lnTo>
                  <a:pt x="25305" y="81219"/>
                </a:lnTo>
                <a:lnTo>
                  <a:pt x="25305" y="75285"/>
                </a:lnTo>
                <a:close/>
                <a:moveTo>
                  <a:pt x="37489" y="75285"/>
                </a:moveTo>
                <a:lnTo>
                  <a:pt x="37489" y="81219"/>
                </a:lnTo>
                <a:lnTo>
                  <a:pt x="31553" y="81219"/>
                </a:lnTo>
                <a:lnTo>
                  <a:pt x="31553" y="75285"/>
                </a:lnTo>
                <a:close/>
                <a:moveTo>
                  <a:pt x="43737" y="75285"/>
                </a:moveTo>
                <a:lnTo>
                  <a:pt x="43737" y="81219"/>
                </a:lnTo>
                <a:lnTo>
                  <a:pt x="37802" y="81219"/>
                </a:lnTo>
                <a:lnTo>
                  <a:pt x="37802" y="75285"/>
                </a:lnTo>
                <a:close/>
                <a:moveTo>
                  <a:pt x="49985" y="75285"/>
                </a:moveTo>
                <a:lnTo>
                  <a:pt x="49985" y="81219"/>
                </a:lnTo>
                <a:lnTo>
                  <a:pt x="44049" y="81219"/>
                </a:lnTo>
                <a:lnTo>
                  <a:pt x="44049" y="75285"/>
                </a:lnTo>
                <a:close/>
                <a:moveTo>
                  <a:pt x="56232" y="75285"/>
                </a:moveTo>
                <a:lnTo>
                  <a:pt x="56232" y="81219"/>
                </a:lnTo>
                <a:lnTo>
                  <a:pt x="50296" y="81219"/>
                </a:lnTo>
                <a:lnTo>
                  <a:pt x="50296" y="75285"/>
                </a:lnTo>
                <a:close/>
                <a:moveTo>
                  <a:pt x="62480" y="75285"/>
                </a:moveTo>
                <a:lnTo>
                  <a:pt x="62480" y="81219"/>
                </a:lnTo>
                <a:lnTo>
                  <a:pt x="56545" y="81219"/>
                </a:lnTo>
                <a:lnTo>
                  <a:pt x="56545" y="75285"/>
                </a:lnTo>
                <a:close/>
                <a:moveTo>
                  <a:pt x="68727" y="75285"/>
                </a:moveTo>
                <a:lnTo>
                  <a:pt x="68727" y="81219"/>
                </a:lnTo>
                <a:lnTo>
                  <a:pt x="62792" y="81219"/>
                </a:lnTo>
                <a:lnTo>
                  <a:pt x="62792" y="75285"/>
                </a:lnTo>
                <a:close/>
                <a:moveTo>
                  <a:pt x="74975" y="75285"/>
                </a:moveTo>
                <a:lnTo>
                  <a:pt x="74975" y="81219"/>
                </a:lnTo>
                <a:lnTo>
                  <a:pt x="69039" y="81219"/>
                </a:lnTo>
                <a:lnTo>
                  <a:pt x="69039" y="75285"/>
                </a:lnTo>
                <a:close/>
                <a:moveTo>
                  <a:pt x="81223" y="75285"/>
                </a:moveTo>
                <a:lnTo>
                  <a:pt x="81223" y="81219"/>
                </a:lnTo>
                <a:lnTo>
                  <a:pt x="75286" y="81219"/>
                </a:lnTo>
                <a:lnTo>
                  <a:pt x="75286" y="75285"/>
                </a:lnTo>
                <a:close/>
                <a:moveTo>
                  <a:pt x="87470" y="75285"/>
                </a:moveTo>
                <a:lnTo>
                  <a:pt x="87470" y="81219"/>
                </a:lnTo>
                <a:lnTo>
                  <a:pt x="81535" y="81219"/>
                </a:lnTo>
                <a:lnTo>
                  <a:pt x="81535" y="75285"/>
                </a:lnTo>
                <a:close/>
                <a:moveTo>
                  <a:pt x="93718" y="75285"/>
                </a:moveTo>
                <a:lnTo>
                  <a:pt x="93718" y="81219"/>
                </a:lnTo>
                <a:lnTo>
                  <a:pt x="87784" y="81219"/>
                </a:lnTo>
                <a:lnTo>
                  <a:pt x="87784" y="75285"/>
                </a:lnTo>
                <a:close/>
                <a:moveTo>
                  <a:pt x="99967" y="75285"/>
                </a:moveTo>
                <a:lnTo>
                  <a:pt x="99967" y="81219"/>
                </a:lnTo>
                <a:lnTo>
                  <a:pt x="94031" y="81219"/>
                </a:lnTo>
                <a:lnTo>
                  <a:pt x="94031" y="75285"/>
                </a:lnTo>
                <a:close/>
                <a:moveTo>
                  <a:pt x="106214" y="75285"/>
                </a:moveTo>
                <a:lnTo>
                  <a:pt x="106214" y="81219"/>
                </a:lnTo>
                <a:lnTo>
                  <a:pt x="100278" y="81219"/>
                </a:lnTo>
                <a:lnTo>
                  <a:pt x="100278" y="75285"/>
                </a:lnTo>
                <a:close/>
                <a:moveTo>
                  <a:pt x="112461" y="75285"/>
                </a:moveTo>
                <a:lnTo>
                  <a:pt x="112461" y="81219"/>
                </a:lnTo>
                <a:lnTo>
                  <a:pt x="106527" y="81219"/>
                </a:lnTo>
                <a:lnTo>
                  <a:pt x="106527" y="75285"/>
                </a:lnTo>
                <a:close/>
                <a:moveTo>
                  <a:pt x="118710" y="75285"/>
                </a:moveTo>
                <a:lnTo>
                  <a:pt x="118710" y="81219"/>
                </a:lnTo>
                <a:lnTo>
                  <a:pt x="112774" y="81219"/>
                </a:lnTo>
                <a:lnTo>
                  <a:pt x="112774" y="75285"/>
                </a:lnTo>
                <a:close/>
                <a:moveTo>
                  <a:pt x="124957" y="75285"/>
                </a:moveTo>
                <a:lnTo>
                  <a:pt x="124957" y="81219"/>
                </a:lnTo>
                <a:lnTo>
                  <a:pt x="119021" y="81219"/>
                </a:lnTo>
                <a:lnTo>
                  <a:pt x="119021" y="75285"/>
                </a:lnTo>
                <a:close/>
                <a:moveTo>
                  <a:pt x="131204" y="75285"/>
                </a:moveTo>
                <a:lnTo>
                  <a:pt x="131204" y="81219"/>
                </a:lnTo>
                <a:lnTo>
                  <a:pt x="125270" y="81219"/>
                </a:lnTo>
                <a:lnTo>
                  <a:pt x="125270" y="75285"/>
                </a:lnTo>
                <a:close/>
                <a:moveTo>
                  <a:pt x="137451" y="75285"/>
                </a:moveTo>
                <a:lnTo>
                  <a:pt x="137451" y="81219"/>
                </a:lnTo>
                <a:lnTo>
                  <a:pt x="131517" y="81219"/>
                </a:lnTo>
                <a:lnTo>
                  <a:pt x="131517" y="75285"/>
                </a:lnTo>
                <a:close/>
                <a:moveTo>
                  <a:pt x="143702" y="75285"/>
                </a:moveTo>
                <a:lnTo>
                  <a:pt x="143702" y="81219"/>
                </a:lnTo>
                <a:lnTo>
                  <a:pt x="137766" y="81219"/>
                </a:lnTo>
                <a:lnTo>
                  <a:pt x="137766" y="75285"/>
                </a:lnTo>
                <a:close/>
                <a:moveTo>
                  <a:pt x="149949" y="75285"/>
                </a:moveTo>
                <a:lnTo>
                  <a:pt x="149949" y="81219"/>
                </a:lnTo>
                <a:lnTo>
                  <a:pt x="144015" y="81219"/>
                </a:lnTo>
                <a:lnTo>
                  <a:pt x="144015" y="75285"/>
                </a:lnTo>
                <a:close/>
                <a:moveTo>
                  <a:pt x="156196" y="75285"/>
                </a:moveTo>
                <a:lnTo>
                  <a:pt x="156196" y="81219"/>
                </a:lnTo>
                <a:lnTo>
                  <a:pt x="150262" y="81219"/>
                </a:lnTo>
                <a:lnTo>
                  <a:pt x="150262" y="75285"/>
                </a:lnTo>
                <a:close/>
                <a:moveTo>
                  <a:pt x="162445" y="75285"/>
                </a:moveTo>
                <a:lnTo>
                  <a:pt x="162445" y="81219"/>
                </a:lnTo>
                <a:lnTo>
                  <a:pt x="156509" y="81219"/>
                </a:lnTo>
                <a:lnTo>
                  <a:pt x="156509" y="75285"/>
                </a:lnTo>
                <a:close/>
                <a:moveTo>
                  <a:pt x="168692" y="75285"/>
                </a:moveTo>
                <a:lnTo>
                  <a:pt x="168692" y="81219"/>
                </a:lnTo>
                <a:lnTo>
                  <a:pt x="162756" y="81219"/>
                </a:lnTo>
                <a:lnTo>
                  <a:pt x="162756" y="75285"/>
                </a:lnTo>
                <a:close/>
                <a:moveTo>
                  <a:pt x="174939" y="75285"/>
                </a:moveTo>
                <a:lnTo>
                  <a:pt x="174939" y="81219"/>
                </a:lnTo>
                <a:lnTo>
                  <a:pt x="169005" y="81219"/>
                </a:lnTo>
                <a:lnTo>
                  <a:pt x="169005" y="75285"/>
                </a:lnTo>
                <a:close/>
                <a:moveTo>
                  <a:pt x="181186" y="75285"/>
                </a:moveTo>
                <a:lnTo>
                  <a:pt x="181186" y="81219"/>
                </a:lnTo>
                <a:lnTo>
                  <a:pt x="175252" y="81219"/>
                </a:lnTo>
                <a:lnTo>
                  <a:pt x="175252" y="75285"/>
                </a:lnTo>
                <a:close/>
                <a:moveTo>
                  <a:pt x="187435" y="75285"/>
                </a:moveTo>
                <a:lnTo>
                  <a:pt x="187435" y="81219"/>
                </a:lnTo>
                <a:lnTo>
                  <a:pt x="181499" y="81219"/>
                </a:lnTo>
                <a:lnTo>
                  <a:pt x="181499" y="75285"/>
                </a:lnTo>
                <a:close/>
                <a:moveTo>
                  <a:pt x="193684" y="75285"/>
                </a:moveTo>
                <a:lnTo>
                  <a:pt x="193684" y="81219"/>
                </a:lnTo>
                <a:lnTo>
                  <a:pt x="187749" y="81219"/>
                </a:lnTo>
                <a:lnTo>
                  <a:pt x="187749" y="75285"/>
                </a:lnTo>
                <a:close/>
                <a:moveTo>
                  <a:pt x="199931" y="75285"/>
                </a:moveTo>
                <a:lnTo>
                  <a:pt x="199931" y="81219"/>
                </a:lnTo>
                <a:lnTo>
                  <a:pt x="193996" y="81219"/>
                </a:lnTo>
                <a:lnTo>
                  <a:pt x="193996" y="75285"/>
                </a:lnTo>
                <a:close/>
                <a:moveTo>
                  <a:pt x="206180" y="75285"/>
                </a:moveTo>
                <a:lnTo>
                  <a:pt x="206180" y="81219"/>
                </a:lnTo>
                <a:lnTo>
                  <a:pt x="200244" y="81219"/>
                </a:lnTo>
                <a:lnTo>
                  <a:pt x="200244" y="75285"/>
                </a:lnTo>
                <a:close/>
                <a:moveTo>
                  <a:pt x="212427" y="75285"/>
                </a:moveTo>
                <a:lnTo>
                  <a:pt x="212427" y="81219"/>
                </a:lnTo>
                <a:lnTo>
                  <a:pt x="206491" y="81219"/>
                </a:lnTo>
                <a:lnTo>
                  <a:pt x="206491" y="75285"/>
                </a:lnTo>
                <a:close/>
                <a:moveTo>
                  <a:pt x="218674" y="75285"/>
                </a:moveTo>
                <a:lnTo>
                  <a:pt x="218674" y="81219"/>
                </a:lnTo>
                <a:lnTo>
                  <a:pt x="212739" y="81219"/>
                </a:lnTo>
                <a:lnTo>
                  <a:pt x="212739" y="75285"/>
                </a:lnTo>
                <a:close/>
                <a:moveTo>
                  <a:pt x="224921" y="75285"/>
                </a:moveTo>
                <a:lnTo>
                  <a:pt x="224921" y="81219"/>
                </a:lnTo>
                <a:lnTo>
                  <a:pt x="218987" y="81219"/>
                </a:lnTo>
                <a:lnTo>
                  <a:pt x="218987" y="75285"/>
                </a:lnTo>
                <a:close/>
                <a:moveTo>
                  <a:pt x="231170" y="75285"/>
                </a:moveTo>
                <a:lnTo>
                  <a:pt x="231170" y="81219"/>
                </a:lnTo>
                <a:lnTo>
                  <a:pt x="225234" y="81219"/>
                </a:lnTo>
                <a:lnTo>
                  <a:pt x="225234" y="75285"/>
                </a:lnTo>
                <a:close/>
                <a:moveTo>
                  <a:pt x="237417" y="75285"/>
                </a:moveTo>
                <a:lnTo>
                  <a:pt x="237417" y="81219"/>
                </a:lnTo>
                <a:lnTo>
                  <a:pt x="231481" y="81219"/>
                </a:lnTo>
                <a:lnTo>
                  <a:pt x="231481" y="75285"/>
                </a:lnTo>
                <a:close/>
                <a:moveTo>
                  <a:pt x="243664" y="75285"/>
                </a:moveTo>
                <a:lnTo>
                  <a:pt x="243664" y="81219"/>
                </a:lnTo>
                <a:lnTo>
                  <a:pt x="237729" y="81219"/>
                </a:lnTo>
                <a:lnTo>
                  <a:pt x="237729" y="75285"/>
                </a:lnTo>
                <a:close/>
                <a:moveTo>
                  <a:pt x="249911" y="75285"/>
                </a:moveTo>
                <a:lnTo>
                  <a:pt x="249911" y="81219"/>
                </a:lnTo>
                <a:lnTo>
                  <a:pt x="243977" y="81219"/>
                </a:lnTo>
                <a:lnTo>
                  <a:pt x="243977" y="75285"/>
                </a:lnTo>
                <a:close/>
                <a:moveTo>
                  <a:pt x="256161" y="75285"/>
                </a:moveTo>
                <a:lnTo>
                  <a:pt x="256161" y="81219"/>
                </a:lnTo>
                <a:lnTo>
                  <a:pt x="250225" y="81219"/>
                </a:lnTo>
                <a:lnTo>
                  <a:pt x="250225" y="75285"/>
                </a:lnTo>
                <a:close/>
                <a:moveTo>
                  <a:pt x="262409" y="75285"/>
                </a:moveTo>
                <a:lnTo>
                  <a:pt x="262409" y="81219"/>
                </a:lnTo>
                <a:lnTo>
                  <a:pt x="256474" y="81219"/>
                </a:lnTo>
                <a:lnTo>
                  <a:pt x="256474" y="75285"/>
                </a:lnTo>
                <a:close/>
                <a:moveTo>
                  <a:pt x="268656" y="75285"/>
                </a:moveTo>
                <a:lnTo>
                  <a:pt x="268656" y="81219"/>
                </a:lnTo>
                <a:lnTo>
                  <a:pt x="262721" y="81219"/>
                </a:lnTo>
                <a:lnTo>
                  <a:pt x="262721" y="75285"/>
                </a:lnTo>
                <a:close/>
                <a:moveTo>
                  <a:pt x="274904" y="75285"/>
                </a:moveTo>
                <a:lnTo>
                  <a:pt x="274904" y="81219"/>
                </a:lnTo>
                <a:lnTo>
                  <a:pt x="268968" y="81219"/>
                </a:lnTo>
                <a:lnTo>
                  <a:pt x="268968" y="75285"/>
                </a:lnTo>
                <a:close/>
                <a:moveTo>
                  <a:pt x="6251" y="81532"/>
                </a:moveTo>
                <a:lnTo>
                  <a:pt x="6251" y="87466"/>
                </a:lnTo>
                <a:lnTo>
                  <a:pt x="315" y="87466"/>
                </a:lnTo>
                <a:lnTo>
                  <a:pt x="315" y="81532"/>
                </a:lnTo>
                <a:close/>
                <a:moveTo>
                  <a:pt x="12498" y="81532"/>
                </a:moveTo>
                <a:lnTo>
                  <a:pt x="12498" y="87466"/>
                </a:lnTo>
                <a:lnTo>
                  <a:pt x="6562" y="87466"/>
                </a:lnTo>
                <a:lnTo>
                  <a:pt x="6562" y="81532"/>
                </a:lnTo>
                <a:close/>
                <a:moveTo>
                  <a:pt x="18745" y="81532"/>
                </a:moveTo>
                <a:lnTo>
                  <a:pt x="18745" y="87466"/>
                </a:lnTo>
                <a:lnTo>
                  <a:pt x="12810" y="87466"/>
                </a:lnTo>
                <a:lnTo>
                  <a:pt x="12810" y="81532"/>
                </a:lnTo>
                <a:close/>
                <a:moveTo>
                  <a:pt x="24992" y="81532"/>
                </a:moveTo>
                <a:lnTo>
                  <a:pt x="24992" y="87466"/>
                </a:lnTo>
                <a:lnTo>
                  <a:pt x="19058" y="87466"/>
                </a:lnTo>
                <a:lnTo>
                  <a:pt x="19058" y="81532"/>
                </a:lnTo>
                <a:close/>
                <a:moveTo>
                  <a:pt x="31242" y="81532"/>
                </a:moveTo>
                <a:lnTo>
                  <a:pt x="31242" y="87466"/>
                </a:lnTo>
                <a:lnTo>
                  <a:pt x="25305" y="87466"/>
                </a:lnTo>
                <a:lnTo>
                  <a:pt x="25305" y="81532"/>
                </a:lnTo>
                <a:close/>
                <a:moveTo>
                  <a:pt x="37489" y="81532"/>
                </a:moveTo>
                <a:lnTo>
                  <a:pt x="37489" y="87466"/>
                </a:lnTo>
                <a:lnTo>
                  <a:pt x="31553" y="87466"/>
                </a:lnTo>
                <a:lnTo>
                  <a:pt x="31553" y="81532"/>
                </a:lnTo>
                <a:close/>
                <a:moveTo>
                  <a:pt x="43737" y="81532"/>
                </a:moveTo>
                <a:lnTo>
                  <a:pt x="43737" y="87466"/>
                </a:lnTo>
                <a:lnTo>
                  <a:pt x="37802" y="87466"/>
                </a:lnTo>
                <a:lnTo>
                  <a:pt x="37802" y="81532"/>
                </a:lnTo>
                <a:close/>
                <a:moveTo>
                  <a:pt x="49985" y="81532"/>
                </a:moveTo>
                <a:lnTo>
                  <a:pt x="49985" y="87466"/>
                </a:lnTo>
                <a:lnTo>
                  <a:pt x="44049" y="87466"/>
                </a:lnTo>
                <a:lnTo>
                  <a:pt x="44049" y="81532"/>
                </a:lnTo>
                <a:close/>
                <a:moveTo>
                  <a:pt x="56232" y="81532"/>
                </a:moveTo>
                <a:lnTo>
                  <a:pt x="56232" y="87466"/>
                </a:lnTo>
                <a:lnTo>
                  <a:pt x="50296" y="87466"/>
                </a:lnTo>
                <a:lnTo>
                  <a:pt x="50296" y="81532"/>
                </a:lnTo>
                <a:close/>
                <a:moveTo>
                  <a:pt x="62480" y="81532"/>
                </a:moveTo>
                <a:lnTo>
                  <a:pt x="62480" y="87466"/>
                </a:lnTo>
                <a:lnTo>
                  <a:pt x="56545" y="87466"/>
                </a:lnTo>
                <a:lnTo>
                  <a:pt x="56545" y="81532"/>
                </a:lnTo>
                <a:close/>
                <a:moveTo>
                  <a:pt x="68727" y="81532"/>
                </a:moveTo>
                <a:lnTo>
                  <a:pt x="68727" y="87466"/>
                </a:lnTo>
                <a:lnTo>
                  <a:pt x="62792" y="87466"/>
                </a:lnTo>
                <a:lnTo>
                  <a:pt x="62792" y="81532"/>
                </a:lnTo>
                <a:close/>
                <a:moveTo>
                  <a:pt x="74975" y="81532"/>
                </a:moveTo>
                <a:lnTo>
                  <a:pt x="74975" y="87466"/>
                </a:lnTo>
                <a:lnTo>
                  <a:pt x="69039" y="87466"/>
                </a:lnTo>
                <a:lnTo>
                  <a:pt x="69039" y="81532"/>
                </a:lnTo>
                <a:close/>
                <a:moveTo>
                  <a:pt x="81223" y="81532"/>
                </a:moveTo>
                <a:lnTo>
                  <a:pt x="81223" y="87466"/>
                </a:lnTo>
                <a:lnTo>
                  <a:pt x="75286" y="87466"/>
                </a:lnTo>
                <a:lnTo>
                  <a:pt x="75286" y="81532"/>
                </a:lnTo>
                <a:close/>
                <a:moveTo>
                  <a:pt x="87470" y="81532"/>
                </a:moveTo>
                <a:lnTo>
                  <a:pt x="87470" y="87466"/>
                </a:lnTo>
                <a:lnTo>
                  <a:pt x="81535" y="87466"/>
                </a:lnTo>
                <a:lnTo>
                  <a:pt x="81535" y="81532"/>
                </a:lnTo>
                <a:close/>
                <a:moveTo>
                  <a:pt x="93718" y="81532"/>
                </a:moveTo>
                <a:lnTo>
                  <a:pt x="93718" y="87466"/>
                </a:lnTo>
                <a:lnTo>
                  <a:pt x="87784" y="87466"/>
                </a:lnTo>
                <a:lnTo>
                  <a:pt x="87784" y="81532"/>
                </a:lnTo>
                <a:close/>
                <a:moveTo>
                  <a:pt x="99967" y="81532"/>
                </a:moveTo>
                <a:lnTo>
                  <a:pt x="99967" y="87466"/>
                </a:lnTo>
                <a:lnTo>
                  <a:pt x="94031" y="87466"/>
                </a:lnTo>
                <a:lnTo>
                  <a:pt x="94031" y="81532"/>
                </a:lnTo>
                <a:close/>
                <a:moveTo>
                  <a:pt x="106214" y="81532"/>
                </a:moveTo>
                <a:lnTo>
                  <a:pt x="106214" y="87466"/>
                </a:lnTo>
                <a:lnTo>
                  <a:pt x="100278" y="87466"/>
                </a:lnTo>
                <a:lnTo>
                  <a:pt x="100278" y="81532"/>
                </a:lnTo>
                <a:close/>
                <a:moveTo>
                  <a:pt x="112461" y="81532"/>
                </a:moveTo>
                <a:lnTo>
                  <a:pt x="112461" y="87466"/>
                </a:lnTo>
                <a:lnTo>
                  <a:pt x="106527" y="87466"/>
                </a:lnTo>
                <a:lnTo>
                  <a:pt x="106527" y="81532"/>
                </a:lnTo>
                <a:close/>
                <a:moveTo>
                  <a:pt x="118710" y="81532"/>
                </a:moveTo>
                <a:lnTo>
                  <a:pt x="118710" y="87466"/>
                </a:lnTo>
                <a:lnTo>
                  <a:pt x="112774" y="87466"/>
                </a:lnTo>
                <a:lnTo>
                  <a:pt x="112774" y="81532"/>
                </a:lnTo>
                <a:close/>
                <a:moveTo>
                  <a:pt x="124957" y="81532"/>
                </a:moveTo>
                <a:lnTo>
                  <a:pt x="124957" y="87466"/>
                </a:lnTo>
                <a:lnTo>
                  <a:pt x="119021" y="87466"/>
                </a:lnTo>
                <a:lnTo>
                  <a:pt x="119021" y="81532"/>
                </a:lnTo>
                <a:close/>
                <a:moveTo>
                  <a:pt x="131204" y="81532"/>
                </a:moveTo>
                <a:lnTo>
                  <a:pt x="131204" y="87466"/>
                </a:lnTo>
                <a:lnTo>
                  <a:pt x="125270" y="87466"/>
                </a:lnTo>
                <a:lnTo>
                  <a:pt x="125270" y="81532"/>
                </a:lnTo>
                <a:close/>
                <a:moveTo>
                  <a:pt x="137451" y="81532"/>
                </a:moveTo>
                <a:lnTo>
                  <a:pt x="137451" y="87466"/>
                </a:lnTo>
                <a:lnTo>
                  <a:pt x="131517" y="87466"/>
                </a:lnTo>
                <a:lnTo>
                  <a:pt x="131517" y="81532"/>
                </a:lnTo>
                <a:close/>
                <a:moveTo>
                  <a:pt x="143702" y="81532"/>
                </a:moveTo>
                <a:lnTo>
                  <a:pt x="143702" y="87466"/>
                </a:lnTo>
                <a:lnTo>
                  <a:pt x="137766" y="87466"/>
                </a:lnTo>
                <a:lnTo>
                  <a:pt x="137766" y="81532"/>
                </a:lnTo>
                <a:close/>
                <a:moveTo>
                  <a:pt x="149949" y="81532"/>
                </a:moveTo>
                <a:lnTo>
                  <a:pt x="149949" y="87466"/>
                </a:lnTo>
                <a:lnTo>
                  <a:pt x="144015" y="87466"/>
                </a:lnTo>
                <a:lnTo>
                  <a:pt x="144015" y="81532"/>
                </a:lnTo>
                <a:close/>
                <a:moveTo>
                  <a:pt x="156196" y="81532"/>
                </a:moveTo>
                <a:lnTo>
                  <a:pt x="156196" y="87466"/>
                </a:lnTo>
                <a:lnTo>
                  <a:pt x="150262" y="87466"/>
                </a:lnTo>
                <a:lnTo>
                  <a:pt x="150262" y="81532"/>
                </a:lnTo>
                <a:close/>
                <a:moveTo>
                  <a:pt x="162445" y="81532"/>
                </a:moveTo>
                <a:lnTo>
                  <a:pt x="162445" y="87466"/>
                </a:lnTo>
                <a:lnTo>
                  <a:pt x="156509" y="87466"/>
                </a:lnTo>
                <a:lnTo>
                  <a:pt x="156509" y="81532"/>
                </a:lnTo>
                <a:close/>
                <a:moveTo>
                  <a:pt x="168692" y="81532"/>
                </a:moveTo>
                <a:lnTo>
                  <a:pt x="168692" y="87466"/>
                </a:lnTo>
                <a:lnTo>
                  <a:pt x="162756" y="87466"/>
                </a:lnTo>
                <a:lnTo>
                  <a:pt x="162756" y="81532"/>
                </a:lnTo>
                <a:close/>
                <a:moveTo>
                  <a:pt x="174939" y="81532"/>
                </a:moveTo>
                <a:lnTo>
                  <a:pt x="174939" y="87466"/>
                </a:lnTo>
                <a:lnTo>
                  <a:pt x="169005" y="87466"/>
                </a:lnTo>
                <a:lnTo>
                  <a:pt x="169005" y="81532"/>
                </a:lnTo>
                <a:close/>
                <a:moveTo>
                  <a:pt x="181186" y="81532"/>
                </a:moveTo>
                <a:lnTo>
                  <a:pt x="181186" y="87466"/>
                </a:lnTo>
                <a:lnTo>
                  <a:pt x="175252" y="87466"/>
                </a:lnTo>
                <a:lnTo>
                  <a:pt x="175252" y="81532"/>
                </a:lnTo>
                <a:close/>
                <a:moveTo>
                  <a:pt x="187435" y="81532"/>
                </a:moveTo>
                <a:lnTo>
                  <a:pt x="187435" y="87466"/>
                </a:lnTo>
                <a:lnTo>
                  <a:pt x="181499" y="87466"/>
                </a:lnTo>
                <a:lnTo>
                  <a:pt x="181499" y="81532"/>
                </a:lnTo>
                <a:close/>
                <a:moveTo>
                  <a:pt x="193684" y="81532"/>
                </a:moveTo>
                <a:lnTo>
                  <a:pt x="193684" y="87466"/>
                </a:lnTo>
                <a:lnTo>
                  <a:pt x="187749" y="87466"/>
                </a:lnTo>
                <a:lnTo>
                  <a:pt x="187749" y="81532"/>
                </a:lnTo>
                <a:close/>
                <a:moveTo>
                  <a:pt x="199931" y="81532"/>
                </a:moveTo>
                <a:lnTo>
                  <a:pt x="199931" y="87466"/>
                </a:lnTo>
                <a:lnTo>
                  <a:pt x="193996" y="87466"/>
                </a:lnTo>
                <a:lnTo>
                  <a:pt x="193996" y="81532"/>
                </a:lnTo>
                <a:close/>
                <a:moveTo>
                  <a:pt x="206180" y="81532"/>
                </a:moveTo>
                <a:lnTo>
                  <a:pt x="206180" y="87466"/>
                </a:lnTo>
                <a:lnTo>
                  <a:pt x="200244" y="87466"/>
                </a:lnTo>
                <a:lnTo>
                  <a:pt x="200244" y="81532"/>
                </a:lnTo>
                <a:close/>
                <a:moveTo>
                  <a:pt x="212427" y="81532"/>
                </a:moveTo>
                <a:lnTo>
                  <a:pt x="212427" y="87466"/>
                </a:lnTo>
                <a:lnTo>
                  <a:pt x="206491" y="87466"/>
                </a:lnTo>
                <a:lnTo>
                  <a:pt x="206491" y="81532"/>
                </a:lnTo>
                <a:close/>
                <a:moveTo>
                  <a:pt x="218674" y="81532"/>
                </a:moveTo>
                <a:lnTo>
                  <a:pt x="218674" y="87466"/>
                </a:lnTo>
                <a:lnTo>
                  <a:pt x="212739" y="87466"/>
                </a:lnTo>
                <a:lnTo>
                  <a:pt x="212739" y="81532"/>
                </a:lnTo>
                <a:close/>
                <a:moveTo>
                  <a:pt x="224921" y="81532"/>
                </a:moveTo>
                <a:lnTo>
                  <a:pt x="224921" y="87466"/>
                </a:lnTo>
                <a:lnTo>
                  <a:pt x="218987" y="87466"/>
                </a:lnTo>
                <a:lnTo>
                  <a:pt x="218987" y="81532"/>
                </a:lnTo>
                <a:close/>
                <a:moveTo>
                  <a:pt x="231170" y="81532"/>
                </a:moveTo>
                <a:lnTo>
                  <a:pt x="231170" y="87466"/>
                </a:lnTo>
                <a:lnTo>
                  <a:pt x="225234" y="87466"/>
                </a:lnTo>
                <a:lnTo>
                  <a:pt x="225234" y="81532"/>
                </a:lnTo>
                <a:close/>
                <a:moveTo>
                  <a:pt x="237417" y="81532"/>
                </a:moveTo>
                <a:lnTo>
                  <a:pt x="237417" y="87466"/>
                </a:lnTo>
                <a:lnTo>
                  <a:pt x="231481" y="87466"/>
                </a:lnTo>
                <a:lnTo>
                  <a:pt x="231481" y="81532"/>
                </a:lnTo>
                <a:close/>
                <a:moveTo>
                  <a:pt x="243664" y="81532"/>
                </a:moveTo>
                <a:lnTo>
                  <a:pt x="243664" y="87466"/>
                </a:lnTo>
                <a:lnTo>
                  <a:pt x="237729" y="87466"/>
                </a:lnTo>
                <a:lnTo>
                  <a:pt x="237729" y="81532"/>
                </a:lnTo>
                <a:close/>
                <a:moveTo>
                  <a:pt x="249911" y="81532"/>
                </a:moveTo>
                <a:lnTo>
                  <a:pt x="249911" y="87466"/>
                </a:lnTo>
                <a:lnTo>
                  <a:pt x="243977" y="87466"/>
                </a:lnTo>
                <a:lnTo>
                  <a:pt x="243977" y="81532"/>
                </a:lnTo>
                <a:close/>
                <a:moveTo>
                  <a:pt x="256161" y="81532"/>
                </a:moveTo>
                <a:lnTo>
                  <a:pt x="256161" y="87466"/>
                </a:lnTo>
                <a:lnTo>
                  <a:pt x="250225" y="87466"/>
                </a:lnTo>
                <a:lnTo>
                  <a:pt x="250225" y="81532"/>
                </a:lnTo>
                <a:close/>
                <a:moveTo>
                  <a:pt x="262409" y="81532"/>
                </a:moveTo>
                <a:lnTo>
                  <a:pt x="262409" y="87466"/>
                </a:lnTo>
                <a:lnTo>
                  <a:pt x="256474" y="87466"/>
                </a:lnTo>
                <a:lnTo>
                  <a:pt x="256474" y="81532"/>
                </a:lnTo>
                <a:close/>
                <a:moveTo>
                  <a:pt x="268656" y="81532"/>
                </a:moveTo>
                <a:lnTo>
                  <a:pt x="268656" y="87466"/>
                </a:lnTo>
                <a:lnTo>
                  <a:pt x="262721" y="87466"/>
                </a:lnTo>
                <a:lnTo>
                  <a:pt x="262721" y="81532"/>
                </a:lnTo>
                <a:close/>
                <a:moveTo>
                  <a:pt x="274904" y="81532"/>
                </a:moveTo>
                <a:lnTo>
                  <a:pt x="274904" y="87466"/>
                </a:lnTo>
                <a:lnTo>
                  <a:pt x="268968" y="87466"/>
                </a:lnTo>
                <a:lnTo>
                  <a:pt x="268968" y="81532"/>
                </a:lnTo>
                <a:close/>
                <a:moveTo>
                  <a:pt x="6251" y="87779"/>
                </a:moveTo>
                <a:lnTo>
                  <a:pt x="6251" y="93713"/>
                </a:lnTo>
                <a:lnTo>
                  <a:pt x="315" y="93713"/>
                </a:lnTo>
                <a:lnTo>
                  <a:pt x="315" y="87779"/>
                </a:lnTo>
                <a:close/>
                <a:moveTo>
                  <a:pt x="12498" y="87779"/>
                </a:moveTo>
                <a:lnTo>
                  <a:pt x="12498" y="93713"/>
                </a:lnTo>
                <a:lnTo>
                  <a:pt x="6562" y="93713"/>
                </a:lnTo>
                <a:lnTo>
                  <a:pt x="6562" y="87779"/>
                </a:lnTo>
                <a:close/>
                <a:moveTo>
                  <a:pt x="18745" y="87779"/>
                </a:moveTo>
                <a:lnTo>
                  <a:pt x="18745" y="93713"/>
                </a:lnTo>
                <a:lnTo>
                  <a:pt x="12810" y="93713"/>
                </a:lnTo>
                <a:lnTo>
                  <a:pt x="12810" y="87779"/>
                </a:lnTo>
                <a:close/>
                <a:moveTo>
                  <a:pt x="24992" y="87779"/>
                </a:moveTo>
                <a:lnTo>
                  <a:pt x="24992" y="93713"/>
                </a:lnTo>
                <a:lnTo>
                  <a:pt x="19058" y="93713"/>
                </a:lnTo>
                <a:lnTo>
                  <a:pt x="19058" y="87779"/>
                </a:lnTo>
                <a:close/>
                <a:moveTo>
                  <a:pt x="31242" y="87779"/>
                </a:moveTo>
                <a:lnTo>
                  <a:pt x="31242" y="93713"/>
                </a:lnTo>
                <a:lnTo>
                  <a:pt x="25305" y="93713"/>
                </a:lnTo>
                <a:lnTo>
                  <a:pt x="25305" y="87779"/>
                </a:lnTo>
                <a:close/>
                <a:moveTo>
                  <a:pt x="37489" y="87779"/>
                </a:moveTo>
                <a:lnTo>
                  <a:pt x="37489" y="93713"/>
                </a:lnTo>
                <a:lnTo>
                  <a:pt x="31553" y="93713"/>
                </a:lnTo>
                <a:lnTo>
                  <a:pt x="31553" y="87779"/>
                </a:lnTo>
                <a:close/>
                <a:moveTo>
                  <a:pt x="43737" y="87779"/>
                </a:moveTo>
                <a:lnTo>
                  <a:pt x="43737" y="93713"/>
                </a:lnTo>
                <a:lnTo>
                  <a:pt x="37802" y="93713"/>
                </a:lnTo>
                <a:lnTo>
                  <a:pt x="37802" y="87779"/>
                </a:lnTo>
                <a:close/>
                <a:moveTo>
                  <a:pt x="49985" y="87779"/>
                </a:moveTo>
                <a:lnTo>
                  <a:pt x="49985" y="93713"/>
                </a:lnTo>
                <a:lnTo>
                  <a:pt x="44049" y="93713"/>
                </a:lnTo>
                <a:lnTo>
                  <a:pt x="44049" y="87779"/>
                </a:lnTo>
                <a:close/>
                <a:moveTo>
                  <a:pt x="56232" y="87779"/>
                </a:moveTo>
                <a:lnTo>
                  <a:pt x="56232" y="93713"/>
                </a:lnTo>
                <a:lnTo>
                  <a:pt x="50296" y="93713"/>
                </a:lnTo>
                <a:lnTo>
                  <a:pt x="50296" y="87779"/>
                </a:lnTo>
                <a:close/>
                <a:moveTo>
                  <a:pt x="62480" y="87779"/>
                </a:moveTo>
                <a:lnTo>
                  <a:pt x="62480" y="93713"/>
                </a:lnTo>
                <a:lnTo>
                  <a:pt x="56545" y="93713"/>
                </a:lnTo>
                <a:lnTo>
                  <a:pt x="56545" y="87779"/>
                </a:lnTo>
                <a:close/>
                <a:moveTo>
                  <a:pt x="68727" y="87779"/>
                </a:moveTo>
                <a:lnTo>
                  <a:pt x="68727" y="93713"/>
                </a:lnTo>
                <a:lnTo>
                  <a:pt x="62792" y="93713"/>
                </a:lnTo>
                <a:lnTo>
                  <a:pt x="62792" y="87779"/>
                </a:lnTo>
                <a:close/>
                <a:moveTo>
                  <a:pt x="74975" y="87779"/>
                </a:moveTo>
                <a:lnTo>
                  <a:pt x="74975" y="93713"/>
                </a:lnTo>
                <a:lnTo>
                  <a:pt x="69039" y="93713"/>
                </a:lnTo>
                <a:lnTo>
                  <a:pt x="69039" y="87779"/>
                </a:lnTo>
                <a:close/>
                <a:moveTo>
                  <a:pt x="81223" y="87779"/>
                </a:moveTo>
                <a:lnTo>
                  <a:pt x="81223" y="93713"/>
                </a:lnTo>
                <a:lnTo>
                  <a:pt x="75286" y="93713"/>
                </a:lnTo>
                <a:lnTo>
                  <a:pt x="75286" y="87779"/>
                </a:lnTo>
                <a:close/>
                <a:moveTo>
                  <a:pt x="87470" y="87779"/>
                </a:moveTo>
                <a:lnTo>
                  <a:pt x="87470" y="93713"/>
                </a:lnTo>
                <a:lnTo>
                  <a:pt x="81535" y="93713"/>
                </a:lnTo>
                <a:lnTo>
                  <a:pt x="81535" y="87779"/>
                </a:lnTo>
                <a:close/>
                <a:moveTo>
                  <a:pt x="93718" y="87779"/>
                </a:moveTo>
                <a:lnTo>
                  <a:pt x="93718" y="93713"/>
                </a:lnTo>
                <a:lnTo>
                  <a:pt x="87784" y="93713"/>
                </a:lnTo>
                <a:lnTo>
                  <a:pt x="87784" y="87779"/>
                </a:lnTo>
                <a:close/>
                <a:moveTo>
                  <a:pt x="162445" y="87779"/>
                </a:moveTo>
                <a:lnTo>
                  <a:pt x="162445" y="93713"/>
                </a:lnTo>
                <a:lnTo>
                  <a:pt x="156509" y="93713"/>
                </a:lnTo>
                <a:lnTo>
                  <a:pt x="156509" y="87779"/>
                </a:lnTo>
                <a:close/>
                <a:moveTo>
                  <a:pt x="168692" y="87779"/>
                </a:moveTo>
                <a:lnTo>
                  <a:pt x="168692" y="93713"/>
                </a:lnTo>
                <a:lnTo>
                  <a:pt x="162756" y="93713"/>
                </a:lnTo>
                <a:lnTo>
                  <a:pt x="162756" y="87779"/>
                </a:lnTo>
                <a:close/>
                <a:moveTo>
                  <a:pt x="174939" y="87779"/>
                </a:moveTo>
                <a:lnTo>
                  <a:pt x="174939" y="93713"/>
                </a:lnTo>
                <a:lnTo>
                  <a:pt x="169005" y="93713"/>
                </a:lnTo>
                <a:lnTo>
                  <a:pt x="169005" y="87779"/>
                </a:lnTo>
                <a:close/>
                <a:moveTo>
                  <a:pt x="181186" y="87779"/>
                </a:moveTo>
                <a:lnTo>
                  <a:pt x="181186" y="93713"/>
                </a:lnTo>
                <a:lnTo>
                  <a:pt x="175252" y="93713"/>
                </a:lnTo>
                <a:lnTo>
                  <a:pt x="175252" y="87779"/>
                </a:lnTo>
                <a:close/>
                <a:moveTo>
                  <a:pt x="187435" y="87779"/>
                </a:moveTo>
                <a:lnTo>
                  <a:pt x="187435" y="93713"/>
                </a:lnTo>
                <a:lnTo>
                  <a:pt x="181499" y="93713"/>
                </a:lnTo>
                <a:lnTo>
                  <a:pt x="181499" y="87779"/>
                </a:lnTo>
                <a:close/>
                <a:moveTo>
                  <a:pt x="193684" y="87779"/>
                </a:moveTo>
                <a:lnTo>
                  <a:pt x="193684" y="93713"/>
                </a:lnTo>
                <a:lnTo>
                  <a:pt x="187749" y="93713"/>
                </a:lnTo>
                <a:lnTo>
                  <a:pt x="187749" y="87779"/>
                </a:lnTo>
                <a:close/>
                <a:moveTo>
                  <a:pt x="199931" y="87779"/>
                </a:moveTo>
                <a:lnTo>
                  <a:pt x="199931" y="93713"/>
                </a:lnTo>
                <a:lnTo>
                  <a:pt x="193996" y="93713"/>
                </a:lnTo>
                <a:lnTo>
                  <a:pt x="193996" y="87779"/>
                </a:lnTo>
                <a:close/>
                <a:moveTo>
                  <a:pt x="206180" y="87779"/>
                </a:moveTo>
                <a:lnTo>
                  <a:pt x="206180" y="93713"/>
                </a:lnTo>
                <a:lnTo>
                  <a:pt x="200244" y="93713"/>
                </a:lnTo>
                <a:lnTo>
                  <a:pt x="200244" y="87779"/>
                </a:lnTo>
                <a:close/>
                <a:moveTo>
                  <a:pt x="212427" y="87779"/>
                </a:moveTo>
                <a:lnTo>
                  <a:pt x="212427" y="93713"/>
                </a:lnTo>
                <a:lnTo>
                  <a:pt x="206491" y="93713"/>
                </a:lnTo>
                <a:lnTo>
                  <a:pt x="206491" y="87779"/>
                </a:lnTo>
                <a:close/>
                <a:moveTo>
                  <a:pt x="99967" y="87781"/>
                </a:moveTo>
                <a:lnTo>
                  <a:pt x="99967" y="93717"/>
                </a:lnTo>
                <a:lnTo>
                  <a:pt x="94031" y="93717"/>
                </a:lnTo>
                <a:lnTo>
                  <a:pt x="94031" y="87781"/>
                </a:lnTo>
                <a:close/>
                <a:moveTo>
                  <a:pt x="106214" y="87781"/>
                </a:moveTo>
                <a:lnTo>
                  <a:pt x="106214" y="93717"/>
                </a:lnTo>
                <a:lnTo>
                  <a:pt x="100278" y="93717"/>
                </a:lnTo>
                <a:lnTo>
                  <a:pt x="100278" y="87781"/>
                </a:lnTo>
                <a:close/>
                <a:moveTo>
                  <a:pt x="112461" y="87781"/>
                </a:moveTo>
                <a:lnTo>
                  <a:pt x="112461" y="93717"/>
                </a:lnTo>
                <a:lnTo>
                  <a:pt x="106527" y="93717"/>
                </a:lnTo>
                <a:lnTo>
                  <a:pt x="106527" y="87781"/>
                </a:lnTo>
                <a:close/>
                <a:moveTo>
                  <a:pt x="118710" y="87781"/>
                </a:moveTo>
                <a:lnTo>
                  <a:pt x="118710" y="93717"/>
                </a:lnTo>
                <a:lnTo>
                  <a:pt x="112774" y="93717"/>
                </a:lnTo>
                <a:lnTo>
                  <a:pt x="112774" y="87781"/>
                </a:lnTo>
                <a:close/>
                <a:moveTo>
                  <a:pt x="124957" y="87781"/>
                </a:moveTo>
                <a:lnTo>
                  <a:pt x="124957" y="93717"/>
                </a:lnTo>
                <a:lnTo>
                  <a:pt x="119021" y="93717"/>
                </a:lnTo>
                <a:lnTo>
                  <a:pt x="119021" y="87781"/>
                </a:lnTo>
                <a:close/>
                <a:moveTo>
                  <a:pt x="131204" y="87781"/>
                </a:moveTo>
                <a:lnTo>
                  <a:pt x="131204" y="93717"/>
                </a:lnTo>
                <a:lnTo>
                  <a:pt x="125270" y="93717"/>
                </a:lnTo>
                <a:lnTo>
                  <a:pt x="125270" y="87781"/>
                </a:lnTo>
                <a:close/>
                <a:moveTo>
                  <a:pt x="137451" y="87781"/>
                </a:moveTo>
                <a:lnTo>
                  <a:pt x="137451" y="93717"/>
                </a:lnTo>
                <a:lnTo>
                  <a:pt x="131517" y="93717"/>
                </a:lnTo>
                <a:lnTo>
                  <a:pt x="131517" y="87781"/>
                </a:lnTo>
                <a:close/>
                <a:moveTo>
                  <a:pt x="143702" y="87781"/>
                </a:moveTo>
                <a:lnTo>
                  <a:pt x="143702" y="93717"/>
                </a:lnTo>
                <a:lnTo>
                  <a:pt x="137766" y="93717"/>
                </a:lnTo>
                <a:lnTo>
                  <a:pt x="137766" y="87781"/>
                </a:lnTo>
                <a:close/>
                <a:moveTo>
                  <a:pt x="149949" y="87781"/>
                </a:moveTo>
                <a:lnTo>
                  <a:pt x="149949" y="93717"/>
                </a:lnTo>
                <a:lnTo>
                  <a:pt x="144015" y="93717"/>
                </a:lnTo>
                <a:lnTo>
                  <a:pt x="144015" y="87781"/>
                </a:lnTo>
                <a:close/>
                <a:moveTo>
                  <a:pt x="156196" y="87781"/>
                </a:moveTo>
                <a:lnTo>
                  <a:pt x="156196" y="93717"/>
                </a:lnTo>
                <a:lnTo>
                  <a:pt x="150262" y="93717"/>
                </a:lnTo>
                <a:lnTo>
                  <a:pt x="150262" y="87781"/>
                </a:lnTo>
                <a:close/>
                <a:moveTo>
                  <a:pt x="218674" y="87781"/>
                </a:moveTo>
                <a:lnTo>
                  <a:pt x="218674" y="93717"/>
                </a:lnTo>
                <a:lnTo>
                  <a:pt x="212739" y="93717"/>
                </a:lnTo>
                <a:lnTo>
                  <a:pt x="212739" y="87781"/>
                </a:lnTo>
                <a:close/>
                <a:moveTo>
                  <a:pt x="224921" y="87781"/>
                </a:moveTo>
                <a:lnTo>
                  <a:pt x="224921" y="93717"/>
                </a:lnTo>
                <a:lnTo>
                  <a:pt x="218987" y="93717"/>
                </a:lnTo>
                <a:lnTo>
                  <a:pt x="218987" y="87781"/>
                </a:lnTo>
                <a:close/>
                <a:moveTo>
                  <a:pt x="231170" y="87781"/>
                </a:moveTo>
                <a:lnTo>
                  <a:pt x="231170" y="93717"/>
                </a:lnTo>
                <a:lnTo>
                  <a:pt x="225234" y="93717"/>
                </a:lnTo>
                <a:lnTo>
                  <a:pt x="225234" y="87781"/>
                </a:lnTo>
                <a:close/>
                <a:moveTo>
                  <a:pt x="237417" y="87781"/>
                </a:moveTo>
                <a:lnTo>
                  <a:pt x="237417" y="93717"/>
                </a:lnTo>
                <a:lnTo>
                  <a:pt x="231481" y="93717"/>
                </a:lnTo>
                <a:lnTo>
                  <a:pt x="231481" y="87781"/>
                </a:lnTo>
                <a:close/>
                <a:moveTo>
                  <a:pt x="243664" y="87781"/>
                </a:moveTo>
                <a:lnTo>
                  <a:pt x="243664" y="93717"/>
                </a:lnTo>
                <a:lnTo>
                  <a:pt x="237729" y="93717"/>
                </a:lnTo>
                <a:lnTo>
                  <a:pt x="237729" y="87781"/>
                </a:lnTo>
                <a:close/>
                <a:moveTo>
                  <a:pt x="249911" y="87781"/>
                </a:moveTo>
                <a:lnTo>
                  <a:pt x="249911" y="93717"/>
                </a:lnTo>
                <a:lnTo>
                  <a:pt x="243977" y="93717"/>
                </a:lnTo>
                <a:lnTo>
                  <a:pt x="243977" y="87781"/>
                </a:lnTo>
                <a:close/>
                <a:moveTo>
                  <a:pt x="256161" y="87781"/>
                </a:moveTo>
                <a:lnTo>
                  <a:pt x="256161" y="93717"/>
                </a:lnTo>
                <a:lnTo>
                  <a:pt x="250225" y="93717"/>
                </a:lnTo>
                <a:lnTo>
                  <a:pt x="250225" y="87781"/>
                </a:lnTo>
                <a:close/>
                <a:moveTo>
                  <a:pt x="262409" y="87781"/>
                </a:moveTo>
                <a:lnTo>
                  <a:pt x="262409" y="93717"/>
                </a:lnTo>
                <a:lnTo>
                  <a:pt x="256474" y="93717"/>
                </a:lnTo>
                <a:lnTo>
                  <a:pt x="256474" y="87781"/>
                </a:lnTo>
                <a:close/>
                <a:moveTo>
                  <a:pt x="268656" y="87781"/>
                </a:moveTo>
                <a:lnTo>
                  <a:pt x="268656" y="93717"/>
                </a:lnTo>
                <a:lnTo>
                  <a:pt x="262721" y="93717"/>
                </a:lnTo>
                <a:lnTo>
                  <a:pt x="262721" y="87781"/>
                </a:lnTo>
                <a:close/>
                <a:moveTo>
                  <a:pt x="274904" y="87781"/>
                </a:moveTo>
                <a:lnTo>
                  <a:pt x="274904" y="93717"/>
                </a:lnTo>
                <a:lnTo>
                  <a:pt x="268968" y="93717"/>
                </a:lnTo>
                <a:lnTo>
                  <a:pt x="268968" y="87781"/>
                </a:lnTo>
                <a:close/>
                <a:moveTo>
                  <a:pt x="6251" y="94028"/>
                </a:moveTo>
                <a:lnTo>
                  <a:pt x="6251" y="99964"/>
                </a:lnTo>
                <a:lnTo>
                  <a:pt x="315" y="99964"/>
                </a:lnTo>
                <a:lnTo>
                  <a:pt x="315" y="94028"/>
                </a:lnTo>
                <a:close/>
                <a:moveTo>
                  <a:pt x="12498" y="94028"/>
                </a:moveTo>
                <a:lnTo>
                  <a:pt x="12498" y="99964"/>
                </a:lnTo>
                <a:lnTo>
                  <a:pt x="6562" y="99964"/>
                </a:lnTo>
                <a:lnTo>
                  <a:pt x="6562" y="94028"/>
                </a:lnTo>
                <a:close/>
                <a:moveTo>
                  <a:pt x="18745" y="94028"/>
                </a:moveTo>
                <a:lnTo>
                  <a:pt x="18745" y="99964"/>
                </a:lnTo>
                <a:lnTo>
                  <a:pt x="12810" y="99964"/>
                </a:lnTo>
                <a:lnTo>
                  <a:pt x="12810" y="94028"/>
                </a:lnTo>
                <a:close/>
                <a:moveTo>
                  <a:pt x="24992" y="94028"/>
                </a:moveTo>
                <a:lnTo>
                  <a:pt x="24992" y="99964"/>
                </a:lnTo>
                <a:lnTo>
                  <a:pt x="19058" y="99964"/>
                </a:lnTo>
                <a:lnTo>
                  <a:pt x="19058" y="94028"/>
                </a:lnTo>
                <a:close/>
                <a:moveTo>
                  <a:pt x="31242" y="94028"/>
                </a:moveTo>
                <a:lnTo>
                  <a:pt x="31242" y="99964"/>
                </a:lnTo>
                <a:lnTo>
                  <a:pt x="25305" y="99964"/>
                </a:lnTo>
                <a:lnTo>
                  <a:pt x="25305" y="94028"/>
                </a:lnTo>
                <a:close/>
                <a:moveTo>
                  <a:pt x="37489" y="94028"/>
                </a:moveTo>
                <a:lnTo>
                  <a:pt x="37489" y="99964"/>
                </a:lnTo>
                <a:lnTo>
                  <a:pt x="31553" y="99964"/>
                </a:lnTo>
                <a:lnTo>
                  <a:pt x="31553" y="94028"/>
                </a:lnTo>
                <a:close/>
                <a:moveTo>
                  <a:pt x="43737" y="94028"/>
                </a:moveTo>
                <a:lnTo>
                  <a:pt x="43737" y="99964"/>
                </a:lnTo>
                <a:lnTo>
                  <a:pt x="37802" y="99964"/>
                </a:lnTo>
                <a:lnTo>
                  <a:pt x="37802" y="94028"/>
                </a:lnTo>
                <a:close/>
                <a:moveTo>
                  <a:pt x="49985" y="94028"/>
                </a:moveTo>
                <a:lnTo>
                  <a:pt x="49985" y="99964"/>
                </a:lnTo>
                <a:lnTo>
                  <a:pt x="44049" y="99964"/>
                </a:lnTo>
                <a:lnTo>
                  <a:pt x="44049" y="94028"/>
                </a:lnTo>
                <a:close/>
                <a:moveTo>
                  <a:pt x="56232" y="94028"/>
                </a:moveTo>
                <a:lnTo>
                  <a:pt x="56232" y="99964"/>
                </a:lnTo>
                <a:lnTo>
                  <a:pt x="50296" y="99964"/>
                </a:lnTo>
                <a:lnTo>
                  <a:pt x="50296" y="94028"/>
                </a:lnTo>
                <a:close/>
                <a:moveTo>
                  <a:pt x="62480" y="94028"/>
                </a:moveTo>
                <a:lnTo>
                  <a:pt x="62480" y="99964"/>
                </a:lnTo>
                <a:lnTo>
                  <a:pt x="56545" y="99964"/>
                </a:lnTo>
                <a:lnTo>
                  <a:pt x="56545" y="94028"/>
                </a:lnTo>
                <a:close/>
                <a:moveTo>
                  <a:pt x="68727" y="94028"/>
                </a:moveTo>
                <a:lnTo>
                  <a:pt x="68727" y="99964"/>
                </a:lnTo>
                <a:lnTo>
                  <a:pt x="62792" y="99964"/>
                </a:lnTo>
                <a:lnTo>
                  <a:pt x="62792" y="94028"/>
                </a:lnTo>
                <a:close/>
                <a:moveTo>
                  <a:pt x="74975" y="94028"/>
                </a:moveTo>
                <a:lnTo>
                  <a:pt x="74975" y="99964"/>
                </a:lnTo>
                <a:lnTo>
                  <a:pt x="69039" y="99964"/>
                </a:lnTo>
                <a:lnTo>
                  <a:pt x="69039" y="94028"/>
                </a:lnTo>
                <a:close/>
                <a:moveTo>
                  <a:pt x="81223" y="94028"/>
                </a:moveTo>
                <a:lnTo>
                  <a:pt x="81223" y="99964"/>
                </a:lnTo>
                <a:lnTo>
                  <a:pt x="75286" y="99964"/>
                </a:lnTo>
                <a:lnTo>
                  <a:pt x="75286" y="94028"/>
                </a:lnTo>
                <a:close/>
                <a:moveTo>
                  <a:pt x="87470" y="94028"/>
                </a:moveTo>
                <a:lnTo>
                  <a:pt x="87470" y="99964"/>
                </a:lnTo>
                <a:lnTo>
                  <a:pt x="81535" y="99964"/>
                </a:lnTo>
                <a:lnTo>
                  <a:pt x="81535" y="94028"/>
                </a:lnTo>
                <a:close/>
                <a:moveTo>
                  <a:pt x="93718" y="94028"/>
                </a:moveTo>
                <a:lnTo>
                  <a:pt x="93718" y="99964"/>
                </a:lnTo>
                <a:lnTo>
                  <a:pt x="87784" y="99964"/>
                </a:lnTo>
                <a:lnTo>
                  <a:pt x="87784" y="94028"/>
                </a:lnTo>
                <a:close/>
                <a:moveTo>
                  <a:pt x="99967" y="94028"/>
                </a:moveTo>
                <a:lnTo>
                  <a:pt x="99967" y="99964"/>
                </a:lnTo>
                <a:lnTo>
                  <a:pt x="94031" y="99964"/>
                </a:lnTo>
                <a:lnTo>
                  <a:pt x="94031" y="94028"/>
                </a:lnTo>
                <a:close/>
                <a:moveTo>
                  <a:pt x="106214" y="94029"/>
                </a:moveTo>
                <a:lnTo>
                  <a:pt x="106214" y="99964"/>
                </a:lnTo>
                <a:lnTo>
                  <a:pt x="100278" y="99964"/>
                </a:lnTo>
                <a:lnTo>
                  <a:pt x="100278" y="94029"/>
                </a:lnTo>
                <a:close/>
                <a:moveTo>
                  <a:pt x="112461" y="94029"/>
                </a:moveTo>
                <a:lnTo>
                  <a:pt x="112461" y="99964"/>
                </a:lnTo>
                <a:lnTo>
                  <a:pt x="106527" y="99964"/>
                </a:lnTo>
                <a:lnTo>
                  <a:pt x="106527" y="94029"/>
                </a:lnTo>
                <a:close/>
                <a:moveTo>
                  <a:pt x="118710" y="94029"/>
                </a:moveTo>
                <a:lnTo>
                  <a:pt x="118710" y="99964"/>
                </a:lnTo>
                <a:lnTo>
                  <a:pt x="112774" y="99964"/>
                </a:lnTo>
                <a:lnTo>
                  <a:pt x="112774" y="94029"/>
                </a:lnTo>
                <a:close/>
                <a:moveTo>
                  <a:pt x="124957" y="94029"/>
                </a:moveTo>
                <a:lnTo>
                  <a:pt x="124957" y="99964"/>
                </a:lnTo>
                <a:lnTo>
                  <a:pt x="119021" y="99964"/>
                </a:lnTo>
                <a:lnTo>
                  <a:pt x="119021" y="94029"/>
                </a:lnTo>
                <a:close/>
                <a:moveTo>
                  <a:pt x="131204" y="94029"/>
                </a:moveTo>
                <a:lnTo>
                  <a:pt x="131204" y="99964"/>
                </a:lnTo>
                <a:lnTo>
                  <a:pt x="125270" y="99964"/>
                </a:lnTo>
                <a:lnTo>
                  <a:pt x="125270" y="94029"/>
                </a:lnTo>
                <a:close/>
                <a:moveTo>
                  <a:pt x="137451" y="94029"/>
                </a:moveTo>
                <a:lnTo>
                  <a:pt x="137451" y="99964"/>
                </a:lnTo>
                <a:lnTo>
                  <a:pt x="131517" y="99964"/>
                </a:lnTo>
                <a:lnTo>
                  <a:pt x="131517" y="94029"/>
                </a:lnTo>
                <a:close/>
                <a:moveTo>
                  <a:pt x="143702" y="94029"/>
                </a:moveTo>
                <a:lnTo>
                  <a:pt x="143702" y="99964"/>
                </a:lnTo>
                <a:lnTo>
                  <a:pt x="137766" y="99964"/>
                </a:lnTo>
                <a:lnTo>
                  <a:pt x="137766" y="94029"/>
                </a:lnTo>
                <a:close/>
                <a:moveTo>
                  <a:pt x="149949" y="94029"/>
                </a:moveTo>
                <a:lnTo>
                  <a:pt x="149949" y="99964"/>
                </a:lnTo>
                <a:lnTo>
                  <a:pt x="144015" y="99964"/>
                </a:lnTo>
                <a:lnTo>
                  <a:pt x="144015" y="94029"/>
                </a:lnTo>
                <a:close/>
                <a:moveTo>
                  <a:pt x="156196" y="94029"/>
                </a:moveTo>
                <a:lnTo>
                  <a:pt x="156196" y="99964"/>
                </a:lnTo>
                <a:lnTo>
                  <a:pt x="150262" y="99964"/>
                </a:lnTo>
                <a:lnTo>
                  <a:pt x="150262" y="94029"/>
                </a:lnTo>
                <a:close/>
                <a:moveTo>
                  <a:pt x="162445" y="94028"/>
                </a:moveTo>
                <a:lnTo>
                  <a:pt x="162445" y="99964"/>
                </a:lnTo>
                <a:lnTo>
                  <a:pt x="156509" y="99964"/>
                </a:lnTo>
                <a:lnTo>
                  <a:pt x="156509" y="94028"/>
                </a:lnTo>
                <a:close/>
                <a:moveTo>
                  <a:pt x="168692" y="94028"/>
                </a:moveTo>
                <a:lnTo>
                  <a:pt x="168692" y="99964"/>
                </a:lnTo>
                <a:lnTo>
                  <a:pt x="162756" y="99964"/>
                </a:lnTo>
                <a:lnTo>
                  <a:pt x="162756" y="94028"/>
                </a:lnTo>
                <a:close/>
                <a:moveTo>
                  <a:pt x="174939" y="94028"/>
                </a:moveTo>
                <a:lnTo>
                  <a:pt x="174939" y="99964"/>
                </a:lnTo>
                <a:lnTo>
                  <a:pt x="169005" y="99964"/>
                </a:lnTo>
                <a:lnTo>
                  <a:pt x="169005" y="94028"/>
                </a:lnTo>
                <a:close/>
                <a:moveTo>
                  <a:pt x="181186" y="94028"/>
                </a:moveTo>
                <a:lnTo>
                  <a:pt x="181186" y="99964"/>
                </a:lnTo>
                <a:lnTo>
                  <a:pt x="175252" y="99964"/>
                </a:lnTo>
                <a:lnTo>
                  <a:pt x="175252" y="94028"/>
                </a:lnTo>
                <a:close/>
                <a:moveTo>
                  <a:pt x="187435" y="94028"/>
                </a:moveTo>
                <a:lnTo>
                  <a:pt x="187435" y="99964"/>
                </a:lnTo>
                <a:lnTo>
                  <a:pt x="181499" y="99964"/>
                </a:lnTo>
                <a:lnTo>
                  <a:pt x="181499" y="94028"/>
                </a:lnTo>
                <a:close/>
                <a:moveTo>
                  <a:pt x="193684" y="94028"/>
                </a:moveTo>
                <a:lnTo>
                  <a:pt x="193684" y="99964"/>
                </a:lnTo>
                <a:lnTo>
                  <a:pt x="187749" y="99964"/>
                </a:lnTo>
                <a:lnTo>
                  <a:pt x="187749" y="94028"/>
                </a:lnTo>
                <a:close/>
                <a:moveTo>
                  <a:pt x="199931" y="94028"/>
                </a:moveTo>
                <a:lnTo>
                  <a:pt x="199931" y="99964"/>
                </a:lnTo>
                <a:lnTo>
                  <a:pt x="193996" y="99964"/>
                </a:lnTo>
                <a:lnTo>
                  <a:pt x="193996" y="94028"/>
                </a:lnTo>
                <a:close/>
                <a:moveTo>
                  <a:pt x="206180" y="94028"/>
                </a:moveTo>
                <a:lnTo>
                  <a:pt x="206180" y="99964"/>
                </a:lnTo>
                <a:lnTo>
                  <a:pt x="200244" y="99964"/>
                </a:lnTo>
                <a:lnTo>
                  <a:pt x="200244" y="94028"/>
                </a:lnTo>
                <a:close/>
                <a:moveTo>
                  <a:pt x="212427" y="94028"/>
                </a:moveTo>
                <a:lnTo>
                  <a:pt x="212427" y="99964"/>
                </a:lnTo>
                <a:lnTo>
                  <a:pt x="206491" y="99964"/>
                </a:lnTo>
                <a:lnTo>
                  <a:pt x="206491" y="94028"/>
                </a:lnTo>
                <a:close/>
                <a:moveTo>
                  <a:pt x="218674" y="94028"/>
                </a:moveTo>
                <a:lnTo>
                  <a:pt x="218674" y="99964"/>
                </a:lnTo>
                <a:lnTo>
                  <a:pt x="212739" y="99964"/>
                </a:lnTo>
                <a:lnTo>
                  <a:pt x="212739" y="94028"/>
                </a:lnTo>
                <a:close/>
                <a:moveTo>
                  <a:pt x="224921" y="94029"/>
                </a:moveTo>
                <a:lnTo>
                  <a:pt x="224921" y="99964"/>
                </a:lnTo>
                <a:lnTo>
                  <a:pt x="218987" y="99964"/>
                </a:lnTo>
                <a:lnTo>
                  <a:pt x="218987" y="94029"/>
                </a:lnTo>
                <a:close/>
                <a:moveTo>
                  <a:pt x="231170" y="94029"/>
                </a:moveTo>
                <a:lnTo>
                  <a:pt x="231170" y="99964"/>
                </a:lnTo>
                <a:lnTo>
                  <a:pt x="225234" y="99964"/>
                </a:lnTo>
                <a:lnTo>
                  <a:pt x="225234" y="94029"/>
                </a:lnTo>
                <a:close/>
                <a:moveTo>
                  <a:pt x="237417" y="94029"/>
                </a:moveTo>
                <a:lnTo>
                  <a:pt x="237417" y="99964"/>
                </a:lnTo>
                <a:lnTo>
                  <a:pt x="231481" y="99964"/>
                </a:lnTo>
                <a:lnTo>
                  <a:pt x="231481" y="94029"/>
                </a:lnTo>
                <a:close/>
                <a:moveTo>
                  <a:pt x="243664" y="94029"/>
                </a:moveTo>
                <a:lnTo>
                  <a:pt x="243664" y="99964"/>
                </a:lnTo>
                <a:lnTo>
                  <a:pt x="237729" y="99964"/>
                </a:lnTo>
                <a:lnTo>
                  <a:pt x="237729" y="94029"/>
                </a:lnTo>
                <a:close/>
                <a:moveTo>
                  <a:pt x="249911" y="94029"/>
                </a:moveTo>
                <a:lnTo>
                  <a:pt x="249911" y="99964"/>
                </a:lnTo>
                <a:lnTo>
                  <a:pt x="243977" y="99964"/>
                </a:lnTo>
                <a:lnTo>
                  <a:pt x="243977" y="94029"/>
                </a:lnTo>
                <a:close/>
                <a:moveTo>
                  <a:pt x="256161" y="94029"/>
                </a:moveTo>
                <a:lnTo>
                  <a:pt x="256161" y="99964"/>
                </a:lnTo>
                <a:lnTo>
                  <a:pt x="250225" y="99964"/>
                </a:lnTo>
                <a:lnTo>
                  <a:pt x="250225" y="94029"/>
                </a:lnTo>
                <a:close/>
                <a:moveTo>
                  <a:pt x="262409" y="94029"/>
                </a:moveTo>
                <a:lnTo>
                  <a:pt x="262409" y="99964"/>
                </a:lnTo>
                <a:lnTo>
                  <a:pt x="256474" y="99964"/>
                </a:lnTo>
                <a:lnTo>
                  <a:pt x="256474" y="94029"/>
                </a:lnTo>
                <a:close/>
                <a:moveTo>
                  <a:pt x="268656" y="94029"/>
                </a:moveTo>
                <a:lnTo>
                  <a:pt x="268656" y="99964"/>
                </a:lnTo>
                <a:lnTo>
                  <a:pt x="262721" y="99964"/>
                </a:lnTo>
                <a:lnTo>
                  <a:pt x="262721" y="94029"/>
                </a:lnTo>
                <a:close/>
                <a:moveTo>
                  <a:pt x="274904" y="94029"/>
                </a:moveTo>
                <a:lnTo>
                  <a:pt x="274904" y="99964"/>
                </a:lnTo>
                <a:lnTo>
                  <a:pt x="268968" y="99964"/>
                </a:lnTo>
                <a:lnTo>
                  <a:pt x="268968" y="94029"/>
                </a:lnTo>
                <a:close/>
                <a:moveTo>
                  <a:pt x="6251" y="100276"/>
                </a:moveTo>
                <a:lnTo>
                  <a:pt x="6251" y="106211"/>
                </a:lnTo>
                <a:lnTo>
                  <a:pt x="315" y="106211"/>
                </a:lnTo>
                <a:lnTo>
                  <a:pt x="315" y="100276"/>
                </a:lnTo>
                <a:close/>
                <a:moveTo>
                  <a:pt x="12498" y="100276"/>
                </a:moveTo>
                <a:lnTo>
                  <a:pt x="12498" y="106211"/>
                </a:lnTo>
                <a:lnTo>
                  <a:pt x="6562" y="106211"/>
                </a:lnTo>
                <a:lnTo>
                  <a:pt x="6562" y="100276"/>
                </a:lnTo>
                <a:close/>
                <a:moveTo>
                  <a:pt x="18745" y="100276"/>
                </a:moveTo>
                <a:lnTo>
                  <a:pt x="18745" y="106211"/>
                </a:lnTo>
                <a:lnTo>
                  <a:pt x="12810" y="106211"/>
                </a:lnTo>
                <a:lnTo>
                  <a:pt x="12810" y="100276"/>
                </a:lnTo>
                <a:close/>
                <a:moveTo>
                  <a:pt x="24992" y="100276"/>
                </a:moveTo>
                <a:lnTo>
                  <a:pt x="24992" y="106211"/>
                </a:lnTo>
                <a:lnTo>
                  <a:pt x="19058" y="106211"/>
                </a:lnTo>
                <a:lnTo>
                  <a:pt x="19058" y="100276"/>
                </a:lnTo>
                <a:close/>
                <a:moveTo>
                  <a:pt x="31242" y="100276"/>
                </a:moveTo>
                <a:lnTo>
                  <a:pt x="31242" y="106211"/>
                </a:lnTo>
                <a:lnTo>
                  <a:pt x="25305" y="106211"/>
                </a:lnTo>
                <a:lnTo>
                  <a:pt x="25305" y="100276"/>
                </a:lnTo>
                <a:close/>
                <a:moveTo>
                  <a:pt x="37489" y="100276"/>
                </a:moveTo>
                <a:lnTo>
                  <a:pt x="37489" y="106211"/>
                </a:lnTo>
                <a:lnTo>
                  <a:pt x="31553" y="106211"/>
                </a:lnTo>
                <a:lnTo>
                  <a:pt x="31553" y="100276"/>
                </a:lnTo>
                <a:close/>
                <a:moveTo>
                  <a:pt x="43737" y="100276"/>
                </a:moveTo>
                <a:lnTo>
                  <a:pt x="43737" y="106211"/>
                </a:lnTo>
                <a:lnTo>
                  <a:pt x="37802" y="106211"/>
                </a:lnTo>
                <a:lnTo>
                  <a:pt x="37802" y="100276"/>
                </a:lnTo>
                <a:close/>
                <a:moveTo>
                  <a:pt x="49985" y="100276"/>
                </a:moveTo>
                <a:lnTo>
                  <a:pt x="49985" y="106211"/>
                </a:lnTo>
                <a:lnTo>
                  <a:pt x="44049" y="106211"/>
                </a:lnTo>
                <a:lnTo>
                  <a:pt x="44049" y="100276"/>
                </a:lnTo>
                <a:close/>
                <a:moveTo>
                  <a:pt x="56232" y="100276"/>
                </a:moveTo>
                <a:lnTo>
                  <a:pt x="56232" y="106211"/>
                </a:lnTo>
                <a:lnTo>
                  <a:pt x="50296" y="106211"/>
                </a:lnTo>
                <a:lnTo>
                  <a:pt x="50296" y="100276"/>
                </a:lnTo>
                <a:close/>
                <a:moveTo>
                  <a:pt x="62480" y="100276"/>
                </a:moveTo>
                <a:lnTo>
                  <a:pt x="62480" y="106211"/>
                </a:lnTo>
                <a:lnTo>
                  <a:pt x="56545" y="106211"/>
                </a:lnTo>
                <a:lnTo>
                  <a:pt x="56545" y="100276"/>
                </a:lnTo>
                <a:close/>
                <a:moveTo>
                  <a:pt x="68727" y="100276"/>
                </a:moveTo>
                <a:lnTo>
                  <a:pt x="68727" y="106211"/>
                </a:lnTo>
                <a:lnTo>
                  <a:pt x="62792" y="106211"/>
                </a:lnTo>
                <a:lnTo>
                  <a:pt x="62792" y="100276"/>
                </a:lnTo>
                <a:close/>
                <a:moveTo>
                  <a:pt x="74975" y="100276"/>
                </a:moveTo>
                <a:lnTo>
                  <a:pt x="74975" y="106211"/>
                </a:lnTo>
                <a:lnTo>
                  <a:pt x="69039" y="106211"/>
                </a:lnTo>
                <a:lnTo>
                  <a:pt x="69039" y="100276"/>
                </a:lnTo>
                <a:close/>
                <a:moveTo>
                  <a:pt x="81223" y="100276"/>
                </a:moveTo>
                <a:lnTo>
                  <a:pt x="81223" y="106211"/>
                </a:lnTo>
                <a:lnTo>
                  <a:pt x="75286" y="106211"/>
                </a:lnTo>
                <a:lnTo>
                  <a:pt x="75286" y="100276"/>
                </a:lnTo>
                <a:close/>
                <a:moveTo>
                  <a:pt x="87470" y="100276"/>
                </a:moveTo>
                <a:lnTo>
                  <a:pt x="87470" y="106211"/>
                </a:lnTo>
                <a:lnTo>
                  <a:pt x="81535" y="106211"/>
                </a:lnTo>
                <a:lnTo>
                  <a:pt x="81535" y="100276"/>
                </a:lnTo>
                <a:close/>
                <a:moveTo>
                  <a:pt x="93718" y="100276"/>
                </a:moveTo>
                <a:lnTo>
                  <a:pt x="93718" y="106211"/>
                </a:lnTo>
                <a:lnTo>
                  <a:pt x="87784" y="106211"/>
                </a:lnTo>
                <a:lnTo>
                  <a:pt x="87784" y="100276"/>
                </a:lnTo>
                <a:close/>
                <a:moveTo>
                  <a:pt x="99967" y="100276"/>
                </a:moveTo>
                <a:lnTo>
                  <a:pt x="99967" y="106211"/>
                </a:lnTo>
                <a:lnTo>
                  <a:pt x="94031" y="106211"/>
                </a:lnTo>
                <a:lnTo>
                  <a:pt x="94031" y="100276"/>
                </a:lnTo>
                <a:close/>
                <a:moveTo>
                  <a:pt x="106214" y="100276"/>
                </a:moveTo>
                <a:lnTo>
                  <a:pt x="106214" y="106211"/>
                </a:lnTo>
                <a:lnTo>
                  <a:pt x="100278" y="106211"/>
                </a:lnTo>
                <a:lnTo>
                  <a:pt x="100278" y="100276"/>
                </a:lnTo>
                <a:close/>
                <a:moveTo>
                  <a:pt x="112461" y="100276"/>
                </a:moveTo>
                <a:lnTo>
                  <a:pt x="112461" y="106211"/>
                </a:lnTo>
                <a:lnTo>
                  <a:pt x="106527" y="106211"/>
                </a:lnTo>
                <a:lnTo>
                  <a:pt x="106527" y="100276"/>
                </a:lnTo>
                <a:close/>
                <a:moveTo>
                  <a:pt x="118710" y="100276"/>
                </a:moveTo>
                <a:lnTo>
                  <a:pt x="118710" y="106211"/>
                </a:lnTo>
                <a:lnTo>
                  <a:pt x="112774" y="106211"/>
                </a:lnTo>
                <a:lnTo>
                  <a:pt x="112774" y="100276"/>
                </a:lnTo>
                <a:close/>
                <a:moveTo>
                  <a:pt x="124957" y="100276"/>
                </a:moveTo>
                <a:lnTo>
                  <a:pt x="124957" y="106211"/>
                </a:lnTo>
                <a:lnTo>
                  <a:pt x="119021" y="106211"/>
                </a:lnTo>
                <a:lnTo>
                  <a:pt x="119021" y="100276"/>
                </a:lnTo>
                <a:close/>
                <a:moveTo>
                  <a:pt x="131204" y="100276"/>
                </a:moveTo>
                <a:lnTo>
                  <a:pt x="131204" y="106211"/>
                </a:lnTo>
                <a:lnTo>
                  <a:pt x="125270" y="106211"/>
                </a:lnTo>
                <a:lnTo>
                  <a:pt x="125270" y="100276"/>
                </a:lnTo>
                <a:close/>
                <a:moveTo>
                  <a:pt x="137451" y="100276"/>
                </a:moveTo>
                <a:lnTo>
                  <a:pt x="137451" y="106211"/>
                </a:lnTo>
                <a:lnTo>
                  <a:pt x="131517" y="106211"/>
                </a:lnTo>
                <a:lnTo>
                  <a:pt x="131517" y="100276"/>
                </a:lnTo>
                <a:close/>
                <a:moveTo>
                  <a:pt x="143702" y="100276"/>
                </a:moveTo>
                <a:lnTo>
                  <a:pt x="143702" y="106211"/>
                </a:lnTo>
                <a:lnTo>
                  <a:pt x="137766" y="106211"/>
                </a:lnTo>
                <a:lnTo>
                  <a:pt x="137766" y="100276"/>
                </a:lnTo>
                <a:close/>
                <a:moveTo>
                  <a:pt x="149949" y="100276"/>
                </a:moveTo>
                <a:lnTo>
                  <a:pt x="149949" y="106211"/>
                </a:lnTo>
                <a:lnTo>
                  <a:pt x="144015" y="106211"/>
                </a:lnTo>
                <a:lnTo>
                  <a:pt x="144015" y="100276"/>
                </a:lnTo>
                <a:close/>
                <a:moveTo>
                  <a:pt x="156196" y="100276"/>
                </a:moveTo>
                <a:lnTo>
                  <a:pt x="156196" y="106211"/>
                </a:lnTo>
                <a:lnTo>
                  <a:pt x="150262" y="106211"/>
                </a:lnTo>
                <a:lnTo>
                  <a:pt x="150262" y="100276"/>
                </a:lnTo>
                <a:close/>
                <a:moveTo>
                  <a:pt x="162445" y="100276"/>
                </a:moveTo>
                <a:lnTo>
                  <a:pt x="162445" y="106211"/>
                </a:lnTo>
                <a:lnTo>
                  <a:pt x="156509" y="106211"/>
                </a:lnTo>
                <a:lnTo>
                  <a:pt x="156509" y="100276"/>
                </a:lnTo>
                <a:close/>
                <a:moveTo>
                  <a:pt x="168692" y="100276"/>
                </a:moveTo>
                <a:lnTo>
                  <a:pt x="168692" y="106211"/>
                </a:lnTo>
                <a:lnTo>
                  <a:pt x="162756" y="106211"/>
                </a:lnTo>
                <a:lnTo>
                  <a:pt x="162756" y="100276"/>
                </a:lnTo>
                <a:close/>
                <a:moveTo>
                  <a:pt x="174939" y="100276"/>
                </a:moveTo>
                <a:lnTo>
                  <a:pt x="174939" y="106211"/>
                </a:lnTo>
                <a:lnTo>
                  <a:pt x="169005" y="106211"/>
                </a:lnTo>
                <a:lnTo>
                  <a:pt x="169005" y="100276"/>
                </a:lnTo>
                <a:close/>
                <a:moveTo>
                  <a:pt x="181186" y="100276"/>
                </a:moveTo>
                <a:lnTo>
                  <a:pt x="181186" y="106211"/>
                </a:lnTo>
                <a:lnTo>
                  <a:pt x="175252" y="106211"/>
                </a:lnTo>
                <a:lnTo>
                  <a:pt x="175252" y="100276"/>
                </a:lnTo>
                <a:close/>
                <a:moveTo>
                  <a:pt x="187435" y="100276"/>
                </a:moveTo>
                <a:lnTo>
                  <a:pt x="187435" y="106211"/>
                </a:lnTo>
                <a:lnTo>
                  <a:pt x="181499" y="106211"/>
                </a:lnTo>
                <a:lnTo>
                  <a:pt x="181499" y="100276"/>
                </a:lnTo>
                <a:close/>
                <a:moveTo>
                  <a:pt x="193684" y="100276"/>
                </a:moveTo>
                <a:lnTo>
                  <a:pt x="193684" y="106211"/>
                </a:lnTo>
                <a:lnTo>
                  <a:pt x="187749" y="106211"/>
                </a:lnTo>
                <a:lnTo>
                  <a:pt x="187749" y="100276"/>
                </a:lnTo>
                <a:close/>
                <a:moveTo>
                  <a:pt x="199931" y="100276"/>
                </a:moveTo>
                <a:lnTo>
                  <a:pt x="199931" y="106211"/>
                </a:lnTo>
                <a:lnTo>
                  <a:pt x="193996" y="106211"/>
                </a:lnTo>
                <a:lnTo>
                  <a:pt x="193996" y="100276"/>
                </a:lnTo>
                <a:close/>
                <a:moveTo>
                  <a:pt x="206180" y="100276"/>
                </a:moveTo>
                <a:lnTo>
                  <a:pt x="206180" y="106211"/>
                </a:lnTo>
                <a:lnTo>
                  <a:pt x="200244" y="106211"/>
                </a:lnTo>
                <a:lnTo>
                  <a:pt x="200244" y="100276"/>
                </a:lnTo>
                <a:close/>
                <a:moveTo>
                  <a:pt x="212427" y="100276"/>
                </a:moveTo>
                <a:lnTo>
                  <a:pt x="212427" y="106211"/>
                </a:lnTo>
                <a:lnTo>
                  <a:pt x="206491" y="106211"/>
                </a:lnTo>
                <a:lnTo>
                  <a:pt x="206491" y="100276"/>
                </a:lnTo>
                <a:close/>
                <a:moveTo>
                  <a:pt x="218674" y="100276"/>
                </a:moveTo>
                <a:lnTo>
                  <a:pt x="218674" y="106211"/>
                </a:lnTo>
                <a:lnTo>
                  <a:pt x="212739" y="106211"/>
                </a:lnTo>
                <a:lnTo>
                  <a:pt x="212739" y="100276"/>
                </a:lnTo>
                <a:close/>
                <a:moveTo>
                  <a:pt x="224921" y="100276"/>
                </a:moveTo>
                <a:lnTo>
                  <a:pt x="224921" y="106211"/>
                </a:lnTo>
                <a:lnTo>
                  <a:pt x="218987" y="106211"/>
                </a:lnTo>
                <a:lnTo>
                  <a:pt x="218987" y="100276"/>
                </a:lnTo>
                <a:close/>
                <a:moveTo>
                  <a:pt x="231170" y="100276"/>
                </a:moveTo>
                <a:lnTo>
                  <a:pt x="231170" y="106211"/>
                </a:lnTo>
                <a:lnTo>
                  <a:pt x="225234" y="106211"/>
                </a:lnTo>
                <a:lnTo>
                  <a:pt x="225234" y="100276"/>
                </a:lnTo>
                <a:close/>
                <a:moveTo>
                  <a:pt x="237417" y="100276"/>
                </a:moveTo>
                <a:lnTo>
                  <a:pt x="237417" y="106211"/>
                </a:lnTo>
                <a:lnTo>
                  <a:pt x="231481" y="106211"/>
                </a:lnTo>
                <a:lnTo>
                  <a:pt x="231481" y="100276"/>
                </a:lnTo>
                <a:close/>
                <a:moveTo>
                  <a:pt x="243664" y="100276"/>
                </a:moveTo>
                <a:lnTo>
                  <a:pt x="243664" y="106211"/>
                </a:lnTo>
                <a:lnTo>
                  <a:pt x="237729" y="106211"/>
                </a:lnTo>
                <a:lnTo>
                  <a:pt x="237729" y="100276"/>
                </a:lnTo>
                <a:close/>
                <a:moveTo>
                  <a:pt x="249911" y="100276"/>
                </a:moveTo>
                <a:lnTo>
                  <a:pt x="249911" y="106211"/>
                </a:lnTo>
                <a:lnTo>
                  <a:pt x="243977" y="106211"/>
                </a:lnTo>
                <a:lnTo>
                  <a:pt x="243977" y="100276"/>
                </a:lnTo>
                <a:close/>
                <a:moveTo>
                  <a:pt x="256161" y="100276"/>
                </a:moveTo>
                <a:lnTo>
                  <a:pt x="256161" y="106211"/>
                </a:lnTo>
                <a:lnTo>
                  <a:pt x="250225" y="106211"/>
                </a:lnTo>
                <a:lnTo>
                  <a:pt x="250225" y="100276"/>
                </a:lnTo>
                <a:close/>
                <a:moveTo>
                  <a:pt x="262409" y="100276"/>
                </a:moveTo>
                <a:lnTo>
                  <a:pt x="262409" y="106211"/>
                </a:lnTo>
                <a:lnTo>
                  <a:pt x="256474" y="106211"/>
                </a:lnTo>
                <a:lnTo>
                  <a:pt x="256474" y="100276"/>
                </a:lnTo>
                <a:close/>
                <a:moveTo>
                  <a:pt x="268656" y="100276"/>
                </a:moveTo>
                <a:lnTo>
                  <a:pt x="268656" y="106211"/>
                </a:lnTo>
                <a:lnTo>
                  <a:pt x="262721" y="106211"/>
                </a:lnTo>
                <a:lnTo>
                  <a:pt x="262721" y="100276"/>
                </a:lnTo>
                <a:close/>
                <a:moveTo>
                  <a:pt x="274904" y="100276"/>
                </a:moveTo>
                <a:lnTo>
                  <a:pt x="274904" y="106211"/>
                </a:lnTo>
                <a:lnTo>
                  <a:pt x="268968" y="106211"/>
                </a:lnTo>
                <a:lnTo>
                  <a:pt x="268968" y="100276"/>
                </a:lnTo>
                <a:close/>
                <a:moveTo>
                  <a:pt x="6251" y="106523"/>
                </a:moveTo>
                <a:lnTo>
                  <a:pt x="6251" y="112460"/>
                </a:lnTo>
                <a:lnTo>
                  <a:pt x="315" y="112460"/>
                </a:lnTo>
                <a:lnTo>
                  <a:pt x="315" y="106523"/>
                </a:lnTo>
                <a:close/>
                <a:moveTo>
                  <a:pt x="12498" y="106523"/>
                </a:moveTo>
                <a:lnTo>
                  <a:pt x="12498" y="112460"/>
                </a:lnTo>
                <a:lnTo>
                  <a:pt x="6562" y="112460"/>
                </a:lnTo>
                <a:lnTo>
                  <a:pt x="6562" y="106523"/>
                </a:lnTo>
                <a:close/>
                <a:moveTo>
                  <a:pt x="18745" y="106523"/>
                </a:moveTo>
                <a:lnTo>
                  <a:pt x="18745" y="112460"/>
                </a:lnTo>
                <a:lnTo>
                  <a:pt x="12810" y="112460"/>
                </a:lnTo>
                <a:lnTo>
                  <a:pt x="12810" y="106523"/>
                </a:lnTo>
                <a:close/>
                <a:moveTo>
                  <a:pt x="24992" y="106523"/>
                </a:moveTo>
                <a:lnTo>
                  <a:pt x="24992" y="112460"/>
                </a:lnTo>
                <a:lnTo>
                  <a:pt x="19058" y="112460"/>
                </a:lnTo>
                <a:lnTo>
                  <a:pt x="19058" y="106523"/>
                </a:lnTo>
                <a:close/>
                <a:moveTo>
                  <a:pt x="31242" y="106523"/>
                </a:moveTo>
                <a:lnTo>
                  <a:pt x="31242" y="112460"/>
                </a:lnTo>
                <a:lnTo>
                  <a:pt x="25305" y="112460"/>
                </a:lnTo>
                <a:lnTo>
                  <a:pt x="25305" y="106523"/>
                </a:lnTo>
                <a:close/>
                <a:moveTo>
                  <a:pt x="37489" y="106523"/>
                </a:moveTo>
                <a:lnTo>
                  <a:pt x="37489" y="112460"/>
                </a:lnTo>
                <a:lnTo>
                  <a:pt x="31553" y="112460"/>
                </a:lnTo>
                <a:lnTo>
                  <a:pt x="31553" y="106523"/>
                </a:lnTo>
                <a:close/>
                <a:moveTo>
                  <a:pt x="43737" y="106523"/>
                </a:moveTo>
                <a:lnTo>
                  <a:pt x="43737" y="112460"/>
                </a:lnTo>
                <a:lnTo>
                  <a:pt x="37802" y="112460"/>
                </a:lnTo>
                <a:lnTo>
                  <a:pt x="37802" y="106523"/>
                </a:lnTo>
                <a:close/>
                <a:moveTo>
                  <a:pt x="49985" y="106523"/>
                </a:moveTo>
                <a:lnTo>
                  <a:pt x="49985" y="112460"/>
                </a:lnTo>
                <a:lnTo>
                  <a:pt x="44049" y="112460"/>
                </a:lnTo>
                <a:lnTo>
                  <a:pt x="44049" y="106523"/>
                </a:lnTo>
                <a:close/>
                <a:moveTo>
                  <a:pt x="56232" y="106523"/>
                </a:moveTo>
                <a:lnTo>
                  <a:pt x="56232" y="112460"/>
                </a:lnTo>
                <a:lnTo>
                  <a:pt x="50296" y="112460"/>
                </a:lnTo>
                <a:lnTo>
                  <a:pt x="50296" y="106523"/>
                </a:lnTo>
                <a:close/>
                <a:moveTo>
                  <a:pt x="62480" y="106523"/>
                </a:moveTo>
                <a:lnTo>
                  <a:pt x="62480" y="112460"/>
                </a:lnTo>
                <a:lnTo>
                  <a:pt x="56545" y="112460"/>
                </a:lnTo>
                <a:lnTo>
                  <a:pt x="56545" y="106523"/>
                </a:lnTo>
                <a:close/>
                <a:moveTo>
                  <a:pt x="68727" y="106523"/>
                </a:moveTo>
                <a:lnTo>
                  <a:pt x="68727" y="112460"/>
                </a:lnTo>
                <a:lnTo>
                  <a:pt x="62792" y="112460"/>
                </a:lnTo>
                <a:lnTo>
                  <a:pt x="62792" y="106523"/>
                </a:lnTo>
                <a:close/>
                <a:moveTo>
                  <a:pt x="74975" y="106523"/>
                </a:moveTo>
                <a:lnTo>
                  <a:pt x="74975" y="112460"/>
                </a:lnTo>
                <a:lnTo>
                  <a:pt x="69039" y="112460"/>
                </a:lnTo>
                <a:lnTo>
                  <a:pt x="69039" y="106523"/>
                </a:lnTo>
                <a:close/>
                <a:moveTo>
                  <a:pt x="81223" y="106523"/>
                </a:moveTo>
                <a:lnTo>
                  <a:pt x="81223" y="112460"/>
                </a:lnTo>
                <a:lnTo>
                  <a:pt x="75286" y="112460"/>
                </a:lnTo>
                <a:lnTo>
                  <a:pt x="75286" y="106523"/>
                </a:lnTo>
                <a:close/>
                <a:moveTo>
                  <a:pt x="87470" y="106523"/>
                </a:moveTo>
                <a:lnTo>
                  <a:pt x="87470" y="112460"/>
                </a:lnTo>
                <a:lnTo>
                  <a:pt x="81535" y="112460"/>
                </a:lnTo>
                <a:lnTo>
                  <a:pt x="81535" y="106523"/>
                </a:lnTo>
                <a:close/>
                <a:moveTo>
                  <a:pt x="93718" y="106523"/>
                </a:moveTo>
                <a:lnTo>
                  <a:pt x="93718" y="112460"/>
                </a:lnTo>
                <a:lnTo>
                  <a:pt x="87784" y="112460"/>
                </a:lnTo>
                <a:lnTo>
                  <a:pt x="87784" y="106523"/>
                </a:lnTo>
                <a:close/>
                <a:moveTo>
                  <a:pt x="99967" y="106523"/>
                </a:moveTo>
                <a:lnTo>
                  <a:pt x="99967" y="112460"/>
                </a:lnTo>
                <a:lnTo>
                  <a:pt x="94031" y="112460"/>
                </a:lnTo>
                <a:lnTo>
                  <a:pt x="94031" y="106523"/>
                </a:lnTo>
                <a:close/>
                <a:moveTo>
                  <a:pt x="106214" y="106523"/>
                </a:moveTo>
                <a:lnTo>
                  <a:pt x="106214" y="112460"/>
                </a:lnTo>
                <a:lnTo>
                  <a:pt x="100278" y="112460"/>
                </a:lnTo>
                <a:lnTo>
                  <a:pt x="100278" y="106523"/>
                </a:lnTo>
                <a:close/>
                <a:moveTo>
                  <a:pt x="112461" y="106523"/>
                </a:moveTo>
                <a:lnTo>
                  <a:pt x="112461" y="112460"/>
                </a:lnTo>
                <a:lnTo>
                  <a:pt x="106527" y="112460"/>
                </a:lnTo>
                <a:lnTo>
                  <a:pt x="106527" y="106523"/>
                </a:lnTo>
                <a:close/>
                <a:moveTo>
                  <a:pt x="118710" y="106523"/>
                </a:moveTo>
                <a:lnTo>
                  <a:pt x="118710" y="112460"/>
                </a:lnTo>
                <a:lnTo>
                  <a:pt x="112774" y="112460"/>
                </a:lnTo>
                <a:lnTo>
                  <a:pt x="112774" y="106523"/>
                </a:lnTo>
                <a:close/>
                <a:moveTo>
                  <a:pt x="124957" y="106523"/>
                </a:moveTo>
                <a:lnTo>
                  <a:pt x="124957" y="112460"/>
                </a:lnTo>
                <a:lnTo>
                  <a:pt x="119021" y="112460"/>
                </a:lnTo>
                <a:lnTo>
                  <a:pt x="119021" y="106523"/>
                </a:lnTo>
                <a:close/>
                <a:moveTo>
                  <a:pt x="131204" y="106523"/>
                </a:moveTo>
                <a:lnTo>
                  <a:pt x="131204" y="112460"/>
                </a:lnTo>
                <a:lnTo>
                  <a:pt x="125270" y="112460"/>
                </a:lnTo>
                <a:lnTo>
                  <a:pt x="125270" y="106523"/>
                </a:lnTo>
                <a:close/>
                <a:moveTo>
                  <a:pt x="137451" y="106523"/>
                </a:moveTo>
                <a:lnTo>
                  <a:pt x="137451" y="112460"/>
                </a:lnTo>
                <a:lnTo>
                  <a:pt x="131517" y="112460"/>
                </a:lnTo>
                <a:lnTo>
                  <a:pt x="131517" y="106523"/>
                </a:lnTo>
                <a:close/>
                <a:moveTo>
                  <a:pt x="143702" y="106523"/>
                </a:moveTo>
                <a:lnTo>
                  <a:pt x="143702" y="112460"/>
                </a:lnTo>
                <a:lnTo>
                  <a:pt x="137766" y="112460"/>
                </a:lnTo>
                <a:lnTo>
                  <a:pt x="137766" y="106523"/>
                </a:lnTo>
                <a:close/>
                <a:moveTo>
                  <a:pt x="149949" y="106523"/>
                </a:moveTo>
                <a:lnTo>
                  <a:pt x="149949" y="112460"/>
                </a:lnTo>
                <a:lnTo>
                  <a:pt x="144015" y="112460"/>
                </a:lnTo>
                <a:lnTo>
                  <a:pt x="144015" y="106523"/>
                </a:lnTo>
                <a:close/>
                <a:moveTo>
                  <a:pt x="156196" y="106523"/>
                </a:moveTo>
                <a:lnTo>
                  <a:pt x="156196" y="112460"/>
                </a:lnTo>
                <a:lnTo>
                  <a:pt x="150262" y="112460"/>
                </a:lnTo>
                <a:lnTo>
                  <a:pt x="150262" y="106523"/>
                </a:lnTo>
                <a:close/>
                <a:moveTo>
                  <a:pt x="162445" y="106523"/>
                </a:moveTo>
                <a:lnTo>
                  <a:pt x="162445" y="112460"/>
                </a:lnTo>
                <a:lnTo>
                  <a:pt x="156509" y="112460"/>
                </a:lnTo>
                <a:lnTo>
                  <a:pt x="156509" y="106523"/>
                </a:lnTo>
                <a:close/>
                <a:moveTo>
                  <a:pt x="168692" y="106523"/>
                </a:moveTo>
                <a:lnTo>
                  <a:pt x="168692" y="112460"/>
                </a:lnTo>
                <a:lnTo>
                  <a:pt x="162756" y="112460"/>
                </a:lnTo>
                <a:lnTo>
                  <a:pt x="162756" y="106523"/>
                </a:lnTo>
                <a:close/>
                <a:moveTo>
                  <a:pt x="174939" y="106523"/>
                </a:moveTo>
                <a:lnTo>
                  <a:pt x="174939" y="112460"/>
                </a:lnTo>
                <a:lnTo>
                  <a:pt x="169005" y="112460"/>
                </a:lnTo>
                <a:lnTo>
                  <a:pt x="169005" y="106523"/>
                </a:lnTo>
                <a:close/>
                <a:moveTo>
                  <a:pt x="181186" y="106523"/>
                </a:moveTo>
                <a:lnTo>
                  <a:pt x="181186" y="112460"/>
                </a:lnTo>
                <a:lnTo>
                  <a:pt x="175252" y="112460"/>
                </a:lnTo>
                <a:lnTo>
                  <a:pt x="175252" y="106523"/>
                </a:lnTo>
                <a:close/>
                <a:moveTo>
                  <a:pt x="187435" y="106523"/>
                </a:moveTo>
                <a:lnTo>
                  <a:pt x="187435" y="112460"/>
                </a:lnTo>
                <a:lnTo>
                  <a:pt x="181499" y="112460"/>
                </a:lnTo>
                <a:lnTo>
                  <a:pt x="181499" y="106523"/>
                </a:lnTo>
                <a:close/>
                <a:moveTo>
                  <a:pt x="193684" y="106523"/>
                </a:moveTo>
                <a:lnTo>
                  <a:pt x="193684" y="112460"/>
                </a:lnTo>
                <a:lnTo>
                  <a:pt x="187749" y="112460"/>
                </a:lnTo>
                <a:lnTo>
                  <a:pt x="187749" y="106523"/>
                </a:lnTo>
                <a:close/>
                <a:moveTo>
                  <a:pt x="199931" y="106523"/>
                </a:moveTo>
                <a:lnTo>
                  <a:pt x="199931" y="112460"/>
                </a:lnTo>
                <a:lnTo>
                  <a:pt x="193996" y="112460"/>
                </a:lnTo>
                <a:lnTo>
                  <a:pt x="193996" y="106523"/>
                </a:lnTo>
                <a:close/>
                <a:moveTo>
                  <a:pt x="206180" y="106523"/>
                </a:moveTo>
                <a:lnTo>
                  <a:pt x="206180" y="112460"/>
                </a:lnTo>
                <a:lnTo>
                  <a:pt x="200244" y="112460"/>
                </a:lnTo>
                <a:lnTo>
                  <a:pt x="200244" y="106523"/>
                </a:lnTo>
                <a:close/>
                <a:moveTo>
                  <a:pt x="212427" y="106523"/>
                </a:moveTo>
                <a:lnTo>
                  <a:pt x="212427" y="112460"/>
                </a:lnTo>
                <a:lnTo>
                  <a:pt x="206491" y="112460"/>
                </a:lnTo>
                <a:lnTo>
                  <a:pt x="206491" y="106523"/>
                </a:lnTo>
                <a:close/>
                <a:moveTo>
                  <a:pt x="218674" y="106523"/>
                </a:moveTo>
                <a:lnTo>
                  <a:pt x="218674" y="112460"/>
                </a:lnTo>
                <a:lnTo>
                  <a:pt x="212739" y="112460"/>
                </a:lnTo>
                <a:lnTo>
                  <a:pt x="212739" y="106523"/>
                </a:lnTo>
                <a:close/>
                <a:moveTo>
                  <a:pt x="224921" y="106523"/>
                </a:moveTo>
                <a:lnTo>
                  <a:pt x="224921" y="112460"/>
                </a:lnTo>
                <a:lnTo>
                  <a:pt x="218987" y="112460"/>
                </a:lnTo>
                <a:lnTo>
                  <a:pt x="218987" y="106523"/>
                </a:lnTo>
                <a:close/>
                <a:moveTo>
                  <a:pt x="231170" y="106523"/>
                </a:moveTo>
                <a:lnTo>
                  <a:pt x="231170" y="112460"/>
                </a:lnTo>
                <a:lnTo>
                  <a:pt x="225234" y="112460"/>
                </a:lnTo>
                <a:lnTo>
                  <a:pt x="225234" y="106523"/>
                </a:lnTo>
                <a:close/>
                <a:moveTo>
                  <a:pt x="237417" y="106523"/>
                </a:moveTo>
                <a:lnTo>
                  <a:pt x="237417" y="112460"/>
                </a:lnTo>
                <a:lnTo>
                  <a:pt x="231481" y="112460"/>
                </a:lnTo>
                <a:lnTo>
                  <a:pt x="231481" y="106523"/>
                </a:lnTo>
                <a:close/>
                <a:moveTo>
                  <a:pt x="243664" y="106523"/>
                </a:moveTo>
                <a:lnTo>
                  <a:pt x="243664" y="112460"/>
                </a:lnTo>
                <a:lnTo>
                  <a:pt x="237729" y="112460"/>
                </a:lnTo>
                <a:lnTo>
                  <a:pt x="237729" y="106523"/>
                </a:lnTo>
                <a:close/>
                <a:moveTo>
                  <a:pt x="249911" y="106523"/>
                </a:moveTo>
                <a:lnTo>
                  <a:pt x="249911" y="112460"/>
                </a:lnTo>
                <a:lnTo>
                  <a:pt x="243977" y="112460"/>
                </a:lnTo>
                <a:lnTo>
                  <a:pt x="243977" y="106523"/>
                </a:lnTo>
                <a:close/>
                <a:moveTo>
                  <a:pt x="256161" y="106523"/>
                </a:moveTo>
                <a:lnTo>
                  <a:pt x="256161" y="112460"/>
                </a:lnTo>
                <a:lnTo>
                  <a:pt x="250225" y="112460"/>
                </a:lnTo>
                <a:lnTo>
                  <a:pt x="250225" y="106523"/>
                </a:lnTo>
                <a:close/>
                <a:moveTo>
                  <a:pt x="262409" y="106523"/>
                </a:moveTo>
                <a:lnTo>
                  <a:pt x="262409" y="112460"/>
                </a:lnTo>
                <a:lnTo>
                  <a:pt x="256474" y="112460"/>
                </a:lnTo>
                <a:lnTo>
                  <a:pt x="256474" y="106523"/>
                </a:lnTo>
                <a:close/>
                <a:moveTo>
                  <a:pt x="268656" y="106523"/>
                </a:moveTo>
                <a:lnTo>
                  <a:pt x="268656" y="112460"/>
                </a:lnTo>
                <a:lnTo>
                  <a:pt x="262721" y="112460"/>
                </a:lnTo>
                <a:lnTo>
                  <a:pt x="262721" y="106523"/>
                </a:lnTo>
                <a:close/>
                <a:moveTo>
                  <a:pt x="274904" y="106523"/>
                </a:moveTo>
                <a:lnTo>
                  <a:pt x="274904" y="112460"/>
                </a:lnTo>
                <a:lnTo>
                  <a:pt x="268968" y="112460"/>
                </a:lnTo>
                <a:lnTo>
                  <a:pt x="268968" y="106523"/>
                </a:lnTo>
                <a:close/>
                <a:moveTo>
                  <a:pt x="6251" y="112771"/>
                </a:moveTo>
                <a:lnTo>
                  <a:pt x="6251" y="118707"/>
                </a:lnTo>
                <a:lnTo>
                  <a:pt x="315" y="118707"/>
                </a:lnTo>
                <a:lnTo>
                  <a:pt x="315" y="112771"/>
                </a:lnTo>
                <a:close/>
                <a:moveTo>
                  <a:pt x="12498" y="112771"/>
                </a:moveTo>
                <a:lnTo>
                  <a:pt x="12498" y="118707"/>
                </a:lnTo>
                <a:lnTo>
                  <a:pt x="6562" y="118707"/>
                </a:lnTo>
                <a:lnTo>
                  <a:pt x="6562" y="112771"/>
                </a:lnTo>
                <a:close/>
                <a:moveTo>
                  <a:pt x="18745" y="112771"/>
                </a:moveTo>
                <a:lnTo>
                  <a:pt x="18745" y="118707"/>
                </a:lnTo>
                <a:lnTo>
                  <a:pt x="12810" y="118707"/>
                </a:lnTo>
                <a:lnTo>
                  <a:pt x="12810" y="112771"/>
                </a:lnTo>
                <a:close/>
                <a:moveTo>
                  <a:pt x="24992" y="112771"/>
                </a:moveTo>
                <a:lnTo>
                  <a:pt x="24992" y="118707"/>
                </a:lnTo>
                <a:lnTo>
                  <a:pt x="19058" y="118707"/>
                </a:lnTo>
                <a:lnTo>
                  <a:pt x="19058" y="112771"/>
                </a:lnTo>
                <a:close/>
                <a:moveTo>
                  <a:pt x="31242" y="112771"/>
                </a:moveTo>
                <a:lnTo>
                  <a:pt x="31242" y="118707"/>
                </a:lnTo>
                <a:lnTo>
                  <a:pt x="25305" y="118707"/>
                </a:lnTo>
                <a:lnTo>
                  <a:pt x="25305" y="112771"/>
                </a:lnTo>
                <a:close/>
                <a:moveTo>
                  <a:pt x="37489" y="112771"/>
                </a:moveTo>
                <a:lnTo>
                  <a:pt x="37489" y="118707"/>
                </a:lnTo>
                <a:lnTo>
                  <a:pt x="31553" y="118707"/>
                </a:lnTo>
                <a:lnTo>
                  <a:pt x="31553" y="112771"/>
                </a:lnTo>
                <a:close/>
                <a:moveTo>
                  <a:pt x="43737" y="112771"/>
                </a:moveTo>
                <a:lnTo>
                  <a:pt x="43737" y="118707"/>
                </a:lnTo>
                <a:lnTo>
                  <a:pt x="37802" y="118707"/>
                </a:lnTo>
                <a:lnTo>
                  <a:pt x="37802" y="112771"/>
                </a:lnTo>
                <a:close/>
                <a:moveTo>
                  <a:pt x="49985" y="112771"/>
                </a:moveTo>
                <a:lnTo>
                  <a:pt x="49985" y="118707"/>
                </a:lnTo>
                <a:lnTo>
                  <a:pt x="44049" y="118707"/>
                </a:lnTo>
                <a:lnTo>
                  <a:pt x="44049" y="112771"/>
                </a:lnTo>
                <a:close/>
                <a:moveTo>
                  <a:pt x="56232" y="112771"/>
                </a:moveTo>
                <a:lnTo>
                  <a:pt x="56232" y="118707"/>
                </a:lnTo>
                <a:lnTo>
                  <a:pt x="50296" y="118707"/>
                </a:lnTo>
                <a:lnTo>
                  <a:pt x="50296" y="112771"/>
                </a:lnTo>
                <a:close/>
                <a:moveTo>
                  <a:pt x="62480" y="112771"/>
                </a:moveTo>
                <a:lnTo>
                  <a:pt x="62480" y="118707"/>
                </a:lnTo>
                <a:lnTo>
                  <a:pt x="56545" y="118707"/>
                </a:lnTo>
                <a:lnTo>
                  <a:pt x="56545" y="112771"/>
                </a:lnTo>
                <a:close/>
                <a:moveTo>
                  <a:pt x="68727" y="112771"/>
                </a:moveTo>
                <a:lnTo>
                  <a:pt x="68727" y="118707"/>
                </a:lnTo>
                <a:lnTo>
                  <a:pt x="62792" y="118707"/>
                </a:lnTo>
                <a:lnTo>
                  <a:pt x="62792" y="112771"/>
                </a:lnTo>
                <a:close/>
                <a:moveTo>
                  <a:pt x="74975" y="112771"/>
                </a:moveTo>
                <a:lnTo>
                  <a:pt x="74975" y="118707"/>
                </a:lnTo>
                <a:lnTo>
                  <a:pt x="69039" y="118707"/>
                </a:lnTo>
                <a:lnTo>
                  <a:pt x="69039" y="112771"/>
                </a:lnTo>
                <a:close/>
                <a:moveTo>
                  <a:pt x="81223" y="112771"/>
                </a:moveTo>
                <a:lnTo>
                  <a:pt x="81223" y="118707"/>
                </a:lnTo>
                <a:lnTo>
                  <a:pt x="75286" y="118707"/>
                </a:lnTo>
                <a:lnTo>
                  <a:pt x="75286" y="112771"/>
                </a:lnTo>
                <a:close/>
                <a:moveTo>
                  <a:pt x="87470" y="112771"/>
                </a:moveTo>
                <a:lnTo>
                  <a:pt x="87470" y="118707"/>
                </a:lnTo>
                <a:lnTo>
                  <a:pt x="81535" y="118707"/>
                </a:lnTo>
                <a:lnTo>
                  <a:pt x="81535" y="112771"/>
                </a:lnTo>
                <a:close/>
                <a:moveTo>
                  <a:pt x="93718" y="112771"/>
                </a:moveTo>
                <a:lnTo>
                  <a:pt x="93718" y="118707"/>
                </a:lnTo>
                <a:lnTo>
                  <a:pt x="87784" y="118707"/>
                </a:lnTo>
                <a:lnTo>
                  <a:pt x="87784" y="112771"/>
                </a:lnTo>
                <a:close/>
                <a:moveTo>
                  <a:pt x="99967" y="112771"/>
                </a:moveTo>
                <a:lnTo>
                  <a:pt x="99967" y="118707"/>
                </a:lnTo>
                <a:lnTo>
                  <a:pt x="94031" y="118707"/>
                </a:lnTo>
                <a:lnTo>
                  <a:pt x="94031" y="112771"/>
                </a:lnTo>
                <a:close/>
                <a:moveTo>
                  <a:pt x="106214" y="112771"/>
                </a:moveTo>
                <a:lnTo>
                  <a:pt x="106214" y="118707"/>
                </a:lnTo>
                <a:lnTo>
                  <a:pt x="100278" y="118707"/>
                </a:lnTo>
                <a:lnTo>
                  <a:pt x="100278" y="112771"/>
                </a:lnTo>
                <a:close/>
                <a:moveTo>
                  <a:pt x="112461" y="112771"/>
                </a:moveTo>
                <a:lnTo>
                  <a:pt x="112461" y="118707"/>
                </a:lnTo>
                <a:lnTo>
                  <a:pt x="106527" y="118707"/>
                </a:lnTo>
                <a:lnTo>
                  <a:pt x="106527" y="112771"/>
                </a:lnTo>
                <a:close/>
                <a:moveTo>
                  <a:pt x="118710" y="112771"/>
                </a:moveTo>
                <a:lnTo>
                  <a:pt x="118710" y="118707"/>
                </a:lnTo>
                <a:lnTo>
                  <a:pt x="112774" y="118707"/>
                </a:lnTo>
                <a:lnTo>
                  <a:pt x="112774" y="112771"/>
                </a:lnTo>
                <a:close/>
                <a:moveTo>
                  <a:pt x="124957" y="112771"/>
                </a:moveTo>
                <a:lnTo>
                  <a:pt x="124957" y="118707"/>
                </a:lnTo>
                <a:lnTo>
                  <a:pt x="119021" y="118707"/>
                </a:lnTo>
                <a:lnTo>
                  <a:pt x="119021" y="112771"/>
                </a:lnTo>
                <a:close/>
                <a:moveTo>
                  <a:pt x="131204" y="112771"/>
                </a:moveTo>
                <a:lnTo>
                  <a:pt x="131204" y="118707"/>
                </a:lnTo>
                <a:lnTo>
                  <a:pt x="125270" y="118707"/>
                </a:lnTo>
                <a:lnTo>
                  <a:pt x="125270" y="112771"/>
                </a:lnTo>
                <a:close/>
                <a:moveTo>
                  <a:pt x="137451" y="112771"/>
                </a:moveTo>
                <a:lnTo>
                  <a:pt x="137451" y="118707"/>
                </a:lnTo>
                <a:lnTo>
                  <a:pt x="131517" y="118707"/>
                </a:lnTo>
                <a:lnTo>
                  <a:pt x="131517" y="112771"/>
                </a:lnTo>
                <a:close/>
                <a:moveTo>
                  <a:pt x="143702" y="112771"/>
                </a:moveTo>
                <a:lnTo>
                  <a:pt x="143702" y="118707"/>
                </a:lnTo>
                <a:lnTo>
                  <a:pt x="137766" y="118707"/>
                </a:lnTo>
                <a:lnTo>
                  <a:pt x="137766" y="112771"/>
                </a:lnTo>
                <a:close/>
                <a:moveTo>
                  <a:pt x="149949" y="112771"/>
                </a:moveTo>
                <a:lnTo>
                  <a:pt x="149949" y="118707"/>
                </a:lnTo>
                <a:lnTo>
                  <a:pt x="144015" y="118707"/>
                </a:lnTo>
                <a:lnTo>
                  <a:pt x="144015" y="112771"/>
                </a:lnTo>
                <a:close/>
                <a:moveTo>
                  <a:pt x="156196" y="112771"/>
                </a:moveTo>
                <a:lnTo>
                  <a:pt x="156196" y="118707"/>
                </a:lnTo>
                <a:lnTo>
                  <a:pt x="150262" y="118707"/>
                </a:lnTo>
                <a:lnTo>
                  <a:pt x="150262" y="112771"/>
                </a:lnTo>
                <a:close/>
                <a:moveTo>
                  <a:pt x="162445" y="112771"/>
                </a:moveTo>
                <a:lnTo>
                  <a:pt x="162445" y="118707"/>
                </a:lnTo>
                <a:lnTo>
                  <a:pt x="156509" y="118707"/>
                </a:lnTo>
                <a:lnTo>
                  <a:pt x="156509" y="112771"/>
                </a:lnTo>
                <a:close/>
                <a:moveTo>
                  <a:pt x="168692" y="112771"/>
                </a:moveTo>
                <a:lnTo>
                  <a:pt x="168692" y="118707"/>
                </a:lnTo>
                <a:lnTo>
                  <a:pt x="162756" y="118707"/>
                </a:lnTo>
                <a:lnTo>
                  <a:pt x="162756" y="112771"/>
                </a:lnTo>
                <a:close/>
                <a:moveTo>
                  <a:pt x="174939" y="112771"/>
                </a:moveTo>
                <a:lnTo>
                  <a:pt x="174939" y="118707"/>
                </a:lnTo>
                <a:lnTo>
                  <a:pt x="169005" y="118707"/>
                </a:lnTo>
                <a:lnTo>
                  <a:pt x="169005" y="112771"/>
                </a:lnTo>
                <a:close/>
                <a:moveTo>
                  <a:pt x="181186" y="112771"/>
                </a:moveTo>
                <a:lnTo>
                  <a:pt x="181186" y="118707"/>
                </a:lnTo>
                <a:lnTo>
                  <a:pt x="175252" y="118707"/>
                </a:lnTo>
                <a:lnTo>
                  <a:pt x="175252" y="112771"/>
                </a:lnTo>
                <a:close/>
                <a:moveTo>
                  <a:pt x="187435" y="112771"/>
                </a:moveTo>
                <a:lnTo>
                  <a:pt x="187435" y="118707"/>
                </a:lnTo>
                <a:lnTo>
                  <a:pt x="181499" y="118707"/>
                </a:lnTo>
                <a:lnTo>
                  <a:pt x="181499" y="112771"/>
                </a:lnTo>
                <a:close/>
                <a:moveTo>
                  <a:pt x="193684" y="112771"/>
                </a:moveTo>
                <a:lnTo>
                  <a:pt x="193684" y="118707"/>
                </a:lnTo>
                <a:lnTo>
                  <a:pt x="187749" y="118707"/>
                </a:lnTo>
                <a:lnTo>
                  <a:pt x="187749" y="112771"/>
                </a:lnTo>
                <a:close/>
                <a:moveTo>
                  <a:pt x="199931" y="112771"/>
                </a:moveTo>
                <a:lnTo>
                  <a:pt x="199931" y="118707"/>
                </a:lnTo>
                <a:lnTo>
                  <a:pt x="193996" y="118707"/>
                </a:lnTo>
                <a:lnTo>
                  <a:pt x="193996" y="112771"/>
                </a:lnTo>
                <a:close/>
                <a:moveTo>
                  <a:pt x="206180" y="112771"/>
                </a:moveTo>
                <a:lnTo>
                  <a:pt x="206180" y="118707"/>
                </a:lnTo>
                <a:lnTo>
                  <a:pt x="200244" y="118707"/>
                </a:lnTo>
                <a:lnTo>
                  <a:pt x="200244" y="112771"/>
                </a:lnTo>
                <a:close/>
                <a:moveTo>
                  <a:pt x="212427" y="112771"/>
                </a:moveTo>
                <a:lnTo>
                  <a:pt x="212427" y="118707"/>
                </a:lnTo>
                <a:lnTo>
                  <a:pt x="206491" y="118707"/>
                </a:lnTo>
                <a:lnTo>
                  <a:pt x="206491" y="112771"/>
                </a:lnTo>
                <a:close/>
                <a:moveTo>
                  <a:pt x="218674" y="112771"/>
                </a:moveTo>
                <a:lnTo>
                  <a:pt x="218674" y="118707"/>
                </a:lnTo>
                <a:lnTo>
                  <a:pt x="212739" y="118707"/>
                </a:lnTo>
                <a:lnTo>
                  <a:pt x="212739" y="112771"/>
                </a:lnTo>
                <a:close/>
                <a:moveTo>
                  <a:pt x="224921" y="112771"/>
                </a:moveTo>
                <a:lnTo>
                  <a:pt x="224921" y="118707"/>
                </a:lnTo>
                <a:lnTo>
                  <a:pt x="218987" y="118707"/>
                </a:lnTo>
                <a:lnTo>
                  <a:pt x="218987" y="112771"/>
                </a:lnTo>
                <a:close/>
                <a:moveTo>
                  <a:pt x="231170" y="112771"/>
                </a:moveTo>
                <a:lnTo>
                  <a:pt x="231170" y="118707"/>
                </a:lnTo>
                <a:lnTo>
                  <a:pt x="225234" y="118707"/>
                </a:lnTo>
                <a:lnTo>
                  <a:pt x="225234" y="112771"/>
                </a:lnTo>
                <a:close/>
                <a:moveTo>
                  <a:pt x="237417" y="112771"/>
                </a:moveTo>
                <a:lnTo>
                  <a:pt x="237417" y="118707"/>
                </a:lnTo>
                <a:lnTo>
                  <a:pt x="231481" y="118707"/>
                </a:lnTo>
                <a:lnTo>
                  <a:pt x="231481" y="112771"/>
                </a:lnTo>
                <a:close/>
                <a:moveTo>
                  <a:pt x="243664" y="112771"/>
                </a:moveTo>
                <a:lnTo>
                  <a:pt x="243664" y="118707"/>
                </a:lnTo>
                <a:lnTo>
                  <a:pt x="237729" y="118707"/>
                </a:lnTo>
                <a:lnTo>
                  <a:pt x="237729" y="112771"/>
                </a:lnTo>
                <a:close/>
                <a:moveTo>
                  <a:pt x="249911" y="112771"/>
                </a:moveTo>
                <a:lnTo>
                  <a:pt x="249911" y="118707"/>
                </a:lnTo>
                <a:lnTo>
                  <a:pt x="243977" y="118707"/>
                </a:lnTo>
                <a:lnTo>
                  <a:pt x="243977" y="112771"/>
                </a:lnTo>
                <a:close/>
                <a:moveTo>
                  <a:pt x="256161" y="112771"/>
                </a:moveTo>
                <a:lnTo>
                  <a:pt x="256161" y="118707"/>
                </a:lnTo>
                <a:lnTo>
                  <a:pt x="250225" y="118707"/>
                </a:lnTo>
                <a:lnTo>
                  <a:pt x="250225" y="112771"/>
                </a:lnTo>
                <a:close/>
                <a:moveTo>
                  <a:pt x="262409" y="112771"/>
                </a:moveTo>
                <a:lnTo>
                  <a:pt x="262409" y="118707"/>
                </a:lnTo>
                <a:lnTo>
                  <a:pt x="256474" y="118707"/>
                </a:lnTo>
                <a:lnTo>
                  <a:pt x="256474" y="112771"/>
                </a:lnTo>
                <a:close/>
                <a:moveTo>
                  <a:pt x="268656" y="112771"/>
                </a:moveTo>
                <a:lnTo>
                  <a:pt x="268656" y="118707"/>
                </a:lnTo>
                <a:lnTo>
                  <a:pt x="262721" y="118707"/>
                </a:lnTo>
                <a:lnTo>
                  <a:pt x="262721" y="112771"/>
                </a:lnTo>
                <a:close/>
                <a:moveTo>
                  <a:pt x="274904" y="112771"/>
                </a:moveTo>
                <a:lnTo>
                  <a:pt x="274904" y="118707"/>
                </a:lnTo>
                <a:lnTo>
                  <a:pt x="268968" y="118707"/>
                </a:lnTo>
                <a:lnTo>
                  <a:pt x="268968" y="112771"/>
                </a:lnTo>
                <a:close/>
                <a:moveTo>
                  <a:pt x="6251" y="119019"/>
                </a:moveTo>
                <a:lnTo>
                  <a:pt x="6251" y="124954"/>
                </a:lnTo>
                <a:lnTo>
                  <a:pt x="315" y="124954"/>
                </a:lnTo>
                <a:lnTo>
                  <a:pt x="315" y="119019"/>
                </a:lnTo>
                <a:close/>
                <a:moveTo>
                  <a:pt x="12498" y="119019"/>
                </a:moveTo>
                <a:lnTo>
                  <a:pt x="12498" y="124954"/>
                </a:lnTo>
                <a:lnTo>
                  <a:pt x="6562" y="124954"/>
                </a:lnTo>
                <a:lnTo>
                  <a:pt x="6562" y="119019"/>
                </a:lnTo>
                <a:close/>
                <a:moveTo>
                  <a:pt x="18745" y="119019"/>
                </a:moveTo>
                <a:lnTo>
                  <a:pt x="18745" y="124954"/>
                </a:lnTo>
                <a:lnTo>
                  <a:pt x="12810" y="124954"/>
                </a:lnTo>
                <a:lnTo>
                  <a:pt x="12810" y="119019"/>
                </a:lnTo>
                <a:close/>
                <a:moveTo>
                  <a:pt x="24992" y="119019"/>
                </a:moveTo>
                <a:lnTo>
                  <a:pt x="24992" y="124954"/>
                </a:lnTo>
                <a:lnTo>
                  <a:pt x="19058" y="124954"/>
                </a:lnTo>
                <a:lnTo>
                  <a:pt x="19058" y="119019"/>
                </a:lnTo>
                <a:close/>
                <a:moveTo>
                  <a:pt x="31242" y="119019"/>
                </a:moveTo>
                <a:lnTo>
                  <a:pt x="31242" y="124954"/>
                </a:lnTo>
                <a:lnTo>
                  <a:pt x="25305" y="124954"/>
                </a:lnTo>
                <a:lnTo>
                  <a:pt x="25305" y="119019"/>
                </a:lnTo>
                <a:close/>
                <a:moveTo>
                  <a:pt x="37489" y="119019"/>
                </a:moveTo>
                <a:lnTo>
                  <a:pt x="37489" y="124954"/>
                </a:lnTo>
                <a:lnTo>
                  <a:pt x="31553" y="124954"/>
                </a:lnTo>
                <a:lnTo>
                  <a:pt x="31553" y="119019"/>
                </a:lnTo>
                <a:close/>
                <a:moveTo>
                  <a:pt x="43737" y="119019"/>
                </a:moveTo>
                <a:lnTo>
                  <a:pt x="43737" y="124954"/>
                </a:lnTo>
                <a:lnTo>
                  <a:pt x="37802" y="124954"/>
                </a:lnTo>
                <a:lnTo>
                  <a:pt x="37802" y="119019"/>
                </a:lnTo>
                <a:close/>
                <a:moveTo>
                  <a:pt x="49985" y="119019"/>
                </a:moveTo>
                <a:lnTo>
                  <a:pt x="49985" y="124954"/>
                </a:lnTo>
                <a:lnTo>
                  <a:pt x="44049" y="124954"/>
                </a:lnTo>
                <a:lnTo>
                  <a:pt x="44049" y="119019"/>
                </a:lnTo>
                <a:close/>
                <a:moveTo>
                  <a:pt x="56232" y="119019"/>
                </a:moveTo>
                <a:lnTo>
                  <a:pt x="56232" y="124954"/>
                </a:lnTo>
                <a:lnTo>
                  <a:pt x="50296" y="124954"/>
                </a:lnTo>
                <a:lnTo>
                  <a:pt x="50296" y="119019"/>
                </a:lnTo>
                <a:close/>
                <a:moveTo>
                  <a:pt x="62480" y="119019"/>
                </a:moveTo>
                <a:lnTo>
                  <a:pt x="62480" y="124954"/>
                </a:lnTo>
                <a:lnTo>
                  <a:pt x="56545" y="124954"/>
                </a:lnTo>
                <a:lnTo>
                  <a:pt x="56545" y="119019"/>
                </a:lnTo>
                <a:close/>
                <a:moveTo>
                  <a:pt x="68727" y="119019"/>
                </a:moveTo>
                <a:lnTo>
                  <a:pt x="68727" y="124954"/>
                </a:lnTo>
                <a:lnTo>
                  <a:pt x="62792" y="124954"/>
                </a:lnTo>
                <a:lnTo>
                  <a:pt x="62792" y="119019"/>
                </a:lnTo>
                <a:close/>
                <a:moveTo>
                  <a:pt x="74975" y="119019"/>
                </a:moveTo>
                <a:lnTo>
                  <a:pt x="74975" y="124954"/>
                </a:lnTo>
                <a:lnTo>
                  <a:pt x="69039" y="124954"/>
                </a:lnTo>
                <a:lnTo>
                  <a:pt x="69039" y="119019"/>
                </a:lnTo>
                <a:close/>
                <a:moveTo>
                  <a:pt x="81223" y="119019"/>
                </a:moveTo>
                <a:lnTo>
                  <a:pt x="81223" y="124954"/>
                </a:lnTo>
                <a:lnTo>
                  <a:pt x="75286" y="124954"/>
                </a:lnTo>
                <a:lnTo>
                  <a:pt x="75286" y="119019"/>
                </a:lnTo>
                <a:close/>
                <a:moveTo>
                  <a:pt x="87470" y="119019"/>
                </a:moveTo>
                <a:lnTo>
                  <a:pt x="87470" y="124954"/>
                </a:lnTo>
                <a:lnTo>
                  <a:pt x="81535" y="124954"/>
                </a:lnTo>
                <a:lnTo>
                  <a:pt x="81535" y="119019"/>
                </a:lnTo>
                <a:close/>
                <a:moveTo>
                  <a:pt x="93718" y="119019"/>
                </a:moveTo>
                <a:lnTo>
                  <a:pt x="93718" y="124954"/>
                </a:lnTo>
                <a:lnTo>
                  <a:pt x="87784" y="124954"/>
                </a:lnTo>
                <a:lnTo>
                  <a:pt x="87784" y="119019"/>
                </a:lnTo>
                <a:close/>
                <a:moveTo>
                  <a:pt x="99967" y="119019"/>
                </a:moveTo>
                <a:lnTo>
                  <a:pt x="99967" y="124954"/>
                </a:lnTo>
                <a:lnTo>
                  <a:pt x="94031" y="124954"/>
                </a:lnTo>
                <a:lnTo>
                  <a:pt x="94031" y="119019"/>
                </a:lnTo>
                <a:close/>
                <a:moveTo>
                  <a:pt x="106214" y="119019"/>
                </a:moveTo>
                <a:lnTo>
                  <a:pt x="106214" y="124954"/>
                </a:lnTo>
                <a:lnTo>
                  <a:pt x="100278" y="124954"/>
                </a:lnTo>
                <a:lnTo>
                  <a:pt x="100278" y="119019"/>
                </a:lnTo>
                <a:close/>
                <a:moveTo>
                  <a:pt x="112461" y="119019"/>
                </a:moveTo>
                <a:lnTo>
                  <a:pt x="112461" y="124954"/>
                </a:lnTo>
                <a:lnTo>
                  <a:pt x="106527" y="124954"/>
                </a:lnTo>
                <a:lnTo>
                  <a:pt x="106527" y="119019"/>
                </a:lnTo>
                <a:close/>
                <a:moveTo>
                  <a:pt x="118710" y="119019"/>
                </a:moveTo>
                <a:lnTo>
                  <a:pt x="118710" y="124954"/>
                </a:lnTo>
                <a:lnTo>
                  <a:pt x="112774" y="124954"/>
                </a:lnTo>
                <a:lnTo>
                  <a:pt x="112774" y="119019"/>
                </a:lnTo>
                <a:close/>
                <a:moveTo>
                  <a:pt x="124957" y="119019"/>
                </a:moveTo>
                <a:lnTo>
                  <a:pt x="124957" y="124954"/>
                </a:lnTo>
                <a:lnTo>
                  <a:pt x="119021" y="124954"/>
                </a:lnTo>
                <a:lnTo>
                  <a:pt x="119021" y="119019"/>
                </a:lnTo>
                <a:close/>
                <a:moveTo>
                  <a:pt x="131204" y="119019"/>
                </a:moveTo>
                <a:lnTo>
                  <a:pt x="131204" y="124954"/>
                </a:lnTo>
                <a:lnTo>
                  <a:pt x="125270" y="124954"/>
                </a:lnTo>
                <a:lnTo>
                  <a:pt x="125270" y="119019"/>
                </a:lnTo>
                <a:close/>
                <a:moveTo>
                  <a:pt x="137451" y="119019"/>
                </a:moveTo>
                <a:lnTo>
                  <a:pt x="137451" y="124954"/>
                </a:lnTo>
                <a:lnTo>
                  <a:pt x="131517" y="124954"/>
                </a:lnTo>
                <a:lnTo>
                  <a:pt x="131517" y="119019"/>
                </a:lnTo>
                <a:close/>
                <a:moveTo>
                  <a:pt x="143702" y="119019"/>
                </a:moveTo>
                <a:lnTo>
                  <a:pt x="143702" y="124954"/>
                </a:lnTo>
                <a:lnTo>
                  <a:pt x="137766" y="124954"/>
                </a:lnTo>
                <a:lnTo>
                  <a:pt x="137766" y="119019"/>
                </a:lnTo>
                <a:close/>
                <a:moveTo>
                  <a:pt x="149949" y="119019"/>
                </a:moveTo>
                <a:lnTo>
                  <a:pt x="149949" y="124954"/>
                </a:lnTo>
                <a:lnTo>
                  <a:pt x="144015" y="124954"/>
                </a:lnTo>
                <a:lnTo>
                  <a:pt x="144015" y="119019"/>
                </a:lnTo>
                <a:close/>
                <a:moveTo>
                  <a:pt x="156196" y="119019"/>
                </a:moveTo>
                <a:lnTo>
                  <a:pt x="156196" y="124954"/>
                </a:lnTo>
                <a:lnTo>
                  <a:pt x="150262" y="124954"/>
                </a:lnTo>
                <a:lnTo>
                  <a:pt x="150262" y="119019"/>
                </a:lnTo>
                <a:close/>
                <a:moveTo>
                  <a:pt x="162445" y="119019"/>
                </a:moveTo>
                <a:lnTo>
                  <a:pt x="162445" y="124954"/>
                </a:lnTo>
                <a:lnTo>
                  <a:pt x="156509" y="124954"/>
                </a:lnTo>
                <a:lnTo>
                  <a:pt x="156509" y="119019"/>
                </a:lnTo>
                <a:close/>
                <a:moveTo>
                  <a:pt x="168692" y="119019"/>
                </a:moveTo>
                <a:lnTo>
                  <a:pt x="168692" y="124954"/>
                </a:lnTo>
                <a:lnTo>
                  <a:pt x="162756" y="124954"/>
                </a:lnTo>
                <a:lnTo>
                  <a:pt x="162756" y="119019"/>
                </a:lnTo>
                <a:close/>
                <a:moveTo>
                  <a:pt x="174939" y="119019"/>
                </a:moveTo>
                <a:lnTo>
                  <a:pt x="174939" y="124954"/>
                </a:lnTo>
                <a:lnTo>
                  <a:pt x="169005" y="124954"/>
                </a:lnTo>
                <a:lnTo>
                  <a:pt x="169005" y="119019"/>
                </a:lnTo>
                <a:close/>
                <a:moveTo>
                  <a:pt x="181186" y="119019"/>
                </a:moveTo>
                <a:lnTo>
                  <a:pt x="181186" y="124954"/>
                </a:lnTo>
                <a:lnTo>
                  <a:pt x="175252" y="124954"/>
                </a:lnTo>
                <a:lnTo>
                  <a:pt x="175252" y="119019"/>
                </a:lnTo>
                <a:close/>
                <a:moveTo>
                  <a:pt x="187435" y="119019"/>
                </a:moveTo>
                <a:lnTo>
                  <a:pt x="187435" y="124954"/>
                </a:lnTo>
                <a:lnTo>
                  <a:pt x="181499" y="124954"/>
                </a:lnTo>
                <a:lnTo>
                  <a:pt x="181499" y="119019"/>
                </a:lnTo>
                <a:close/>
                <a:moveTo>
                  <a:pt x="193684" y="119019"/>
                </a:moveTo>
                <a:lnTo>
                  <a:pt x="193684" y="124954"/>
                </a:lnTo>
                <a:lnTo>
                  <a:pt x="187749" y="124954"/>
                </a:lnTo>
                <a:lnTo>
                  <a:pt x="187749" y="119019"/>
                </a:lnTo>
                <a:close/>
                <a:moveTo>
                  <a:pt x="199931" y="119019"/>
                </a:moveTo>
                <a:lnTo>
                  <a:pt x="199931" y="124954"/>
                </a:lnTo>
                <a:lnTo>
                  <a:pt x="193996" y="124954"/>
                </a:lnTo>
                <a:lnTo>
                  <a:pt x="193996" y="119019"/>
                </a:lnTo>
                <a:close/>
                <a:moveTo>
                  <a:pt x="206180" y="119019"/>
                </a:moveTo>
                <a:lnTo>
                  <a:pt x="206180" y="124954"/>
                </a:lnTo>
                <a:lnTo>
                  <a:pt x="200244" y="124954"/>
                </a:lnTo>
                <a:lnTo>
                  <a:pt x="200244" y="119019"/>
                </a:lnTo>
                <a:close/>
                <a:moveTo>
                  <a:pt x="212427" y="119019"/>
                </a:moveTo>
                <a:lnTo>
                  <a:pt x="212427" y="124954"/>
                </a:lnTo>
                <a:lnTo>
                  <a:pt x="206491" y="124954"/>
                </a:lnTo>
                <a:lnTo>
                  <a:pt x="206491" y="119019"/>
                </a:lnTo>
                <a:close/>
                <a:moveTo>
                  <a:pt x="218674" y="119019"/>
                </a:moveTo>
                <a:lnTo>
                  <a:pt x="218674" y="124954"/>
                </a:lnTo>
                <a:lnTo>
                  <a:pt x="212739" y="124954"/>
                </a:lnTo>
                <a:lnTo>
                  <a:pt x="212739" y="119019"/>
                </a:lnTo>
                <a:close/>
                <a:moveTo>
                  <a:pt x="224921" y="119019"/>
                </a:moveTo>
                <a:lnTo>
                  <a:pt x="224921" y="124954"/>
                </a:lnTo>
                <a:lnTo>
                  <a:pt x="218987" y="124954"/>
                </a:lnTo>
                <a:lnTo>
                  <a:pt x="218987" y="119019"/>
                </a:lnTo>
                <a:close/>
                <a:moveTo>
                  <a:pt x="231170" y="119019"/>
                </a:moveTo>
                <a:lnTo>
                  <a:pt x="231170" y="124954"/>
                </a:lnTo>
                <a:lnTo>
                  <a:pt x="225234" y="124954"/>
                </a:lnTo>
                <a:lnTo>
                  <a:pt x="225234" y="119019"/>
                </a:lnTo>
                <a:close/>
                <a:moveTo>
                  <a:pt x="237417" y="119019"/>
                </a:moveTo>
                <a:lnTo>
                  <a:pt x="237417" y="124954"/>
                </a:lnTo>
                <a:lnTo>
                  <a:pt x="231481" y="124954"/>
                </a:lnTo>
                <a:lnTo>
                  <a:pt x="231481" y="119019"/>
                </a:lnTo>
                <a:close/>
                <a:moveTo>
                  <a:pt x="243664" y="119019"/>
                </a:moveTo>
                <a:lnTo>
                  <a:pt x="243664" y="124954"/>
                </a:lnTo>
                <a:lnTo>
                  <a:pt x="237729" y="124954"/>
                </a:lnTo>
                <a:lnTo>
                  <a:pt x="237729" y="119019"/>
                </a:lnTo>
                <a:close/>
                <a:moveTo>
                  <a:pt x="249911" y="119019"/>
                </a:moveTo>
                <a:lnTo>
                  <a:pt x="249911" y="124954"/>
                </a:lnTo>
                <a:lnTo>
                  <a:pt x="243977" y="124954"/>
                </a:lnTo>
                <a:lnTo>
                  <a:pt x="243977" y="119019"/>
                </a:lnTo>
                <a:close/>
                <a:moveTo>
                  <a:pt x="256161" y="119019"/>
                </a:moveTo>
                <a:lnTo>
                  <a:pt x="256161" y="124954"/>
                </a:lnTo>
                <a:lnTo>
                  <a:pt x="250225" y="124954"/>
                </a:lnTo>
                <a:lnTo>
                  <a:pt x="250225" y="119019"/>
                </a:lnTo>
                <a:close/>
                <a:moveTo>
                  <a:pt x="262409" y="119019"/>
                </a:moveTo>
                <a:lnTo>
                  <a:pt x="262409" y="124954"/>
                </a:lnTo>
                <a:lnTo>
                  <a:pt x="256474" y="124954"/>
                </a:lnTo>
                <a:lnTo>
                  <a:pt x="256474" y="119019"/>
                </a:lnTo>
                <a:close/>
                <a:moveTo>
                  <a:pt x="268656" y="119019"/>
                </a:moveTo>
                <a:lnTo>
                  <a:pt x="268656" y="124954"/>
                </a:lnTo>
                <a:lnTo>
                  <a:pt x="262721" y="124954"/>
                </a:lnTo>
                <a:lnTo>
                  <a:pt x="262721" y="119019"/>
                </a:lnTo>
                <a:close/>
                <a:moveTo>
                  <a:pt x="274904" y="119019"/>
                </a:moveTo>
                <a:lnTo>
                  <a:pt x="274904" y="124954"/>
                </a:lnTo>
                <a:lnTo>
                  <a:pt x="268968" y="124954"/>
                </a:lnTo>
                <a:lnTo>
                  <a:pt x="268968" y="119019"/>
                </a:lnTo>
                <a:close/>
                <a:moveTo>
                  <a:pt x="6251" y="125266"/>
                </a:moveTo>
                <a:lnTo>
                  <a:pt x="6251" y="131201"/>
                </a:lnTo>
                <a:lnTo>
                  <a:pt x="315" y="131201"/>
                </a:lnTo>
                <a:lnTo>
                  <a:pt x="315" y="125266"/>
                </a:lnTo>
                <a:close/>
                <a:moveTo>
                  <a:pt x="12498" y="125266"/>
                </a:moveTo>
                <a:lnTo>
                  <a:pt x="12498" y="131201"/>
                </a:lnTo>
                <a:lnTo>
                  <a:pt x="6562" y="131201"/>
                </a:lnTo>
                <a:lnTo>
                  <a:pt x="6562" y="125266"/>
                </a:lnTo>
                <a:close/>
                <a:moveTo>
                  <a:pt x="18745" y="125266"/>
                </a:moveTo>
                <a:lnTo>
                  <a:pt x="18745" y="131201"/>
                </a:lnTo>
                <a:lnTo>
                  <a:pt x="12810" y="131201"/>
                </a:lnTo>
                <a:lnTo>
                  <a:pt x="12810" y="125266"/>
                </a:lnTo>
                <a:close/>
                <a:moveTo>
                  <a:pt x="24992" y="125266"/>
                </a:moveTo>
                <a:lnTo>
                  <a:pt x="24992" y="131201"/>
                </a:lnTo>
                <a:lnTo>
                  <a:pt x="19058" y="131201"/>
                </a:lnTo>
                <a:lnTo>
                  <a:pt x="19058" y="125266"/>
                </a:lnTo>
                <a:close/>
                <a:moveTo>
                  <a:pt x="31242" y="125266"/>
                </a:moveTo>
                <a:lnTo>
                  <a:pt x="31242" y="131201"/>
                </a:lnTo>
                <a:lnTo>
                  <a:pt x="25305" y="131201"/>
                </a:lnTo>
                <a:lnTo>
                  <a:pt x="25305" y="125266"/>
                </a:lnTo>
                <a:close/>
                <a:moveTo>
                  <a:pt x="37489" y="125266"/>
                </a:moveTo>
                <a:lnTo>
                  <a:pt x="37489" y="131201"/>
                </a:lnTo>
                <a:lnTo>
                  <a:pt x="31553" y="131201"/>
                </a:lnTo>
                <a:lnTo>
                  <a:pt x="31553" y="125266"/>
                </a:lnTo>
                <a:close/>
                <a:moveTo>
                  <a:pt x="43737" y="125266"/>
                </a:moveTo>
                <a:lnTo>
                  <a:pt x="43737" y="131201"/>
                </a:lnTo>
                <a:lnTo>
                  <a:pt x="37802" y="131201"/>
                </a:lnTo>
                <a:lnTo>
                  <a:pt x="37802" y="125266"/>
                </a:lnTo>
                <a:close/>
                <a:moveTo>
                  <a:pt x="49985" y="125266"/>
                </a:moveTo>
                <a:lnTo>
                  <a:pt x="49985" y="131201"/>
                </a:lnTo>
                <a:lnTo>
                  <a:pt x="44049" y="131201"/>
                </a:lnTo>
                <a:lnTo>
                  <a:pt x="44049" y="125266"/>
                </a:lnTo>
                <a:close/>
                <a:moveTo>
                  <a:pt x="56232" y="125266"/>
                </a:moveTo>
                <a:lnTo>
                  <a:pt x="56232" y="131201"/>
                </a:lnTo>
                <a:lnTo>
                  <a:pt x="50296" y="131201"/>
                </a:lnTo>
                <a:lnTo>
                  <a:pt x="50296" y="125266"/>
                </a:lnTo>
                <a:close/>
                <a:moveTo>
                  <a:pt x="62480" y="125266"/>
                </a:moveTo>
                <a:lnTo>
                  <a:pt x="62480" y="131201"/>
                </a:lnTo>
                <a:lnTo>
                  <a:pt x="56545" y="131201"/>
                </a:lnTo>
                <a:lnTo>
                  <a:pt x="56545" y="125266"/>
                </a:lnTo>
                <a:close/>
                <a:moveTo>
                  <a:pt x="68727" y="125266"/>
                </a:moveTo>
                <a:lnTo>
                  <a:pt x="68727" y="131201"/>
                </a:lnTo>
                <a:lnTo>
                  <a:pt x="62792" y="131201"/>
                </a:lnTo>
                <a:lnTo>
                  <a:pt x="62792" y="125266"/>
                </a:lnTo>
                <a:close/>
                <a:moveTo>
                  <a:pt x="74975" y="125266"/>
                </a:moveTo>
                <a:lnTo>
                  <a:pt x="74975" y="131201"/>
                </a:lnTo>
                <a:lnTo>
                  <a:pt x="69039" y="131201"/>
                </a:lnTo>
                <a:lnTo>
                  <a:pt x="69039" y="125266"/>
                </a:lnTo>
                <a:close/>
                <a:moveTo>
                  <a:pt x="81223" y="125266"/>
                </a:moveTo>
                <a:lnTo>
                  <a:pt x="81223" y="131201"/>
                </a:lnTo>
                <a:lnTo>
                  <a:pt x="75286" y="131201"/>
                </a:lnTo>
                <a:lnTo>
                  <a:pt x="75286" y="125266"/>
                </a:lnTo>
                <a:close/>
                <a:moveTo>
                  <a:pt x="87470" y="125266"/>
                </a:moveTo>
                <a:lnTo>
                  <a:pt x="87470" y="131201"/>
                </a:lnTo>
                <a:lnTo>
                  <a:pt x="81535" y="131201"/>
                </a:lnTo>
                <a:lnTo>
                  <a:pt x="81535" y="125266"/>
                </a:lnTo>
                <a:close/>
                <a:moveTo>
                  <a:pt x="93718" y="125266"/>
                </a:moveTo>
                <a:lnTo>
                  <a:pt x="93718" y="131201"/>
                </a:lnTo>
                <a:lnTo>
                  <a:pt x="87784" y="131201"/>
                </a:lnTo>
                <a:lnTo>
                  <a:pt x="87784" y="125266"/>
                </a:lnTo>
                <a:close/>
                <a:moveTo>
                  <a:pt x="99967" y="125266"/>
                </a:moveTo>
                <a:lnTo>
                  <a:pt x="99967" y="131201"/>
                </a:lnTo>
                <a:lnTo>
                  <a:pt x="94031" y="131201"/>
                </a:lnTo>
                <a:lnTo>
                  <a:pt x="94031" y="125266"/>
                </a:lnTo>
                <a:close/>
                <a:moveTo>
                  <a:pt x="106214" y="125266"/>
                </a:moveTo>
                <a:lnTo>
                  <a:pt x="106214" y="131201"/>
                </a:lnTo>
                <a:lnTo>
                  <a:pt x="100278" y="131201"/>
                </a:lnTo>
                <a:lnTo>
                  <a:pt x="100278" y="125266"/>
                </a:lnTo>
                <a:close/>
                <a:moveTo>
                  <a:pt x="112461" y="125266"/>
                </a:moveTo>
                <a:lnTo>
                  <a:pt x="112461" y="131201"/>
                </a:lnTo>
                <a:lnTo>
                  <a:pt x="106527" y="131201"/>
                </a:lnTo>
                <a:lnTo>
                  <a:pt x="106527" y="125266"/>
                </a:lnTo>
                <a:close/>
                <a:moveTo>
                  <a:pt x="118710" y="125266"/>
                </a:moveTo>
                <a:lnTo>
                  <a:pt x="118710" y="131201"/>
                </a:lnTo>
                <a:lnTo>
                  <a:pt x="112774" y="131201"/>
                </a:lnTo>
                <a:lnTo>
                  <a:pt x="112774" y="125266"/>
                </a:lnTo>
                <a:close/>
                <a:moveTo>
                  <a:pt x="124957" y="125266"/>
                </a:moveTo>
                <a:lnTo>
                  <a:pt x="124957" y="131201"/>
                </a:lnTo>
                <a:lnTo>
                  <a:pt x="119021" y="131201"/>
                </a:lnTo>
                <a:lnTo>
                  <a:pt x="119021" y="125266"/>
                </a:lnTo>
                <a:close/>
                <a:moveTo>
                  <a:pt x="131204" y="125266"/>
                </a:moveTo>
                <a:lnTo>
                  <a:pt x="131204" y="131201"/>
                </a:lnTo>
                <a:lnTo>
                  <a:pt x="125270" y="131201"/>
                </a:lnTo>
                <a:lnTo>
                  <a:pt x="125270" y="125266"/>
                </a:lnTo>
                <a:close/>
                <a:moveTo>
                  <a:pt x="137451" y="125266"/>
                </a:moveTo>
                <a:lnTo>
                  <a:pt x="137451" y="131201"/>
                </a:lnTo>
                <a:lnTo>
                  <a:pt x="131517" y="131201"/>
                </a:lnTo>
                <a:lnTo>
                  <a:pt x="131517" y="125266"/>
                </a:lnTo>
                <a:close/>
                <a:moveTo>
                  <a:pt x="143702" y="125266"/>
                </a:moveTo>
                <a:lnTo>
                  <a:pt x="143702" y="131201"/>
                </a:lnTo>
                <a:lnTo>
                  <a:pt x="137766" y="131201"/>
                </a:lnTo>
                <a:lnTo>
                  <a:pt x="137766" y="125266"/>
                </a:lnTo>
                <a:close/>
                <a:moveTo>
                  <a:pt x="149949" y="125266"/>
                </a:moveTo>
                <a:lnTo>
                  <a:pt x="149949" y="131201"/>
                </a:lnTo>
                <a:lnTo>
                  <a:pt x="144015" y="131201"/>
                </a:lnTo>
                <a:lnTo>
                  <a:pt x="144015" y="125266"/>
                </a:lnTo>
                <a:close/>
                <a:moveTo>
                  <a:pt x="156196" y="125266"/>
                </a:moveTo>
                <a:lnTo>
                  <a:pt x="156196" y="131201"/>
                </a:lnTo>
                <a:lnTo>
                  <a:pt x="150262" y="131201"/>
                </a:lnTo>
                <a:lnTo>
                  <a:pt x="150262" y="125266"/>
                </a:lnTo>
                <a:close/>
                <a:moveTo>
                  <a:pt x="162445" y="125266"/>
                </a:moveTo>
                <a:lnTo>
                  <a:pt x="162445" y="131201"/>
                </a:lnTo>
                <a:lnTo>
                  <a:pt x="156509" y="131201"/>
                </a:lnTo>
                <a:lnTo>
                  <a:pt x="156509" y="125266"/>
                </a:lnTo>
                <a:close/>
                <a:moveTo>
                  <a:pt x="168692" y="125266"/>
                </a:moveTo>
                <a:lnTo>
                  <a:pt x="168692" y="131201"/>
                </a:lnTo>
                <a:lnTo>
                  <a:pt x="162756" y="131201"/>
                </a:lnTo>
                <a:lnTo>
                  <a:pt x="162756" y="125266"/>
                </a:lnTo>
                <a:close/>
                <a:moveTo>
                  <a:pt x="174939" y="125266"/>
                </a:moveTo>
                <a:lnTo>
                  <a:pt x="174939" y="131201"/>
                </a:lnTo>
                <a:lnTo>
                  <a:pt x="169005" y="131201"/>
                </a:lnTo>
                <a:lnTo>
                  <a:pt x="169005" y="125266"/>
                </a:lnTo>
                <a:close/>
                <a:moveTo>
                  <a:pt x="181186" y="125266"/>
                </a:moveTo>
                <a:lnTo>
                  <a:pt x="181186" y="131201"/>
                </a:lnTo>
                <a:lnTo>
                  <a:pt x="175252" y="131201"/>
                </a:lnTo>
                <a:lnTo>
                  <a:pt x="175252" y="125266"/>
                </a:lnTo>
                <a:close/>
                <a:moveTo>
                  <a:pt x="187435" y="125266"/>
                </a:moveTo>
                <a:lnTo>
                  <a:pt x="187435" y="131201"/>
                </a:lnTo>
                <a:lnTo>
                  <a:pt x="181499" y="131201"/>
                </a:lnTo>
                <a:lnTo>
                  <a:pt x="181499" y="125266"/>
                </a:lnTo>
                <a:close/>
                <a:moveTo>
                  <a:pt x="193682" y="125266"/>
                </a:moveTo>
                <a:lnTo>
                  <a:pt x="193682" y="131201"/>
                </a:lnTo>
                <a:lnTo>
                  <a:pt x="187746" y="131201"/>
                </a:lnTo>
                <a:lnTo>
                  <a:pt x="187746" y="125266"/>
                </a:lnTo>
                <a:close/>
                <a:moveTo>
                  <a:pt x="199931" y="125266"/>
                </a:moveTo>
                <a:lnTo>
                  <a:pt x="199931" y="131201"/>
                </a:lnTo>
                <a:lnTo>
                  <a:pt x="193996" y="131201"/>
                </a:lnTo>
                <a:lnTo>
                  <a:pt x="193996" y="125266"/>
                </a:lnTo>
                <a:close/>
                <a:moveTo>
                  <a:pt x="206180" y="125266"/>
                </a:moveTo>
                <a:lnTo>
                  <a:pt x="206180" y="131201"/>
                </a:lnTo>
                <a:lnTo>
                  <a:pt x="200244" y="131201"/>
                </a:lnTo>
                <a:lnTo>
                  <a:pt x="200244" y="125266"/>
                </a:lnTo>
                <a:close/>
                <a:moveTo>
                  <a:pt x="212427" y="125266"/>
                </a:moveTo>
                <a:lnTo>
                  <a:pt x="212427" y="131201"/>
                </a:lnTo>
                <a:lnTo>
                  <a:pt x="206491" y="131201"/>
                </a:lnTo>
                <a:lnTo>
                  <a:pt x="206491" y="125266"/>
                </a:lnTo>
                <a:close/>
                <a:moveTo>
                  <a:pt x="218674" y="125266"/>
                </a:moveTo>
                <a:lnTo>
                  <a:pt x="218674" y="131201"/>
                </a:lnTo>
                <a:lnTo>
                  <a:pt x="212739" y="131201"/>
                </a:lnTo>
                <a:lnTo>
                  <a:pt x="212739" y="125266"/>
                </a:lnTo>
                <a:close/>
                <a:moveTo>
                  <a:pt x="224921" y="125266"/>
                </a:moveTo>
                <a:lnTo>
                  <a:pt x="224921" y="131201"/>
                </a:lnTo>
                <a:lnTo>
                  <a:pt x="218987" y="131201"/>
                </a:lnTo>
                <a:lnTo>
                  <a:pt x="218987" y="125266"/>
                </a:lnTo>
                <a:close/>
                <a:moveTo>
                  <a:pt x="231170" y="125266"/>
                </a:moveTo>
                <a:lnTo>
                  <a:pt x="231170" y="131201"/>
                </a:lnTo>
                <a:lnTo>
                  <a:pt x="225234" y="131201"/>
                </a:lnTo>
                <a:lnTo>
                  <a:pt x="225234" y="125266"/>
                </a:lnTo>
                <a:close/>
                <a:moveTo>
                  <a:pt x="237417" y="125266"/>
                </a:moveTo>
                <a:lnTo>
                  <a:pt x="237417" y="131201"/>
                </a:lnTo>
                <a:lnTo>
                  <a:pt x="231481" y="131201"/>
                </a:lnTo>
                <a:lnTo>
                  <a:pt x="231481" y="125266"/>
                </a:lnTo>
                <a:close/>
                <a:moveTo>
                  <a:pt x="243664" y="125266"/>
                </a:moveTo>
                <a:lnTo>
                  <a:pt x="243664" y="131201"/>
                </a:lnTo>
                <a:lnTo>
                  <a:pt x="237729" y="131201"/>
                </a:lnTo>
                <a:lnTo>
                  <a:pt x="237729" y="125266"/>
                </a:lnTo>
                <a:close/>
                <a:moveTo>
                  <a:pt x="249911" y="125266"/>
                </a:moveTo>
                <a:lnTo>
                  <a:pt x="249911" y="131201"/>
                </a:lnTo>
                <a:lnTo>
                  <a:pt x="243977" y="131201"/>
                </a:lnTo>
                <a:lnTo>
                  <a:pt x="243977" y="125266"/>
                </a:lnTo>
                <a:close/>
                <a:moveTo>
                  <a:pt x="256161" y="125266"/>
                </a:moveTo>
                <a:lnTo>
                  <a:pt x="256161" y="131201"/>
                </a:lnTo>
                <a:lnTo>
                  <a:pt x="250225" y="131201"/>
                </a:lnTo>
                <a:lnTo>
                  <a:pt x="250225" y="125266"/>
                </a:lnTo>
                <a:close/>
                <a:moveTo>
                  <a:pt x="262409" y="125266"/>
                </a:moveTo>
                <a:lnTo>
                  <a:pt x="262409" y="131201"/>
                </a:lnTo>
                <a:lnTo>
                  <a:pt x="256474" y="131201"/>
                </a:lnTo>
                <a:lnTo>
                  <a:pt x="256474" y="125266"/>
                </a:lnTo>
                <a:close/>
                <a:moveTo>
                  <a:pt x="268656" y="125266"/>
                </a:moveTo>
                <a:lnTo>
                  <a:pt x="268656" y="131201"/>
                </a:lnTo>
                <a:lnTo>
                  <a:pt x="262721" y="131201"/>
                </a:lnTo>
                <a:lnTo>
                  <a:pt x="262721" y="125266"/>
                </a:lnTo>
                <a:close/>
                <a:moveTo>
                  <a:pt x="274904" y="125266"/>
                </a:moveTo>
                <a:lnTo>
                  <a:pt x="274904" y="131201"/>
                </a:lnTo>
                <a:lnTo>
                  <a:pt x="268968" y="131201"/>
                </a:lnTo>
                <a:lnTo>
                  <a:pt x="268968" y="125266"/>
                </a:lnTo>
                <a:close/>
                <a:moveTo>
                  <a:pt x="6251" y="131513"/>
                </a:moveTo>
                <a:lnTo>
                  <a:pt x="6251" y="137449"/>
                </a:lnTo>
                <a:lnTo>
                  <a:pt x="315" y="137449"/>
                </a:lnTo>
                <a:lnTo>
                  <a:pt x="315" y="131513"/>
                </a:lnTo>
                <a:close/>
                <a:moveTo>
                  <a:pt x="12498" y="131513"/>
                </a:moveTo>
                <a:lnTo>
                  <a:pt x="12498" y="137449"/>
                </a:lnTo>
                <a:lnTo>
                  <a:pt x="6562" y="137449"/>
                </a:lnTo>
                <a:lnTo>
                  <a:pt x="6562" y="131513"/>
                </a:lnTo>
                <a:close/>
                <a:moveTo>
                  <a:pt x="18745" y="131513"/>
                </a:moveTo>
                <a:lnTo>
                  <a:pt x="18745" y="137449"/>
                </a:lnTo>
                <a:lnTo>
                  <a:pt x="12810" y="137449"/>
                </a:lnTo>
                <a:lnTo>
                  <a:pt x="12810" y="131513"/>
                </a:lnTo>
                <a:close/>
                <a:moveTo>
                  <a:pt x="24992" y="131513"/>
                </a:moveTo>
                <a:lnTo>
                  <a:pt x="24992" y="137449"/>
                </a:lnTo>
                <a:lnTo>
                  <a:pt x="19058" y="137449"/>
                </a:lnTo>
                <a:lnTo>
                  <a:pt x="19058" y="131513"/>
                </a:lnTo>
                <a:close/>
                <a:moveTo>
                  <a:pt x="31241" y="131513"/>
                </a:moveTo>
                <a:lnTo>
                  <a:pt x="31241" y="137449"/>
                </a:lnTo>
                <a:lnTo>
                  <a:pt x="25305" y="137449"/>
                </a:lnTo>
                <a:lnTo>
                  <a:pt x="25305" y="131513"/>
                </a:lnTo>
                <a:close/>
                <a:moveTo>
                  <a:pt x="37489" y="131513"/>
                </a:moveTo>
                <a:lnTo>
                  <a:pt x="37489" y="137449"/>
                </a:lnTo>
                <a:lnTo>
                  <a:pt x="31553" y="137449"/>
                </a:lnTo>
                <a:lnTo>
                  <a:pt x="31553" y="131513"/>
                </a:lnTo>
                <a:close/>
                <a:moveTo>
                  <a:pt x="43737" y="131513"/>
                </a:moveTo>
                <a:lnTo>
                  <a:pt x="43737" y="137449"/>
                </a:lnTo>
                <a:lnTo>
                  <a:pt x="37802" y="137449"/>
                </a:lnTo>
                <a:lnTo>
                  <a:pt x="37802" y="131513"/>
                </a:lnTo>
                <a:close/>
                <a:moveTo>
                  <a:pt x="49985" y="131513"/>
                </a:moveTo>
                <a:lnTo>
                  <a:pt x="49985" y="137449"/>
                </a:lnTo>
                <a:lnTo>
                  <a:pt x="44049" y="137449"/>
                </a:lnTo>
                <a:lnTo>
                  <a:pt x="44049" y="131513"/>
                </a:lnTo>
                <a:close/>
                <a:moveTo>
                  <a:pt x="56232" y="131513"/>
                </a:moveTo>
                <a:lnTo>
                  <a:pt x="56232" y="137449"/>
                </a:lnTo>
                <a:lnTo>
                  <a:pt x="50296" y="137449"/>
                </a:lnTo>
                <a:lnTo>
                  <a:pt x="50296" y="131513"/>
                </a:lnTo>
                <a:close/>
                <a:moveTo>
                  <a:pt x="62480" y="131513"/>
                </a:moveTo>
                <a:lnTo>
                  <a:pt x="62480" y="137449"/>
                </a:lnTo>
                <a:lnTo>
                  <a:pt x="56545" y="137449"/>
                </a:lnTo>
                <a:lnTo>
                  <a:pt x="56545" y="131513"/>
                </a:lnTo>
                <a:close/>
                <a:moveTo>
                  <a:pt x="68727" y="131513"/>
                </a:moveTo>
                <a:lnTo>
                  <a:pt x="68727" y="137449"/>
                </a:lnTo>
                <a:lnTo>
                  <a:pt x="62792" y="137449"/>
                </a:lnTo>
                <a:lnTo>
                  <a:pt x="62792" y="131513"/>
                </a:lnTo>
                <a:close/>
                <a:moveTo>
                  <a:pt x="74975" y="131513"/>
                </a:moveTo>
                <a:lnTo>
                  <a:pt x="74975" y="137449"/>
                </a:lnTo>
                <a:lnTo>
                  <a:pt x="69039" y="137449"/>
                </a:lnTo>
                <a:lnTo>
                  <a:pt x="69039" y="131513"/>
                </a:lnTo>
                <a:close/>
                <a:moveTo>
                  <a:pt x="81223" y="131513"/>
                </a:moveTo>
                <a:lnTo>
                  <a:pt x="81223" y="137449"/>
                </a:lnTo>
                <a:lnTo>
                  <a:pt x="75286" y="137449"/>
                </a:lnTo>
                <a:lnTo>
                  <a:pt x="75286" y="131513"/>
                </a:lnTo>
                <a:close/>
                <a:moveTo>
                  <a:pt x="87470" y="131513"/>
                </a:moveTo>
                <a:lnTo>
                  <a:pt x="87470" y="137449"/>
                </a:lnTo>
                <a:lnTo>
                  <a:pt x="81535" y="137449"/>
                </a:lnTo>
                <a:lnTo>
                  <a:pt x="81535" y="131513"/>
                </a:lnTo>
                <a:close/>
                <a:moveTo>
                  <a:pt x="93718" y="131513"/>
                </a:moveTo>
                <a:lnTo>
                  <a:pt x="93718" y="137449"/>
                </a:lnTo>
                <a:lnTo>
                  <a:pt x="87784" y="137449"/>
                </a:lnTo>
                <a:lnTo>
                  <a:pt x="87784" y="131513"/>
                </a:lnTo>
                <a:close/>
                <a:moveTo>
                  <a:pt x="99967" y="131513"/>
                </a:moveTo>
                <a:lnTo>
                  <a:pt x="99967" y="137449"/>
                </a:lnTo>
                <a:lnTo>
                  <a:pt x="94031" y="137449"/>
                </a:lnTo>
                <a:lnTo>
                  <a:pt x="94031" y="131513"/>
                </a:lnTo>
                <a:close/>
                <a:moveTo>
                  <a:pt x="106214" y="131513"/>
                </a:moveTo>
                <a:lnTo>
                  <a:pt x="106214" y="137449"/>
                </a:lnTo>
                <a:lnTo>
                  <a:pt x="100278" y="137449"/>
                </a:lnTo>
                <a:lnTo>
                  <a:pt x="100278" y="131513"/>
                </a:lnTo>
                <a:close/>
                <a:moveTo>
                  <a:pt x="112461" y="131513"/>
                </a:moveTo>
                <a:lnTo>
                  <a:pt x="112461" y="137449"/>
                </a:lnTo>
                <a:lnTo>
                  <a:pt x="106527" y="137449"/>
                </a:lnTo>
                <a:lnTo>
                  <a:pt x="106527" y="131513"/>
                </a:lnTo>
                <a:close/>
                <a:moveTo>
                  <a:pt x="118710" y="131513"/>
                </a:moveTo>
                <a:lnTo>
                  <a:pt x="118710" y="137449"/>
                </a:lnTo>
                <a:lnTo>
                  <a:pt x="112774" y="137449"/>
                </a:lnTo>
                <a:lnTo>
                  <a:pt x="112774" y="131513"/>
                </a:lnTo>
                <a:close/>
                <a:moveTo>
                  <a:pt x="124957" y="131513"/>
                </a:moveTo>
                <a:lnTo>
                  <a:pt x="124957" y="137449"/>
                </a:lnTo>
                <a:lnTo>
                  <a:pt x="119021" y="137449"/>
                </a:lnTo>
                <a:lnTo>
                  <a:pt x="119021" y="131513"/>
                </a:lnTo>
                <a:close/>
                <a:moveTo>
                  <a:pt x="131204" y="131513"/>
                </a:moveTo>
                <a:lnTo>
                  <a:pt x="131204" y="137449"/>
                </a:lnTo>
                <a:lnTo>
                  <a:pt x="125270" y="137449"/>
                </a:lnTo>
                <a:lnTo>
                  <a:pt x="125270" y="131513"/>
                </a:lnTo>
                <a:close/>
                <a:moveTo>
                  <a:pt x="137451" y="131513"/>
                </a:moveTo>
                <a:lnTo>
                  <a:pt x="137451" y="137449"/>
                </a:lnTo>
                <a:lnTo>
                  <a:pt x="131517" y="137449"/>
                </a:lnTo>
                <a:lnTo>
                  <a:pt x="131517" y="131513"/>
                </a:lnTo>
                <a:close/>
                <a:moveTo>
                  <a:pt x="143702" y="131513"/>
                </a:moveTo>
                <a:lnTo>
                  <a:pt x="143702" y="137449"/>
                </a:lnTo>
                <a:lnTo>
                  <a:pt x="137766" y="137449"/>
                </a:lnTo>
                <a:lnTo>
                  <a:pt x="137766" y="131513"/>
                </a:lnTo>
                <a:close/>
                <a:moveTo>
                  <a:pt x="149949" y="131513"/>
                </a:moveTo>
                <a:lnTo>
                  <a:pt x="149949" y="137449"/>
                </a:lnTo>
                <a:lnTo>
                  <a:pt x="144015" y="137449"/>
                </a:lnTo>
                <a:lnTo>
                  <a:pt x="144015" y="131513"/>
                </a:lnTo>
                <a:close/>
                <a:moveTo>
                  <a:pt x="156196" y="131513"/>
                </a:moveTo>
                <a:lnTo>
                  <a:pt x="156196" y="137449"/>
                </a:lnTo>
                <a:lnTo>
                  <a:pt x="150262" y="137449"/>
                </a:lnTo>
                <a:lnTo>
                  <a:pt x="150262" y="131513"/>
                </a:lnTo>
                <a:close/>
                <a:moveTo>
                  <a:pt x="162445" y="131513"/>
                </a:moveTo>
                <a:lnTo>
                  <a:pt x="162445" y="137449"/>
                </a:lnTo>
                <a:lnTo>
                  <a:pt x="156509" y="137449"/>
                </a:lnTo>
                <a:lnTo>
                  <a:pt x="156509" y="131513"/>
                </a:lnTo>
                <a:close/>
                <a:moveTo>
                  <a:pt x="168692" y="131513"/>
                </a:moveTo>
                <a:lnTo>
                  <a:pt x="168692" y="137449"/>
                </a:lnTo>
                <a:lnTo>
                  <a:pt x="162756" y="137449"/>
                </a:lnTo>
                <a:lnTo>
                  <a:pt x="162756" y="131513"/>
                </a:lnTo>
                <a:close/>
                <a:moveTo>
                  <a:pt x="174939" y="131513"/>
                </a:moveTo>
                <a:lnTo>
                  <a:pt x="174939" y="137449"/>
                </a:lnTo>
                <a:lnTo>
                  <a:pt x="169005" y="137449"/>
                </a:lnTo>
                <a:lnTo>
                  <a:pt x="169005" y="131513"/>
                </a:lnTo>
                <a:close/>
                <a:moveTo>
                  <a:pt x="181186" y="131513"/>
                </a:moveTo>
                <a:lnTo>
                  <a:pt x="181186" y="137449"/>
                </a:lnTo>
                <a:lnTo>
                  <a:pt x="175252" y="137449"/>
                </a:lnTo>
                <a:lnTo>
                  <a:pt x="175252" y="131513"/>
                </a:lnTo>
                <a:close/>
                <a:moveTo>
                  <a:pt x="187433" y="131513"/>
                </a:moveTo>
                <a:lnTo>
                  <a:pt x="187433" y="137449"/>
                </a:lnTo>
                <a:lnTo>
                  <a:pt x="181499" y="137449"/>
                </a:lnTo>
                <a:lnTo>
                  <a:pt x="181499" y="131513"/>
                </a:lnTo>
                <a:close/>
                <a:moveTo>
                  <a:pt x="193682" y="131513"/>
                </a:moveTo>
                <a:lnTo>
                  <a:pt x="193682" y="137449"/>
                </a:lnTo>
                <a:lnTo>
                  <a:pt x="187746" y="137449"/>
                </a:lnTo>
                <a:lnTo>
                  <a:pt x="187746" y="131513"/>
                </a:lnTo>
                <a:close/>
                <a:moveTo>
                  <a:pt x="199931" y="131513"/>
                </a:moveTo>
                <a:lnTo>
                  <a:pt x="199931" y="137449"/>
                </a:lnTo>
                <a:lnTo>
                  <a:pt x="193996" y="137449"/>
                </a:lnTo>
                <a:lnTo>
                  <a:pt x="193996" y="131513"/>
                </a:lnTo>
                <a:close/>
                <a:moveTo>
                  <a:pt x="206180" y="131513"/>
                </a:moveTo>
                <a:lnTo>
                  <a:pt x="206180" y="137449"/>
                </a:lnTo>
                <a:lnTo>
                  <a:pt x="200244" y="137449"/>
                </a:lnTo>
                <a:lnTo>
                  <a:pt x="200244" y="131513"/>
                </a:lnTo>
                <a:close/>
                <a:moveTo>
                  <a:pt x="212427" y="131513"/>
                </a:moveTo>
                <a:lnTo>
                  <a:pt x="212427" y="137449"/>
                </a:lnTo>
                <a:lnTo>
                  <a:pt x="206491" y="137449"/>
                </a:lnTo>
                <a:lnTo>
                  <a:pt x="206491" y="131513"/>
                </a:lnTo>
                <a:close/>
                <a:moveTo>
                  <a:pt x="218674" y="131513"/>
                </a:moveTo>
                <a:lnTo>
                  <a:pt x="218674" y="137449"/>
                </a:lnTo>
                <a:lnTo>
                  <a:pt x="212739" y="137449"/>
                </a:lnTo>
                <a:lnTo>
                  <a:pt x="212739" y="131513"/>
                </a:lnTo>
                <a:close/>
                <a:moveTo>
                  <a:pt x="224921" y="131513"/>
                </a:moveTo>
                <a:lnTo>
                  <a:pt x="224921" y="137449"/>
                </a:lnTo>
                <a:lnTo>
                  <a:pt x="218987" y="137449"/>
                </a:lnTo>
                <a:lnTo>
                  <a:pt x="218987" y="131513"/>
                </a:lnTo>
                <a:close/>
                <a:moveTo>
                  <a:pt x="231170" y="131513"/>
                </a:moveTo>
                <a:lnTo>
                  <a:pt x="231170" y="137449"/>
                </a:lnTo>
                <a:lnTo>
                  <a:pt x="225234" y="137449"/>
                </a:lnTo>
                <a:lnTo>
                  <a:pt x="225234" y="131513"/>
                </a:lnTo>
                <a:close/>
                <a:moveTo>
                  <a:pt x="237417" y="131513"/>
                </a:moveTo>
                <a:lnTo>
                  <a:pt x="237417" y="137449"/>
                </a:lnTo>
                <a:lnTo>
                  <a:pt x="231481" y="137449"/>
                </a:lnTo>
                <a:lnTo>
                  <a:pt x="231481" y="131513"/>
                </a:lnTo>
                <a:close/>
                <a:moveTo>
                  <a:pt x="243664" y="131513"/>
                </a:moveTo>
                <a:lnTo>
                  <a:pt x="243664" y="137449"/>
                </a:lnTo>
                <a:lnTo>
                  <a:pt x="237729" y="137449"/>
                </a:lnTo>
                <a:lnTo>
                  <a:pt x="237729" y="131513"/>
                </a:lnTo>
                <a:close/>
                <a:moveTo>
                  <a:pt x="249911" y="131513"/>
                </a:moveTo>
                <a:lnTo>
                  <a:pt x="249911" y="137449"/>
                </a:lnTo>
                <a:lnTo>
                  <a:pt x="243977" y="137449"/>
                </a:lnTo>
                <a:lnTo>
                  <a:pt x="243977" y="131513"/>
                </a:lnTo>
                <a:close/>
                <a:moveTo>
                  <a:pt x="256161" y="131513"/>
                </a:moveTo>
                <a:lnTo>
                  <a:pt x="256161" y="137449"/>
                </a:lnTo>
                <a:lnTo>
                  <a:pt x="250225" y="137449"/>
                </a:lnTo>
                <a:lnTo>
                  <a:pt x="250225" y="131513"/>
                </a:lnTo>
                <a:close/>
                <a:moveTo>
                  <a:pt x="262409" y="131513"/>
                </a:moveTo>
                <a:lnTo>
                  <a:pt x="262409" y="137449"/>
                </a:lnTo>
                <a:lnTo>
                  <a:pt x="256474" y="137449"/>
                </a:lnTo>
                <a:lnTo>
                  <a:pt x="256474" y="131513"/>
                </a:lnTo>
                <a:close/>
                <a:moveTo>
                  <a:pt x="268656" y="131513"/>
                </a:moveTo>
                <a:lnTo>
                  <a:pt x="268656" y="137449"/>
                </a:lnTo>
                <a:lnTo>
                  <a:pt x="262721" y="137449"/>
                </a:lnTo>
                <a:lnTo>
                  <a:pt x="262721" y="131513"/>
                </a:lnTo>
                <a:close/>
                <a:moveTo>
                  <a:pt x="274904" y="131513"/>
                </a:moveTo>
                <a:lnTo>
                  <a:pt x="274904" y="137449"/>
                </a:lnTo>
                <a:lnTo>
                  <a:pt x="268968" y="137449"/>
                </a:lnTo>
                <a:lnTo>
                  <a:pt x="268968" y="131513"/>
                </a:lnTo>
                <a:close/>
                <a:moveTo>
                  <a:pt x="6251" y="137760"/>
                </a:moveTo>
                <a:lnTo>
                  <a:pt x="6251" y="143697"/>
                </a:lnTo>
                <a:lnTo>
                  <a:pt x="315" y="143697"/>
                </a:lnTo>
                <a:lnTo>
                  <a:pt x="315" y="137760"/>
                </a:lnTo>
                <a:close/>
                <a:moveTo>
                  <a:pt x="12498" y="137760"/>
                </a:moveTo>
                <a:lnTo>
                  <a:pt x="12498" y="143697"/>
                </a:lnTo>
                <a:lnTo>
                  <a:pt x="6562" y="143697"/>
                </a:lnTo>
                <a:lnTo>
                  <a:pt x="6562" y="137760"/>
                </a:lnTo>
                <a:close/>
                <a:moveTo>
                  <a:pt x="18745" y="137760"/>
                </a:moveTo>
                <a:lnTo>
                  <a:pt x="18745" y="143697"/>
                </a:lnTo>
                <a:lnTo>
                  <a:pt x="12810" y="143697"/>
                </a:lnTo>
                <a:lnTo>
                  <a:pt x="12810" y="137760"/>
                </a:lnTo>
                <a:close/>
                <a:moveTo>
                  <a:pt x="24992" y="137760"/>
                </a:moveTo>
                <a:lnTo>
                  <a:pt x="24992" y="143697"/>
                </a:lnTo>
                <a:lnTo>
                  <a:pt x="19058" y="143697"/>
                </a:lnTo>
                <a:lnTo>
                  <a:pt x="19058" y="137760"/>
                </a:lnTo>
                <a:close/>
                <a:moveTo>
                  <a:pt x="31241" y="137760"/>
                </a:moveTo>
                <a:lnTo>
                  <a:pt x="31241" y="143697"/>
                </a:lnTo>
                <a:lnTo>
                  <a:pt x="25305" y="143697"/>
                </a:lnTo>
                <a:lnTo>
                  <a:pt x="25305" y="137760"/>
                </a:lnTo>
                <a:close/>
                <a:moveTo>
                  <a:pt x="37489" y="137760"/>
                </a:moveTo>
                <a:lnTo>
                  <a:pt x="37489" y="143697"/>
                </a:lnTo>
                <a:lnTo>
                  <a:pt x="31553" y="143697"/>
                </a:lnTo>
                <a:lnTo>
                  <a:pt x="31553" y="137760"/>
                </a:lnTo>
                <a:close/>
                <a:moveTo>
                  <a:pt x="43737" y="137760"/>
                </a:moveTo>
                <a:lnTo>
                  <a:pt x="43737" y="143697"/>
                </a:lnTo>
                <a:lnTo>
                  <a:pt x="37802" y="143697"/>
                </a:lnTo>
                <a:lnTo>
                  <a:pt x="37802" y="137760"/>
                </a:lnTo>
                <a:close/>
                <a:moveTo>
                  <a:pt x="49985" y="137760"/>
                </a:moveTo>
                <a:lnTo>
                  <a:pt x="49985" y="143697"/>
                </a:lnTo>
                <a:lnTo>
                  <a:pt x="44049" y="143697"/>
                </a:lnTo>
                <a:lnTo>
                  <a:pt x="44049" y="137760"/>
                </a:lnTo>
                <a:close/>
                <a:moveTo>
                  <a:pt x="56232" y="137760"/>
                </a:moveTo>
                <a:lnTo>
                  <a:pt x="56232" y="143697"/>
                </a:lnTo>
                <a:lnTo>
                  <a:pt x="50296" y="143697"/>
                </a:lnTo>
                <a:lnTo>
                  <a:pt x="50296" y="137760"/>
                </a:lnTo>
                <a:close/>
                <a:moveTo>
                  <a:pt x="62480" y="137760"/>
                </a:moveTo>
                <a:lnTo>
                  <a:pt x="62480" y="143697"/>
                </a:lnTo>
                <a:lnTo>
                  <a:pt x="56545" y="143697"/>
                </a:lnTo>
                <a:lnTo>
                  <a:pt x="56545" y="137760"/>
                </a:lnTo>
                <a:close/>
                <a:moveTo>
                  <a:pt x="68727" y="137760"/>
                </a:moveTo>
                <a:lnTo>
                  <a:pt x="68727" y="143697"/>
                </a:lnTo>
                <a:lnTo>
                  <a:pt x="62792" y="143697"/>
                </a:lnTo>
                <a:lnTo>
                  <a:pt x="62792" y="137760"/>
                </a:lnTo>
                <a:close/>
                <a:moveTo>
                  <a:pt x="74975" y="137760"/>
                </a:moveTo>
                <a:lnTo>
                  <a:pt x="74975" y="143697"/>
                </a:lnTo>
                <a:lnTo>
                  <a:pt x="69039" y="143697"/>
                </a:lnTo>
                <a:lnTo>
                  <a:pt x="69039" y="137760"/>
                </a:lnTo>
                <a:close/>
                <a:moveTo>
                  <a:pt x="81223" y="137760"/>
                </a:moveTo>
                <a:lnTo>
                  <a:pt x="81223" y="143697"/>
                </a:lnTo>
                <a:lnTo>
                  <a:pt x="75286" y="143697"/>
                </a:lnTo>
                <a:lnTo>
                  <a:pt x="75286" y="137760"/>
                </a:lnTo>
                <a:close/>
                <a:moveTo>
                  <a:pt x="87470" y="137760"/>
                </a:moveTo>
                <a:lnTo>
                  <a:pt x="87470" y="143697"/>
                </a:lnTo>
                <a:lnTo>
                  <a:pt x="81535" y="143697"/>
                </a:lnTo>
                <a:lnTo>
                  <a:pt x="81535" y="137760"/>
                </a:lnTo>
                <a:close/>
                <a:moveTo>
                  <a:pt x="93718" y="137760"/>
                </a:moveTo>
                <a:lnTo>
                  <a:pt x="93718" y="143697"/>
                </a:lnTo>
                <a:lnTo>
                  <a:pt x="87784" y="143697"/>
                </a:lnTo>
                <a:lnTo>
                  <a:pt x="87784" y="137760"/>
                </a:lnTo>
                <a:close/>
                <a:moveTo>
                  <a:pt x="99967" y="137760"/>
                </a:moveTo>
                <a:lnTo>
                  <a:pt x="99967" y="143697"/>
                </a:lnTo>
                <a:lnTo>
                  <a:pt x="94031" y="143697"/>
                </a:lnTo>
                <a:lnTo>
                  <a:pt x="94031" y="137760"/>
                </a:lnTo>
                <a:close/>
                <a:moveTo>
                  <a:pt x="106214" y="137760"/>
                </a:moveTo>
                <a:lnTo>
                  <a:pt x="106214" y="143697"/>
                </a:lnTo>
                <a:lnTo>
                  <a:pt x="100278" y="143697"/>
                </a:lnTo>
                <a:lnTo>
                  <a:pt x="100278" y="137760"/>
                </a:lnTo>
                <a:close/>
                <a:moveTo>
                  <a:pt x="112461" y="137760"/>
                </a:moveTo>
                <a:lnTo>
                  <a:pt x="112461" y="143697"/>
                </a:lnTo>
                <a:lnTo>
                  <a:pt x="106527" y="143697"/>
                </a:lnTo>
                <a:lnTo>
                  <a:pt x="106527" y="137760"/>
                </a:lnTo>
                <a:close/>
                <a:moveTo>
                  <a:pt x="118710" y="137760"/>
                </a:moveTo>
                <a:lnTo>
                  <a:pt x="118710" y="143697"/>
                </a:lnTo>
                <a:lnTo>
                  <a:pt x="112774" y="143697"/>
                </a:lnTo>
                <a:lnTo>
                  <a:pt x="112774" y="137760"/>
                </a:lnTo>
                <a:close/>
                <a:moveTo>
                  <a:pt x="124957" y="137760"/>
                </a:moveTo>
                <a:lnTo>
                  <a:pt x="124957" y="143697"/>
                </a:lnTo>
                <a:lnTo>
                  <a:pt x="119021" y="143697"/>
                </a:lnTo>
                <a:lnTo>
                  <a:pt x="119021" y="137760"/>
                </a:lnTo>
                <a:close/>
                <a:moveTo>
                  <a:pt x="131204" y="137760"/>
                </a:moveTo>
                <a:lnTo>
                  <a:pt x="131204" y="143697"/>
                </a:lnTo>
                <a:lnTo>
                  <a:pt x="125270" y="143697"/>
                </a:lnTo>
                <a:lnTo>
                  <a:pt x="125270" y="137760"/>
                </a:lnTo>
                <a:close/>
                <a:moveTo>
                  <a:pt x="137451" y="137760"/>
                </a:moveTo>
                <a:lnTo>
                  <a:pt x="137451" y="143697"/>
                </a:lnTo>
                <a:lnTo>
                  <a:pt x="131517" y="143697"/>
                </a:lnTo>
                <a:lnTo>
                  <a:pt x="131517" y="137760"/>
                </a:lnTo>
                <a:close/>
                <a:moveTo>
                  <a:pt x="143702" y="137760"/>
                </a:moveTo>
                <a:lnTo>
                  <a:pt x="143702" y="143697"/>
                </a:lnTo>
                <a:lnTo>
                  <a:pt x="137766" y="143697"/>
                </a:lnTo>
                <a:lnTo>
                  <a:pt x="137766" y="137760"/>
                </a:lnTo>
                <a:close/>
                <a:moveTo>
                  <a:pt x="149949" y="137760"/>
                </a:moveTo>
                <a:lnTo>
                  <a:pt x="149949" y="143697"/>
                </a:lnTo>
                <a:lnTo>
                  <a:pt x="144015" y="143697"/>
                </a:lnTo>
                <a:lnTo>
                  <a:pt x="144015" y="137760"/>
                </a:lnTo>
                <a:close/>
                <a:moveTo>
                  <a:pt x="156196" y="137760"/>
                </a:moveTo>
                <a:lnTo>
                  <a:pt x="156196" y="143697"/>
                </a:lnTo>
                <a:lnTo>
                  <a:pt x="150262" y="143697"/>
                </a:lnTo>
                <a:lnTo>
                  <a:pt x="150262" y="137760"/>
                </a:lnTo>
                <a:close/>
                <a:moveTo>
                  <a:pt x="162445" y="137760"/>
                </a:moveTo>
                <a:lnTo>
                  <a:pt x="162445" y="143697"/>
                </a:lnTo>
                <a:lnTo>
                  <a:pt x="156509" y="143697"/>
                </a:lnTo>
                <a:lnTo>
                  <a:pt x="156509" y="137760"/>
                </a:lnTo>
                <a:close/>
                <a:moveTo>
                  <a:pt x="168692" y="137760"/>
                </a:moveTo>
                <a:lnTo>
                  <a:pt x="168692" y="143697"/>
                </a:lnTo>
                <a:lnTo>
                  <a:pt x="162756" y="143697"/>
                </a:lnTo>
                <a:lnTo>
                  <a:pt x="162756" y="137760"/>
                </a:lnTo>
                <a:close/>
                <a:moveTo>
                  <a:pt x="174939" y="137760"/>
                </a:moveTo>
                <a:lnTo>
                  <a:pt x="174939" y="143697"/>
                </a:lnTo>
                <a:lnTo>
                  <a:pt x="169005" y="143697"/>
                </a:lnTo>
                <a:lnTo>
                  <a:pt x="169005" y="137760"/>
                </a:lnTo>
                <a:close/>
                <a:moveTo>
                  <a:pt x="181186" y="137760"/>
                </a:moveTo>
                <a:lnTo>
                  <a:pt x="181186" y="143697"/>
                </a:lnTo>
                <a:lnTo>
                  <a:pt x="175252" y="143697"/>
                </a:lnTo>
                <a:lnTo>
                  <a:pt x="175252" y="137760"/>
                </a:lnTo>
                <a:close/>
                <a:moveTo>
                  <a:pt x="187433" y="137760"/>
                </a:moveTo>
                <a:lnTo>
                  <a:pt x="187433" y="143697"/>
                </a:lnTo>
                <a:lnTo>
                  <a:pt x="181499" y="143697"/>
                </a:lnTo>
                <a:lnTo>
                  <a:pt x="181499" y="137760"/>
                </a:lnTo>
                <a:close/>
                <a:moveTo>
                  <a:pt x="193682" y="137760"/>
                </a:moveTo>
                <a:lnTo>
                  <a:pt x="193682" y="143697"/>
                </a:lnTo>
                <a:lnTo>
                  <a:pt x="187746" y="143697"/>
                </a:lnTo>
                <a:lnTo>
                  <a:pt x="187746" y="137760"/>
                </a:lnTo>
                <a:close/>
                <a:moveTo>
                  <a:pt x="199931" y="137760"/>
                </a:moveTo>
                <a:lnTo>
                  <a:pt x="199931" y="143697"/>
                </a:lnTo>
                <a:lnTo>
                  <a:pt x="193996" y="143697"/>
                </a:lnTo>
                <a:lnTo>
                  <a:pt x="193996" y="137760"/>
                </a:lnTo>
                <a:close/>
                <a:moveTo>
                  <a:pt x="206180" y="137760"/>
                </a:moveTo>
                <a:lnTo>
                  <a:pt x="206180" y="143697"/>
                </a:lnTo>
                <a:lnTo>
                  <a:pt x="200244" y="143697"/>
                </a:lnTo>
                <a:lnTo>
                  <a:pt x="200244" y="137760"/>
                </a:lnTo>
                <a:close/>
                <a:moveTo>
                  <a:pt x="212427" y="137760"/>
                </a:moveTo>
                <a:lnTo>
                  <a:pt x="212427" y="143697"/>
                </a:lnTo>
                <a:lnTo>
                  <a:pt x="206491" y="143697"/>
                </a:lnTo>
                <a:lnTo>
                  <a:pt x="206491" y="137760"/>
                </a:lnTo>
                <a:close/>
                <a:moveTo>
                  <a:pt x="218674" y="137760"/>
                </a:moveTo>
                <a:lnTo>
                  <a:pt x="218674" y="143697"/>
                </a:lnTo>
                <a:lnTo>
                  <a:pt x="212739" y="143697"/>
                </a:lnTo>
                <a:lnTo>
                  <a:pt x="212739" y="137760"/>
                </a:lnTo>
                <a:close/>
                <a:moveTo>
                  <a:pt x="224921" y="137760"/>
                </a:moveTo>
                <a:lnTo>
                  <a:pt x="224921" y="143697"/>
                </a:lnTo>
                <a:lnTo>
                  <a:pt x="218987" y="143697"/>
                </a:lnTo>
                <a:lnTo>
                  <a:pt x="218987" y="137760"/>
                </a:lnTo>
                <a:close/>
                <a:moveTo>
                  <a:pt x="231170" y="137760"/>
                </a:moveTo>
                <a:lnTo>
                  <a:pt x="231170" y="143697"/>
                </a:lnTo>
                <a:lnTo>
                  <a:pt x="225234" y="143697"/>
                </a:lnTo>
                <a:lnTo>
                  <a:pt x="225234" y="137760"/>
                </a:lnTo>
                <a:close/>
                <a:moveTo>
                  <a:pt x="237417" y="137760"/>
                </a:moveTo>
                <a:lnTo>
                  <a:pt x="237417" y="143697"/>
                </a:lnTo>
                <a:lnTo>
                  <a:pt x="231481" y="143697"/>
                </a:lnTo>
                <a:lnTo>
                  <a:pt x="231481" y="137760"/>
                </a:lnTo>
                <a:close/>
                <a:moveTo>
                  <a:pt x="243664" y="137760"/>
                </a:moveTo>
                <a:lnTo>
                  <a:pt x="243664" y="143697"/>
                </a:lnTo>
                <a:lnTo>
                  <a:pt x="237729" y="143697"/>
                </a:lnTo>
                <a:lnTo>
                  <a:pt x="237729" y="137760"/>
                </a:lnTo>
                <a:close/>
                <a:moveTo>
                  <a:pt x="249911" y="137760"/>
                </a:moveTo>
                <a:lnTo>
                  <a:pt x="249911" y="143697"/>
                </a:lnTo>
                <a:lnTo>
                  <a:pt x="243977" y="143697"/>
                </a:lnTo>
                <a:lnTo>
                  <a:pt x="243977" y="137760"/>
                </a:lnTo>
                <a:close/>
                <a:moveTo>
                  <a:pt x="256161" y="137760"/>
                </a:moveTo>
                <a:lnTo>
                  <a:pt x="256161" y="143697"/>
                </a:lnTo>
                <a:lnTo>
                  <a:pt x="250225" y="143697"/>
                </a:lnTo>
                <a:lnTo>
                  <a:pt x="250225" y="137760"/>
                </a:lnTo>
                <a:close/>
                <a:moveTo>
                  <a:pt x="262409" y="137760"/>
                </a:moveTo>
                <a:lnTo>
                  <a:pt x="262409" y="143697"/>
                </a:lnTo>
                <a:lnTo>
                  <a:pt x="256474" y="143697"/>
                </a:lnTo>
                <a:lnTo>
                  <a:pt x="256474" y="137760"/>
                </a:lnTo>
                <a:close/>
                <a:moveTo>
                  <a:pt x="268656" y="137760"/>
                </a:moveTo>
                <a:lnTo>
                  <a:pt x="268656" y="143697"/>
                </a:lnTo>
                <a:lnTo>
                  <a:pt x="262721" y="143697"/>
                </a:lnTo>
                <a:lnTo>
                  <a:pt x="262721" y="137760"/>
                </a:lnTo>
                <a:close/>
                <a:moveTo>
                  <a:pt x="274904" y="137760"/>
                </a:moveTo>
                <a:lnTo>
                  <a:pt x="274904" y="143697"/>
                </a:lnTo>
                <a:lnTo>
                  <a:pt x="268968" y="143697"/>
                </a:lnTo>
                <a:lnTo>
                  <a:pt x="268968" y="137760"/>
                </a:lnTo>
                <a:close/>
                <a:moveTo>
                  <a:pt x="6251" y="144011"/>
                </a:moveTo>
                <a:lnTo>
                  <a:pt x="6251" y="149945"/>
                </a:lnTo>
                <a:lnTo>
                  <a:pt x="315" y="149945"/>
                </a:lnTo>
                <a:lnTo>
                  <a:pt x="315" y="144011"/>
                </a:lnTo>
                <a:close/>
                <a:moveTo>
                  <a:pt x="12498" y="144011"/>
                </a:moveTo>
                <a:lnTo>
                  <a:pt x="12498" y="149945"/>
                </a:lnTo>
                <a:lnTo>
                  <a:pt x="6562" y="149945"/>
                </a:lnTo>
                <a:lnTo>
                  <a:pt x="6562" y="144011"/>
                </a:lnTo>
                <a:close/>
                <a:moveTo>
                  <a:pt x="18745" y="144011"/>
                </a:moveTo>
                <a:lnTo>
                  <a:pt x="18745" y="149945"/>
                </a:lnTo>
                <a:lnTo>
                  <a:pt x="12810" y="149945"/>
                </a:lnTo>
                <a:lnTo>
                  <a:pt x="12810" y="144011"/>
                </a:lnTo>
                <a:close/>
                <a:moveTo>
                  <a:pt x="24992" y="144011"/>
                </a:moveTo>
                <a:lnTo>
                  <a:pt x="24992" y="149945"/>
                </a:lnTo>
                <a:lnTo>
                  <a:pt x="19058" y="149945"/>
                </a:lnTo>
                <a:lnTo>
                  <a:pt x="19058" y="144011"/>
                </a:lnTo>
                <a:close/>
                <a:moveTo>
                  <a:pt x="31241" y="144011"/>
                </a:moveTo>
                <a:lnTo>
                  <a:pt x="31241" y="149945"/>
                </a:lnTo>
                <a:lnTo>
                  <a:pt x="25305" y="149945"/>
                </a:lnTo>
                <a:lnTo>
                  <a:pt x="25305" y="144011"/>
                </a:lnTo>
                <a:close/>
                <a:moveTo>
                  <a:pt x="37489" y="144011"/>
                </a:moveTo>
                <a:lnTo>
                  <a:pt x="37489" y="149945"/>
                </a:lnTo>
                <a:lnTo>
                  <a:pt x="31553" y="149945"/>
                </a:lnTo>
                <a:lnTo>
                  <a:pt x="31553" y="144011"/>
                </a:lnTo>
                <a:close/>
                <a:moveTo>
                  <a:pt x="43737" y="144011"/>
                </a:moveTo>
                <a:lnTo>
                  <a:pt x="43737" y="149945"/>
                </a:lnTo>
                <a:lnTo>
                  <a:pt x="37802" y="149945"/>
                </a:lnTo>
                <a:lnTo>
                  <a:pt x="37802" y="144011"/>
                </a:lnTo>
                <a:close/>
                <a:moveTo>
                  <a:pt x="49985" y="144011"/>
                </a:moveTo>
                <a:lnTo>
                  <a:pt x="49985" y="149945"/>
                </a:lnTo>
                <a:lnTo>
                  <a:pt x="44049" y="149945"/>
                </a:lnTo>
                <a:lnTo>
                  <a:pt x="44049" y="144011"/>
                </a:lnTo>
                <a:close/>
                <a:moveTo>
                  <a:pt x="56232" y="144011"/>
                </a:moveTo>
                <a:lnTo>
                  <a:pt x="56232" y="149945"/>
                </a:lnTo>
                <a:lnTo>
                  <a:pt x="50296" y="149945"/>
                </a:lnTo>
                <a:lnTo>
                  <a:pt x="50296" y="144011"/>
                </a:lnTo>
                <a:close/>
                <a:moveTo>
                  <a:pt x="62480" y="144011"/>
                </a:moveTo>
                <a:lnTo>
                  <a:pt x="62480" y="149945"/>
                </a:lnTo>
                <a:lnTo>
                  <a:pt x="56545" y="149945"/>
                </a:lnTo>
                <a:lnTo>
                  <a:pt x="56545" y="144011"/>
                </a:lnTo>
                <a:close/>
                <a:moveTo>
                  <a:pt x="68727" y="144011"/>
                </a:moveTo>
                <a:lnTo>
                  <a:pt x="68727" y="149945"/>
                </a:lnTo>
                <a:lnTo>
                  <a:pt x="62792" y="149945"/>
                </a:lnTo>
                <a:lnTo>
                  <a:pt x="62792" y="144011"/>
                </a:lnTo>
                <a:close/>
                <a:moveTo>
                  <a:pt x="74975" y="144011"/>
                </a:moveTo>
                <a:lnTo>
                  <a:pt x="74975" y="149945"/>
                </a:lnTo>
                <a:lnTo>
                  <a:pt x="69039" y="149945"/>
                </a:lnTo>
                <a:lnTo>
                  <a:pt x="69039" y="144011"/>
                </a:lnTo>
                <a:close/>
                <a:moveTo>
                  <a:pt x="81223" y="144011"/>
                </a:moveTo>
                <a:lnTo>
                  <a:pt x="81223" y="149945"/>
                </a:lnTo>
                <a:lnTo>
                  <a:pt x="75286" y="149945"/>
                </a:lnTo>
                <a:lnTo>
                  <a:pt x="75286" y="144011"/>
                </a:lnTo>
                <a:close/>
                <a:moveTo>
                  <a:pt x="87470" y="144011"/>
                </a:moveTo>
                <a:lnTo>
                  <a:pt x="87470" y="149945"/>
                </a:lnTo>
                <a:lnTo>
                  <a:pt x="81535" y="149945"/>
                </a:lnTo>
                <a:lnTo>
                  <a:pt x="81535" y="144011"/>
                </a:lnTo>
                <a:close/>
                <a:moveTo>
                  <a:pt x="93718" y="144011"/>
                </a:moveTo>
                <a:lnTo>
                  <a:pt x="93718" y="149945"/>
                </a:lnTo>
                <a:lnTo>
                  <a:pt x="87784" y="149945"/>
                </a:lnTo>
                <a:lnTo>
                  <a:pt x="87784" y="144011"/>
                </a:lnTo>
                <a:close/>
                <a:moveTo>
                  <a:pt x="99967" y="144011"/>
                </a:moveTo>
                <a:lnTo>
                  <a:pt x="99967" y="149945"/>
                </a:lnTo>
                <a:lnTo>
                  <a:pt x="94031" y="149945"/>
                </a:lnTo>
                <a:lnTo>
                  <a:pt x="94031" y="144011"/>
                </a:lnTo>
                <a:close/>
                <a:moveTo>
                  <a:pt x="106214" y="144011"/>
                </a:moveTo>
                <a:lnTo>
                  <a:pt x="106214" y="149945"/>
                </a:lnTo>
                <a:lnTo>
                  <a:pt x="100278" y="149945"/>
                </a:lnTo>
                <a:lnTo>
                  <a:pt x="100278" y="144011"/>
                </a:lnTo>
                <a:close/>
                <a:moveTo>
                  <a:pt x="112461" y="144011"/>
                </a:moveTo>
                <a:lnTo>
                  <a:pt x="112461" y="149945"/>
                </a:lnTo>
                <a:lnTo>
                  <a:pt x="106527" y="149945"/>
                </a:lnTo>
                <a:lnTo>
                  <a:pt x="106527" y="144011"/>
                </a:lnTo>
                <a:close/>
                <a:moveTo>
                  <a:pt x="118710" y="144011"/>
                </a:moveTo>
                <a:lnTo>
                  <a:pt x="118710" y="149945"/>
                </a:lnTo>
                <a:lnTo>
                  <a:pt x="112774" y="149945"/>
                </a:lnTo>
                <a:lnTo>
                  <a:pt x="112774" y="144011"/>
                </a:lnTo>
                <a:close/>
                <a:moveTo>
                  <a:pt x="124957" y="144011"/>
                </a:moveTo>
                <a:lnTo>
                  <a:pt x="124957" y="149945"/>
                </a:lnTo>
                <a:lnTo>
                  <a:pt x="119021" y="149945"/>
                </a:lnTo>
                <a:lnTo>
                  <a:pt x="119021" y="144011"/>
                </a:lnTo>
                <a:close/>
                <a:moveTo>
                  <a:pt x="131204" y="144011"/>
                </a:moveTo>
                <a:lnTo>
                  <a:pt x="131204" y="149945"/>
                </a:lnTo>
                <a:lnTo>
                  <a:pt x="125270" y="149945"/>
                </a:lnTo>
                <a:lnTo>
                  <a:pt x="125270" y="144011"/>
                </a:lnTo>
                <a:close/>
                <a:moveTo>
                  <a:pt x="137451" y="144011"/>
                </a:moveTo>
                <a:lnTo>
                  <a:pt x="137451" y="149945"/>
                </a:lnTo>
                <a:lnTo>
                  <a:pt x="131517" y="149945"/>
                </a:lnTo>
                <a:lnTo>
                  <a:pt x="131517" y="144011"/>
                </a:lnTo>
                <a:close/>
                <a:moveTo>
                  <a:pt x="143702" y="144011"/>
                </a:moveTo>
                <a:lnTo>
                  <a:pt x="143702" y="149945"/>
                </a:lnTo>
                <a:lnTo>
                  <a:pt x="137766" y="149945"/>
                </a:lnTo>
                <a:lnTo>
                  <a:pt x="137766" y="144011"/>
                </a:lnTo>
                <a:close/>
                <a:moveTo>
                  <a:pt x="149949" y="144011"/>
                </a:moveTo>
                <a:lnTo>
                  <a:pt x="149949" y="149945"/>
                </a:lnTo>
                <a:lnTo>
                  <a:pt x="144015" y="149945"/>
                </a:lnTo>
                <a:lnTo>
                  <a:pt x="144015" y="144011"/>
                </a:lnTo>
                <a:close/>
                <a:moveTo>
                  <a:pt x="156196" y="144011"/>
                </a:moveTo>
                <a:lnTo>
                  <a:pt x="156196" y="149945"/>
                </a:lnTo>
                <a:lnTo>
                  <a:pt x="150262" y="149945"/>
                </a:lnTo>
                <a:lnTo>
                  <a:pt x="150262" y="144011"/>
                </a:lnTo>
                <a:close/>
                <a:moveTo>
                  <a:pt x="162445" y="144011"/>
                </a:moveTo>
                <a:lnTo>
                  <a:pt x="162445" y="149945"/>
                </a:lnTo>
                <a:lnTo>
                  <a:pt x="156509" y="149945"/>
                </a:lnTo>
                <a:lnTo>
                  <a:pt x="156509" y="144011"/>
                </a:lnTo>
                <a:close/>
                <a:moveTo>
                  <a:pt x="168692" y="144011"/>
                </a:moveTo>
                <a:lnTo>
                  <a:pt x="168692" y="149945"/>
                </a:lnTo>
                <a:lnTo>
                  <a:pt x="162756" y="149945"/>
                </a:lnTo>
                <a:lnTo>
                  <a:pt x="162756" y="144011"/>
                </a:lnTo>
                <a:close/>
                <a:moveTo>
                  <a:pt x="174939" y="144011"/>
                </a:moveTo>
                <a:lnTo>
                  <a:pt x="174939" y="149945"/>
                </a:lnTo>
                <a:lnTo>
                  <a:pt x="169005" y="149945"/>
                </a:lnTo>
                <a:lnTo>
                  <a:pt x="169005" y="144011"/>
                </a:lnTo>
                <a:close/>
                <a:moveTo>
                  <a:pt x="181186" y="144011"/>
                </a:moveTo>
                <a:lnTo>
                  <a:pt x="181186" y="149945"/>
                </a:lnTo>
                <a:lnTo>
                  <a:pt x="175252" y="149945"/>
                </a:lnTo>
                <a:lnTo>
                  <a:pt x="175252" y="144011"/>
                </a:lnTo>
                <a:close/>
                <a:moveTo>
                  <a:pt x="187433" y="144011"/>
                </a:moveTo>
                <a:lnTo>
                  <a:pt x="187433" y="149945"/>
                </a:lnTo>
                <a:lnTo>
                  <a:pt x="181499" y="149945"/>
                </a:lnTo>
                <a:lnTo>
                  <a:pt x="181499" y="144011"/>
                </a:lnTo>
                <a:close/>
                <a:moveTo>
                  <a:pt x="193682" y="144011"/>
                </a:moveTo>
                <a:lnTo>
                  <a:pt x="193682" y="149945"/>
                </a:lnTo>
                <a:lnTo>
                  <a:pt x="187746" y="149945"/>
                </a:lnTo>
                <a:lnTo>
                  <a:pt x="187746" y="144011"/>
                </a:lnTo>
                <a:close/>
                <a:moveTo>
                  <a:pt x="199931" y="144011"/>
                </a:moveTo>
                <a:lnTo>
                  <a:pt x="199931" y="149945"/>
                </a:lnTo>
                <a:lnTo>
                  <a:pt x="193996" y="149945"/>
                </a:lnTo>
                <a:lnTo>
                  <a:pt x="193996" y="144011"/>
                </a:lnTo>
                <a:close/>
                <a:moveTo>
                  <a:pt x="206180" y="144011"/>
                </a:moveTo>
                <a:lnTo>
                  <a:pt x="206180" y="149945"/>
                </a:lnTo>
                <a:lnTo>
                  <a:pt x="200244" y="149945"/>
                </a:lnTo>
                <a:lnTo>
                  <a:pt x="200244" y="144011"/>
                </a:lnTo>
                <a:close/>
                <a:moveTo>
                  <a:pt x="212427" y="144011"/>
                </a:moveTo>
                <a:lnTo>
                  <a:pt x="212427" y="149945"/>
                </a:lnTo>
                <a:lnTo>
                  <a:pt x="206491" y="149945"/>
                </a:lnTo>
                <a:lnTo>
                  <a:pt x="206491" y="144011"/>
                </a:lnTo>
                <a:close/>
                <a:moveTo>
                  <a:pt x="218674" y="144011"/>
                </a:moveTo>
                <a:lnTo>
                  <a:pt x="218674" y="149945"/>
                </a:lnTo>
                <a:lnTo>
                  <a:pt x="212739" y="149945"/>
                </a:lnTo>
                <a:lnTo>
                  <a:pt x="212739" y="144011"/>
                </a:lnTo>
                <a:close/>
                <a:moveTo>
                  <a:pt x="224921" y="144011"/>
                </a:moveTo>
                <a:lnTo>
                  <a:pt x="224921" y="149945"/>
                </a:lnTo>
                <a:lnTo>
                  <a:pt x="218987" y="149945"/>
                </a:lnTo>
                <a:lnTo>
                  <a:pt x="218987" y="144011"/>
                </a:lnTo>
                <a:close/>
                <a:moveTo>
                  <a:pt x="231170" y="144011"/>
                </a:moveTo>
                <a:lnTo>
                  <a:pt x="231170" y="149945"/>
                </a:lnTo>
                <a:lnTo>
                  <a:pt x="225234" y="149945"/>
                </a:lnTo>
                <a:lnTo>
                  <a:pt x="225234" y="144011"/>
                </a:lnTo>
                <a:close/>
                <a:moveTo>
                  <a:pt x="237417" y="144011"/>
                </a:moveTo>
                <a:lnTo>
                  <a:pt x="237417" y="149945"/>
                </a:lnTo>
                <a:lnTo>
                  <a:pt x="231481" y="149945"/>
                </a:lnTo>
                <a:lnTo>
                  <a:pt x="231481" y="144011"/>
                </a:lnTo>
                <a:close/>
                <a:moveTo>
                  <a:pt x="243664" y="144011"/>
                </a:moveTo>
                <a:lnTo>
                  <a:pt x="243664" y="149945"/>
                </a:lnTo>
                <a:lnTo>
                  <a:pt x="237729" y="149945"/>
                </a:lnTo>
                <a:lnTo>
                  <a:pt x="237729" y="144011"/>
                </a:lnTo>
                <a:close/>
                <a:moveTo>
                  <a:pt x="249911" y="144011"/>
                </a:moveTo>
                <a:lnTo>
                  <a:pt x="249911" y="149945"/>
                </a:lnTo>
                <a:lnTo>
                  <a:pt x="243977" y="149945"/>
                </a:lnTo>
                <a:lnTo>
                  <a:pt x="243977" y="144011"/>
                </a:lnTo>
                <a:close/>
                <a:moveTo>
                  <a:pt x="256161" y="144011"/>
                </a:moveTo>
                <a:lnTo>
                  <a:pt x="256161" y="149945"/>
                </a:lnTo>
                <a:lnTo>
                  <a:pt x="250225" y="149945"/>
                </a:lnTo>
                <a:lnTo>
                  <a:pt x="250225" y="144011"/>
                </a:lnTo>
                <a:close/>
                <a:moveTo>
                  <a:pt x="262409" y="144011"/>
                </a:moveTo>
                <a:lnTo>
                  <a:pt x="262409" y="149945"/>
                </a:lnTo>
                <a:lnTo>
                  <a:pt x="256474" y="149945"/>
                </a:lnTo>
                <a:lnTo>
                  <a:pt x="256474" y="144011"/>
                </a:lnTo>
                <a:close/>
                <a:moveTo>
                  <a:pt x="268656" y="144011"/>
                </a:moveTo>
                <a:lnTo>
                  <a:pt x="268656" y="149945"/>
                </a:lnTo>
                <a:lnTo>
                  <a:pt x="262721" y="149945"/>
                </a:lnTo>
                <a:lnTo>
                  <a:pt x="262721" y="144011"/>
                </a:lnTo>
                <a:close/>
                <a:moveTo>
                  <a:pt x="274904" y="144011"/>
                </a:moveTo>
                <a:lnTo>
                  <a:pt x="274904" y="149945"/>
                </a:lnTo>
                <a:lnTo>
                  <a:pt x="268968" y="149945"/>
                </a:lnTo>
                <a:lnTo>
                  <a:pt x="268968" y="144011"/>
                </a:lnTo>
                <a:close/>
                <a:moveTo>
                  <a:pt x="6251" y="150258"/>
                </a:moveTo>
                <a:lnTo>
                  <a:pt x="6251" y="156192"/>
                </a:lnTo>
                <a:lnTo>
                  <a:pt x="315" y="156192"/>
                </a:lnTo>
                <a:lnTo>
                  <a:pt x="315" y="150258"/>
                </a:lnTo>
                <a:close/>
                <a:moveTo>
                  <a:pt x="12498" y="150258"/>
                </a:moveTo>
                <a:lnTo>
                  <a:pt x="12498" y="156192"/>
                </a:lnTo>
                <a:lnTo>
                  <a:pt x="6562" y="156192"/>
                </a:lnTo>
                <a:lnTo>
                  <a:pt x="6562" y="150258"/>
                </a:lnTo>
                <a:close/>
                <a:moveTo>
                  <a:pt x="18745" y="150258"/>
                </a:moveTo>
                <a:lnTo>
                  <a:pt x="18745" y="156192"/>
                </a:lnTo>
                <a:lnTo>
                  <a:pt x="12810" y="156192"/>
                </a:lnTo>
                <a:lnTo>
                  <a:pt x="12810" y="150258"/>
                </a:lnTo>
                <a:close/>
                <a:moveTo>
                  <a:pt x="24992" y="150258"/>
                </a:moveTo>
                <a:lnTo>
                  <a:pt x="24992" y="156192"/>
                </a:lnTo>
                <a:lnTo>
                  <a:pt x="19058" y="156192"/>
                </a:lnTo>
                <a:lnTo>
                  <a:pt x="19058" y="150258"/>
                </a:lnTo>
                <a:close/>
                <a:moveTo>
                  <a:pt x="31241" y="150258"/>
                </a:moveTo>
                <a:lnTo>
                  <a:pt x="31241" y="156192"/>
                </a:lnTo>
                <a:lnTo>
                  <a:pt x="25305" y="156192"/>
                </a:lnTo>
                <a:lnTo>
                  <a:pt x="25305" y="150258"/>
                </a:lnTo>
                <a:close/>
                <a:moveTo>
                  <a:pt x="37489" y="150258"/>
                </a:moveTo>
                <a:lnTo>
                  <a:pt x="37489" y="156192"/>
                </a:lnTo>
                <a:lnTo>
                  <a:pt x="31553" y="156192"/>
                </a:lnTo>
                <a:lnTo>
                  <a:pt x="31553" y="150258"/>
                </a:lnTo>
                <a:close/>
                <a:moveTo>
                  <a:pt x="43737" y="150258"/>
                </a:moveTo>
                <a:lnTo>
                  <a:pt x="43737" y="156192"/>
                </a:lnTo>
                <a:lnTo>
                  <a:pt x="37802" y="156192"/>
                </a:lnTo>
                <a:lnTo>
                  <a:pt x="37802" y="150258"/>
                </a:lnTo>
                <a:close/>
                <a:moveTo>
                  <a:pt x="49985" y="150258"/>
                </a:moveTo>
                <a:lnTo>
                  <a:pt x="49985" y="156192"/>
                </a:lnTo>
                <a:lnTo>
                  <a:pt x="44049" y="156192"/>
                </a:lnTo>
                <a:lnTo>
                  <a:pt x="44049" y="150258"/>
                </a:lnTo>
                <a:close/>
                <a:moveTo>
                  <a:pt x="56232" y="150258"/>
                </a:moveTo>
                <a:lnTo>
                  <a:pt x="56232" y="156192"/>
                </a:lnTo>
                <a:lnTo>
                  <a:pt x="50296" y="156192"/>
                </a:lnTo>
                <a:lnTo>
                  <a:pt x="50296" y="150258"/>
                </a:lnTo>
                <a:close/>
                <a:moveTo>
                  <a:pt x="62480" y="150258"/>
                </a:moveTo>
                <a:lnTo>
                  <a:pt x="62480" y="156192"/>
                </a:lnTo>
                <a:lnTo>
                  <a:pt x="56545" y="156192"/>
                </a:lnTo>
                <a:lnTo>
                  <a:pt x="56545" y="150258"/>
                </a:lnTo>
                <a:close/>
                <a:moveTo>
                  <a:pt x="68727" y="150258"/>
                </a:moveTo>
                <a:lnTo>
                  <a:pt x="68727" y="156192"/>
                </a:lnTo>
                <a:lnTo>
                  <a:pt x="62792" y="156192"/>
                </a:lnTo>
                <a:lnTo>
                  <a:pt x="62792" y="150258"/>
                </a:lnTo>
                <a:close/>
                <a:moveTo>
                  <a:pt x="74975" y="150258"/>
                </a:moveTo>
                <a:lnTo>
                  <a:pt x="74975" y="156192"/>
                </a:lnTo>
                <a:lnTo>
                  <a:pt x="69039" y="156192"/>
                </a:lnTo>
                <a:lnTo>
                  <a:pt x="69039" y="150258"/>
                </a:lnTo>
                <a:close/>
                <a:moveTo>
                  <a:pt x="81223" y="150258"/>
                </a:moveTo>
                <a:lnTo>
                  <a:pt x="81223" y="156192"/>
                </a:lnTo>
                <a:lnTo>
                  <a:pt x="75286" y="156192"/>
                </a:lnTo>
                <a:lnTo>
                  <a:pt x="75286" y="150258"/>
                </a:lnTo>
                <a:close/>
                <a:moveTo>
                  <a:pt x="87470" y="150258"/>
                </a:moveTo>
                <a:lnTo>
                  <a:pt x="87470" y="156192"/>
                </a:lnTo>
                <a:lnTo>
                  <a:pt x="81535" y="156192"/>
                </a:lnTo>
                <a:lnTo>
                  <a:pt x="81535" y="150258"/>
                </a:lnTo>
                <a:close/>
                <a:moveTo>
                  <a:pt x="93718" y="150258"/>
                </a:moveTo>
                <a:lnTo>
                  <a:pt x="93718" y="156192"/>
                </a:lnTo>
                <a:lnTo>
                  <a:pt x="87784" y="156192"/>
                </a:lnTo>
                <a:lnTo>
                  <a:pt x="87784" y="150258"/>
                </a:lnTo>
                <a:close/>
                <a:moveTo>
                  <a:pt x="99967" y="150258"/>
                </a:moveTo>
                <a:lnTo>
                  <a:pt x="99967" y="156192"/>
                </a:lnTo>
                <a:lnTo>
                  <a:pt x="94031" y="156192"/>
                </a:lnTo>
                <a:lnTo>
                  <a:pt x="94031" y="150258"/>
                </a:lnTo>
                <a:close/>
                <a:moveTo>
                  <a:pt x="106214" y="150258"/>
                </a:moveTo>
                <a:lnTo>
                  <a:pt x="106214" y="156192"/>
                </a:lnTo>
                <a:lnTo>
                  <a:pt x="100278" y="156192"/>
                </a:lnTo>
                <a:lnTo>
                  <a:pt x="100278" y="150258"/>
                </a:lnTo>
                <a:close/>
                <a:moveTo>
                  <a:pt x="112461" y="150258"/>
                </a:moveTo>
                <a:lnTo>
                  <a:pt x="112461" y="156192"/>
                </a:lnTo>
                <a:lnTo>
                  <a:pt x="106527" y="156192"/>
                </a:lnTo>
                <a:lnTo>
                  <a:pt x="106527" y="150258"/>
                </a:lnTo>
                <a:close/>
                <a:moveTo>
                  <a:pt x="118710" y="150258"/>
                </a:moveTo>
                <a:lnTo>
                  <a:pt x="118710" y="156192"/>
                </a:lnTo>
                <a:lnTo>
                  <a:pt x="112774" y="156192"/>
                </a:lnTo>
                <a:lnTo>
                  <a:pt x="112774" y="150258"/>
                </a:lnTo>
                <a:close/>
                <a:moveTo>
                  <a:pt x="124957" y="150258"/>
                </a:moveTo>
                <a:lnTo>
                  <a:pt x="124957" y="156192"/>
                </a:lnTo>
                <a:lnTo>
                  <a:pt x="119021" y="156192"/>
                </a:lnTo>
                <a:lnTo>
                  <a:pt x="119021" y="150258"/>
                </a:lnTo>
                <a:close/>
                <a:moveTo>
                  <a:pt x="131204" y="150258"/>
                </a:moveTo>
                <a:lnTo>
                  <a:pt x="131204" y="156192"/>
                </a:lnTo>
                <a:lnTo>
                  <a:pt x="125270" y="156192"/>
                </a:lnTo>
                <a:lnTo>
                  <a:pt x="125270" y="150258"/>
                </a:lnTo>
                <a:close/>
                <a:moveTo>
                  <a:pt x="137451" y="150258"/>
                </a:moveTo>
                <a:lnTo>
                  <a:pt x="137451" y="156192"/>
                </a:lnTo>
                <a:lnTo>
                  <a:pt x="131517" y="156192"/>
                </a:lnTo>
                <a:lnTo>
                  <a:pt x="131517" y="150258"/>
                </a:lnTo>
                <a:close/>
                <a:moveTo>
                  <a:pt x="143702" y="150258"/>
                </a:moveTo>
                <a:lnTo>
                  <a:pt x="143702" y="156192"/>
                </a:lnTo>
                <a:lnTo>
                  <a:pt x="137766" y="156192"/>
                </a:lnTo>
                <a:lnTo>
                  <a:pt x="137766" y="150258"/>
                </a:lnTo>
                <a:close/>
                <a:moveTo>
                  <a:pt x="149949" y="150258"/>
                </a:moveTo>
                <a:lnTo>
                  <a:pt x="149949" y="156192"/>
                </a:lnTo>
                <a:lnTo>
                  <a:pt x="144015" y="156192"/>
                </a:lnTo>
                <a:lnTo>
                  <a:pt x="144015" y="150258"/>
                </a:lnTo>
                <a:close/>
                <a:moveTo>
                  <a:pt x="156196" y="150258"/>
                </a:moveTo>
                <a:lnTo>
                  <a:pt x="156196" y="156192"/>
                </a:lnTo>
                <a:lnTo>
                  <a:pt x="150262" y="156192"/>
                </a:lnTo>
                <a:lnTo>
                  <a:pt x="150262" y="150258"/>
                </a:lnTo>
                <a:close/>
                <a:moveTo>
                  <a:pt x="162445" y="150258"/>
                </a:moveTo>
                <a:lnTo>
                  <a:pt x="162445" y="156192"/>
                </a:lnTo>
                <a:lnTo>
                  <a:pt x="156509" y="156192"/>
                </a:lnTo>
                <a:lnTo>
                  <a:pt x="156509" y="150258"/>
                </a:lnTo>
                <a:close/>
                <a:moveTo>
                  <a:pt x="168692" y="150258"/>
                </a:moveTo>
                <a:lnTo>
                  <a:pt x="168692" y="156192"/>
                </a:lnTo>
                <a:lnTo>
                  <a:pt x="162756" y="156192"/>
                </a:lnTo>
                <a:lnTo>
                  <a:pt x="162756" y="150258"/>
                </a:lnTo>
                <a:close/>
                <a:moveTo>
                  <a:pt x="174939" y="150258"/>
                </a:moveTo>
                <a:lnTo>
                  <a:pt x="174939" y="156192"/>
                </a:lnTo>
                <a:lnTo>
                  <a:pt x="169005" y="156192"/>
                </a:lnTo>
                <a:lnTo>
                  <a:pt x="169005" y="150258"/>
                </a:lnTo>
                <a:close/>
                <a:moveTo>
                  <a:pt x="181186" y="150258"/>
                </a:moveTo>
                <a:lnTo>
                  <a:pt x="181186" y="156192"/>
                </a:lnTo>
                <a:lnTo>
                  <a:pt x="175252" y="156192"/>
                </a:lnTo>
                <a:lnTo>
                  <a:pt x="175252" y="150258"/>
                </a:lnTo>
                <a:close/>
                <a:moveTo>
                  <a:pt x="187433" y="150258"/>
                </a:moveTo>
                <a:lnTo>
                  <a:pt x="187433" y="156192"/>
                </a:lnTo>
                <a:lnTo>
                  <a:pt x="181499" y="156192"/>
                </a:lnTo>
                <a:lnTo>
                  <a:pt x="181499" y="150258"/>
                </a:lnTo>
                <a:close/>
                <a:moveTo>
                  <a:pt x="193682" y="150258"/>
                </a:moveTo>
                <a:lnTo>
                  <a:pt x="193682" y="156192"/>
                </a:lnTo>
                <a:lnTo>
                  <a:pt x="187746" y="156192"/>
                </a:lnTo>
                <a:lnTo>
                  <a:pt x="187746" y="150258"/>
                </a:lnTo>
                <a:close/>
                <a:moveTo>
                  <a:pt x="199931" y="150258"/>
                </a:moveTo>
                <a:lnTo>
                  <a:pt x="199931" y="156192"/>
                </a:lnTo>
                <a:lnTo>
                  <a:pt x="193996" y="156192"/>
                </a:lnTo>
                <a:lnTo>
                  <a:pt x="193996" y="150258"/>
                </a:lnTo>
                <a:close/>
                <a:moveTo>
                  <a:pt x="206180" y="150258"/>
                </a:moveTo>
                <a:lnTo>
                  <a:pt x="206180" y="156192"/>
                </a:lnTo>
                <a:lnTo>
                  <a:pt x="200244" y="156192"/>
                </a:lnTo>
                <a:lnTo>
                  <a:pt x="200244" y="150258"/>
                </a:lnTo>
                <a:close/>
                <a:moveTo>
                  <a:pt x="212427" y="150258"/>
                </a:moveTo>
                <a:lnTo>
                  <a:pt x="212427" y="156192"/>
                </a:lnTo>
                <a:lnTo>
                  <a:pt x="206491" y="156192"/>
                </a:lnTo>
                <a:lnTo>
                  <a:pt x="206491" y="150258"/>
                </a:lnTo>
                <a:close/>
                <a:moveTo>
                  <a:pt x="218674" y="150258"/>
                </a:moveTo>
                <a:lnTo>
                  <a:pt x="218674" y="156192"/>
                </a:lnTo>
                <a:lnTo>
                  <a:pt x="212739" y="156192"/>
                </a:lnTo>
                <a:lnTo>
                  <a:pt x="212739" y="150258"/>
                </a:lnTo>
                <a:close/>
                <a:moveTo>
                  <a:pt x="224921" y="150258"/>
                </a:moveTo>
                <a:lnTo>
                  <a:pt x="224921" y="156192"/>
                </a:lnTo>
                <a:lnTo>
                  <a:pt x="218987" y="156192"/>
                </a:lnTo>
                <a:lnTo>
                  <a:pt x="218987" y="150258"/>
                </a:lnTo>
                <a:close/>
                <a:moveTo>
                  <a:pt x="231170" y="150258"/>
                </a:moveTo>
                <a:lnTo>
                  <a:pt x="231170" y="156192"/>
                </a:lnTo>
                <a:lnTo>
                  <a:pt x="225234" y="156192"/>
                </a:lnTo>
                <a:lnTo>
                  <a:pt x="225234" y="150258"/>
                </a:lnTo>
                <a:close/>
                <a:moveTo>
                  <a:pt x="237417" y="150258"/>
                </a:moveTo>
                <a:lnTo>
                  <a:pt x="237417" y="156192"/>
                </a:lnTo>
                <a:lnTo>
                  <a:pt x="231481" y="156192"/>
                </a:lnTo>
                <a:lnTo>
                  <a:pt x="231481" y="150258"/>
                </a:lnTo>
                <a:close/>
                <a:moveTo>
                  <a:pt x="243664" y="150258"/>
                </a:moveTo>
                <a:lnTo>
                  <a:pt x="243664" y="156192"/>
                </a:lnTo>
                <a:lnTo>
                  <a:pt x="237729" y="156192"/>
                </a:lnTo>
                <a:lnTo>
                  <a:pt x="237729" y="150258"/>
                </a:lnTo>
                <a:close/>
                <a:moveTo>
                  <a:pt x="249911" y="150258"/>
                </a:moveTo>
                <a:lnTo>
                  <a:pt x="249911" y="156192"/>
                </a:lnTo>
                <a:lnTo>
                  <a:pt x="243977" y="156192"/>
                </a:lnTo>
                <a:lnTo>
                  <a:pt x="243977" y="150258"/>
                </a:lnTo>
                <a:close/>
                <a:moveTo>
                  <a:pt x="256161" y="150258"/>
                </a:moveTo>
                <a:lnTo>
                  <a:pt x="256161" y="156192"/>
                </a:lnTo>
                <a:lnTo>
                  <a:pt x="250225" y="156192"/>
                </a:lnTo>
                <a:lnTo>
                  <a:pt x="250225" y="150258"/>
                </a:lnTo>
                <a:close/>
                <a:moveTo>
                  <a:pt x="262409" y="150258"/>
                </a:moveTo>
                <a:lnTo>
                  <a:pt x="262409" y="156192"/>
                </a:lnTo>
                <a:lnTo>
                  <a:pt x="256474" y="156192"/>
                </a:lnTo>
                <a:lnTo>
                  <a:pt x="256474" y="150258"/>
                </a:lnTo>
                <a:close/>
                <a:moveTo>
                  <a:pt x="268656" y="150258"/>
                </a:moveTo>
                <a:lnTo>
                  <a:pt x="268656" y="156192"/>
                </a:lnTo>
                <a:lnTo>
                  <a:pt x="262721" y="156192"/>
                </a:lnTo>
                <a:lnTo>
                  <a:pt x="262721" y="150258"/>
                </a:lnTo>
                <a:close/>
                <a:moveTo>
                  <a:pt x="274904" y="150258"/>
                </a:moveTo>
                <a:lnTo>
                  <a:pt x="274904" y="156192"/>
                </a:lnTo>
                <a:lnTo>
                  <a:pt x="268968" y="156192"/>
                </a:lnTo>
                <a:lnTo>
                  <a:pt x="268968" y="150258"/>
                </a:lnTo>
                <a:close/>
                <a:moveTo>
                  <a:pt x="158" y="0"/>
                </a:moveTo>
                <a:lnTo>
                  <a:pt x="158" y="157"/>
                </a:lnTo>
                <a:lnTo>
                  <a:pt x="0" y="157"/>
                </a:lnTo>
                <a:lnTo>
                  <a:pt x="0" y="156350"/>
                </a:lnTo>
                <a:lnTo>
                  <a:pt x="158" y="156350"/>
                </a:lnTo>
                <a:lnTo>
                  <a:pt x="158" y="156508"/>
                </a:lnTo>
                <a:lnTo>
                  <a:pt x="275059" y="156508"/>
                </a:lnTo>
                <a:lnTo>
                  <a:pt x="275059" y="156350"/>
                </a:lnTo>
                <a:lnTo>
                  <a:pt x="275215" y="156350"/>
                </a:lnTo>
                <a:lnTo>
                  <a:pt x="275215" y="155"/>
                </a:lnTo>
                <a:lnTo>
                  <a:pt x="275059" y="155"/>
                </a:lnTo>
                <a:lnTo>
                  <a:pt x="275059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89"/>
          </a:p>
        </p:txBody>
      </p:sp>
      <p:sp>
        <p:nvSpPr>
          <p:cNvPr id="50" name="Google Shape;50;p9"/>
          <p:cNvSpPr/>
          <p:nvPr/>
        </p:nvSpPr>
        <p:spPr>
          <a:xfrm>
            <a:off x="0" y="2631467"/>
            <a:ext cx="12192000" cy="42264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89"/>
          </a:p>
        </p:txBody>
      </p:sp>
      <p:sp>
        <p:nvSpPr>
          <p:cNvPr id="51" name="Google Shape;51;p9"/>
          <p:cNvSpPr txBox="1">
            <a:spLocks noGrp="1"/>
          </p:cNvSpPr>
          <p:nvPr>
            <p:ph type="title"/>
          </p:nvPr>
        </p:nvSpPr>
        <p:spPr>
          <a:xfrm>
            <a:off x="6257419" y="3101133"/>
            <a:ext cx="4670800" cy="245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117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sp>
        <p:nvSpPr>
          <p:cNvPr id="52" name="Google Shape;52;p9"/>
          <p:cNvSpPr txBox="1">
            <a:spLocks noGrp="1"/>
          </p:cNvSpPr>
          <p:nvPr>
            <p:ph type="subTitle" idx="1"/>
          </p:nvPr>
        </p:nvSpPr>
        <p:spPr>
          <a:xfrm>
            <a:off x="6257417" y="5282900"/>
            <a:ext cx="4670800" cy="578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000"/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9"/>
          <p:cNvSpPr txBox="1">
            <a:spLocks noGrp="1"/>
          </p:cNvSpPr>
          <p:nvPr>
            <p:ph type="subTitle" idx="2"/>
          </p:nvPr>
        </p:nvSpPr>
        <p:spPr>
          <a:xfrm>
            <a:off x="1310833" y="3923833"/>
            <a:ext cx="3822800" cy="111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2744179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052E9E1-D97D-4C90-BB96-FA1ED58B786F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10/4/2022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52370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6" y="4406902"/>
            <a:ext cx="10363200" cy="1362075"/>
          </a:xfrm>
        </p:spPr>
        <p:txBody>
          <a:bodyPr anchor="t"/>
          <a:lstStyle>
            <a:lvl1pPr algn="l">
              <a:defRPr sz="5399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6" y="2906714"/>
            <a:ext cx="10363200" cy="1500187"/>
          </a:xfrm>
        </p:spPr>
        <p:txBody>
          <a:bodyPr anchor="b"/>
          <a:lstStyle>
            <a:lvl1pPr marL="0" indent="0">
              <a:buNone/>
              <a:defRPr sz="2699">
                <a:solidFill>
                  <a:schemeClr val="tx1">
                    <a:tint val="75000"/>
                  </a:schemeClr>
                </a:solidFill>
              </a:defRPr>
            </a:lvl1pPr>
            <a:lvl2pPr marL="609463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8926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3pPr>
            <a:lvl4pPr marL="1828388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4pPr>
            <a:lvl5pPr marL="2437851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5pPr>
            <a:lvl6pPr marL="3047314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6pPr>
            <a:lvl7pPr marL="3656777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7pPr>
            <a:lvl8pPr marL="426624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8pPr>
            <a:lvl9pPr marL="4875703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14779EE-1E16-4CC5-A459-C716090F6017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10/4/2022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2572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2" y="1600202"/>
            <a:ext cx="5384800" cy="4525963"/>
          </a:xfrm>
        </p:spPr>
        <p:txBody>
          <a:bodyPr/>
          <a:lstStyle>
            <a:lvl1pPr>
              <a:defRPr sz="3799"/>
            </a:lvl1pPr>
            <a:lvl2pPr>
              <a:defRPr sz="3199"/>
            </a:lvl2pPr>
            <a:lvl3pPr>
              <a:defRPr sz="2699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1" y="1600202"/>
            <a:ext cx="5384800" cy="4525963"/>
          </a:xfrm>
        </p:spPr>
        <p:txBody>
          <a:bodyPr/>
          <a:lstStyle>
            <a:lvl1pPr>
              <a:defRPr sz="3799"/>
            </a:lvl1pPr>
            <a:lvl2pPr>
              <a:defRPr sz="3199"/>
            </a:lvl2pPr>
            <a:lvl3pPr>
              <a:defRPr sz="2699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3311C9F-D64E-4824-A709-CF61DE4E0BDD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10/4/2022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31332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1" y="1535114"/>
            <a:ext cx="5386917" cy="639763"/>
          </a:xfrm>
        </p:spPr>
        <p:txBody>
          <a:bodyPr anchor="b"/>
          <a:lstStyle>
            <a:lvl1pPr marL="0" indent="0">
              <a:buNone/>
              <a:defRPr sz="3199" b="1"/>
            </a:lvl1pPr>
            <a:lvl2pPr marL="609463" indent="0">
              <a:buNone/>
              <a:defRPr sz="2699" b="1"/>
            </a:lvl2pPr>
            <a:lvl3pPr marL="1218926" indent="0">
              <a:buNone/>
              <a:defRPr sz="2400" b="1"/>
            </a:lvl3pPr>
            <a:lvl4pPr marL="1828388" indent="0">
              <a:buNone/>
              <a:defRPr sz="2200" b="1"/>
            </a:lvl4pPr>
            <a:lvl5pPr marL="2437851" indent="0">
              <a:buNone/>
              <a:defRPr sz="2200" b="1"/>
            </a:lvl5pPr>
            <a:lvl6pPr marL="3047314" indent="0">
              <a:buNone/>
              <a:defRPr sz="2200" b="1"/>
            </a:lvl6pPr>
            <a:lvl7pPr marL="3656777" indent="0">
              <a:buNone/>
              <a:defRPr sz="2200" b="1"/>
            </a:lvl7pPr>
            <a:lvl8pPr marL="4266240" indent="0">
              <a:buNone/>
              <a:defRPr sz="2200" b="1"/>
            </a:lvl8pPr>
            <a:lvl9pPr marL="4875703" indent="0">
              <a:buNone/>
              <a:defRPr sz="2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1" y="2174877"/>
            <a:ext cx="5386917" cy="3951288"/>
          </a:xfrm>
        </p:spPr>
        <p:txBody>
          <a:bodyPr/>
          <a:lstStyle>
            <a:lvl1pPr>
              <a:defRPr sz="3199"/>
            </a:lvl1pPr>
            <a:lvl2pPr>
              <a:defRPr sz="2699"/>
            </a:lvl2pPr>
            <a:lvl3pPr>
              <a:defRPr sz="24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73" y="1535114"/>
            <a:ext cx="5389033" cy="639763"/>
          </a:xfrm>
        </p:spPr>
        <p:txBody>
          <a:bodyPr anchor="b"/>
          <a:lstStyle>
            <a:lvl1pPr marL="0" indent="0">
              <a:buNone/>
              <a:defRPr sz="3199" b="1"/>
            </a:lvl1pPr>
            <a:lvl2pPr marL="609463" indent="0">
              <a:buNone/>
              <a:defRPr sz="2699" b="1"/>
            </a:lvl2pPr>
            <a:lvl3pPr marL="1218926" indent="0">
              <a:buNone/>
              <a:defRPr sz="2400" b="1"/>
            </a:lvl3pPr>
            <a:lvl4pPr marL="1828388" indent="0">
              <a:buNone/>
              <a:defRPr sz="2200" b="1"/>
            </a:lvl4pPr>
            <a:lvl5pPr marL="2437851" indent="0">
              <a:buNone/>
              <a:defRPr sz="2200" b="1"/>
            </a:lvl5pPr>
            <a:lvl6pPr marL="3047314" indent="0">
              <a:buNone/>
              <a:defRPr sz="2200" b="1"/>
            </a:lvl6pPr>
            <a:lvl7pPr marL="3656777" indent="0">
              <a:buNone/>
              <a:defRPr sz="2200" b="1"/>
            </a:lvl7pPr>
            <a:lvl8pPr marL="4266240" indent="0">
              <a:buNone/>
              <a:defRPr sz="2200" b="1"/>
            </a:lvl8pPr>
            <a:lvl9pPr marL="4875703" indent="0">
              <a:buNone/>
              <a:defRPr sz="2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73" y="2174877"/>
            <a:ext cx="5389033" cy="3951288"/>
          </a:xfrm>
        </p:spPr>
        <p:txBody>
          <a:bodyPr/>
          <a:lstStyle>
            <a:lvl1pPr>
              <a:defRPr sz="3199"/>
            </a:lvl1pPr>
            <a:lvl2pPr>
              <a:defRPr sz="2699"/>
            </a:lvl2pPr>
            <a:lvl3pPr>
              <a:defRPr sz="24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A4318BD-B3C6-4D4B-B871-C29490A2E55A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10/4/2022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9983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14CAFC4-799C-4CDE-B92B-8C262F06CF3E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10/4/2022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2082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圆角矩形 4"/>
          <p:cNvSpPr/>
          <p:nvPr userDrawn="1"/>
        </p:nvSpPr>
        <p:spPr>
          <a:xfrm>
            <a:off x="1139634" y="1031258"/>
            <a:ext cx="9912734" cy="42890"/>
          </a:xfrm>
          <a:prstGeom prst="roundRect">
            <a:avLst>
              <a:gd name="adj" fmla="val 50000"/>
            </a:avLst>
          </a:prstGeom>
          <a:gradFill>
            <a:gsLst>
              <a:gs pos="0">
                <a:schemeClr val="bg1">
                  <a:lumMod val="75000"/>
                </a:schemeClr>
              </a:gs>
              <a:gs pos="100000">
                <a:schemeClr val="bg1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5" tIns="45707" rIns="91415" bIns="45707" rtlCol="0" anchor="ctr"/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圆角矩形 5"/>
          <p:cNvSpPr/>
          <p:nvPr userDrawn="1"/>
        </p:nvSpPr>
        <p:spPr>
          <a:xfrm>
            <a:off x="5900057" y="6451899"/>
            <a:ext cx="391889" cy="22010"/>
          </a:xfrm>
          <a:prstGeom prst="roundRect">
            <a:avLst>
              <a:gd name="adj" fmla="val 50000"/>
            </a:avLst>
          </a:prstGeom>
          <a:gradFill>
            <a:gsLst>
              <a:gs pos="0">
                <a:schemeClr val="bg1">
                  <a:lumMod val="75000"/>
                </a:schemeClr>
              </a:gs>
              <a:gs pos="100000">
                <a:schemeClr val="bg1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5" tIns="45707" rIns="91415" bIns="45707" rtlCol="0" anchor="ctr"/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E729073-8FFE-4F18-B513-07581FC6638E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10/4/2022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4673601" y="6396227"/>
            <a:ext cx="2844800" cy="365125"/>
          </a:xfrm>
        </p:spPr>
        <p:txBody>
          <a:bodyPr/>
          <a:lstStyle>
            <a:lvl1pPr algn="ctr">
              <a:defRPr>
                <a:latin typeface="ITC Avant Garde Std Bk" panose="020B0502020202020204" pitchFamily="34" charset="0"/>
              </a:defRPr>
            </a:lvl1pPr>
          </a:lstStyle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58542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151228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362164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614014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245322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0"/>
          <p:cNvSpPr txBox="1">
            <a:spLocks noGrp="1"/>
          </p:cNvSpPr>
          <p:nvPr>
            <p:ph type="title"/>
          </p:nvPr>
        </p:nvSpPr>
        <p:spPr>
          <a:xfrm>
            <a:off x="1358800" y="2949967"/>
            <a:ext cx="3956800" cy="171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8872313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388754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1"/>
          </a:xfrm>
        </p:spPr>
        <p:txBody>
          <a:bodyPr anchor="b"/>
          <a:lstStyle>
            <a:lvl1pPr algn="l">
              <a:defRPr sz="2699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4" y="273054"/>
            <a:ext cx="6815667" cy="5853113"/>
          </a:xfrm>
        </p:spPr>
        <p:txBody>
          <a:bodyPr/>
          <a:lstStyle>
            <a:lvl1pPr>
              <a:defRPr sz="4299"/>
            </a:lvl1pPr>
            <a:lvl2pPr>
              <a:defRPr sz="3799"/>
            </a:lvl2pPr>
            <a:lvl3pPr>
              <a:defRPr sz="3199"/>
            </a:lvl3pPr>
            <a:lvl4pPr>
              <a:defRPr sz="2699"/>
            </a:lvl4pPr>
            <a:lvl5pPr>
              <a:defRPr sz="2699"/>
            </a:lvl5pPr>
            <a:lvl6pPr>
              <a:defRPr sz="2699"/>
            </a:lvl6pPr>
            <a:lvl7pPr>
              <a:defRPr sz="2699"/>
            </a:lvl7pPr>
            <a:lvl8pPr>
              <a:defRPr sz="2699"/>
            </a:lvl8pPr>
            <a:lvl9pPr>
              <a:defRPr sz="2699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3" y="1435105"/>
            <a:ext cx="4011084" cy="4691063"/>
          </a:xfrm>
        </p:spPr>
        <p:txBody>
          <a:bodyPr/>
          <a:lstStyle>
            <a:lvl1pPr marL="0" indent="0">
              <a:buNone/>
              <a:defRPr sz="1900"/>
            </a:lvl1pPr>
            <a:lvl2pPr marL="609463" indent="0">
              <a:buNone/>
              <a:defRPr sz="1600"/>
            </a:lvl2pPr>
            <a:lvl3pPr marL="1218926" indent="0">
              <a:buNone/>
              <a:defRPr sz="1400"/>
            </a:lvl3pPr>
            <a:lvl4pPr marL="1828388" indent="0">
              <a:buNone/>
              <a:defRPr sz="1200"/>
            </a:lvl4pPr>
            <a:lvl5pPr marL="2437851" indent="0">
              <a:buNone/>
              <a:defRPr sz="1200"/>
            </a:lvl5pPr>
            <a:lvl6pPr marL="3047314" indent="0">
              <a:buNone/>
              <a:defRPr sz="1200"/>
            </a:lvl6pPr>
            <a:lvl7pPr marL="3656777" indent="0">
              <a:buNone/>
              <a:defRPr sz="1200"/>
            </a:lvl7pPr>
            <a:lvl8pPr marL="4266240" indent="0">
              <a:buNone/>
              <a:defRPr sz="1200"/>
            </a:lvl8pPr>
            <a:lvl9pPr marL="4875703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3C7FCF6-76BD-4495-B08F-4C059D2BA31F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10/4/2022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41916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2"/>
            <a:ext cx="7315200" cy="566739"/>
          </a:xfrm>
        </p:spPr>
        <p:txBody>
          <a:bodyPr anchor="b"/>
          <a:lstStyle>
            <a:lvl1pPr algn="l">
              <a:defRPr sz="2699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7"/>
            <a:ext cx="7315200" cy="4114800"/>
          </a:xfrm>
        </p:spPr>
        <p:txBody>
          <a:bodyPr/>
          <a:lstStyle>
            <a:lvl1pPr marL="0" indent="0">
              <a:buNone/>
              <a:defRPr sz="4299"/>
            </a:lvl1pPr>
            <a:lvl2pPr marL="609463" indent="0">
              <a:buNone/>
              <a:defRPr sz="3799"/>
            </a:lvl2pPr>
            <a:lvl3pPr marL="1218926" indent="0">
              <a:buNone/>
              <a:defRPr sz="3199"/>
            </a:lvl3pPr>
            <a:lvl4pPr marL="1828388" indent="0">
              <a:buNone/>
              <a:defRPr sz="2699"/>
            </a:lvl4pPr>
            <a:lvl5pPr marL="2437851" indent="0">
              <a:buNone/>
              <a:defRPr sz="2699"/>
            </a:lvl5pPr>
            <a:lvl6pPr marL="3047314" indent="0">
              <a:buNone/>
              <a:defRPr sz="2699"/>
            </a:lvl6pPr>
            <a:lvl7pPr marL="3656777" indent="0">
              <a:buNone/>
              <a:defRPr sz="2699"/>
            </a:lvl7pPr>
            <a:lvl8pPr marL="4266240" indent="0">
              <a:buNone/>
              <a:defRPr sz="2699"/>
            </a:lvl8pPr>
            <a:lvl9pPr marL="4875703" indent="0">
              <a:buNone/>
              <a:defRPr sz="2699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41"/>
            <a:ext cx="7315200" cy="804863"/>
          </a:xfrm>
        </p:spPr>
        <p:txBody>
          <a:bodyPr/>
          <a:lstStyle>
            <a:lvl1pPr marL="0" indent="0">
              <a:buNone/>
              <a:defRPr sz="1900"/>
            </a:lvl1pPr>
            <a:lvl2pPr marL="609463" indent="0">
              <a:buNone/>
              <a:defRPr sz="1600"/>
            </a:lvl2pPr>
            <a:lvl3pPr marL="1218926" indent="0">
              <a:buNone/>
              <a:defRPr sz="1400"/>
            </a:lvl3pPr>
            <a:lvl4pPr marL="1828388" indent="0">
              <a:buNone/>
              <a:defRPr sz="1200"/>
            </a:lvl4pPr>
            <a:lvl5pPr marL="2437851" indent="0">
              <a:buNone/>
              <a:defRPr sz="1200"/>
            </a:lvl5pPr>
            <a:lvl6pPr marL="3047314" indent="0">
              <a:buNone/>
              <a:defRPr sz="1200"/>
            </a:lvl6pPr>
            <a:lvl7pPr marL="3656777" indent="0">
              <a:buNone/>
              <a:defRPr sz="1200"/>
            </a:lvl7pPr>
            <a:lvl8pPr marL="4266240" indent="0">
              <a:buNone/>
              <a:defRPr sz="1200"/>
            </a:lvl8pPr>
            <a:lvl9pPr marL="4875703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257577C-F53D-4BB9-9408-EB84DEB3CD80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10/4/2022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83287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7D58058-BD14-4845-947D-4A9B79A00D09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10/4/2022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52862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1" y="274640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2" y="274640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8ECB469-C949-4E3F-B0CB-0C15DA7B7F92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10/4/2022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20406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104198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1" y="2130427"/>
            <a:ext cx="10363200" cy="1470026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1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0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12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1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25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31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3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94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65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10/4/2022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77431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10/4/2022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08835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5" y="4406901"/>
            <a:ext cx="10363200" cy="1362075"/>
          </a:xfrm>
        </p:spPr>
        <p:txBody>
          <a:bodyPr anchor="t"/>
          <a:lstStyle>
            <a:lvl1pPr algn="l">
              <a:defRPr sz="3999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5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063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12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18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25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31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237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944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650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10/4/2022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20646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1" y="1600202"/>
            <a:ext cx="5384800" cy="4525963"/>
          </a:xfrm>
        </p:spPr>
        <p:txBody>
          <a:bodyPr/>
          <a:lstStyle>
            <a:lvl1pPr>
              <a:defRPr sz="2799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2"/>
            <a:ext cx="5384800" cy="4525963"/>
          </a:xfrm>
        </p:spPr>
        <p:txBody>
          <a:bodyPr/>
          <a:lstStyle>
            <a:lvl1pPr>
              <a:defRPr sz="2799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10/4/2022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55304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solidFill>
          <a:schemeClr val="lt1"/>
        </a:solidFill>
        <a:effectLst/>
      </p:bgPr>
    </p:bg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670118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4"/>
            <a:ext cx="5386917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063" indent="0">
              <a:buNone/>
              <a:defRPr sz="2000" b="1"/>
            </a:lvl2pPr>
            <a:lvl3pPr marL="914126" indent="0">
              <a:buNone/>
              <a:defRPr sz="1800" b="1"/>
            </a:lvl3pPr>
            <a:lvl4pPr marL="1371189" indent="0">
              <a:buNone/>
              <a:defRPr sz="1600" b="1"/>
            </a:lvl4pPr>
            <a:lvl5pPr marL="1828251" indent="0">
              <a:buNone/>
              <a:defRPr sz="1600" b="1"/>
            </a:lvl5pPr>
            <a:lvl6pPr marL="2285314" indent="0">
              <a:buNone/>
              <a:defRPr sz="1600" b="1"/>
            </a:lvl6pPr>
            <a:lvl7pPr marL="2742377" indent="0">
              <a:buNone/>
              <a:defRPr sz="1600" b="1"/>
            </a:lvl7pPr>
            <a:lvl8pPr marL="3199440" indent="0">
              <a:buNone/>
              <a:defRPr sz="1600" b="1"/>
            </a:lvl8pPr>
            <a:lvl9pPr marL="3656503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4"/>
            <a:ext cx="5389033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063" indent="0">
              <a:buNone/>
              <a:defRPr sz="2000" b="1"/>
            </a:lvl2pPr>
            <a:lvl3pPr marL="914126" indent="0">
              <a:buNone/>
              <a:defRPr sz="1800" b="1"/>
            </a:lvl3pPr>
            <a:lvl4pPr marL="1371189" indent="0">
              <a:buNone/>
              <a:defRPr sz="1600" b="1"/>
            </a:lvl4pPr>
            <a:lvl5pPr marL="1828251" indent="0">
              <a:buNone/>
              <a:defRPr sz="1600" b="1"/>
            </a:lvl5pPr>
            <a:lvl6pPr marL="2285314" indent="0">
              <a:buNone/>
              <a:defRPr sz="1600" b="1"/>
            </a:lvl6pPr>
            <a:lvl7pPr marL="2742377" indent="0">
              <a:buNone/>
              <a:defRPr sz="1600" b="1"/>
            </a:lvl7pPr>
            <a:lvl8pPr marL="3199440" indent="0">
              <a:buNone/>
              <a:defRPr sz="1600" b="1"/>
            </a:lvl8pPr>
            <a:lvl9pPr marL="3656503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10/4/2022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7450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10/4/2022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41867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10/4/2022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88752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2" y="273049"/>
            <a:ext cx="4011084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4" y="273053"/>
            <a:ext cx="6815666" cy="5853114"/>
          </a:xfrm>
        </p:spPr>
        <p:txBody>
          <a:bodyPr/>
          <a:lstStyle>
            <a:lvl1pPr>
              <a:defRPr sz="3199"/>
            </a:lvl1pPr>
            <a:lvl2pPr>
              <a:defRPr sz="2799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2" y="1435102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063" indent="0">
              <a:buNone/>
              <a:defRPr sz="1200"/>
            </a:lvl2pPr>
            <a:lvl3pPr marL="914126" indent="0">
              <a:buNone/>
              <a:defRPr sz="1000"/>
            </a:lvl3pPr>
            <a:lvl4pPr marL="1371189" indent="0">
              <a:buNone/>
              <a:defRPr sz="900"/>
            </a:lvl4pPr>
            <a:lvl5pPr marL="1828251" indent="0">
              <a:buNone/>
              <a:defRPr sz="900"/>
            </a:lvl5pPr>
            <a:lvl6pPr marL="2285314" indent="0">
              <a:buNone/>
              <a:defRPr sz="900"/>
            </a:lvl6pPr>
            <a:lvl7pPr marL="2742377" indent="0">
              <a:buNone/>
              <a:defRPr sz="900"/>
            </a:lvl7pPr>
            <a:lvl8pPr marL="3199440" indent="0">
              <a:buNone/>
              <a:defRPr sz="900"/>
            </a:lvl8pPr>
            <a:lvl9pPr marL="3656503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10/4/2022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82345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199"/>
            </a:lvl1pPr>
            <a:lvl2pPr marL="457063" indent="0">
              <a:buNone/>
              <a:defRPr sz="2799"/>
            </a:lvl2pPr>
            <a:lvl3pPr marL="914126" indent="0">
              <a:buNone/>
              <a:defRPr sz="2400"/>
            </a:lvl3pPr>
            <a:lvl4pPr marL="1371189" indent="0">
              <a:buNone/>
              <a:defRPr sz="2000"/>
            </a:lvl4pPr>
            <a:lvl5pPr marL="1828251" indent="0">
              <a:buNone/>
              <a:defRPr sz="2000"/>
            </a:lvl5pPr>
            <a:lvl6pPr marL="2285314" indent="0">
              <a:buNone/>
              <a:defRPr sz="2000"/>
            </a:lvl6pPr>
            <a:lvl7pPr marL="2742377" indent="0">
              <a:buNone/>
              <a:defRPr sz="2000"/>
            </a:lvl7pPr>
            <a:lvl8pPr marL="3199440" indent="0">
              <a:buNone/>
              <a:defRPr sz="2000"/>
            </a:lvl8pPr>
            <a:lvl9pPr marL="3656503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063" indent="0">
              <a:buNone/>
              <a:defRPr sz="1200"/>
            </a:lvl2pPr>
            <a:lvl3pPr marL="914126" indent="0">
              <a:buNone/>
              <a:defRPr sz="1000"/>
            </a:lvl3pPr>
            <a:lvl4pPr marL="1371189" indent="0">
              <a:buNone/>
              <a:defRPr sz="900"/>
            </a:lvl4pPr>
            <a:lvl5pPr marL="1828251" indent="0">
              <a:buNone/>
              <a:defRPr sz="900"/>
            </a:lvl5pPr>
            <a:lvl6pPr marL="2285314" indent="0">
              <a:buNone/>
              <a:defRPr sz="900"/>
            </a:lvl6pPr>
            <a:lvl7pPr marL="2742377" indent="0">
              <a:buNone/>
              <a:defRPr sz="900"/>
            </a:lvl7pPr>
            <a:lvl8pPr marL="3199440" indent="0">
              <a:buNone/>
              <a:defRPr sz="900"/>
            </a:lvl8pPr>
            <a:lvl9pPr marL="3656503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10/4/2022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12079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10/4/2022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36766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40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1" y="274640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10/4/2022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61011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553A8FA-8D9A-458C-BA2A-8676CB7A30B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C06AADFA-4117-4133-A58A-8FDBF89D85C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单击以编辑母版副标题样式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3ADE843C-9007-41D0-8C85-EEB162D727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C139CA-46CD-4ED7-BF46-1BEA3BCE18DE}" type="datetimeFigureOut">
              <a:rPr lang="zh-CN" altLang="en-US" smtClean="0"/>
              <a:t>2022/10/4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02AA8ED9-F698-435A-A9CD-5D6EBBAD38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FFA8B033-33EF-4585-9DC7-B5F6D4D275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81580C-AAF4-4D9D-9549-85DF98CE51D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008665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BC904D1-EB75-465F-9572-62D9E974F5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8EFB7426-EA51-4882-88CB-6C84D9EE38D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A3ABC412-D18D-4349-9010-4DC9DE3DFD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C139CA-46CD-4ED7-BF46-1BEA3BCE18DE}" type="datetimeFigureOut">
              <a:rPr lang="zh-CN" altLang="en-US" smtClean="0"/>
              <a:t>2022/10/4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D07885D9-F736-40F6-A99B-A77977DC1F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D3548349-CA17-4E6C-977B-F6D67A1BA4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81580C-AAF4-4D9D-9549-85DF98CE51D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685231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E60A803-F33A-476D-82E3-9FC3849349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A533D403-4B05-46BE-9DE3-022A846F258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F1FB60EC-179E-4403-880D-1D448F33F7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C139CA-46CD-4ED7-BF46-1BEA3BCE18DE}" type="datetimeFigureOut">
              <a:rPr lang="zh-CN" altLang="en-US" smtClean="0"/>
              <a:t>2022/10/4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80EFB2C6-FCBD-4DA8-A813-E2E98C0400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008CB9C5-F588-405A-B214-2DD9DF47FF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81580C-AAF4-4D9D-9549-85DF98CE51D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627189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 1">
  <p:cSld name="Title and three columns 1"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17"/>
          <p:cNvSpPr/>
          <p:nvPr/>
        </p:nvSpPr>
        <p:spPr>
          <a:xfrm>
            <a:off x="279167" y="281802"/>
            <a:ext cx="11633380" cy="6294271"/>
          </a:xfrm>
          <a:custGeom>
            <a:avLst/>
            <a:gdLst/>
            <a:ahLst/>
            <a:cxnLst/>
            <a:rect l="l" t="t" r="r" b="b"/>
            <a:pathLst>
              <a:path w="275216" h="156509" extrusionOk="0">
                <a:moveTo>
                  <a:pt x="6251" y="311"/>
                </a:moveTo>
                <a:lnTo>
                  <a:pt x="6251" y="6247"/>
                </a:lnTo>
                <a:lnTo>
                  <a:pt x="315" y="6247"/>
                </a:lnTo>
                <a:lnTo>
                  <a:pt x="315" y="311"/>
                </a:lnTo>
                <a:close/>
                <a:moveTo>
                  <a:pt x="12498" y="311"/>
                </a:moveTo>
                <a:lnTo>
                  <a:pt x="12498" y="6247"/>
                </a:lnTo>
                <a:lnTo>
                  <a:pt x="6562" y="6247"/>
                </a:lnTo>
                <a:lnTo>
                  <a:pt x="6562" y="311"/>
                </a:lnTo>
                <a:close/>
                <a:moveTo>
                  <a:pt x="18745" y="311"/>
                </a:moveTo>
                <a:lnTo>
                  <a:pt x="18745" y="6247"/>
                </a:lnTo>
                <a:lnTo>
                  <a:pt x="12810" y="6247"/>
                </a:lnTo>
                <a:lnTo>
                  <a:pt x="12810" y="311"/>
                </a:lnTo>
                <a:close/>
                <a:moveTo>
                  <a:pt x="24992" y="311"/>
                </a:moveTo>
                <a:lnTo>
                  <a:pt x="24992" y="6247"/>
                </a:lnTo>
                <a:lnTo>
                  <a:pt x="19058" y="6247"/>
                </a:lnTo>
                <a:lnTo>
                  <a:pt x="19058" y="311"/>
                </a:lnTo>
                <a:close/>
                <a:moveTo>
                  <a:pt x="31241" y="311"/>
                </a:moveTo>
                <a:lnTo>
                  <a:pt x="31241" y="6247"/>
                </a:lnTo>
                <a:lnTo>
                  <a:pt x="25305" y="6247"/>
                </a:lnTo>
                <a:lnTo>
                  <a:pt x="25305" y="311"/>
                </a:lnTo>
                <a:close/>
                <a:moveTo>
                  <a:pt x="37489" y="311"/>
                </a:moveTo>
                <a:lnTo>
                  <a:pt x="37489" y="6247"/>
                </a:lnTo>
                <a:lnTo>
                  <a:pt x="31553" y="6247"/>
                </a:lnTo>
                <a:lnTo>
                  <a:pt x="31553" y="311"/>
                </a:lnTo>
                <a:close/>
                <a:moveTo>
                  <a:pt x="43737" y="311"/>
                </a:moveTo>
                <a:lnTo>
                  <a:pt x="43737" y="6247"/>
                </a:lnTo>
                <a:lnTo>
                  <a:pt x="37802" y="6247"/>
                </a:lnTo>
                <a:lnTo>
                  <a:pt x="37802" y="311"/>
                </a:lnTo>
                <a:close/>
                <a:moveTo>
                  <a:pt x="49985" y="311"/>
                </a:moveTo>
                <a:lnTo>
                  <a:pt x="49985" y="6247"/>
                </a:lnTo>
                <a:lnTo>
                  <a:pt x="44049" y="6247"/>
                </a:lnTo>
                <a:lnTo>
                  <a:pt x="44049" y="311"/>
                </a:lnTo>
                <a:close/>
                <a:moveTo>
                  <a:pt x="56232" y="311"/>
                </a:moveTo>
                <a:lnTo>
                  <a:pt x="56232" y="6247"/>
                </a:lnTo>
                <a:lnTo>
                  <a:pt x="50296" y="6247"/>
                </a:lnTo>
                <a:lnTo>
                  <a:pt x="50296" y="311"/>
                </a:lnTo>
                <a:close/>
                <a:moveTo>
                  <a:pt x="62480" y="311"/>
                </a:moveTo>
                <a:lnTo>
                  <a:pt x="62480" y="6247"/>
                </a:lnTo>
                <a:lnTo>
                  <a:pt x="56545" y="6247"/>
                </a:lnTo>
                <a:lnTo>
                  <a:pt x="56545" y="311"/>
                </a:lnTo>
                <a:close/>
                <a:moveTo>
                  <a:pt x="68727" y="311"/>
                </a:moveTo>
                <a:lnTo>
                  <a:pt x="68727" y="6247"/>
                </a:lnTo>
                <a:lnTo>
                  <a:pt x="62792" y="6247"/>
                </a:lnTo>
                <a:lnTo>
                  <a:pt x="62792" y="311"/>
                </a:lnTo>
                <a:close/>
                <a:moveTo>
                  <a:pt x="74975" y="311"/>
                </a:moveTo>
                <a:lnTo>
                  <a:pt x="74975" y="6247"/>
                </a:lnTo>
                <a:lnTo>
                  <a:pt x="69039" y="6247"/>
                </a:lnTo>
                <a:lnTo>
                  <a:pt x="69039" y="311"/>
                </a:lnTo>
                <a:close/>
                <a:moveTo>
                  <a:pt x="81223" y="311"/>
                </a:moveTo>
                <a:lnTo>
                  <a:pt x="81223" y="6247"/>
                </a:lnTo>
                <a:lnTo>
                  <a:pt x="75286" y="6247"/>
                </a:lnTo>
                <a:lnTo>
                  <a:pt x="75286" y="311"/>
                </a:lnTo>
                <a:close/>
                <a:moveTo>
                  <a:pt x="87470" y="311"/>
                </a:moveTo>
                <a:lnTo>
                  <a:pt x="87470" y="6247"/>
                </a:lnTo>
                <a:lnTo>
                  <a:pt x="81535" y="6247"/>
                </a:lnTo>
                <a:lnTo>
                  <a:pt x="81535" y="311"/>
                </a:lnTo>
                <a:close/>
                <a:moveTo>
                  <a:pt x="93720" y="311"/>
                </a:moveTo>
                <a:lnTo>
                  <a:pt x="93720" y="6247"/>
                </a:lnTo>
                <a:lnTo>
                  <a:pt x="87784" y="6247"/>
                </a:lnTo>
                <a:lnTo>
                  <a:pt x="87784" y="311"/>
                </a:lnTo>
                <a:close/>
                <a:moveTo>
                  <a:pt x="99967" y="311"/>
                </a:moveTo>
                <a:lnTo>
                  <a:pt x="99967" y="6247"/>
                </a:lnTo>
                <a:lnTo>
                  <a:pt x="94031" y="6247"/>
                </a:lnTo>
                <a:lnTo>
                  <a:pt x="94031" y="311"/>
                </a:lnTo>
                <a:close/>
                <a:moveTo>
                  <a:pt x="106214" y="311"/>
                </a:moveTo>
                <a:lnTo>
                  <a:pt x="106214" y="6247"/>
                </a:lnTo>
                <a:lnTo>
                  <a:pt x="100280" y="6247"/>
                </a:lnTo>
                <a:lnTo>
                  <a:pt x="100280" y="311"/>
                </a:lnTo>
                <a:close/>
                <a:moveTo>
                  <a:pt x="112461" y="311"/>
                </a:moveTo>
                <a:lnTo>
                  <a:pt x="112461" y="6247"/>
                </a:lnTo>
                <a:lnTo>
                  <a:pt x="106527" y="6247"/>
                </a:lnTo>
                <a:lnTo>
                  <a:pt x="106527" y="311"/>
                </a:lnTo>
                <a:close/>
                <a:moveTo>
                  <a:pt x="118710" y="311"/>
                </a:moveTo>
                <a:lnTo>
                  <a:pt x="118710" y="6247"/>
                </a:lnTo>
                <a:lnTo>
                  <a:pt x="112774" y="6247"/>
                </a:lnTo>
                <a:lnTo>
                  <a:pt x="112774" y="311"/>
                </a:lnTo>
                <a:close/>
                <a:moveTo>
                  <a:pt x="124957" y="311"/>
                </a:moveTo>
                <a:lnTo>
                  <a:pt x="124957" y="6247"/>
                </a:lnTo>
                <a:lnTo>
                  <a:pt x="119021" y="6247"/>
                </a:lnTo>
                <a:lnTo>
                  <a:pt x="119021" y="311"/>
                </a:lnTo>
                <a:close/>
                <a:moveTo>
                  <a:pt x="131204" y="311"/>
                </a:moveTo>
                <a:lnTo>
                  <a:pt x="131204" y="6247"/>
                </a:lnTo>
                <a:lnTo>
                  <a:pt x="125270" y="6247"/>
                </a:lnTo>
                <a:lnTo>
                  <a:pt x="125270" y="311"/>
                </a:lnTo>
                <a:close/>
                <a:moveTo>
                  <a:pt x="137451" y="311"/>
                </a:moveTo>
                <a:lnTo>
                  <a:pt x="137451" y="6247"/>
                </a:lnTo>
                <a:lnTo>
                  <a:pt x="131517" y="6247"/>
                </a:lnTo>
                <a:lnTo>
                  <a:pt x="131517" y="311"/>
                </a:lnTo>
                <a:close/>
                <a:moveTo>
                  <a:pt x="143702" y="311"/>
                </a:moveTo>
                <a:lnTo>
                  <a:pt x="143702" y="6247"/>
                </a:lnTo>
                <a:lnTo>
                  <a:pt x="137766" y="6247"/>
                </a:lnTo>
                <a:lnTo>
                  <a:pt x="137766" y="311"/>
                </a:lnTo>
                <a:close/>
                <a:moveTo>
                  <a:pt x="149949" y="311"/>
                </a:moveTo>
                <a:lnTo>
                  <a:pt x="149949" y="6247"/>
                </a:lnTo>
                <a:lnTo>
                  <a:pt x="144015" y="6247"/>
                </a:lnTo>
                <a:lnTo>
                  <a:pt x="144015" y="311"/>
                </a:lnTo>
                <a:close/>
                <a:moveTo>
                  <a:pt x="156196" y="311"/>
                </a:moveTo>
                <a:lnTo>
                  <a:pt x="156196" y="6247"/>
                </a:lnTo>
                <a:lnTo>
                  <a:pt x="150262" y="6247"/>
                </a:lnTo>
                <a:lnTo>
                  <a:pt x="150262" y="311"/>
                </a:lnTo>
                <a:close/>
                <a:moveTo>
                  <a:pt x="162445" y="311"/>
                </a:moveTo>
                <a:lnTo>
                  <a:pt x="162445" y="6247"/>
                </a:lnTo>
                <a:lnTo>
                  <a:pt x="156509" y="6247"/>
                </a:lnTo>
                <a:lnTo>
                  <a:pt x="156509" y="311"/>
                </a:lnTo>
                <a:close/>
                <a:moveTo>
                  <a:pt x="168692" y="311"/>
                </a:moveTo>
                <a:lnTo>
                  <a:pt x="168692" y="6247"/>
                </a:lnTo>
                <a:lnTo>
                  <a:pt x="162756" y="6247"/>
                </a:lnTo>
                <a:lnTo>
                  <a:pt x="162756" y="311"/>
                </a:lnTo>
                <a:close/>
                <a:moveTo>
                  <a:pt x="174939" y="311"/>
                </a:moveTo>
                <a:lnTo>
                  <a:pt x="174939" y="6247"/>
                </a:lnTo>
                <a:lnTo>
                  <a:pt x="169005" y="6247"/>
                </a:lnTo>
                <a:lnTo>
                  <a:pt x="169005" y="311"/>
                </a:lnTo>
                <a:close/>
                <a:moveTo>
                  <a:pt x="181186" y="311"/>
                </a:moveTo>
                <a:lnTo>
                  <a:pt x="181186" y="6247"/>
                </a:lnTo>
                <a:lnTo>
                  <a:pt x="175252" y="6247"/>
                </a:lnTo>
                <a:lnTo>
                  <a:pt x="175252" y="311"/>
                </a:lnTo>
                <a:close/>
                <a:moveTo>
                  <a:pt x="187435" y="311"/>
                </a:moveTo>
                <a:lnTo>
                  <a:pt x="187435" y="6247"/>
                </a:lnTo>
                <a:lnTo>
                  <a:pt x="181499" y="6247"/>
                </a:lnTo>
                <a:lnTo>
                  <a:pt x="181499" y="311"/>
                </a:lnTo>
                <a:close/>
                <a:moveTo>
                  <a:pt x="193684" y="311"/>
                </a:moveTo>
                <a:lnTo>
                  <a:pt x="193684" y="6247"/>
                </a:lnTo>
                <a:lnTo>
                  <a:pt x="187749" y="6247"/>
                </a:lnTo>
                <a:lnTo>
                  <a:pt x="187749" y="311"/>
                </a:lnTo>
                <a:close/>
                <a:moveTo>
                  <a:pt x="199931" y="311"/>
                </a:moveTo>
                <a:lnTo>
                  <a:pt x="199931" y="6247"/>
                </a:lnTo>
                <a:lnTo>
                  <a:pt x="193996" y="6247"/>
                </a:lnTo>
                <a:lnTo>
                  <a:pt x="193996" y="311"/>
                </a:lnTo>
                <a:close/>
                <a:moveTo>
                  <a:pt x="206180" y="311"/>
                </a:moveTo>
                <a:lnTo>
                  <a:pt x="206180" y="6247"/>
                </a:lnTo>
                <a:lnTo>
                  <a:pt x="200244" y="6247"/>
                </a:lnTo>
                <a:lnTo>
                  <a:pt x="200244" y="311"/>
                </a:lnTo>
                <a:close/>
                <a:moveTo>
                  <a:pt x="212427" y="311"/>
                </a:moveTo>
                <a:lnTo>
                  <a:pt x="212427" y="6247"/>
                </a:lnTo>
                <a:lnTo>
                  <a:pt x="206491" y="6247"/>
                </a:lnTo>
                <a:lnTo>
                  <a:pt x="206491" y="311"/>
                </a:lnTo>
                <a:close/>
                <a:moveTo>
                  <a:pt x="218674" y="311"/>
                </a:moveTo>
                <a:lnTo>
                  <a:pt x="218674" y="6247"/>
                </a:lnTo>
                <a:lnTo>
                  <a:pt x="212739" y="6247"/>
                </a:lnTo>
                <a:lnTo>
                  <a:pt x="212739" y="311"/>
                </a:lnTo>
                <a:close/>
                <a:moveTo>
                  <a:pt x="224921" y="311"/>
                </a:moveTo>
                <a:lnTo>
                  <a:pt x="224921" y="6247"/>
                </a:lnTo>
                <a:lnTo>
                  <a:pt x="218987" y="6247"/>
                </a:lnTo>
                <a:lnTo>
                  <a:pt x="218987" y="311"/>
                </a:lnTo>
                <a:close/>
                <a:moveTo>
                  <a:pt x="231170" y="311"/>
                </a:moveTo>
                <a:lnTo>
                  <a:pt x="231170" y="6247"/>
                </a:lnTo>
                <a:lnTo>
                  <a:pt x="225234" y="6247"/>
                </a:lnTo>
                <a:lnTo>
                  <a:pt x="225234" y="311"/>
                </a:lnTo>
                <a:close/>
                <a:moveTo>
                  <a:pt x="237417" y="311"/>
                </a:moveTo>
                <a:lnTo>
                  <a:pt x="237417" y="6247"/>
                </a:lnTo>
                <a:lnTo>
                  <a:pt x="231481" y="6247"/>
                </a:lnTo>
                <a:lnTo>
                  <a:pt x="231481" y="311"/>
                </a:lnTo>
                <a:close/>
                <a:moveTo>
                  <a:pt x="243664" y="311"/>
                </a:moveTo>
                <a:lnTo>
                  <a:pt x="243664" y="6247"/>
                </a:lnTo>
                <a:lnTo>
                  <a:pt x="237729" y="6247"/>
                </a:lnTo>
                <a:lnTo>
                  <a:pt x="237729" y="311"/>
                </a:lnTo>
                <a:close/>
                <a:moveTo>
                  <a:pt x="249914" y="311"/>
                </a:moveTo>
                <a:lnTo>
                  <a:pt x="249914" y="6247"/>
                </a:lnTo>
                <a:lnTo>
                  <a:pt x="243978" y="6247"/>
                </a:lnTo>
                <a:lnTo>
                  <a:pt x="243978" y="311"/>
                </a:lnTo>
                <a:close/>
                <a:moveTo>
                  <a:pt x="256161" y="311"/>
                </a:moveTo>
                <a:lnTo>
                  <a:pt x="256161" y="6247"/>
                </a:lnTo>
                <a:lnTo>
                  <a:pt x="250225" y="6247"/>
                </a:lnTo>
                <a:lnTo>
                  <a:pt x="250225" y="311"/>
                </a:lnTo>
                <a:close/>
                <a:moveTo>
                  <a:pt x="262409" y="311"/>
                </a:moveTo>
                <a:lnTo>
                  <a:pt x="262409" y="6247"/>
                </a:lnTo>
                <a:lnTo>
                  <a:pt x="256474" y="6247"/>
                </a:lnTo>
                <a:lnTo>
                  <a:pt x="256474" y="311"/>
                </a:lnTo>
                <a:close/>
                <a:moveTo>
                  <a:pt x="268656" y="311"/>
                </a:moveTo>
                <a:lnTo>
                  <a:pt x="268656" y="6247"/>
                </a:lnTo>
                <a:lnTo>
                  <a:pt x="262721" y="6247"/>
                </a:lnTo>
                <a:lnTo>
                  <a:pt x="262721" y="311"/>
                </a:lnTo>
                <a:close/>
                <a:moveTo>
                  <a:pt x="274904" y="311"/>
                </a:moveTo>
                <a:lnTo>
                  <a:pt x="274904" y="6247"/>
                </a:lnTo>
                <a:lnTo>
                  <a:pt x="268968" y="6247"/>
                </a:lnTo>
                <a:lnTo>
                  <a:pt x="268968" y="311"/>
                </a:lnTo>
                <a:close/>
                <a:moveTo>
                  <a:pt x="6251" y="6560"/>
                </a:moveTo>
                <a:lnTo>
                  <a:pt x="6251" y="12494"/>
                </a:lnTo>
                <a:lnTo>
                  <a:pt x="315" y="12494"/>
                </a:lnTo>
                <a:lnTo>
                  <a:pt x="315" y="6560"/>
                </a:lnTo>
                <a:close/>
                <a:moveTo>
                  <a:pt x="12498" y="6560"/>
                </a:moveTo>
                <a:lnTo>
                  <a:pt x="12498" y="12494"/>
                </a:lnTo>
                <a:lnTo>
                  <a:pt x="6562" y="12494"/>
                </a:lnTo>
                <a:lnTo>
                  <a:pt x="6562" y="6560"/>
                </a:lnTo>
                <a:close/>
                <a:moveTo>
                  <a:pt x="18745" y="6560"/>
                </a:moveTo>
                <a:lnTo>
                  <a:pt x="18745" y="12494"/>
                </a:lnTo>
                <a:lnTo>
                  <a:pt x="12810" y="12494"/>
                </a:lnTo>
                <a:lnTo>
                  <a:pt x="12810" y="6560"/>
                </a:lnTo>
                <a:close/>
                <a:moveTo>
                  <a:pt x="24992" y="6560"/>
                </a:moveTo>
                <a:lnTo>
                  <a:pt x="24992" y="12494"/>
                </a:lnTo>
                <a:lnTo>
                  <a:pt x="19058" y="12494"/>
                </a:lnTo>
                <a:lnTo>
                  <a:pt x="19058" y="6560"/>
                </a:lnTo>
                <a:close/>
                <a:moveTo>
                  <a:pt x="31241" y="6560"/>
                </a:moveTo>
                <a:lnTo>
                  <a:pt x="31241" y="12494"/>
                </a:lnTo>
                <a:lnTo>
                  <a:pt x="25305" y="12494"/>
                </a:lnTo>
                <a:lnTo>
                  <a:pt x="25305" y="6560"/>
                </a:lnTo>
                <a:close/>
                <a:moveTo>
                  <a:pt x="37489" y="6560"/>
                </a:moveTo>
                <a:lnTo>
                  <a:pt x="37489" y="12494"/>
                </a:lnTo>
                <a:lnTo>
                  <a:pt x="31553" y="12494"/>
                </a:lnTo>
                <a:lnTo>
                  <a:pt x="31553" y="6560"/>
                </a:lnTo>
                <a:close/>
                <a:moveTo>
                  <a:pt x="43737" y="6560"/>
                </a:moveTo>
                <a:lnTo>
                  <a:pt x="43737" y="12494"/>
                </a:lnTo>
                <a:lnTo>
                  <a:pt x="37802" y="12494"/>
                </a:lnTo>
                <a:lnTo>
                  <a:pt x="37802" y="6560"/>
                </a:lnTo>
                <a:close/>
                <a:moveTo>
                  <a:pt x="49985" y="6560"/>
                </a:moveTo>
                <a:lnTo>
                  <a:pt x="49985" y="12494"/>
                </a:lnTo>
                <a:lnTo>
                  <a:pt x="44049" y="12494"/>
                </a:lnTo>
                <a:lnTo>
                  <a:pt x="44049" y="6560"/>
                </a:lnTo>
                <a:close/>
                <a:moveTo>
                  <a:pt x="56232" y="6560"/>
                </a:moveTo>
                <a:lnTo>
                  <a:pt x="56232" y="12494"/>
                </a:lnTo>
                <a:lnTo>
                  <a:pt x="50296" y="12494"/>
                </a:lnTo>
                <a:lnTo>
                  <a:pt x="50296" y="6560"/>
                </a:lnTo>
                <a:close/>
                <a:moveTo>
                  <a:pt x="62480" y="6560"/>
                </a:moveTo>
                <a:lnTo>
                  <a:pt x="62480" y="12494"/>
                </a:lnTo>
                <a:lnTo>
                  <a:pt x="56545" y="12494"/>
                </a:lnTo>
                <a:lnTo>
                  <a:pt x="56545" y="6560"/>
                </a:lnTo>
                <a:close/>
                <a:moveTo>
                  <a:pt x="68727" y="6560"/>
                </a:moveTo>
                <a:lnTo>
                  <a:pt x="68727" y="12494"/>
                </a:lnTo>
                <a:lnTo>
                  <a:pt x="62792" y="12494"/>
                </a:lnTo>
                <a:lnTo>
                  <a:pt x="62792" y="6560"/>
                </a:lnTo>
                <a:close/>
                <a:moveTo>
                  <a:pt x="74975" y="6560"/>
                </a:moveTo>
                <a:lnTo>
                  <a:pt x="74975" y="12494"/>
                </a:lnTo>
                <a:lnTo>
                  <a:pt x="69039" y="12494"/>
                </a:lnTo>
                <a:lnTo>
                  <a:pt x="69039" y="6560"/>
                </a:lnTo>
                <a:close/>
                <a:moveTo>
                  <a:pt x="81223" y="6560"/>
                </a:moveTo>
                <a:lnTo>
                  <a:pt x="81223" y="12494"/>
                </a:lnTo>
                <a:lnTo>
                  <a:pt x="75286" y="12494"/>
                </a:lnTo>
                <a:lnTo>
                  <a:pt x="75286" y="6560"/>
                </a:lnTo>
                <a:close/>
                <a:moveTo>
                  <a:pt x="87470" y="6560"/>
                </a:moveTo>
                <a:lnTo>
                  <a:pt x="87470" y="12494"/>
                </a:lnTo>
                <a:lnTo>
                  <a:pt x="81535" y="12494"/>
                </a:lnTo>
                <a:lnTo>
                  <a:pt x="81535" y="6560"/>
                </a:lnTo>
                <a:close/>
                <a:moveTo>
                  <a:pt x="93720" y="6560"/>
                </a:moveTo>
                <a:lnTo>
                  <a:pt x="93720" y="12494"/>
                </a:lnTo>
                <a:lnTo>
                  <a:pt x="87784" y="12494"/>
                </a:lnTo>
                <a:lnTo>
                  <a:pt x="87784" y="6560"/>
                </a:lnTo>
                <a:close/>
                <a:moveTo>
                  <a:pt x="99967" y="6560"/>
                </a:moveTo>
                <a:lnTo>
                  <a:pt x="99967" y="12494"/>
                </a:lnTo>
                <a:lnTo>
                  <a:pt x="94031" y="12494"/>
                </a:lnTo>
                <a:lnTo>
                  <a:pt x="94031" y="6560"/>
                </a:lnTo>
                <a:close/>
                <a:moveTo>
                  <a:pt x="106214" y="6560"/>
                </a:moveTo>
                <a:lnTo>
                  <a:pt x="106214" y="12494"/>
                </a:lnTo>
                <a:lnTo>
                  <a:pt x="100280" y="12494"/>
                </a:lnTo>
                <a:lnTo>
                  <a:pt x="100280" y="6560"/>
                </a:lnTo>
                <a:close/>
                <a:moveTo>
                  <a:pt x="112461" y="6560"/>
                </a:moveTo>
                <a:lnTo>
                  <a:pt x="112461" y="12494"/>
                </a:lnTo>
                <a:lnTo>
                  <a:pt x="106527" y="12494"/>
                </a:lnTo>
                <a:lnTo>
                  <a:pt x="106527" y="6560"/>
                </a:lnTo>
                <a:close/>
                <a:moveTo>
                  <a:pt x="118710" y="6560"/>
                </a:moveTo>
                <a:lnTo>
                  <a:pt x="118710" y="12494"/>
                </a:lnTo>
                <a:lnTo>
                  <a:pt x="112774" y="12494"/>
                </a:lnTo>
                <a:lnTo>
                  <a:pt x="112774" y="6560"/>
                </a:lnTo>
                <a:close/>
                <a:moveTo>
                  <a:pt x="124957" y="6560"/>
                </a:moveTo>
                <a:lnTo>
                  <a:pt x="124957" y="12494"/>
                </a:lnTo>
                <a:lnTo>
                  <a:pt x="119021" y="12494"/>
                </a:lnTo>
                <a:lnTo>
                  <a:pt x="119021" y="6560"/>
                </a:lnTo>
                <a:close/>
                <a:moveTo>
                  <a:pt x="131204" y="6560"/>
                </a:moveTo>
                <a:lnTo>
                  <a:pt x="131204" y="12494"/>
                </a:lnTo>
                <a:lnTo>
                  <a:pt x="125270" y="12494"/>
                </a:lnTo>
                <a:lnTo>
                  <a:pt x="125270" y="6560"/>
                </a:lnTo>
                <a:close/>
                <a:moveTo>
                  <a:pt x="137451" y="6560"/>
                </a:moveTo>
                <a:lnTo>
                  <a:pt x="137451" y="12494"/>
                </a:lnTo>
                <a:lnTo>
                  <a:pt x="131517" y="12494"/>
                </a:lnTo>
                <a:lnTo>
                  <a:pt x="131517" y="6560"/>
                </a:lnTo>
                <a:close/>
                <a:moveTo>
                  <a:pt x="143702" y="6560"/>
                </a:moveTo>
                <a:lnTo>
                  <a:pt x="143702" y="12494"/>
                </a:lnTo>
                <a:lnTo>
                  <a:pt x="137766" y="12494"/>
                </a:lnTo>
                <a:lnTo>
                  <a:pt x="137766" y="6560"/>
                </a:lnTo>
                <a:close/>
                <a:moveTo>
                  <a:pt x="149949" y="6560"/>
                </a:moveTo>
                <a:lnTo>
                  <a:pt x="149949" y="12494"/>
                </a:lnTo>
                <a:lnTo>
                  <a:pt x="144015" y="12494"/>
                </a:lnTo>
                <a:lnTo>
                  <a:pt x="144015" y="6560"/>
                </a:lnTo>
                <a:close/>
                <a:moveTo>
                  <a:pt x="156196" y="6560"/>
                </a:moveTo>
                <a:lnTo>
                  <a:pt x="156196" y="12494"/>
                </a:lnTo>
                <a:lnTo>
                  <a:pt x="150262" y="12494"/>
                </a:lnTo>
                <a:lnTo>
                  <a:pt x="150262" y="6560"/>
                </a:lnTo>
                <a:close/>
                <a:moveTo>
                  <a:pt x="162445" y="6560"/>
                </a:moveTo>
                <a:lnTo>
                  <a:pt x="162445" y="12494"/>
                </a:lnTo>
                <a:lnTo>
                  <a:pt x="156509" y="12494"/>
                </a:lnTo>
                <a:lnTo>
                  <a:pt x="156509" y="6560"/>
                </a:lnTo>
                <a:close/>
                <a:moveTo>
                  <a:pt x="168692" y="6560"/>
                </a:moveTo>
                <a:lnTo>
                  <a:pt x="168692" y="12494"/>
                </a:lnTo>
                <a:lnTo>
                  <a:pt x="162756" y="12494"/>
                </a:lnTo>
                <a:lnTo>
                  <a:pt x="162756" y="6560"/>
                </a:lnTo>
                <a:close/>
                <a:moveTo>
                  <a:pt x="174939" y="6560"/>
                </a:moveTo>
                <a:lnTo>
                  <a:pt x="174939" y="12494"/>
                </a:lnTo>
                <a:lnTo>
                  <a:pt x="169005" y="12494"/>
                </a:lnTo>
                <a:lnTo>
                  <a:pt x="169005" y="6560"/>
                </a:lnTo>
                <a:close/>
                <a:moveTo>
                  <a:pt x="181186" y="6560"/>
                </a:moveTo>
                <a:lnTo>
                  <a:pt x="181186" y="12494"/>
                </a:lnTo>
                <a:lnTo>
                  <a:pt x="175252" y="12494"/>
                </a:lnTo>
                <a:lnTo>
                  <a:pt x="175252" y="6560"/>
                </a:lnTo>
                <a:close/>
                <a:moveTo>
                  <a:pt x="187435" y="6560"/>
                </a:moveTo>
                <a:lnTo>
                  <a:pt x="187435" y="12494"/>
                </a:lnTo>
                <a:lnTo>
                  <a:pt x="181499" y="12494"/>
                </a:lnTo>
                <a:lnTo>
                  <a:pt x="181499" y="6560"/>
                </a:lnTo>
                <a:close/>
                <a:moveTo>
                  <a:pt x="193684" y="6560"/>
                </a:moveTo>
                <a:lnTo>
                  <a:pt x="193684" y="12494"/>
                </a:lnTo>
                <a:lnTo>
                  <a:pt x="187749" y="12494"/>
                </a:lnTo>
                <a:lnTo>
                  <a:pt x="187749" y="6560"/>
                </a:lnTo>
                <a:close/>
                <a:moveTo>
                  <a:pt x="199931" y="6560"/>
                </a:moveTo>
                <a:lnTo>
                  <a:pt x="199931" y="12494"/>
                </a:lnTo>
                <a:lnTo>
                  <a:pt x="193996" y="12494"/>
                </a:lnTo>
                <a:lnTo>
                  <a:pt x="193996" y="6560"/>
                </a:lnTo>
                <a:close/>
                <a:moveTo>
                  <a:pt x="206180" y="6560"/>
                </a:moveTo>
                <a:lnTo>
                  <a:pt x="206180" y="12494"/>
                </a:lnTo>
                <a:lnTo>
                  <a:pt x="200244" y="12494"/>
                </a:lnTo>
                <a:lnTo>
                  <a:pt x="200244" y="6560"/>
                </a:lnTo>
                <a:close/>
                <a:moveTo>
                  <a:pt x="212427" y="6560"/>
                </a:moveTo>
                <a:lnTo>
                  <a:pt x="212427" y="12494"/>
                </a:lnTo>
                <a:lnTo>
                  <a:pt x="206491" y="12494"/>
                </a:lnTo>
                <a:lnTo>
                  <a:pt x="206491" y="6560"/>
                </a:lnTo>
                <a:close/>
                <a:moveTo>
                  <a:pt x="218674" y="6560"/>
                </a:moveTo>
                <a:lnTo>
                  <a:pt x="218674" y="12494"/>
                </a:lnTo>
                <a:lnTo>
                  <a:pt x="212739" y="12494"/>
                </a:lnTo>
                <a:lnTo>
                  <a:pt x="212739" y="6560"/>
                </a:lnTo>
                <a:close/>
                <a:moveTo>
                  <a:pt x="224921" y="6560"/>
                </a:moveTo>
                <a:lnTo>
                  <a:pt x="224921" y="12494"/>
                </a:lnTo>
                <a:lnTo>
                  <a:pt x="218987" y="12494"/>
                </a:lnTo>
                <a:lnTo>
                  <a:pt x="218987" y="6560"/>
                </a:lnTo>
                <a:close/>
                <a:moveTo>
                  <a:pt x="231170" y="6560"/>
                </a:moveTo>
                <a:lnTo>
                  <a:pt x="231170" y="12494"/>
                </a:lnTo>
                <a:lnTo>
                  <a:pt x="225234" y="12494"/>
                </a:lnTo>
                <a:lnTo>
                  <a:pt x="225234" y="6560"/>
                </a:lnTo>
                <a:close/>
                <a:moveTo>
                  <a:pt x="237417" y="6560"/>
                </a:moveTo>
                <a:lnTo>
                  <a:pt x="237417" y="12494"/>
                </a:lnTo>
                <a:lnTo>
                  <a:pt x="231481" y="12494"/>
                </a:lnTo>
                <a:lnTo>
                  <a:pt x="231481" y="6560"/>
                </a:lnTo>
                <a:close/>
                <a:moveTo>
                  <a:pt x="243664" y="6560"/>
                </a:moveTo>
                <a:lnTo>
                  <a:pt x="243664" y="12494"/>
                </a:lnTo>
                <a:lnTo>
                  <a:pt x="237729" y="12494"/>
                </a:lnTo>
                <a:lnTo>
                  <a:pt x="237729" y="6560"/>
                </a:lnTo>
                <a:close/>
                <a:moveTo>
                  <a:pt x="249914" y="6560"/>
                </a:moveTo>
                <a:lnTo>
                  <a:pt x="249914" y="12494"/>
                </a:lnTo>
                <a:lnTo>
                  <a:pt x="243978" y="12494"/>
                </a:lnTo>
                <a:lnTo>
                  <a:pt x="243978" y="6560"/>
                </a:lnTo>
                <a:close/>
                <a:moveTo>
                  <a:pt x="256161" y="6560"/>
                </a:moveTo>
                <a:lnTo>
                  <a:pt x="256161" y="12494"/>
                </a:lnTo>
                <a:lnTo>
                  <a:pt x="250225" y="12494"/>
                </a:lnTo>
                <a:lnTo>
                  <a:pt x="250225" y="6560"/>
                </a:lnTo>
                <a:close/>
                <a:moveTo>
                  <a:pt x="262409" y="6560"/>
                </a:moveTo>
                <a:lnTo>
                  <a:pt x="262409" y="12494"/>
                </a:lnTo>
                <a:lnTo>
                  <a:pt x="256474" y="12494"/>
                </a:lnTo>
                <a:lnTo>
                  <a:pt x="256474" y="6560"/>
                </a:lnTo>
                <a:close/>
                <a:moveTo>
                  <a:pt x="268656" y="6560"/>
                </a:moveTo>
                <a:lnTo>
                  <a:pt x="268656" y="12494"/>
                </a:lnTo>
                <a:lnTo>
                  <a:pt x="262721" y="12494"/>
                </a:lnTo>
                <a:lnTo>
                  <a:pt x="262721" y="6560"/>
                </a:lnTo>
                <a:close/>
                <a:moveTo>
                  <a:pt x="274904" y="6560"/>
                </a:moveTo>
                <a:lnTo>
                  <a:pt x="274904" y="12494"/>
                </a:lnTo>
                <a:lnTo>
                  <a:pt x="268968" y="12494"/>
                </a:lnTo>
                <a:lnTo>
                  <a:pt x="268968" y="6560"/>
                </a:lnTo>
                <a:close/>
                <a:moveTo>
                  <a:pt x="6251" y="12807"/>
                </a:moveTo>
                <a:lnTo>
                  <a:pt x="6251" y="18742"/>
                </a:lnTo>
                <a:lnTo>
                  <a:pt x="315" y="18742"/>
                </a:lnTo>
                <a:lnTo>
                  <a:pt x="315" y="12807"/>
                </a:lnTo>
                <a:close/>
                <a:moveTo>
                  <a:pt x="12498" y="12807"/>
                </a:moveTo>
                <a:lnTo>
                  <a:pt x="12498" y="18742"/>
                </a:lnTo>
                <a:lnTo>
                  <a:pt x="6562" y="18742"/>
                </a:lnTo>
                <a:lnTo>
                  <a:pt x="6562" y="12807"/>
                </a:lnTo>
                <a:close/>
                <a:moveTo>
                  <a:pt x="18745" y="12807"/>
                </a:moveTo>
                <a:lnTo>
                  <a:pt x="18745" y="18742"/>
                </a:lnTo>
                <a:lnTo>
                  <a:pt x="12810" y="18742"/>
                </a:lnTo>
                <a:lnTo>
                  <a:pt x="12810" y="12807"/>
                </a:lnTo>
                <a:close/>
                <a:moveTo>
                  <a:pt x="24992" y="12807"/>
                </a:moveTo>
                <a:lnTo>
                  <a:pt x="24992" y="18742"/>
                </a:lnTo>
                <a:lnTo>
                  <a:pt x="19058" y="18742"/>
                </a:lnTo>
                <a:lnTo>
                  <a:pt x="19058" y="12807"/>
                </a:lnTo>
                <a:close/>
                <a:moveTo>
                  <a:pt x="31241" y="12807"/>
                </a:moveTo>
                <a:lnTo>
                  <a:pt x="31241" y="18742"/>
                </a:lnTo>
                <a:lnTo>
                  <a:pt x="25305" y="18742"/>
                </a:lnTo>
                <a:lnTo>
                  <a:pt x="25305" y="12807"/>
                </a:lnTo>
                <a:close/>
                <a:moveTo>
                  <a:pt x="37489" y="12807"/>
                </a:moveTo>
                <a:lnTo>
                  <a:pt x="37489" y="18742"/>
                </a:lnTo>
                <a:lnTo>
                  <a:pt x="31553" y="18742"/>
                </a:lnTo>
                <a:lnTo>
                  <a:pt x="31553" y="12807"/>
                </a:lnTo>
                <a:close/>
                <a:moveTo>
                  <a:pt x="43737" y="12807"/>
                </a:moveTo>
                <a:lnTo>
                  <a:pt x="43737" y="18742"/>
                </a:lnTo>
                <a:lnTo>
                  <a:pt x="37802" y="18742"/>
                </a:lnTo>
                <a:lnTo>
                  <a:pt x="37802" y="12807"/>
                </a:lnTo>
                <a:close/>
                <a:moveTo>
                  <a:pt x="49985" y="12807"/>
                </a:moveTo>
                <a:lnTo>
                  <a:pt x="49985" y="18742"/>
                </a:lnTo>
                <a:lnTo>
                  <a:pt x="44049" y="18742"/>
                </a:lnTo>
                <a:lnTo>
                  <a:pt x="44049" y="12807"/>
                </a:lnTo>
                <a:close/>
                <a:moveTo>
                  <a:pt x="56232" y="12807"/>
                </a:moveTo>
                <a:lnTo>
                  <a:pt x="56232" y="18742"/>
                </a:lnTo>
                <a:lnTo>
                  <a:pt x="50296" y="18742"/>
                </a:lnTo>
                <a:lnTo>
                  <a:pt x="50296" y="12807"/>
                </a:lnTo>
                <a:close/>
                <a:moveTo>
                  <a:pt x="62480" y="12807"/>
                </a:moveTo>
                <a:lnTo>
                  <a:pt x="62480" y="18742"/>
                </a:lnTo>
                <a:lnTo>
                  <a:pt x="56545" y="18742"/>
                </a:lnTo>
                <a:lnTo>
                  <a:pt x="56545" y="12807"/>
                </a:lnTo>
                <a:close/>
                <a:moveTo>
                  <a:pt x="68727" y="12807"/>
                </a:moveTo>
                <a:lnTo>
                  <a:pt x="68727" y="18742"/>
                </a:lnTo>
                <a:lnTo>
                  <a:pt x="62792" y="18742"/>
                </a:lnTo>
                <a:lnTo>
                  <a:pt x="62792" y="12807"/>
                </a:lnTo>
                <a:close/>
                <a:moveTo>
                  <a:pt x="74975" y="12807"/>
                </a:moveTo>
                <a:lnTo>
                  <a:pt x="74975" y="18742"/>
                </a:lnTo>
                <a:lnTo>
                  <a:pt x="69039" y="18742"/>
                </a:lnTo>
                <a:lnTo>
                  <a:pt x="69039" y="12807"/>
                </a:lnTo>
                <a:close/>
                <a:moveTo>
                  <a:pt x="81223" y="12807"/>
                </a:moveTo>
                <a:lnTo>
                  <a:pt x="81223" y="18742"/>
                </a:lnTo>
                <a:lnTo>
                  <a:pt x="75286" y="18742"/>
                </a:lnTo>
                <a:lnTo>
                  <a:pt x="75286" y="12807"/>
                </a:lnTo>
                <a:close/>
                <a:moveTo>
                  <a:pt x="87470" y="12807"/>
                </a:moveTo>
                <a:lnTo>
                  <a:pt x="87470" y="18742"/>
                </a:lnTo>
                <a:lnTo>
                  <a:pt x="81535" y="18742"/>
                </a:lnTo>
                <a:lnTo>
                  <a:pt x="81535" y="12807"/>
                </a:lnTo>
                <a:close/>
                <a:moveTo>
                  <a:pt x="93720" y="12807"/>
                </a:moveTo>
                <a:lnTo>
                  <a:pt x="93720" y="18742"/>
                </a:lnTo>
                <a:lnTo>
                  <a:pt x="87784" y="18742"/>
                </a:lnTo>
                <a:lnTo>
                  <a:pt x="87784" y="12807"/>
                </a:lnTo>
                <a:close/>
                <a:moveTo>
                  <a:pt x="99967" y="12807"/>
                </a:moveTo>
                <a:lnTo>
                  <a:pt x="99967" y="18742"/>
                </a:lnTo>
                <a:lnTo>
                  <a:pt x="94031" y="18742"/>
                </a:lnTo>
                <a:lnTo>
                  <a:pt x="94031" y="12807"/>
                </a:lnTo>
                <a:close/>
                <a:moveTo>
                  <a:pt x="106214" y="12807"/>
                </a:moveTo>
                <a:lnTo>
                  <a:pt x="106214" y="18742"/>
                </a:lnTo>
                <a:lnTo>
                  <a:pt x="100280" y="18742"/>
                </a:lnTo>
                <a:lnTo>
                  <a:pt x="100280" y="12807"/>
                </a:lnTo>
                <a:close/>
                <a:moveTo>
                  <a:pt x="112461" y="12807"/>
                </a:moveTo>
                <a:lnTo>
                  <a:pt x="112461" y="18742"/>
                </a:lnTo>
                <a:lnTo>
                  <a:pt x="106527" y="18742"/>
                </a:lnTo>
                <a:lnTo>
                  <a:pt x="106527" y="12807"/>
                </a:lnTo>
                <a:close/>
                <a:moveTo>
                  <a:pt x="118710" y="12807"/>
                </a:moveTo>
                <a:lnTo>
                  <a:pt x="118710" y="18742"/>
                </a:lnTo>
                <a:lnTo>
                  <a:pt x="112774" y="18742"/>
                </a:lnTo>
                <a:lnTo>
                  <a:pt x="112774" y="12807"/>
                </a:lnTo>
                <a:close/>
                <a:moveTo>
                  <a:pt x="124957" y="12807"/>
                </a:moveTo>
                <a:lnTo>
                  <a:pt x="124957" y="18742"/>
                </a:lnTo>
                <a:lnTo>
                  <a:pt x="119021" y="18742"/>
                </a:lnTo>
                <a:lnTo>
                  <a:pt x="119021" y="12807"/>
                </a:lnTo>
                <a:close/>
                <a:moveTo>
                  <a:pt x="131204" y="12807"/>
                </a:moveTo>
                <a:lnTo>
                  <a:pt x="131204" y="18742"/>
                </a:lnTo>
                <a:lnTo>
                  <a:pt x="125270" y="18742"/>
                </a:lnTo>
                <a:lnTo>
                  <a:pt x="125270" y="12807"/>
                </a:lnTo>
                <a:close/>
                <a:moveTo>
                  <a:pt x="137451" y="12807"/>
                </a:moveTo>
                <a:lnTo>
                  <a:pt x="137451" y="18742"/>
                </a:lnTo>
                <a:lnTo>
                  <a:pt x="131517" y="18742"/>
                </a:lnTo>
                <a:lnTo>
                  <a:pt x="131517" y="12807"/>
                </a:lnTo>
                <a:close/>
                <a:moveTo>
                  <a:pt x="143702" y="12807"/>
                </a:moveTo>
                <a:lnTo>
                  <a:pt x="143702" y="18742"/>
                </a:lnTo>
                <a:lnTo>
                  <a:pt x="137766" y="18742"/>
                </a:lnTo>
                <a:lnTo>
                  <a:pt x="137766" y="12807"/>
                </a:lnTo>
                <a:close/>
                <a:moveTo>
                  <a:pt x="149949" y="12807"/>
                </a:moveTo>
                <a:lnTo>
                  <a:pt x="149949" y="18742"/>
                </a:lnTo>
                <a:lnTo>
                  <a:pt x="144015" y="18742"/>
                </a:lnTo>
                <a:lnTo>
                  <a:pt x="144015" y="12807"/>
                </a:lnTo>
                <a:close/>
                <a:moveTo>
                  <a:pt x="156196" y="12807"/>
                </a:moveTo>
                <a:lnTo>
                  <a:pt x="156196" y="18742"/>
                </a:lnTo>
                <a:lnTo>
                  <a:pt x="150262" y="18742"/>
                </a:lnTo>
                <a:lnTo>
                  <a:pt x="150262" y="12807"/>
                </a:lnTo>
                <a:close/>
                <a:moveTo>
                  <a:pt x="162445" y="12807"/>
                </a:moveTo>
                <a:lnTo>
                  <a:pt x="162445" y="18742"/>
                </a:lnTo>
                <a:lnTo>
                  <a:pt x="156509" y="18742"/>
                </a:lnTo>
                <a:lnTo>
                  <a:pt x="156509" y="12807"/>
                </a:lnTo>
                <a:close/>
                <a:moveTo>
                  <a:pt x="168692" y="12807"/>
                </a:moveTo>
                <a:lnTo>
                  <a:pt x="168692" y="18742"/>
                </a:lnTo>
                <a:lnTo>
                  <a:pt x="162756" y="18742"/>
                </a:lnTo>
                <a:lnTo>
                  <a:pt x="162756" y="12807"/>
                </a:lnTo>
                <a:close/>
                <a:moveTo>
                  <a:pt x="174939" y="12807"/>
                </a:moveTo>
                <a:lnTo>
                  <a:pt x="174939" y="18742"/>
                </a:lnTo>
                <a:lnTo>
                  <a:pt x="169005" y="18742"/>
                </a:lnTo>
                <a:lnTo>
                  <a:pt x="169005" y="12807"/>
                </a:lnTo>
                <a:close/>
                <a:moveTo>
                  <a:pt x="181186" y="12807"/>
                </a:moveTo>
                <a:lnTo>
                  <a:pt x="181186" y="18742"/>
                </a:lnTo>
                <a:lnTo>
                  <a:pt x="175252" y="18742"/>
                </a:lnTo>
                <a:lnTo>
                  <a:pt x="175252" y="12807"/>
                </a:lnTo>
                <a:close/>
                <a:moveTo>
                  <a:pt x="187435" y="12807"/>
                </a:moveTo>
                <a:lnTo>
                  <a:pt x="187435" y="18742"/>
                </a:lnTo>
                <a:lnTo>
                  <a:pt x="181499" y="18742"/>
                </a:lnTo>
                <a:lnTo>
                  <a:pt x="181499" y="12807"/>
                </a:lnTo>
                <a:close/>
                <a:moveTo>
                  <a:pt x="193684" y="12807"/>
                </a:moveTo>
                <a:lnTo>
                  <a:pt x="193684" y="18742"/>
                </a:lnTo>
                <a:lnTo>
                  <a:pt x="187749" y="18742"/>
                </a:lnTo>
                <a:lnTo>
                  <a:pt x="187749" y="12807"/>
                </a:lnTo>
                <a:close/>
                <a:moveTo>
                  <a:pt x="199931" y="12807"/>
                </a:moveTo>
                <a:lnTo>
                  <a:pt x="199931" y="18742"/>
                </a:lnTo>
                <a:lnTo>
                  <a:pt x="193996" y="18742"/>
                </a:lnTo>
                <a:lnTo>
                  <a:pt x="193996" y="12807"/>
                </a:lnTo>
                <a:close/>
                <a:moveTo>
                  <a:pt x="206180" y="12807"/>
                </a:moveTo>
                <a:lnTo>
                  <a:pt x="206180" y="18742"/>
                </a:lnTo>
                <a:lnTo>
                  <a:pt x="200244" y="18742"/>
                </a:lnTo>
                <a:lnTo>
                  <a:pt x="200244" y="12807"/>
                </a:lnTo>
                <a:close/>
                <a:moveTo>
                  <a:pt x="212427" y="12807"/>
                </a:moveTo>
                <a:lnTo>
                  <a:pt x="212427" y="18742"/>
                </a:lnTo>
                <a:lnTo>
                  <a:pt x="206491" y="18742"/>
                </a:lnTo>
                <a:lnTo>
                  <a:pt x="206491" y="12807"/>
                </a:lnTo>
                <a:close/>
                <a:moveTo>
                  <a:pt x="218674" y="12807"/>
                </a:moveTo>
                <a:lnTo>
                  <a:pt x="218674" y="18742"/>
                </a:lnTo>
                <a:lnTo>
                  <a:pt x="212739" y="18742"/>
                </a:lnTo>
                <a:lnTo>
                  <a:pt x="212739" y="12807"/>
                </a:lnTo>
                <a:close/>
                <a:moveTo>
                  <a:pt x="224921" y="12807"/>
                </a:moveTo>
                <a:lnTo>
                  <a:pt x="224921" y="18742"/>
                </a:lnTo>
                <a:lnTo>
                  <a:pt x="218987" y="18742"/>
                </a:lnTo>
                <a:lnTo>
                  <a:pt x="218987" y="12807"/>
                </a:lnTo>
                <a:close/>
                <a:moveTo>
                  <a:pt x="231170" y="12807"/>
                </a:moveTo>
                <a:lnTo>
                  <a:pt x="231170" y="18742"/>
                </a:lnTo>
                <a:lnTo>
                  <a:pt x="225234" y="18742"/>
                </a:lnTo>
                <a:lnTo>
                  <a:pt x="225234" y="12807"/>
                </a:lnTo>
                <a:close/>
                <a:moveTo>
                  <a:pt x="237417" y="12807"/>
                </a:moveTo>
                <a:lnTo>
                  <a:pt x="237417" y="18742"/>
                </a:lnTo>
                <a:lnTo>
                  <a:pt x="231481" y="18742"/>
                </a:lnTo>
                <a:lnTo>
                  <a:pt x="231481" y="12807"/>
                </a:lnTo>
                <a:close/>
                <a:moveTo>
                  <a:pt x="243664" y="12807"/>
                </a:moveTo>
                <a:lnTo>
                  <a:pt x="243664" y="18742"/>
                </a:lnTo>
                <a:lnTo>
                  <a:pt x="237729" y="18742"/>
                </a:lnTo>
                <a:lnTo>
                  <a:pt x="237729" y="12807"/>
                </a:lnTo>
                <a:close/>
                <a:moveTo>
                  <a:pt x="249914" y="12807"/>
                </a:moveTo>
                <a:lnTo>
                  <a:pt x="249914" y="18742"/>
                </a:lnTo>
                <a:lnTo>
                  <a:pt x="243978" y="18742"/>
                </a:lnTo>
                <a:lnTo>
                  <a:pt x="243978" y="12807"/>
                </a:lnTo>
                <a:close/>
                <a:moveTo>
                  <a:pt x="256161" y="12807"/>
                </a:moveTo>
                <a:lnTo>
                  <a:pt x="256161" y="18742"/>
                </a:lnTo>
                <a:lnTo>
                  <a:pt x="250225" y="18742"/>
                </a:lnTo>
                <a:lnTo>
                  <a:pt x="250225" y="12807"/>
                </a:lnTo>
                <a:close/>
                <a:moveTo>
                  <a:pt x="262409" y="12807"/>
                </a:moveTo>
                <a:lnTo>
                  <a:pt x="262409" y="18742"/>
                </a:lnTo>
                <a:lnTo>
                  <a:pt x="256474" y="18742"/>
                </a:lnTo>
                <a:lnTo>
                  <a:pt x="256474" y="12807"/>
                </a:lnTo>
                <a:close/>
                <a:moveTo>
                  <a:pt x="268656" y="12807"/>
                </a:moveTo>
                <a:lnTo>
                  <a:pt x="268656" y="18742"/>
                </a:lnTo>
                <a:lnTo>
                  <a:pt x="262721" y="18742"/>
                </a:lnTo>
                <a:lnTo>
                  <a:pt x="262721" y="12807"/>
                </a:lnTo>
                <a:close/>
                <a:moveTo>
                  <a:pt x="274904" y="12807"/>
                </a:moveTo>
                <a:lnTo>
                  <a:pt x="274904" y="18742"/>
                </a:lnTo>
                <a:lnTo>
                  <a:pt x="268968" y="18742"/>
                </a:lnTo>
                <a:lnTo>
                  <a:pt x="268968" y="12807"/>
                </a:lnTo>
                <a:close/>
                <a:moveTo>
                  <a:pt x="6251" y="19054"/>
                </a:moveTo>
                <a:lnTo>
                  <a:pt x="6251" y="24990"/>
                </a:lnTo>
                <a:lnTo>
                  <a:pt x="315" y="24990"/>
                </a:lnTo>
                <a:lnTo>
                  <a:pt x="315" y="19054"/>
                </a:lnTo>
                <a:close/>
                <a:moveTo>
                  <a:pt x="12498" y="19054"/>
                </a:moveTo>
                <a:lnTo>
                  <a:pt x="12498" y="24990"/>
                </a:lnTo>
                <a:lnTo>
                  <a:pt x="6562" y="24990"/>
                </a:lnTo>
                <a:lnTo>
                  <a:pt x="6562" y="19054"/>
                </a:lnTo>
                <a:close/>
                <a:moveTo>
                  <a:pt x="18745" y="19054"/>
                </a:moveTo>
                <a:lnTo>
                  <a:pt x="18745" y="24990"/>
                </a:lnTo>
                <a:lnTo>
                  <a:pt x="12810" y="24990"/>
                </a:lnTo>
                <a:lnTo>
                  <a:pt x="12810" y="19054"/>
                </a:lnTo>
                <a:close/>
                <a:moveTo>
                  <a:pt x="24992" y="19054"/>
                </a:moveTo>
                <a:lnTo>
                  <a:pt x="24992" y="24990"/>
                </a:lnTo>
                <a:lnTo>
                  <a:pt x="19058" y="24990"/>
                </a:lnTo>
                <a:lnTo>
                  <a:pt x="19058" y="19054"/>
                </a:lnTo>
                <a:close/>
                <a:moveTo>
                  <a:pt x="31241" y="19054"/>
                </a:moveTo>
                <a:lnTo>
                  <a:pt x="31241" y="24990"/>
                </a:lnTo>
                <a:lnTo>
                  <a:pt x="25305" y="24990"/>
                </a:lnTo>
                <a:lnTo>
                  <a:pt x="25305" y="19054"/>
                </a:lnTo>
                <a:close/>
                <a:moveTo>
                  <a:pt x="37489" y="19054"/>
                </a:moveTo>
                <a:lnTo>
                  <a:pt x="37489" y="24990"/>
                </a:lnTo>
                <a:lnTo>
                  <a:pt x="31553" y="24990"/>
                </a:lnTo>
                <a:lnTo>
                  <a:pt x="31553" y="19054"/>
                </a:lnTo>
                <a:close/>
                <a:moveTo>
                  <a:pt x="43737" y="19054"/>
                </a:moveTo>
                <a:lnTo>
                  <a:pt x="43737" y="24990"/>
                </a:lnTo>
                <a:lnTo>
                  <a:pt x="37802" y="24990"/>
                </a:lnTo>
                <a:lnTo>
                  <a:pt x="37802" y="19054"/>
                </a:lnTo>
                <a:close/>
                <a:moveTo>
                  <a:pt x="49985" y="19054"/>
                </a:moveTo>
                <a:lnTo>
                  <a:pt x="49985" y="24990"/>
                </a:lnTo>
                <a:lnTo>
                  <a:pt x="44049" y="24990"/>
                </a:lnTo>
                <a:lnTo>
                  <a:pt x="44049" y="19054"/>
                </a:lnTo>
                <a:close/>
                <a:moveTo>
                  <a:pt x="56232" y="19054"/>
                </a:moveTo>
                <a:lnTo>
                  <a:pt x="56232" y="24990"/>
                </a:lnTo>
                <a:lnTo>
                  <a:pt x="50296" y="24990"/>
                </a:lnTo>
                <a:lnTo>
                  <a:pt x="50296" y="19054"/>
                </a:lnTo>
                <a:close/>
                <a:moveTo>
                  <a:pt x="62480" y="19054"/>
                </a:moveTo>
                <a:lnTo>
                  <a:pt x="62480" y="24990"/>
                </a:lnTo>
                <a:lnTo>
                  <a:pt x="56545" y="24990"/>
                </a:lnTo>
                <a:lnTo>
                  <a:pt x="56545" y="19054"/>
                </a:lnTo>
                <a:close/>
                <a:moveTo>
                  <a:pt x="68727" y="19054"/>
                </a:moveTo>
                <a:lnTo>
                  <a:pt x="68727" y="24990"/>
                </a:lnTo>
                <a:lnTo>
                  <a:pt x="62792" y="24990"/>
                </a:lnTo>
                <a:lnTo>
                  <a:pt x="62792" y="19054"/>
                </a:lnTo>
                <a:close/>
                <a:moveTo>
                  <a:pt x="74975" y="19054"/>
                </a:moveTo>
                <a:lnTo>
                  <a:pt x="74975" y="24990"/>
                </a:lnTo>
                <a:lnTo>
                  <a:pt x="69039" y="24990"/>
                </a:lnTo>
                <a:lnTo>
                  <a:pt x="69039" y="19054"/>
                </a:lnTo>
                <a:close/>
                <a:moveTo>
                  <a:pt x="81223" y="19054"/>
                </a:moveTo>
                <a:lnTo>
                  <a:pt x="81223" y="24990"/>
                </a:lnTo>
                <a:lnTo>
                  <a:pt x="75286" y="24990"/>
                </a:lnTo>
                <a:lnTo>
                  <a:pt x="75286" y="19054"/>
                </a:lnTo>
                <a:close/>
                <a:moveTo>
                  <a:pt x="87470" y="19054"/>
                </a:moveTo>
                <a:lnTo>
                  <a:pt x="87470" y="24990"/>
                </a:lnTo>
                <a:lnTo>
                  <a:pt x="81535" y="24990"/>
                </a:lnTo>
                <a:lnTo>
                  <a:pt x="81535" y="19054"/>
                </a:lnTo>
                <a:close/>
                <a:moveTo>
                  <a:pt x="93720" y="19054"/>
                </a:moveTo>
                <a:lnTo>
                  <a:pt x="93720" y="24990"/>
                </a:lnTo>
                <a:lnTo>
                  <a:pt x="87784" y="24990"/>
                </a:lnTo>
                <a:lnTo>
                  <a:pt x="87784" y="19054"/>
                </a:lnTo>
                <a:close/>
                <a:moveTo>
                  <a:pt x="99967" y="19054"/>
                </a:moveTo>
                <a:lnTo>
                  <a:pt x="99967" y="24990"/>
                </a:lnTo>
                <a:lnTo>
                  <a:pt x="94031" y="24990"/>
                </a:lnTo>
                <a:lnTo>
                  <a:pt x="94031" y="19054"/>
                </a:lnTo>
                <a:close/>
                <a:moveTo>
                  <a:pt x="106214" y="19054"/>
                </a:moveTo>
                <a:lnTo>
                  <a:pt x="106214" y="24990"/>
                </a:lnTo>
                <a:lnTo>
                  <a:pt x="100280" y="24990"/>
                </a:lnTo>
                <a:lnTo>
                  <a:pt x="100280" y="19054"/>
                </a:lnTo>
                <a:close/>
                <a:moveTo>
                  <a:pt x="112461" y="19054"/>
                </a:moveTo>
                <a:lnTo>
                  <a:pt x="112461" y="24990"/>
                </a:lnTo>
                <a:lnTo>
                  <a:pt x="106527" y="24990"/>
                </a:lnTo>
                <a:lnTo>
                  <a:pt x="106527" y="19054"/>
                </a:lnTo>
                <a:close/>
                <a:moveTo>
                  <a:pt x="118710" y="19054"/>
                </a:moveTo>
                <a:lnTo>
                  <a:pt x="118710" y="24990"/>
                </a:lnTo>
                <a:lnTo>
                  <a:pt x="112774" y="24990"/>
                </a:lnTo>
                <a:lnTo>
                  <a:pt x="112774" y="19054"/>
                </a:lnTo>
                <a:close/>
                <a:moveTo>
                  <a:pt x="124957" y="19054"/>
                </a:moveTo>
                <a:lnTo>
                  <a:pt x="124957" y="24990"/>
                </a:lnTo>
                <a:lnTo>
                  <a:pt x="119021" y="24990"/>
                </a:lnTo>
                <a:lnTo>
                  <a:pt x="119021" y="19054"/>
                </a:lnTo>
                <a:close/>
                <a:moveTo>
                  <a:pt x="131204" y="19054"/>
                </a:moveTo>
                <a:lnTo>
                  <a:pt x="131204" y="24990"/>
                </a:lnTo>
                <a:lnTo>
                  <a:pt x="125270" y="24990"/>
                </a:lnTo>
                <a:lnTo>
                  <a:pt x="125270" y="19054"/>
                </a:lnTo>
                <a:close/>
                <a:moveTo>
                  <a:pt x="137451" y="19054"/>
                </a:moveTo>
                <a:lnTo>
                  <a:pt x="137451" y="24990"/>
                </a:lnTo>
                <a:lnTo>
                  <a:pt x="131517" y="24990"/>
                </a:lnTo>
                <a:lnTo>
                  <a:pt x="131517" y="19054"/>
                </a:lnTo>
                <a:close/>
                <a:moveTo>
                  <a:pt x="143702" y="19054"/>
                </a:moveTo>
                <a:lnTo>
                  <a:pt x="143702" y="24990"/>
                </a:lnTo>
                <a:lnTo>
                  <a:pt x="137766" y="24990"/>
                </a:lnTo>
                <a:lnTo>
                  <a:pt x="137766" y="19054"/>
                </a:lnTo>
                <a:close/>
                <a:moveTo>
                  <a:pt x="149949" y="19054"/>
                </a:moveTo>
                <a:lnTo>
                  <a:pt x="149949" y="24990"/>
                </a:lnTo>
                <a:lnTo>
                  <a:pt x="144015" y="24990"/>
                </a:lnTo>
                <a:lnTo>
                  <a:pt x="144015" y="19054"/>
                </a:lnTo>
                <a:close/>
                <a:moveTo>
                  <a:pt x="156196" y="19054"/>
                </a:moveTo>
                <a:lnTo>
                  <a:pt x="156196" y="24990"/>
                </a:lnTo>
                <a:lnTo>
                  <a:pt x="150262" y="24990"/>
                </a:lnTo>
                <a:lnTo>
                  <a:pt x="150262" y="19054"/>
                </a:lnTo>
                <a:close/>
                <a:moveTo>
                  <a:pt x="162445" y="19054"/>
                </a:moveTo>
                <a:lnTo>
                  <a:pt x="162445" y="24990"/>
                </a:lnTo>
                <a:lnTo>
                  <a:pt x="156509" y="24990"/>
                </a:lnTo>
                <a:lnTo>
                  <a:pt x="156509" y="19054"/>
                </a:lnTo>
                <a:close/>
                <a:moveTo>
                  <a:pt x="168692" y="19054"/>
                </a:moveTo>
                <a:lnTo>
                  <a:pt x="168692" y="24990"/>
                </a:lnTo>
                <a:lnTo>
                  <a:pt x="162756" y="24990"/>
                </a:lnTo>
                <a:lnTo>
                  <a:pt x="162756" y="19054"/>
                </a:lnTo>
                <a:close/>
                <a:moveTo>
                  <a:pt x="174939" y="19054"/>
                </a:moveTo>
                <a:lnTo>
                  <a:pt x="174939" y="24990"/>
                </a:lnTo>
                <a:lnTo>
                  <a:pt x="169005" y="24990"/>
                </a:lnTo>
                <a:lnTo>
                  <a:pt x="169005" y="19054"/>
                </a:lnTo>
                <a:close/>
                <a:moveTo>
                  <a:pt x="181186" y="19054"/>
                </a:moveTo>
                <a:lnTo>
                  <a:pt x="181186" y="24990"/>
                </a:lnTo>
                <a:lnTo>
                  <a:pt x="175252" y="24990"/>
                </a:lnTo>
                <a:lnTo>
                  <a:pt x="175252" y="19054"/>
                </a:lnTo>
                <a:close/>
                <a:moveTo>
                  <a:pt x="187435" y="19054"/>
                </a:moveTo>
                <a:lnTo>
                  <a:pt x="187435" y="24990"/>
                </a:lnTo>
                <a:lnTo>
                  <a:pt x="181499" y="24990"/>
                </a:lnTo>
                <a:lnTo>
                  <a:pt x="181499" y="19054"/>
                </a:lnTo>
                <a:close/>
                <a:moveTo>
                  <a:pt x="193684" y="19054"/>
                </a:moveTo>
                <a:lnTo>
                  <a:pt x="193684" y="24990"/>
                </a:lnTo>
                <a:lnTo>
                  <a:pt x="187749" y="24990"/>
                </a:lnTo>
                <a:lnTo>
                  <a:pt x="187749" y="19054"/>
                </a:lnTo>
                <a:close/>
                <a:moveTo>
                  <a:pt x="199931" y="19054"/>
                </a:moveTo>
                <a:lnTo>
                  <a:pt x="199931" y="24990"/>
                </a:lnTo>
                <a:lnTo>
                  <a:pt x="193996" y="24990"/>
                </a:lnTo>
                <a:lnTo>
                  <a:pt x="193996" y="19054"/>
                </a:lnTo>
                <a:close/>
                <a:moveTo>
                  <a:pt x="206180" y="19054"/>
                </a:moveTo>
                <a:lnTo>
                  <a:pt x="206180" y="24990"/>
                </a:lnTo>
                <a:lnTo>
                  <a:pt x="200244" y="24990"/>
                </a:lnTo>
                <a:lnTo>
                  <a:pt x="200244" y="19054"/>
                </a:lnTo>
                <a:close/>
                <a:moveTo>
                  <a:pt x="212427" y="19054"/>
                </a:moveTo>
                <a:lnTo>
                  <a:pt x="212427" y="24990"/>
                </a:lnTo>
                <a:lnTo>
                  <a:pt x="206491" y="24990"/>
                </a:lnTo>
                <a:lnTo>
                  <a:pt x="206491" y="19054"/>
                </a:lnTo>
                <a:close/>
                <a:moveTo>
                  <a:pt x="218674" y="19054"/>
                </a:moveTo>
                <a:lnTo>
                  <a:pt x="218674" y="24990"/>
                </a:lnTo>
                <a:lnTo>
                  <a:pt x="212739" y="24990"/>
                </a:lnTo>
                <a:lnTo>
                  <a:pt x="212739" y="19054"/>
                </a:lnTo>
                <a:close/>
                <a:moveTo>
                  <a:pt x="224921" y="19054"/>
                </a:moveTo>
                <a:lnTo>
                  <a:pt x="224921" y="24990"/>
                </a:lnTo>
                <a:lnTo>
                  <a:pt x="218987" y="24990"/>
                </a:lnTo>
                <a:lnTo>
                  <a:pt x="218987" y="19054"/>
                </a:lnTo>
                <a:close/>
                <a:moveTo>
                  <a:pt x="231170" y="19054"/>
                </a:moveTo>
                <a:lnTo>
                  <a:pt x="231170" y="24990"/>
                </a:lnTo>
                <a:lnTo>
                  <a:pt x="225234" y="24990"/>
                </a:lnTo>
                <a:lnTo>
                  <a:pt x="225234" y="19054"/>
                </a:lnTo>
                <a:close/>
                <a:moveTo>
                  <a:pt x="237417" y="19054"/>
                </a:moveTo>
                <a:lnTo>
                  <a:pt x="237417" y="24990"/>
                </a:lnTo>
                <a:lnTo>
                  <a:pt x="231481" y="24990"/>
                </a:lnTo>
                <a:lnTo>
                  <a:pt x="231481" y="19054"/>
                </a:lnTo>
                <a:close/>
                <a:moveTo>
                  <a:pt x="243664" y="19054"/>
                </a:moveTo>
                <a:lnTo>
                  <a:pt x="243664" y="24990"/>
                </a:lnTo>
                <a:lnTo>
                  <a:pt x="237729" y="24990"/>
                </a:lnTo>
                <a:lnTo>
                  <a:pt x="237729" y="19054"/>
                </a:lnTo>
                <a:close/>
                <a:moveTo>
                  <a:pt x="249911" y="19054"/>
                </a:moveTo>
                <a:lnTo>
                  <a:pt x="249911" y="24990"/>
                </a:lnTo>
                <a:lnTo>
                  <a:pt x="243977" y="24990"/>
                </a:lnTo>
                <a:lnTo>
                  <a:pt x="243977" y="19054"/>
                </a:lnTo>
                <a:close/>
                <a:moveTo>
                  <a:pt x="256161" y="19054"/>
                </a:moveTo>
                <a:lnTo>
                  <a:pt x="256161" y="24990"/>
                </a:lnTo>
                <a:lnTo>
                  <a:pt x="250225" y="24990"/>
                </a:lnTo>
                <a:lnTo>
                  <a:pt x="250225" y="19054"/>
                </a:lnTo>
                <a:close/>
                <a:moveTo>
                  <a:pt x="262409" y="19054"/>
                </a:moveTo>
                <a:lnTo>
                  <a:pt x="262409" y="24990"/>
                </a:lnTo>
                <a:lnTo>
                  <a:pt x="256474" y="24990"/>
                </a:lnTo>
                <a:lnTo>
                  <a:pt x="256474" y="19054"/>
                </a:lnTo>
                <a:close/>
                <a:moveTo>
                  <a:pt x="268656" y="19054"/>
                </a:moveTo>
                <a:lnTo>
                  <a:pt x="268656" y="24990"/>
                </a:lnTo>
                <a:lnTo>
                  <a:pt x="262721" y="24990"/>
                </a:lnTo>
                <a:lnTo>
                  <a:pt x="262721" y="19054"/>
                </a:lnTo>
                <a:close/>
                <a:moveTo>
                  <a:pt x="274904" y="19054"/>
                </a:moveTo>
                <a:lnTo>
                  <a:pt x="274904" y="24990"/>
                </a:lnTo>
                <a:lnTo>
                  <a:pt x="268968" y="24990"/>
                </a:lnTo>
                <a:lnTo>
                  <a:pt x="268968" y="19054"/>
                </a:lnTo>
                <a:close/>
                <a:moveTo>
                  <a:pt x="6251" y="25301"/>
                </a:moveTo>
                <a:lnTo>
                  <a:pt x="6251" y="31237"/>
                </a:lnTo>
                <a:lnTo>
                  <a:pt x="315" y="31237"/>
                </a:lnTo>
                <a:lnTo>
                  <a:pt x="315" y="25301"/>
                </a:lnTo>
                <a:close/>
                <a:moveTo>
                  <a:pt x="12498" y="25301"/>
                </a:moveTo>
                <a:lnTo>
                  <a:pt x="12498" y="31237"/>
                </a:lnTo>
                <a:lnTo>
                  <a:pt x="6562" y="31237"/>
                </a:lnTo>
                <a:lnTo>
                  <a:pt x="6562" y="25301"/>
                </a:lnTo>
                <a:close/>
                <a:moveTo>
                  <a:pt x="18745" y="25301"/>
                </a:moveTo>
                <a:lnTo>
                  <a:pt x="18745" y="31237"/>
                </a:lnTo>
                <a:lnTo>
                  <a:pt x="12810" y="31237"/>
                </a:lnTo>
                <a:lnTo>
                  <a:pt x="12810" y="25301"/>
                </a:lnTo>
                <a:close/>
                <a:moveTo>
                  <a:pt x="24992" y="25301"/>
                </a:moveTo>
                <a:lnTo>
                  <a:pt x="24992" y="31237"/>
                </a:lnTo>
                <a:lnTo>
                  <a:pt x="19058" y="31237"/>
                </a:lnTo>
                <a:lnTo>
                  <a:pt x="19058" y="25301"/>
                </a:lnTo>
                <a:close/>
                <a:moveTo>
                  <a:pt x="31241" y="25301"/>
                </a:moveTo>
                <a:lnTo>
                  <a:pt x="31241" y="31237"/>
                </a:lnTo>
                <a:lnTo>
                  <a:pt x="25305" y="31237"/>
                </a:lnTo>
                <a:lnTo>
                  <a:pt x="25305" y="25301"/>
                </a:lnTo>
                <a:close/>
                <a:moveTo>
                  <a:pt x="37489" y="25301"/>
                </a:moveTo>
                <a:lnTo>
                  <a:pt x="37489" y="31237"/>
                </a:lnTo>
                <a:lnTo>
                  <a:pt x="31553" y="31237"/>
                </a:lnTo>
                <a:lnTo>
                  <a:pt x="31553" y="25301"/>
                </a:lnTo>
                <a:close/>
                <a:moveTo>
                  <a:pt x="43737" y="25301"/>
                </a:moveTo>
                <a:lnTo>
                  <a:pt x="43737" y="31237"/>
                </a:lnTo>
                <a:lnTo>
                  <a:pt x="37802" y="31237"/>
                </a:lnTo>
                <a:lnTo>
                  <a:pt x="37802" y="25301"/>
                </a:lnTo>
                <a:close/>
                <a:moveTo>
                  <a:pt x="49985" y="25301"/>
                </a:moveTo>
                <a:lnTo>
                  <a:pt x="49985" y="31237"/>
                </a:lnTo>
                <a:lnTo>
                  <a:pt x="44049" y="31237"/>
                </a:lnTo>
                <a:lnTo>
                  <a:pt x="44049" y="25301"/>
                </a:lnTo>
                <a:close/>
                <a:moveTo>
                  <a:pt x="56232" y="25301"/>
                </a:moveTo>
                <a:lnTo>
                  <a:pt x="56232" y="31237"/>
                </a:lnTo>
                <a:lnTo>
                  <a:pt x="50296" y="31237"/>
                </a:lnTo>
                <a:lnTo>
                  <a:pt x="50296" y="25301"/>
                </a:lnTo>
                <a:close/>
                <a:moveTo>
                  <a:pt x="62480" y="25301"/>
                </a:moveTo>
                <a:lnTo>
                  <a:pt x="62480" y="31237"/>
                </a:lnTo>
                <a:lnTo>
                  <a:pt x="56545" y="31237"/>
                </a:lnTo>
                <a:lnTo>
                  <a:pt x="56545" y="25301"/>
                </a:lnTo>
                <a:close/>
                <a:moveTo>
                  <a:pt x="68727" y="25301"/>
                </a:moveTo>
                <a:lnTo>
                  <a:pt x="68727" y="31237"/>
                </a:lnTo>
                <a:lnTo>
                  <a:pt x="62792" y="31237"/>
                </a:lnTo>
                <a:lnTo>
                  <a:pt x="62792" y="25301"/>
                </a:lnTo>
                <a:close/>
                <a:moveTo>
                  <a:pt x="74975" y="25301"/>
                </a:moveTo>
                <a:lnTo>
                  <a:pt x="74975" y="31237"/>
                </a:lnTo>
                <a:lnTo>
                  <a:pt x="69039" y="31237"/>
                </a:lnTo>
                <a:lnTo>
                  <a:pt x="69039" y="25301"/>
                </a:lnTo>
                <a:close/>
                <a:moveTo>
                  <a:pt x="81223" y="25301"/>
                </a:moveTo>
                <a:lnTo>
                  <a:pt x="81223" y="31237"/>
                </a:lnTo>
                <a:lnTo>
                  <a:pt x="75286" y="31237"/>
                </a:lnTo>
                <a:lnTo>
                  <a:pt x="75286" y="25301"/>
                </a:lnTo>
                <a:close/>
                <a:moveTo>
                  <a:pt x="87470" y="25301"/>
                </a:moveTo>
                <a:lnTo>
                  <a:pt x="87470" y="31237"/>
                </a:lnTo>
                <a:lnTo>
                  <a:pt x="81535" y="31237"/>
                </a:lnTo>
                <a:lnTo>
                  <a:pt x="81535" y="25301"/>
                </a:lnTo>
                <a:close/>
                <a:moveTo>
                  <a:pt x="93720" y="25301"/>
                </a:moveTo>
                <a:lnTo>
                  <a:pt x="93720" y="31237"/>
                </a:lnTo>
                <a:lnTo>
                  <a:pt x="87784" y="31237"/>
                </a:lnTo>
                <a:lnTo>
                  <a:pt x="87784" y="25301"/>
                </a:lnTo>
                <a:close/>
                <a:moveTo>
                  <a:pt x="99967" y="25301"/>
                </a:moveTo>
                <a:lnTo>
                  <a:pt x="99967" y="31237"/>
                </a:lnTo>
                <a:lnTo>
                  <a:pt x="94031" y="31237"/>
                </a:lnTo>
                <a:lnTo>
                  <a:pt x="94031" y="25301"/>
                </a:lnTo>
                <a:close/>
                <a:moveTo>
                  <a:pt x="106214" y="25301"/>
                </a:moveTo>
                <a:lnTo>
                  <a:pt x="106214" y="31237"/>
                </a:lnTo>
                <a:lnTo>
                  <a:pt x="100280" y="31237"/>
                </a:lnTo>
                <a:lnTo>
                  <a:pt x="100280" y="25301"/>
                </a:lnTo>
                <a:close/>
                <a:moveTo>
                  <a:pt x="112461" y="25301"/>
                </a:moveTo>
                <a:lnTo>
                  <a:pt x="112461" y="31237"/>
                </a:lnTo>
                <a:lnTo>
                  <a:pt x="106527" y="31237"/>
                </a:lnTo>
                <a:lnTo>
                  <a:pt x="106527" y="25301"/>
                </a:lnTo>
                <a:close/>
                <a:moveTo>
                  <a:pt x="118710" y="25301"/>
                </a:moveTo>
                <a:lnTo>
                  <a:pt x="118710" y="31237"/>
                </a:lnTo>
                <a:lnTo>
                  <a:pt x="112774" y="31237"/>
                </a:lnTo>
                <a:lnTo>
                  <a:pt x="112774" y="25301"/>
                </a:lnTo>
                <a:close/>
                <a:moveTo>
                  <a:pt x="124957" y="25301"/>
                </a:moveTo>
                <a:lnTo>
                  <a:pt x="124957" y="31237"/>
                </a:lnTo>
                <a:lnTo>
                  <a:pt x="119021" y="31237"/>
                </a:lnTo>
                <a:lnTo>
                  <a:pt x="119021" y="25301"/>
                </a:lnTo>
                <a:close/>
                <a:moveTo>
                  <a:pt x="131204" y="25301"/>
                </a:moveTo>
                <a:lnTo>
                  <a:pt x="131204" y="31237"/>
                </a:lnTo>
                <a:lnTo>
                  <a:pt x="125270" y="31237"/>
                </a:lnTo>
                <a:lnTo>
                  <a:pt x="125270" y="25301"/>
                </a:lnTo>
                <a:close/>
                <a:moveTo>
                  <a:pt x="137451" y="25301"/>
                </a:moveTo>
                <a:lnTo>
                  <a:pt x="137451" y="31237"/>
                </a:lnTo>
                <a:lnTo>
                  <a:pt x="131517" y="31237"/>
                </a:lnTo>
                <a:lnTo>
                  <a:pt x="131517" y="25301"/>
                </a:lnTo>
                <a:close/>
                <a:moveTo>
                  <a:pt x="143702" y="25301"/>
                </a:moveTo>
                <a:lnTo>
                  <a:pt x="143702" y="31237"/>
                </a:lnTo>
                <a:lnTo>
                  <a:pt x="137766" y="31237"/>
                </a:lnTo>
                <a:lnTo>
                  <a:pt x="137766" y="25301"/>
                </a:lnTo>
                <a:close/>
                <a:moveTo>
                  <a:pt x="149949" y="25301"/>
                </a:moveTo>
                <a:lnTo>
                  <a:pt x="149949" y="31237"/>
                </a:lnTo>
                <a:lnTo>
                  <a:pt x="144015" y="31237"/>
                </a:lnTo>
                <a:lnTo>
                  <a:pt x="144015" y="25301"/>
                </a:lnTo>
                <a:close/>
                <a:moveTo>
                  <a:pt x="156196" y="25301"/>
                </a:moveTo>
                <a:lnTo>
                  <a:pt x="156196" y="31237"/>
                </a:lnTo>
                <a:lnTo>
                  <a:pt x="150262" y="31237"/>
                </a:lnTo>
                <a:lnTo>
                  <a:pt x="150262" y="25301"/>
                </a:lnTo>
                <a:close/>
                <a:moveTo>
                  <a:pt x="162445" y="25301"/>
                </a:moveTo>
                <a:lnTo>
                  <a:pt x="162445" y="31237"/>
                </a:lnTo>
                <a:lnTo>
                  <a:pt x="156509" y="31237"/>
                </a:lnTo>
                <a:lnTo>
                  <a:pt x="156509" y="25301"/>
                </a:lnTo>
                <a:close/>
                <a:moveTo>
                  <a:pt x="168692" y="25301"/>
                </a:moveTo>
                <a:lnTo>
                  <a:pt x="168692" y="31237"/>
                </a:lnTo>
                <a:lnTo>
                  <a:pt x="162756" y="31237"/>
                </a:lnTo>
                <a:lnTo>
                  <a:pt x="162756" y="25301"/>
                </a:lnTo>
                <a:close/>
                <a:moveTo>
                  <a:pt x="174939" y="25301"/>
                </a:moveTo>
                <a:lnTo>
                  <a:pt x="174939" y="31237"/>
                </a:lnTo>
                <a:lnTo>
                  <a:pt x="169005" y="31237"/>
                </a:lnTo>
                <a:lnTo>
                  <a:pt x="169005" y="25301"/>
                </a:lnTo>
                <a:close/>
                <a:moveTo>
                  <a:pt x="181186" y="25301"/>
                </a:moveTo>
                <a:lnTo>
                  <a:pt x="181186" y="31237"/>
                </a:lnTo>
                <a:lnTo>
                  <a:pt x="175252" y="31237"/>
                </a:lnTo>
                <a:lnTo>
                  <a:pt x="175252" y="25301"/>
                </a:lnTo>
                <a:close/>
                <a:moveTo>
                  <a:pt x="187435" y="25301"/>
                </a:moveTo>
                <a:lnTo>
                  <a:pt x="187435" y="31237"/>
                </a:lnTo>
                <a:lnTo>
                  <a:pt x="181499" y="31237"/>
                </a:lnTo>
                <a:lnTo>
                  <a:pt x="181499" y="25301"/>
                </a:lnTo>
                <a:close/>
                <a:moveTo>
                  <a:pt x="193684" y="25301"/>
                </a:moveTo>
                <a:lnTo>
                  <a:pt x="193684" y="31237"/>
                </a:lnTo>
                <a:lnTo>
                  <a:pt x="187749" y="31237"/>
                </a:lnTo>
                <a:lnTo>
                  <a:pt x="187749" y="25301"/>
                </a:lnTo>
                <a:close/>
                <a:moveTo>
                  <a:pt x="199931" y="25301"/>
                </a:moveTo>
                <a:lnTo>
                  <a:pt x="199931" y="31237"/>
                </a:lnTo>
                <a:lnTo>
                  <a:pt x="193996" y="31237"/>
                </a:lnTo>
                <a:lnTo>
                  <a:pt x="193996" y="25301"/>
                </a:lnTo>
                <a:close/>
                <a:moveTo>
                  <a:pt x="206180" y="25301"/>
                </a:moveTo>
                <a:lnTo>
                  <a:pt x="206180" y="31237"/>
                </a:lnTo>
                <a:lnTo>
                  <a:pt x="200244" y="31237"/>
                </a:lnTo>
                <a:lnTo>
                  <a:pt x="200244" y="25301"/>
                </a:lnTo>
                <a:close/>
                <a:moveTo>
                  <a:pt x="212427" y="25301"/>
                </a:moveTo>
                <a:lnTo>
                  <a:pt x="212427" y="31237"/>
                </a:lnTo>
                <a:lnTo>
                  <a:pt x="206491" y="31237"/>
                </a:lnTo>
                <a:lnTo>
                  <a:pt x="206491" y="25301"/>
                </a:lnTo>
                <a:close/>
                <a:moveTo>
                  <a:pt x="218674" y="25301"/>
                </a:moveTo>
                <a:lnTo>
                  <a:pt x="218674" y="31237"/>
                </a:lnTo>
                <a:lnTo>
                  <a:pt x="212739" y="31237"/>
                </a:lnTo>
                <a:lnTo>
                  <a:pt x="212739" y="25301"/>
                </a:lnTo>
                <a:close/>
                <a:moveTo>
                  <a:pt x="224921" y="25301"/>
                </a:moveTo>
                <a:lnTo>
                  <a:pt x="224921" y="31237"/>
                </a:lnTo>
                <a:lnTo>
                  <a:pt x="218987" y="31237"/>
                </a:lnTo>
                <a:lnTo>
                  <a:pt x="218987" y="25301"/>
                </a:lnTo>
                <a:close/>
                <a:moveTo>
                  <a:pt x="231170" y="25301"/>
                </a:moveTo>
                <a:lnTo>
                  <a:pt x="231170" y="31237"/>
                </a:lnTo>
                <a:lnTo>
                  <a:pt x="225234" y="31237"/>
                </a:lnTo>
                <a:lnTo>
                  <a:pt x="225234" y="25301"/>
                </a:lnTo>
                <a:close/>
                <a:moveTo>
                  <a:pt x="237417" y="25301"/>
                </a:moveTo>
                <a:lnTo>
                  <a:pt x="237417" y="31237"/>
                </a:lnTo>
                <a:lnTo>
                  <a:pt x="231481" y="31237"/>
                </a:lnTo>
                <a:lnTo>
                  <a:pt x="231481" y="25301"/>
                </a:lnTo>
                <a:close/>
                <a:moveTo>
                  <a:pt x="243664" y="25301"/>
                </a:moveTo>
                <a:lnTo>
                  <a:pt x="243664" y="31237"/>
                </a:lnTo>
                <a:lnTo>
                  <a:pt x="237729" y="31237"/>
                </a:lnTo>
                <a:lnTo>
                  <a:pt x="237729" y="25301"/>
                </a:lnTo>
                <a:close/>
                <a:moveTo>
                  <a:pt x="249911" y="25301"/>
                </a:moveTo>
                <a:lnTo>
                  <a:pt x="249911" y="31237"/>
                </a:lnTo>
                <a:lnTo>
                  <a:pt x="243977" y="31237"/>
                </a:lnTo>
                <a:lnTo>
                  <a:pt x="243977" y="25301"/>
                </a:lnTo>
                <a:close/>
                <a:moveTo>
                  <a:pt x="256161" y="25301"/>
                </a:moveTo>
                <a:lnTo>
                  <a:pt x="256161" y="31237"/>
                </a:lnTo>
                <a:lnTo>
                  <a:pt x="250225" y="31237"/>
                </a:lnTo>
                <a:lnTo>
                  <a:pt x="250225" y="25301"/>
                </a:lnTo>
                <a:close/>
                <a:moveTo>
                  <a:pt x="262409" y="25301"/>
                </a:moveTo>
                <a:lnTo>
                  <a:pt x="262409" y="31237"/>
                </a:lnTo>
                <a:lnTo>
                  <a:pt x="256474" y="31237"/>
                </a:lnTo>
                <a:lnTo>
                  <a:pt x="256474" y="25301"/>
                </a:lnTo>
                <a:close/>
                <a:moveTo>
                  <a:pt x="268656" y="25301"/>
                </a:moveTo>
                <a:lnTo>
                  <a:pt x="268656" y="31237"/>
                </a:lnTo>
                <a:lnTo>
                  <a:pt x="262721" y="31237"/>
                </a:lnTo>
                <a:lnTo>
                  <a:pt x="262721" y="25301"/>
                </a:lnTo>
                <a:close/>
                <a:moveTo>
                  <a:pt x="274904" y="25301"/>
                </a:moveTo>
                <a:lnTo>
                  <a:pt x="274904" y="31237"/>
                </a:lnTo>
                <a:lnTo>
                  <a:pt x="268968" y="31237"/>
                </a:lnTo>
                <a:lnTo>
                  <a:pt x="268968" y="25301"/>
                </a:lnTo>
                <a:close/>
                <a:moveTo>
                  <a:pt x="6251" y="31548"/>
                </a:moveTo>
                <a:lnTo>
                  <a:pt x="6251" y="31550"/>
                </a:lnTo>
                <a:lnTo>
                  <a:pt x="6251" y="37484"/>
                </a:lnTo>
                <a:lnTo>
                  <a:pt x="315" y="37484"/>
                </a:lnTo>
                <a:lnTo>
                  <a:pt x="315" y="31548"/>
                </a:lnTo>
                <a:close/>
                <a:moveTo>
                  <a:pt x="12498" y="31548"/>
                </a:moveTo>
                <a:lnTo>
                  <a:pt x="12498" y="31550"/>
                </a:lnTo>
                <a:lnTo>
                  <a:pt x="12498" y="37484"/>
                </a:lnTo>
                <a:lnTo>
                  <a:pt x="6562" y="37484"/>
                </a:lnTo>
                <a:lnTo>
                  <a:pt x="6562" y="31548"/>
                </a:lnTo>
                <a:close/>
                <a:moveTo>
                  <a:pt x="18745" y="31548"/>
                </a:moveTo>
                <a:lnTo>
                  <a:pt x="18745" y="31550"/>
                </a:lnTo>
                <a:lnTo>
                  <a:pt x="18745" y="37484"/>
                </a:lnTo>
                <a:lnTo>
                  <a:pt x="12810" y="37484"/>
                </a:lnTo>
                <a:lnTo>
                  <a:pt x="12810" y="31548"/>
                </a:lnTo>
                <a:close/>
                <a:moveTo>
                  <a:pt x="24992" y="31548"/>
                </a:moveTo>
                <a:lnTo>
                  <a:pt x="24992" y="31550"/>
                </a:lnTo>
                <a:lnTo>
                  <a:pt x="24992" y="37484"/>
                </a:lnTo>
                <a:lnTo>
                  <a:pt x="19058" y="37484"/>
                </a:lnTo>
                <a:lnTo>
                  <a:pt x="19058" y="31548"/>
                </a:lnTo>
                <a:close/>
                <a:moveTo>
                  <a:pt x="31242" y="31548"/>
                </a:moveTo>
                <a:lnTo>
                  <a:pt x="31242" y="31550"/>
                </a:lnTo>
                <a:lnTo>
                  <a:pt x="31242" y="37484"/>
                </a:lnTo>
                <a:lnTo>
                  <a:pt x="25305" y="37484"/>
                </a:lnTo>
                <a:lnTo>
                  <a:pt x="25305" y="31548"/>
                </a:lnTo>
                <a:close/>
                <a:moveTo>
                  <a:pt x="162445" y="31548"/>
                </a:moveTo>
                <a:lnTo>
                  <a:pt x="162445" y="31550"/>
                </a:lnTo>
                <a:lnTo>
                  <a:pt x="162445" y="37484"/>
                </a:lnTo>
                <a:lnTo>
                  <a:pt x="156509" y="37484"/>
                </a:lnTo>
                <a:lnTo>
                  <a:pt x="156509" y="31548"/>
                </a:lnTo>
                <a:close/>
                <a:moveTo>
                  <a:pt x="168692" y="31548"/>
                </a:moveTo>
                <a:lnTo>
                  <a:pt x="168692" y="31550"/>
                </a:lnTo>
                <a:lnTo>
                  <a:pt x="168692" y="37484"/>
                </a:lnTo>
                <a:lnTo>
                  <a:pt x="162756" y="37484"/>
                </a:lnTo>
                <a:lnTo>
                  <a:pt x="162756" y="31548"/>
                </a:lnTo>
                <a:close/>
                <a:moveTo>
                  <a:pt x="174939" y="31548"/>
                </a:moveTo>
                <a:lnTo>
                  <a:pt x="174939" y="31550"/>
                </a:lnTo>
                <a:lnTo>
                  <a:pt x="174939" y="37484"/>
                </a:lnTo>
                <a:lnTo>
                  <a:pt x="169005" y="37484"/>
                </a:lnTo>
                <a:lnTo>
                  <a:pt x="169005" y="31548"/>
                </a:lnTo>
                <a:close/>
                <a:moveTo>
                  <a:pt x="181186" y="31548"/>
                </a:moveTo>
                <a:lnTo>
                  <a:pt x="181186" y="31550"/>
                </a:lnTo>
                <a:lnTo>
                  <a:pt x="181186" y="37484"/>
                </a:lnTo>
                <a:lnTo>
                  <a:pt x="175252" y="37484"/>
                </a:lnTo>
                <a:lnTo>
                  <a:pt x="175252" y="31548"/>
                </a:lnTo>
                <a:close/>
                <a:moveTo>
                  <a:pt x="187435" y="31548"/>
                </a:moveTo>
                <a:lnTo>
                  <a:pt x="187435" y="31550"/>
                </a:lnTo>
                <a:lnTo>
                  <a:pt x="187435" y="37484"/>
                </a:lnTo>
                <a:lnTo>
                  <a:pt x="181499" y="37484"/>
                </a:lnTo>
                <a:lnTo>
                  <a:pt x="181499" y="31548"/>
                </a:lnTo>
                <a:close/>
                <a:moveTo>
                  <a:pt x="37489" y="31552"/>
                </a:moveTo>
                <a:lnTo>
                  <a:pt x="37489" y="37486"/>
                </a:lnTo>
                <a:lnTo>
                  <a:pt x="31553" y="37486"/>
                </a:lnTo>
                <a:lnTo>
                  <a:pt x="31553" y="31552"/>
                </a:lnTo>
                <a:close/>
                <a:moveTo>
                  <a:pt x="43737" y="31552"/>
                </a:moveTo>
                <a:lnTo>
                  <a:pt x="43737" y="37486"/>
                </a:lnTo>
                <a:lnTo>
                  <a:pt x="37802" y="37486"/>
                </a:lnTo>
                <a:lnTo>
                  <a:pt x="37802" y="31552"/>
                </a:lnTo>
                <a:close/>
                <a:moveTo>
                  <a:pt x="49985" y="31552"/>
                </a:moveTo>
                <a:lnTo>
                  <a:pt x="49985" y="37486"/>
                </a:lnTo>
                <a:lnTo>
                  <a:pt x="44049" y="37486"/>
                </a:lnTo>
                <a:lnTo>
                  <a:pt x="44049" y="31552"/>
                </a:lnTo>
                <a:close/>
                <a:moveTo>
                  <a:pt x="56232" y="31552"/>
                </a:moveTo>
                <a:lnTo>
                  <a:pt x="56232" y="37486"/>
                </a:lnTo>
                <a:lnTo>
                  <a:pt x="50296" y="37486"/>
                </a:lnTo>
                <a:lnTo>
                  <a:pt x="50296" y="31552"/>
                </a:lnTo>
                <a:close/>
                <a:moveTo>
                  <a:pt x="62480" y="31552"/>
                </a:moveTo>
                <a:lnTo>
                  <a:pt x="62480" y="37486"/>
                </a:lnTo>
                <a:lnTo>
                  <a:pt x="56545" y="37486"/>
                </a:lnTo>
                <a:lnTo>
                  <a:pt x="56545" y="31552"/>
                </a:lnTo>
                <a:close/>
                <a:moveTo>
                  <a:pt x="68727" y="31552"/>
                </a:moveTo>
                <a:lnTo>
                  <a:pt x="68727" y="37486"/>
                </a:lnTo>
                <a:lnTo>
                  <a:pt x="62792" y="37486"/>
                </a:lnTo>
                <a:lnTo>
                  <a:pt x="62792" y="31552"/>
                </a:lnTo>
                <a:close/>
                <a:moveTo>
                  <a:pt x="74975" y="31552"/>
                </a:moveTo>
                <a:lnTo>
                  <a:pt x="74975" y="37486"/>
                </a:lnTo>
                <a:lnTo>
                  <a:pt x="69039" y="37486"/>
                </a:lnTo>
                <a:lnTo>
                  <a:pt x="69039" y="31552"/>
                </a:lnTo>
                <a:close/>
                <a:moveTo>
                  <a:pt x="81223" y="31552"/>
                </a:moveTo>
                <a:lnTo>
                  <a:pt x="81223" y="37486"/>
                </a:lnTo>
                <a:lnTo>
                  <a:pt x="75286" y="37486"/>
                </a:lnTo>
                <a:lnTo>
                  <a:pt x="75286" y="31552"/>
                </a:lnTo>
                <a:close/>
                <a:moveTo>
                  <a:pt x="87470" y="31552"/>
                </a:moveTo>
                <a:lnTo>
                  <a:pt x="87470" y="37486"/>
                </a:lnTo>
                <a:lnTo>
                  <a:pt x="81535" y="37486"/>
                </a:lnTo>
                <a:lnTo>
                  <a:pt x="81535" y="31552"/>
                </a:lnTo>
                <a:close/>
                <a:moveTo>
                  <a:pt x="93720" y="31552"/>
                </a:moveTo>
                <a:lnTo>
                  <a:pt x="93720" y="37486"/>
                </a:lnTo>
                <a:lnTo>
                  <a:pt x="87784" y="37486"/>
                </a:lnTo>
                <a:lnTo>
                  <a:pt x="87784" y="31552"/>
                </a:lnTo>
                <a:close/>
                <a:moveTo>
                  <a:pt x="99967" y="31552"/>
                </a:moveTo>
                <a:lnTo>
                  <a:pt x="99967" y="37486"/>
                </a:lnTo>
                <a:lnTo>
                  <a:pt x="94031" y="37486"/>
                </a:lnTo>
                <a:lnTo>
                  <a:pt x="94031" y="31552"/>
                </a:lnTo>
                <a:close/>
                <a:moveTo>
                  <a:pt x="106214" y="31552"/>
                </a:moveTo>
                <a:lnTo>
                  <a:pt x="106214" y="37486"/>
                </a:lnTo>
                <a:lnTo>
                  <a:pt x="100280" y="37486"/>
                </a:lnTo>
                <a:lnTo>
                  <a:pt x="100280" y="31552"/>
                </a:lnTo>
                <a:close/>
                <a:moveTo>
                  <a:pt x="112461" y="31552"/>
                </a:moveTo>
                <a:lnTo>
                  <a:pt x="112461" y="37486"/>
                </a:lnTo>
                <a:lnTo>
                  <a:pt x="106527" y="37486"/>
                </a:lnTo>
                <a:lnTo>
                  <a:pt x="106527" y="31552"/>
                </a:lnTo>
                <a:close/>
                <a:moveTo>
                  <a:pt x="118710" y="31552"/>
                </a:moveTo>
                <a:lnTo>
                  <a:pt x="118710" y="37486"/>
                </a:lnTo>
                <a:lnTo>
                  <a:pt x="112774" y="37486"/>
                </a:lnTo>
                <a:lnTo>
                  <a:pt x="112774" y="31552"/>
                </a:lnTo>
                <a:close/>
                <a:moveTo>
                  <a:pt x="124957" y="31552"/>
                </a:moveTo>
                <a:lnTo>
                  <a:pt x="124957" y="37486"/>
                </a:lnTo>
                <a:lnTo>
                  <a:pt x="119021" y="37486"/>
                </a:lnTo>
                <a:lnTo>
                  <a:pt x="119021" y="31552"/>
                </a:lnTo>
                <a:close/>
                <a:moveTo>
                  <a:pt x="131204" y="31552"/>
                </a:moveTo>
                <a:lnTo>
                  <a:pt x="131204" y="37486"/>
                </a:lnTo>
                <a:lnTo>
                  <a:pt x="125270" y="37486"/>
                </a:lnTo>
                <a:lnTo>
                  <a:pt x="125270" y="31552"/>
                </a:lnTo>
                <a:close/>
                <a:moveTo>
                  <a:pt x="137451" y="31552"/>
                </a:moveTo>
                <a:lnTo>
                  <a:pt x="137451" y="37486"/>
                </a:lnTo>
                <a:lnTo>
                  <a:pt x="131517" y="37486"/>
                </a:lnTo>
                <a:lnTo>
                  <a:pt x="131517" y="31552"/>
                </a:lnTo>
                <a:close/>
                <a:moveTo>
                  <a:pt x="143702" y="31552"/>
                </a:moveTo>
                <a:lnTo>
                  <a:pt x="143702" y="37486"/>
                </a:lnTo>
                <a:lnTo>
                  <a:pt x="137766" y="37486"/>
                </a:lnTo>
                <a:lnTo>
                  <a:pt x="137766" y="31552"/>
                </a:lnTo>
                <a:close/>
                <a:moveTo>
                  <a:pt x="149949" y="31552"/>
                </a:moveTo>
                <a:lnTo>
                  <a:pt x="149949" y="37486"/>
                </a:lnTo>
                <a:lnTo>
                  <a:pt x="144015" y="37486"/>
                </a:lnTo>
                <a:lnTo>
                  <a:pt x="144015" y="31552"/>
                </a:lnTo>
                <a:close/>
                <a:moveTo>
                  <a:pt x="156196" y="31552"/>
                </a:moveTo>
                <a:lnTo>
                  <a:pt x="156196" y="37486"/>
                </a:lnTo>
                <a:lnTo>
                  <a:pt x="150262" y="37486"/>
                </a:lnTo>
                <a:lnTo>
                  <a:pt x="150262" y="31552"/>
                </a:lnTo>
                <a:close/>
                <a:moveTo>
                  <a:pt x="193684" y="31552"/>
                </a:moveTo>
                <a:lnTo>
                  <a:pt x="193684" y="37486"/>
                </a:lnTo>
                <a:lnTo>
                  <a:pt x="187749" y="37486"/>
                </a:lnTo>
                <a:lnTo>
                  <a:pt x="187749" y="31552"/>
                </a:lnTo>
                <a:close/>
                <a:moveTo>
                  <a:pt x="199931" y="31552"/>
                </a:moveTo>
                <a:lnTo>
                  <a:pt x="199931" y="37486"/>
                </a:lnTo>
                <a:lnTo>
                  <a:pt x="193996" y="37486"/>
                </a:lnTo>
                <a:lnTo>
                  <a:pt x="193996" y="31552"/>
                </a:lnTo>
                <a:close/>
                <a:moveTo>
                  <a:pt x="206180" y="31552"/>
                </a:moveTo>
                <a:lnTo>
                  <a:pt x="206180" y="37486"/>
                </a:lnTo>
                <a:lnTo>
                  <a:pt x="200244" y="37486"/>
                </a:lnTo>
                <a:lnTo>
                  <a:pt x="200244" y="31552"/>
                </a:lnTo>
                <a:close/>
                <a:moveTo>
                  <a:pt x="212427" y="31552"/>
                </a:moveTo>
                <a:lnTo>
                  <a:pt x="212427" y="37486"/>
                </a:lnTo>
                <a:lnTo>
                  <a:pt x="206491" y="37486"/>
                </a:lnTo>
                <a:lnTo>
                  <a:pt x="206491" y="31552"/>
                </a:lnTo>
                <a:close/>
                <a:moveTo>
                  <a:pt x="218674" y="31552"/>
                </a:moveTo>
                <a:lnTo>
                  <a:pt x="218674" y="37486"/>
                </a:lnTo>
                <a:lnTo>
                  <a:pt x="212739" y="37486"/>
                </a:lnTo>
                <a:lnTo>
                  <a:pt x="212739" y="31552"/>
                </a:lnTo>
                <a:close/>
                <a:moveTo>
                  <a:pt x="224921" y="31552"/>
                </a:moveTo>
                <a:lnTo>
                  <a:pt x="224921" y="37486"/>
                </a:lnTo>
                <a:lnTo>
                  <a:pt x="218987" y="37486"/>
                </a:lnTo>
                <a:lnTo>
                  <a:pt x="218987" y="31552"/>
                </a:lnTo>
                <a:close/>
                <a:moveTo>
                  <a:pt x="231170" y="31552"/>
                </a:moveTo>
                <a:lnTo>
                  <a:pt x="231170" y="37486"/>
                </a:lnTo>
                <a:lnTo>
                  <a:pt x="225234" y="37486"/>
                </a:lnTo>
                <a:lnTo>
                  <a:pt x="225234" y="31552"/>
                </a:lnTo>
                <a:close/>
                <a:moveTo>
                  <a:pt x="237417" y="31552"/>
                </a:moveTo>
                <a:lnTo>
                  <a:pt x="237417" y="37486"/>
                </a:lnTo>
                <a:lnTo>
                  <a:pt x="231481" y="37486"/>
                </a:lnTo>
                <a:lnTo>
                  <a:pt x="231481" y="31552"/>
                </a:lnTo>
                <a:close/>
                <a:moveTo>
                  <a:pt x="243664" y="31552"/>
                </a:moveTo>
                <a:lnTo>
                  <a:pt x="243664" y="37486"/>
                </a:lnTo>
                <a:lnTo>
                  <a:pt x="237729" y="37486"/>
                </a:lnTo>
                <a:lnTo>
                  <a:pt x="237729" y="31552"/>
                </a:lnTo>
                <a:close/>
                <a:moveTo>
                  <a:pt x="249911" y="31552"/>
                </a:moveTo>
                <a:lnTo>
                  <a:pt x="249911" y="37486"/>
                </a:lnTo>
                <a:lnTo>
                  <a:pt x="243977" y="37486"/>
                </a:lnTo>
                <a:lnTo>
                  <a:pt x="243977" y="31552"/>
                </a:lnTo>
                <a:close/>
                <a:moveTo>
                  <a:pt x="256161" y="31552"/>
                </a:moveTo>
                <a:lnTo>
                  <a:pt x="256161" y="37486"/>
                </a:lnTo>
                <a:lnTo>
                  <a:pt x="250225" y="37486"/>
                </a:lnTo>
                <a:lnTo>
                  <a:pt x="250225" y="31552"/>
                </a:lnTo>
                <a:close/>
                <a:moveTo>
                  <a:pt x="262409" y="31552"/>
                </a:moveTo>
                <a:lnTo>
                  <a:pt x="262409" y="37486"/>
                </a:lnTo>
                <a:lnTo>
                  <a:pt x="256474" y="37486"/>
                </a:lnTo>
                <a:lnTo>
                  <a:pt x="256474" y="31552"/>
                </a:lnTo>
                <a:close/>
                <a:moveTo>
                  <a:pt x="268656" y="31552"/>
                </a:moveTo>
                <a:lnTo>
                  <a:pt x="268656" y="37486"/>
                </a:lnTo>
                <a:lnTo>
                  <a:pt x="262721" y="37486"/>
                </a:lnTo>
                <a:lnTo>
                  <a:pt x="262721" y="31552"/>
                </a:lnTo>
                <a:close/>
                <a:moveTo>
                  <a:pt x="274904" y="31552"/>
                </a:moveTo>
                <a:lnTo>
                  <a:pt x="274904" y="37486"/>
                </a:lnTo>
                <a:lnTo>
                  <a:pt x="268968" y="37486"/>
                </a:lnTo>
                <a:lnTo>
                  <a:pt x="268968" y="31552"/>
                </a:lnTo>
                <a:close/>
                <a:moveTo>
                  <a:pt x="6251" y="37799"/>
                </a:moveTo>
                <a:lnTo>
                  <a:pt x="6251" y="43735"/>
                </a:lnTo>
                <a:lnTo>
                  <a:pt x="315" y="43735"/>
                </a:lnTo>
                <a:lnTo>
                  <a:pt x="315" y="37799"/>
                </a:lnTo>
                <a:close/>
                <a:moveTo>
                  <a:pt x="12498" y="37799"/>
                </a:moveTo>
                <a:lnTo>
                  <a:pt x="12498" y="43735"/>
                </a:lnTo>
                <a:lnTo>
                  <a:pt x="6562" y="43735"/>
                </a:lnTo>
                <a:lnTo>
                  <a:pt x="6562" y="37799"/>
                </a:lnTo>
                <a:close/>
                <a:moveTo>
                  <a:pt x="18745" y="37799"/>
                </a:moveTo>
                <a:lnTo>
                  <a:pt x="18745" y="43735"/>
                </a:lnTo>
                <a:lnTo>
                  <a:pt x="12810" y="43735"/>
                </a:lnTo>
                <a:lnTo>
                  <a:pt x="12810" y="37799"/>
                </a:lnTo>
                <a:close/>
                <a:moveTo>
                  <a:pt x="24992" y="37799"/>
                </a:moveTo>
                <a:lnTo>
                  <a:pt x="24992" y="43735"/>
                </a:lnTo>
                <a:lnTo>
                  <a:pt x="19058" y="43735"/>
                </a:lnTo>
                <a:lnTo>
                  <a:pt x="19058" y="37799"/>
                </a:lnTo>
                <a:close/>
                <a:moveTo>
                  <a:pt x="31242" y="37799"/>
                </a:moveTo>
                <a:lnTo>
                  <a:pt x="31242" y="43735"/>
                </a:lnTo>
                <a:lnTo>
                  <a:pt x="25305" y="43735"/>
                </a:lnTo>
                <a:lnTo>
                  <a:pt x="25305" y="37799"/>
                </a:lnTo>
                <a:close/>
                <a:moveTo>
                  <a:pt x="37489" y="37799"/>
                </a:moveTo>
                <a:lnTo>
                  <a:pt x="37489" y="43735"/>
                </a:lnTo>
                <a:lnTo>
                  <a:pt x="31553" y="43735"/>
                </a:lnTo>
                <a:lnTo>
                  <a:pt x="31553" y="37799"/>
                </a:lnTo>
                <a:close/>
                <a:moveTo>
                  <a:pt x="43737" y="37799"/>
                </a:moveTo>
                <a:lnTo>
                  <a:pt x="43737" y="43735"/>
                </a:lnTo>
                <a:lnTo>
                  <a:pt x="37802" y="43735"/>
                </a:lnTo>
                <a:lnTo>
                  <a:pt x="37802" y="37799"/>
                </a:lnTo>
                <a:close/>
                <a:moveTo>
                  <a:pt x="49985" y="37799"/>
                </a:moveTo>
                <a:lnTo>
                  <a:pt x="49985" y="43735"/>
                </a:lnTo>
                <a:lnTo>
                  <a:pt x="44049" y="43735"/>
                </a:lnTo>
                <a:lnTo>
                  <a:pt x="44049" y="37799"/>
                </a:lnTo>
                <a:close/>
                <a:moveTo>
                  <a:pt x="56232" y="37799"/>
                </a:moveTo>
                <a:lnTo>
                  <a:pt x="56232" y="43735"/>
                </a:lnTo>
                <a:lnTo>
                  <a:pt x="50296" y="43735"/>
                </a:lnTo>
                <a:lnTo>
                  <a:pt x="50296" y="37799"/>
                </a:lnTo>
                <a:close/>
                <a:moveTo>
                  <a:pt x="62480" y="37799"/>
                </a:moveTo>
                <a:lnTo>
                  <a:pt x="62480" y="43735"/>
                </a:lnTo>
                <a:lnTo>
                  <a:pt x="56545" y="43735"/>
                </a:lnTo>
                <a:lnTo>
                  <a:pt x="56545" y="37799"/>
                </a:lnTo>
                <a:close/>
                <a:moveTo>
                  <a:pt x="68727" y="37799"/>
                </a:moveTo>
                <a:lnTo>
                  <a:pt x="68727" y="43735"/>
                </a:lnTo>
                <a:lnTo>
                  <a:pt x="62792" y="43735"/>
                </a:lnTo>
                <a:lnTo>
                  <a:pt x="62792" y="37799"/>
                </a:lnTo>
                <a:close/>
                <a:moveTo>
                  <a:pt x="74975" y="37799"/>
                </a:moveTo>
                <a:lnTo>
                  <a:pt x="74975" y="43735"/>
                </a:lnTo>
                <a:lnTo>
                  <a:pt x="69039" y="43735"/>
                </a:lnTo>
                <a:lnTo>
                  <a:pt x="69039" y="37799"/>
                </a:lnTo>
                <a:close/>
                <a:moveTo>
                  <a:pt x="81223" y="37799"/>
                </a:moveTo>
                <a:lnTo>
                  <a:pt x="81223" y="43735"/>
                </a:lnTo>
                <a:lnTo>
                  <a:pt x="75286" y="43735"/>
                </a:lnTo>
                <a:lnTo>
                  <a:pt x="75286" y="37799"/>
                </a:lnTo>
                <a:close/>
                <a:moveTo>
                  <a:pt x="87470" y="37799"/>
                </a:moveTo>
                <a:lnTo>
                  <a:pt x="87470" y="43735"/>
                </a:lnTo>
                <a:lnTo>
                  <a:pt x="81535" y="43735"/>
                </a:lnTo>
                <a:lnTo>
                  <a:pt x="81535" y="37799"/>
                </a:lnTo>
                <a:close/>
                <a:moveTo>
                  <a:pt x="93720" y="37799"/>
                </a:moveTo>
                <a:lnTo>
                  <a:pt x="93720" y="43735"/>
                </a:lnTo>
                <a:lnTo>
                  <a:pt x="87784" y="43735"/>
                </a:lnTo>
                <a:lnTo>
                  <a:pt x="87784" y="37799"/>
                </a:lnTo>
                <a:close/>
                <a:moveTo>
                  <a:pt x="99967" y="37799"/>
                </a:moveTo>
                <a:lnTo>
                  <a:pt x="99967" y="43735"/>
                </a:lnTo>
                <a:lnTo>
                  <a:pt x="94031" y="43735"/>
                </a:lnTo>
                <a:lnTo>
                  <a:pt x="94031" y="37799"/>
                </a:lnTo>
                <a:close/>
                <a:moveTo>
                  <a:pt x="106214" y="37799"/>
                </a:moveTo>
                <a:lnTo>
                  <a:pt x="106214" y="43735"/>
                </a:lnTo>
                <a:lnTo>
                  <a:pt x="100280" y="43735"/>
                </a:lnTo>
                <a:lnTo>
                  <a:pt x="100280" y="37799"/>
                </a:lnTo>
                <a:close/>
                <a:moveTo>
                  <a:pt x="112461" y="37799"/>
                </a:moveTo>
                <a:lnTo>
                  <a:pt x="112461" y="43735"/>
                </a:lnTo>
                <a:lnTo>
                  <a:pt x="106527" y="43735"/>
                </a:lnTo>
                <a:lnTo>
                  <a:pt x="106527" y="37799"/>
                </a:lnTo>
                <a:close/>
                <a:moveTo>
                  <a:pt x="118710" y="37799"/>
                </a:moveTo>
                <a:lnTo>
                  <a:pt x="118710" y="43735"/>
                </a:lnTo>
                <a:lnTo>
                  <a:pt x="112774" y="43735"/>
                </a:lnTo>
                <a:lnTo>
                  <a:pt x="112774" y="37799"/>
                </a:lnTo>
                <a:close/>
                <a:moveTo>
                  <a:pt x="124957" y="37799"/>
                </a:moveTo>
                <a:lnTo>
                  <a:pt x="124957" y="43735"/>
                </a:lnTo>
                <a:lnTo>
                  <a:pt x="119021" y="43735"/>
                </a:lnTo>
                <a:lnTo>
                  <a:pt x="119021" y="37799"/>
                </a:lnTo>
                <a:close/>
                <a:moveTo>
                  <a:pt x="131204" y="37799"/>
                </a:moveTo>
                <a:lnTo>
                  <a:pt x="131204" y="43735"/>
                </a:lnTo>
                <a:lnTo>
                  <a:pt x="125270" y="43735"/>
                </a:lnTo>
                <a:lnTo>
                  <a:pt x="125270" y="37799"/>
                </a:lnTo>
                <a:close/>
                <a:moveTo>
                  <a:pt x="137451" y="37799"/>
                </a:moveTo>
                <a:lnTo>
                  <a:pt x="137451" y="43735"/>
                </a:lnTo>
                <a:lnTo>
                  <a:pt x="131517" y="43735"/>
                </a:lnTo>
                <a:lnTo>
                  <a:pt x="131517" y="37799"/>
                </a:lnTo>
                <a:close/>
                <a:moveTo>
                  <a:pt x="143702" y="37799"/>
                </a:moveTo>
                <a:lnTo>
                  <a:pt x="143702" y="43735"/>
                </a:lnTo>
                <a:lnTo>
                  <a:pt x="137766" y="43735"/>
                </a:lnTo>
                <a:lnTo>
                  <a:pt x="137766" y="37799"/>
                </a:lnTo>
                <a:close/>
                <a:moveTo>
                  <a:pt x="149949" y="37799"/>
                </a:moveTo>
                <a:lnTo>
                  <a:pt x="149949" y="43735"/>
                </a:lnTo>
                <a:lnTo>
                  <a:pt x="144015" y="43735"/>
                </a:lnTo>
                <a:lnTo>
                  <a:pt x="144015" y="37799"/>
                </a:lnTo>
                <a:close/>
                <a:moveTo>
                  <a:pt x="156196" y="37799"/>
                </a:moveTo>
                <a:lnTo>
                  <a:pt x="156196" y="43735"/>
                </a:lnTo>
                <a:lnTo>
                  <a:pt x="150262" y="43735"/>
                </a:lnTo>
                <a:lnTo>
                  <a:pt x="150262" y="37799"/>
                </a:lnTo>
                <a:close/>
                <a:moveTo>
                  <a:pt x="162445" y="37799"/>
                </a:moveTo>
                <a:lnTo>
                  <a:pt x="162445" y="43735"/>
                </a:lnTo>
                <a:lnTo>
                  <a:pt x="156509" y="43735"/>
                </a:lnTo>
                <a:lnTo>
                  <a:pt x="156509" y="37799"/>
                </a:lnTo>
                <a:close/>
                <a:moveTo>
                  <a:pt x="168692" y="37799"/>
                </a:moveTo>
                <a:lnTo>
                  <a:pt x="168692" y="43735"/>
                </a:lnTo>
                <a:lnTo>
                  <a:pt x="162756" y="43735"/>
                </a:lnTo>
                <a:lnTo>
                  <a:pt x="162756" y="37799"/>
                </a:lnTo>
                <a:close/>
                <a:moveTo>
                  <a:pt x="174939" y="37799"/>
                </a:moveTo>
                <a:lnTo>
                  <a:pt x="174939" y="43735"/>
                </a:lnTo>
                <a:lnTo>
                  <a:pt x="169005" y="43735"/>
                </a:lnTo>
                <a:lnTo>
                  <a:pt x="169005" y="37799"/>
                </a:lnTo>
                <a:close/>
                <a:moveTo>
                  <a:pt x="181186" y="37799"/>
                </a:moveTo>
                <a:lnTo>
                  <a:pt x="181186" y="43735"/>
                </a:lnTo>
                <a:lnTo>
                  <a:pt x="175252" y="43735"/>
                </a:lnTo>
                <a:lnTo>
                  <a:pt x="175252" y="37799"/>
                </a:lnTo>
                <a:close/>
                <a:moveTo>
                  <a:pt x="187435" y="37799"/>
                </a:moveTo>
                <a:lnTo>
                  <a:pt x="187435" y="43735"/>
                </a:lnTo>
                <a:lnTo>
                  <a:pt x="181499" y="43735"/>
                </a:lnTo>
                <a:lnTo>
                  <a:pt x="181499" y="37799"/>
                </a:lnTo>
                <a:close/>
                <a:moveTo>
                  <a:pt x="193684" y="37799"/>
                </a:moveTo>
                <a:lnTo>
                  <a:pt x="193684" y="43735"/>
                </a:lnTo>
                <a:lnTo>
                  <a:pt x="187749" y="43735"/>
                </a:lnTo>
                <a:lnTo>
                  <a:pt x="187749" y="37799"/>
                </a:lnTo>
                <a:close/>
                <a:moveTo>
                  <a:pt x="199931" y="37799"/>
                </a:moveTo>
                <a:lnTo>
                  <a:pt x="199931" y="43735"/>
                </a:lnTo>
                <a:lnTo>
                  <a:pt x="193996" y="43735"/>
                </a:lnTo>
                <a:lnTo>
                  <a:pt x="193996" y="37799"/>
                </a:lnTo>
                <a:close/>
                <a:moveTo>
                  <a:pt x="206180" y="37799"/>
                </a:moveTo>
                <a:lnTo>
                  <a:pt x="206180" y="43735"/>
                </a:lnTo>
                <a:lnTo>
                  <a:pt x="200244" y="43735"/>
                </a:lnTo>
                <a:lnTo>
                  <a:pt x="200244" y="37799"/>
                </a:lnTo>
                <a:close/>
                <a:moveTo>
                  <a:pt x="212427" y="37799"/>
                </a:moveTo>
                <a:lnTo>
                  <a:pt x="212427" y="43735"/>
                </a:lnTo>
                <a:lnTo>
                  <a:pt x="206491" y="43735"/>
                </a:lnTo>
                <a:lnTo>
                  <a:pt x="206491" y="37799"/>
                </a:lnTo>
                <a:close/>
                <a:moveTo>
                  <a:pt x="218674" y="37799"/>
                </a:moveTo>
                <a:lnTo>
                  <a:pt x="218674" y="43735"/>
                </a:lnTo>
                <a:lnTo>
                  <a:pt x="212739" y="43735"/>
                </a:lnTo>
                <a:lnTo>
                  <a:pt x="212739" y="37799"/>
                </a:lnTo>
                <a:close/>
                <a:moveTo>
                  <a:pt x="224921" y="37799"/>
                </a:moveTo>
                <a:lnTo>
                  <a:pt x="224921" y="43735"/>
                </a:lnTo>
                <a:lnTo>
                  <a:pt x="218987" y="43735"/>
                </a:lnTo>
                <a:lnTo>
                  <a:pt x="218987" y="37799"/>
                </a:lnTo>
                <a:close/>
                <a:moveTo>
                  <a:pt x="231170" y="37799"/>
                </a:moveTo>
                <a:lnTo>
                  <a:pt x="231170" y="43735"/>
                </a:lnTo>
                <a:lnTo>
                  <a:pt x="225234" y="43735"/>
                </a:lnTo>
                <a:lnTo>
                  <a:pt x="225234" y="37799"/>
                </a:lnTo>
                <a:close/>
                <a:moveTo>
                  <a:pt x="237417" y="37799"/>
                </a:moveTo>
                <a:lnTo>
                  <a:pt x="237417" y="43735"/>
                </a:lnTo>
                <a:lnTo>
                  <a:pt x="231481" y="43735"/>
                </a:lnTo>
                <a:lnTo>
                  <a:pt x="231481" y="37799"/>
                </a:lnTo>
                <a:close/>
                <a:moveTo>
                  <a:pt x="243664" y="37799"/>
                </a:moveTo>
                <a:lnTo>
                  <a:pt x="243664" y="43735"/>
                </a:lnTo>
                <a:lnTo>
                  <a:pt x="237729" y="43735"/>
                </a:lnTo>
                <a:lnTo>
                  <a:pt x="237729" y="37799"/>
                </a:lnTo>
                <a:close/>
                <a:moveTo>
                  <a:pt x="249911" y="37799"/>
                </a:moveTo>
                <a:lnTo>
                  <a:pt x="249911" y="43735"/>
                </a:lnTo>
                <a:lnTo>
                  <a:pt x="243977" y="43735"/>
                </a:lnTo>
                <a:lnTo>
                  <a:pt x="243977" y="37799"/>
                </a:lnTo>
                <a:close/>
                <a:moveTo>
                  <a:pt x="256161" y="37799"/>
                </a:moveTo>
                <a:lnTo>
                  <a:pt x="256161" y="43735"/>
                </a:lnTo>
                <a:lnTo>
                  <a:pt x="250225" y="43735"/>
                </a:lnTo>
                <a:lnTo>
                  <a:pt x="250225" y="37799"/>
                </a:lnTo>
                <a:close/>
                <a:moveTo>
                  <a:pt x="262409" y="37799"/>
                </a:moveTo>
                <a:lnTo>
                  <a:pt x="262409" y="43735"/>
                </a:lnTo>
                <a:lnTo>
                  <a:pt x="256474" y="43735"/>
                </a:lnTo>
                <a:lnTo>
                  <a:pt x="256474" y="37799"/>
                </a:lnTo>
                <a:close/>
                <a:moveTo>
                  <a:pt x="268656" y="37799"/>
                </a:moveTo>
                <a:lnTo>
                  <a:pt x="268656" y="43735"/>
                </a:lnTo>
                <a:lnTo>
                  <a:pt x="262721" y="43735"/>
                </a:lnTo>
                <a:lnTo>
                  <a:pt x="262721" y="37799"/>
                </a:lnTo>
                <a:close/>
                <a:moveTo>
                  <a:pt x="274904" y="37799"/>
                </a:moveTo>
                <a:lnTo>
                  <a:pt x="274904" y="43735"/>
                </a:lnTo>
                <a:lnTo>
                  <a:pt x="268968" y="43735"/>
                </a:lnTo>
                <a:lnTo>
                  <a:pt x="268968" y="37799"/>
                </a:lnTo>
                <a:close/>
                <a:moveTo>
                  <a:pt x="6251" y="44046"/>
                </a:moveTo>
                <a:lnTo>
                  <a:pt x="6251" y="49982"/>
                </a:lnTo>
                <a:lnTo>
                  <a:pt x="315" y="49982"/>
                </a:lnTo>
                <a:lnTo>
                  <a:pt x="315" y="44046"/>
                </a:lnTo>
                <a:close/>
                <a:moveTo>
                  <a:pt x="12498" y="44046"/>
                </a:moveTo>
                <a:lnTo>
                  <a:pt x="12498" y="49982"/>
                </a:lnTo>
                <a:lnTo>
                  <a:pt x="6562" y="49982"/>
                </a:lnTo>
                <a:lnTo>
                  <a:pt x="6562" y="44046"/>
                </a:lnTo>
                <a:close/>
                <a:moveTo>
                  <a:pt x="18745" y="44046"/>
                </a:moveTo>
                <a:lnTo>
                  <a:pt x="18745" y="49982"/>
                </a:lnTo>
                <a:lnTo>
                  <a:pt x="12810" y="49982"/>
                </a:lnTo>
                <a:lnTo>
                  <a:pt x="12810" y="44046"/>
                </a:lnTo>
                <a:close/>
                <a:moveTo>
                  <a:pt x="24992" y="44046"/>
                </a:moveTo>
                <a:lnTo>
                  <a:pt x="24992" y="49982"/>
                </a:lnTo>
                <a:lnTo>
                  <a:pt x="19058" y="49982"/>
                </a:lnTo>
                <a:lnTo>
                  <a:pt x="19058" y="44046"/>
                </a:lnTo>
                <a:close/>
                <a:moveTo>
                  <a:pt x="31242" y="44046"/>
                </a:moveTo>
                <a:lnTo>
                  <a:pt x="31242" y="49982"/>
                </a:lnTo>
                <a:lnTo>
                  <a:pt x="25305" y="49982"/>
                </a:lnTo>
                <a:lnTo>
                  <a:pt x="25305" y="44046"/>
                </a:lnTo>
                <a:close/>
                <a:moveTo>
                  <a:pt x="37489" y="44046"/>
                </a:moveTo>
                <a:lnTo>
                  <a:pt x="37489" y="49982"/>
                </a:lnTo>
                <a:lnTo>
                  <a:pt x="31553" y="49982"/>
                </a:lnTo>
                <a:lnTo>
                  <a:pt x="31553" y="44046"/>
                </a:lnTo>
                <a:close/>
                <a:moveTo>
                  <a:pt x="43737" y="44046"/>
                </a:moveTo>
                <a:lnTo>
                  <a:pt x="43737" y="49982"/>
                </a:lnTo>
                <a:lnTo>
                  <a:pt x="37802" y="49982"/>
                </a:lnTo>
                <a:lnTo>
                  <a:pt x="37802" y="44046"/>
                </a:lnTo>
                <a:close/>
                <a:moveTo>
                  <a:pt x="49985" y="44046"/>
                </a:moveTo>
                <a:lnTo>
                  <a:pt x="49985" y="49982"/>
                </a:lnTo>
                <a:lnTo>
                  <a:pt x="44049" y="49982"/>
                </a:lnTo>
                <a:lnTo>
                  <a:pt x="44049" y="44046"/>
                </a:lnTo>
                <a:close/>
                <a:moveTo>
                  <a:pt x="56232" y="44046"/>
                </a:moveTo>
                <a:lnTo>
                  <a:pt x="56232" y="49982"/>
                </a:lnTo>
                <a:lnTo>
                  <a:pt x="50296" y="49982"/>
                </a:lnTo>
                <a:lnTo>
                  <a:pt x="50296" y="44046"/>
                </a:lnTo>
                <a:close/>
                <a:moveTo>
                  <a:pt x="62480" y="44046"/>
                </a:moveTo>
                <a:lnTo>
                  <a:pt x="62480" y="49982"/>
                </a:lnTo>
                <a:lnTo>
                  <a:pt x="56545" y="49982"/>
                </a:lnTo>
                <a:lnTo>
                  <a:pt x="56545" y="44046"/>
                </a:lnTo>
                <a:close/>
                <a:moveTo>
                  <a:pt x="68727" y="44046"/>
                </a:moveTo>
                <a:lnTo>
                  <a:pt x="68727" y="49982"/>
                </a:lnTo>
                <a:lnTo>
                  <a:pt x="62792" y="49982"/>
                </a:lnTo>
                <a:lnTo>
                  <a:pt x="62792" y="44046"/>
                </a:lnTo>
                <a:close/>
                <a:moveTo>
                  <a:pt x="74975" y="44046"/>
                </a:moveTo>
                <a:lnTo>
                  <a:pt x="74975" y="49982"/>
                </a:lnTo>
                <a:lnTo>
                  <a:pt x="69039" y="49982"/>
                </a:lnTo>
                <a:lnTo>
                  <a:pt x="69039" y="44046"/>
                </a:lnTo>
                <a:close/>
                <a:moveTo>
                  <a:pt x="81223" y="44046"/>
                </a:moveTo>
                <a:lnTo>
                  <a:pt x="81223" y="49982"/>
                </a:lnTo>
                <a:lnTo>
                  <a:pt x="75286" y="49982"/>
                </a:lnTo>
                <a:lnTo>
                  <a:pt x="75286" y="44046"/>
                </a:lnTo>
                <a:close/>
                <a:moveTo>
                  <a:pt x="87470" y="44046"/>
                </a:moveTo>
                <a:lnTo>
                  <a:pt x="87470" y="49982"/>
                </a:lnTo>
                <a:lnTo>
                  <a:pt x="81535" y="49982"/>
                </a:lnTo>
                <a:lnTo>
                  <a:pt x="81535" y="44046"/>
                </a:lnTo>
                <a:close/>
                <a:moveTo>
                  <a:pt x="93720" y="44046"/>
                </a:moveTo>
                <a:lnTo>
                  <a:pt x="93720" y="49982"/>
                </a:lnTo>
                <a:lnTo>
                  <a:pt x="87784" y="49982"/>
                </a:lnTo>
                <a:lnTo>
                  <a:pt x="87784" y="44046"/>
                </a:lnTo>
                <a:close/>
                <a:moveTo>
                  <a:pt x="99967" y="44046"/>
                </a:moveTo>
                <a:lnTo>
                  <a:pt x="99967" y="49982"/>
                </a:lnTo>
                <a:lnTo>
                  <a:pt x="94031" y="49982"/>
                </a:lnTo>
                <a:lnTo>
                  <a:pt x="94031" y="44046"/>
                </a:lnTo>
                <a:close/>
                <a:moveTo>
                  <a:pt x="106214" y="44046"/>
                </a:moveTo>
                <a:lnTo>
                  <a:pt x="106214" y="49982"/>
                </a:lnTo>
                <a:lnTo>
                  <a:pt x="100278" y="49982"/>
                </a:lnTo>
                <a:lnTo>
                  <a:pt x="100278" y="44046"/>
                </a:lnTo>
                <a:close/>
                <a:moveTo>
                  <a:pt x="112461" y="44046"/>
                </a:moveTo>
                <a:lnTo>
                  <a:pt x="112461" y="49982"/>
                </a:lnTo>
                <a:lnTo>
                  <a:pt x="106527" y="49982"/>
                </a:lnTo>
                <a:lnTo>
                  <a:pt x="106527" y="44046"/>
                </a:lnTo>
                <a:close/>
                <a:moveTo>
                  <a:pt x="118710" y="44046"/>
                </a:moveTo>
                <a:lnTo>
                  <a:pt x="118710" y="49982"/>
                </a:lnTo>
                <a:lnTo>
                  <a:pt x="112774" y="49982"/>
                </a:lnTo>
                <a:lnTo>
                  <a:pt x="112774" y="44046"/>
                </a:lnTo>
                <a:close/>
                <a:moveTo>
                  <a:pt x="124957" y="44046"/>
                </a:moveTo>
                <a:lnTo>
                  <a:pt x="124957" y="49982"/>
                </a:lnTo>
                <a:lnTo>
                  <a:pt x="119021" y="49982"/>
                </a:lnTo>
                <a:lnTo>
                  <a:pt x="119021" y="44046"/>
                </a:lnTo>
                <a:close/>
                <a:moveTo>
                  <a:pt x="131204" y="44046"/>
                </a:moveTo>
                <a:lnTo>
                  <a:pt x="131204" y="49982"/>
                </a:lnTo>
                <a:lnTo>
                  <a:pt x="125270" y="49982"/>
                </a:lnTo>
                <a:lnTo>
                  <a:pt x="125270" y="44046"/>
                </a:lnTo>
                <a:close/>
                <a:moveTo>
                  <a:pt x="137451" y="44046"/>
                </a:moveTo>
                <a:lnTo>
                  <a:pt x="137451" y="49982"/>
                </a:lnTo>
                <a:lnTo>
                  <a:pt x="131517" y="49982"/>
                </a:lnTo>
                <a:lnTo>
                  <a:pt x="131517" y="44046"/>
                </a:lnTo>
                <a:close/>
                <a:moveTo>
                  <a:pt x="143702" y="44046"/>
                </a:moveTo>
                <a:lnTo>
                  <a:pt x="143702" y="49982"/>
                </a:lnTo>
                <a:lnTo>
                  <a:pt x="137766" y="49982"/>
                </a:lnTo>
                <a:lnTo>
                  <a:pt x="137766" y="44046"/>
                </a:lnTo>
                <a:close/>
                <a:moveTo>
                  <a:pt x="149949" y="44046"/>
                </a:moveTo>
                <a:lnTo>
                  <a:pt x="149949" y="49982"/>
                </a:lnTo>
                <a:lnTo>
                  <a:pt x="144015" y="49982"/>
                </a:lnTo>
                <a:lnTo>
                  <a:pt x="144015" y="44046"/>
                </a:lnTo>
                <a:close/>
                <a:moveTo>
                  <a:pt x="156196" y="44046"/>
                </a:moveTo>
                <a:lnTo>
                  <a:pt x="156196" y="49982"/>
                </a:lnTo>
                <a:lnTo>
                  <a:pt x="150262" y="49982"/>
                </a:lnTo>
                <a:lnTo>
                  <a:pt x="150262" y="44046"/>
                </a:lnTo>
                <a:close/>
                <a:moveTo>
                  <a:pt x="162445" y="44046"/>
                </a:moveTo>
                <a:lnTo>
                  <a:pt x="162445" y="49982"/>
                </a:lnTo>
                <a:lnTo>
                  <a:pt x="156509" y="49982"/>
                </a:lnTo>
                <a:lnTo>
                  <a:pt x="156509" y="44046"/>
                </a:lnTo>
                <a:close/>
                <a:moveTo>
                  <a:pt x="168692" y="44046"/>
                </a:moveTo>
                <a:lnTo>
                  <a:pt x="168692" y="49982"/>
                </a:lnTo>
                <a:lnTo>
                  <a:pt x="162756" y="49982"/>
                </a:lnTo>
                <a:lnTo>
                  <a:pt x="162756" y="44046"/>
                </a:lnTo>
                <a:close/>
                <a:moveTo>
                  <a:pt x="174939" y="44046"/>
                </a:moveTo>
                <a:lnTo>
                  <a:pt x="174939" y="49982"/>
                </a:lnTo>
                <a:lnTo>
                  <a:pt x="169005" y="49982"/>
                </a:lnTo>
                <a:lnTo>
                  <a:pt x="169005" y="44046"/>
                </a:lnTo>
                <a:close/>
                <a:moveTo>
                  <a:pt x="181186" y="44046"/>
                </a:moveTo>
                <a:lnTo>
                  <a:pt x="181186" y="49982"/>
                </a:lnTo>
                <a:lnTo>
                  <a:pt x="175252" y="49982"/>
                </a:lnTo>
                <a:lnTo>
                  <a:pt x="175252" y="44046"/>
                </a:lnTo>
                <a:close/>
                <a:moveTo>
                  <a:pt x="187435" y="44046"/>
                </a:moveTo>
                <a:lnTo>
                  <a:pt x="187435" y="49982"/>
                </a:lnTo>
                <a:lnTo>
                  <a:pt x="181499" y="49982"/>
                </a:lnTo>
                <a:lnTo>
                  <a:pt x="181499" y="44046"/>
                </a:lnTo>
                <a:close/>
                <a:moveTo>
                  <a:pt x="193684" y="44046"/>
                </a:moveTo>
                <a:lnTo>
                  <a:pt x="193684" y="49982"/>
                </a:lnTo>
                <a:lnTo>
                  <a:pt x="187749" y="49982"/>
                </a:lnTo>
                <a:lnTo>
                  <a:pt x="187749" y="44046"/>
                </a:lnTo>
                <a:close/>
                <a:moveTo>
                  <a:pt x="199931" y="44046"/>
                </a:moveTo>
                <a:lnTo>
                  <a:pt x="199931" y="49982"/>
                </a:lnTo>
                <a:lnTo>
                  <a:pt x="193996" y="49982"/>
                </a:lnTo>
                <a:lnTo>
                  <a:pt x="193996" y="44046"/>
                </a:lnTo>
                <a:close/>
                <a:moveTo>
                  <a:pt x="206180" y="44046"/>
                </a:moveTo>
                <a:lnTo>
                  <a:pt x="206180" y="49982"/>
                </a:lnTo>
                <a:lnTo>
                  <a:pt x="200244" y="49982"/>
                </a:lnTo>
                <a:lnTo>
                  <a:pt x="200244" y="44046"/>
                </a:lnTo>
                <a:close/>
                <a:moveTo>
                  <a:pt x="212427" y="44046"/>
                </a:moveTo>
                <a:lnTo>
                  <a:pt x="212427" y="49982"/>
                </a:lnTo>
                <a:lnTo>
                  <a:pt x="206491" y="49982"/>
                </a:lnTo>
                <a:lnTo>
                  <a:pt x="206491" y="44046"/>
                </a:lnTo>
                <a:close/>
                <a:moveTo>
                  <a:pt x="218674" y="44046"/>
                </a:moveTo>
                <a:lnTo>
                  <a:pt x="218674" y="49982"/>
                </a:lnTo>
                <a:lnTo>
                  <a:pt x="212739" y="49982"/>
                </a:lnTo>
                <a:lnTo>
                  <a:pt x="212739" y="44046"/>
                </a:lnTo>
                <a:close/>
                <a:moveTo>
                  <a:pt x="224921" y="44046"/>
                </a:moveTo>
                <a:lnTo>
                  <a:pt x="224921" y="49982"/>
                </a:lnTo>
                <a:lnTo>
                  <a:pt x="218987" y="49982"/>
                </a:lnTo>
                <a:lnTo>
                  <a:pt x="218987" y="44046"/>
                </a:lnTo>
                <a:close/>
                <a:moveTo>
                  <a:pt x="231170" y="44046"/>
                </a:moveTo>
                <a:lnTo>
                  <a:pt x="231170" y="49982"/>
                </a:lnTo>
                <a:lnTo>
                  <a:pt x="225234" y="49982"/>
                </a:lnTo>
                <a:lnTo>
                  <a:pt x="225234" y="44046"/>
                </a:lnTo>
                <a:close/>
                <a:moveTo>
                  <a:pt x="237417" y="44046"/>
                </a:moveTo>
                <a:lnTo>
                  <a:pt x="237417" y="49982"/>
                </a:lnTo>
                <a:lnTo>
                  <a:pt x="231481" y="49982"/>
                </a:lnTo>
                <a:lnTo>
                  <a:pt x="231481" y="44046"/>
                </a:lnTo>
                <a:close/>
                <a:moveTo>
                  <a:pt x="243664" y="44046"/>
                </a:moveTo>
                <a:lnTo>
                  <a:pt x="243664" y="49982"/>
                </a:lnTo>
                <a:lnTo>
                  <a:pt x="237729" y="49982"/>
                </a:lnTo>
                <a:lnTo>
                  <a:pt x="237729" y="44046"/>
                </a:lnTo>
                <a:close/>
                <a:moveTo>
                  <a:pt x="249911" y="44046"/>
                </a:moveTo>
                <a:lnTo>
                  <a:pt x="249911" y="49982"/>
                </a:lnTo>
                <a:lnTo>
                  <a:pt x="243977" y="49982"/>
                </a:lnTo>
                <a:lnTo>
                  <a:pt x="243977" y="44046"/>
                </a:lnTo>
                <a:close/>
                <a:moveTo>
                  <a:pt x="256161" y="44046"/>
                </a:moveTo>
                <a:lnTo>
                  <a:pt x="256161" y="49982"/>
                </a:lnTo>
                <a:lnTo>
                  <a:pt x="250225" y="49982"/>
                </a:lnTo>
                <a:lnTo>
                  <a:pt x="250225" y="44046"/>
                </a:lnTo>
                <a:close/>
                <a:moveTo>
                  <a:pt x="262409" y="44046"/>
                </a:moveTo>
                <a:lnTo>
                  <a:pt x="262409" y="49982"/>
                </a:lnTo>
                <a:lnTo>
                  <a:pt x="256474" y="49982"/>
                </a:lnTo>
                <a:lnTo>
                  <a:pt x="256474" y="44046"/>
                </a:lnTo>
                <a:close/>
                <a:moveTo>
                  <a:pt x="268656" y="44046"/>
                </a:moveTo>
                <a:lnTo>
                  <a:pt x="268656" y="49982"/>
                </a:lnTo>
                <a:lnTo>
                  <a:pt x="262721" y="49982"/>
                </a:lnTo>
                <a:lnTo>
                  <a:pt x="262721" y="44046"/>
                </a:lnTo>
                <a:close/>
                <a:moveTo>
                  <a:pt x="274904" y="44046"/>
                </a:moveTo>
                <a:lnTo>
                  <a:pt x="274904" y="49982"/>
                </a:lnTo>
                <a:lnTo>
                  <a:pt x="268968" y="49982"/>
                </a:lnTo>
                <a:lnTo>
                  <a:pt x="268968" y="44046"/>
                </a:lnTo>
                <a:close/>
                <a:moveTo>
                  <a:pt x="6251" y="50295"/>
                </a:moveTo>
                <a:lnTo>
                  <a:pt x="6251" y="56229"/>
                </a:lnTo>
                <a:lnTo>
                  <a:pt x="315" y="56229"/>
                </a:lnTo>
                <a:lnTo>
                  <a:pt x="315" y="50295"/>
                </a:lnTo>
                <a:close/>
                <a:moveTo>
                  <a:pt x="12498" y="50295"/>
                </a:moveTo>
                <a:lnTo>
                  <a:pt x="12498" y="56229"/>
                </a:lnTo>
                <a:lnTo>
                  <a:pt x="6562" y="56229"/>
                </a:lnTo>
                <a:lnTo>
                  <a:pt x="6562" y="50295"/>
                </a:lnTo>
                <a:close/>
                <a:moveTo>
                  <a:pt x="18745" y="50295"/>
                </a:moveTo>
                <a:lnTo>
                  <a:pt x="18745" y="56229"/>
                </a:lnTo>
                <a:lnTo>
                  <a:pt x="12810" y="56229"/>
                </a:lnTo>
                <a:lnTo>
                  <a:pt x="12810" y="50295"/>
                </a:lnTo>
                <a:close/>
                <a:moveTo>
                  <a:pt x="24992" y="50295"/>
                </a:moveTo>
                <a:lnTo>
                  <a:pt x="24992" y="56229"/>
                </a:lnTo>
                <a:lnTo>
                  <a:pt x="19058" y="56229"/>
                </a:lnTo>
                <a:lnTo>
                  <a:pt x="19058" y="50295"/>
                </a:lnTo>
                <a:close/>
                <a:moveTo>
                  <a:pt x="31242" y="50295"/>
                </a:moveTo>
                <a:lnTo>
                  <a:pt x="31242" y="56229"/>
                </a:lnTo>
                <a:lnTo>
                  <a:pt x="25305" y="56229"/>
                </a:lnTo>
                <a:lnTo>
                  <a:pt x="25305" y="50295"/>
                </a:lnTo>
                <a:close/>
                <a:moveTo>
                  <a:pt x="37489" y="50295"/>
                </a:moveTo>
                <a:lnTo>
                  <a:pt x="37489" y="56229"/>
                </a:lnTo>
                <a:lnTo>
                  <a:pt x="31553" y="56229"/>
                </a:lnTo>
                <a:lnTo>
                  <a:pt x="31553" y="50295"/>
                </a:lnTo>
                <a:close/>
                <a:moveTo>
                  <a:pt x="43737" y="50295"/>
                </a:moveTo>
                <a:lnTo>
                  <a:pt x="43737" y="56229"/>
                </a:lnTo>
                <a:lnTo>
                  <a:pt x="37802" y="56229"/>
                </a:lnTo>
                <a:lnTo>
                  <a:pt x="37802" y="50295"/>
                </a:lnTo>
                <a:close/>
                <a:moveTo>
                  <a:pt x="49985" y="50295"/>
                </a:moveTo>
                <a:lnTo>
                  <a:pt x="49985" y="56229"/>
                </a:lnTo>
                <a:lnTo>
                  <a:pt x="44049" y="56229"/>
                </a:lnTo>
                <a:lnTo>
                  <a:pt x="44049" y="50295"/>
                </a:lnTo>
                <a:close/>
                <a:moveTo>
                  <a:pt x="56232" y="50295"/>
                </a:moveTo>
                <a:lnTo>
                  <a:pt x="56232" y="56229"/>
                </a:lnTo>
                <a:lnTo>
                  <a:pt x="50296" y="56229"/>
                </a:lnTo>
                <a:lnTo>
                  <a:pt x="50296" y="50295"/>
                </a:lnTo>
                <a:close/>
                <a:moveTo>
                  <a:pt x="62480" y="50295"/>
                </a:moveTo>
                <a:lnTo>
                  <a:pt x="62480" y="56229"/>
                </a:lnTo>
                <a:lnTo>
                  <a:pt x="56545" y="56229"/>
                </a:lnTo>
                <a:lnTo>
                  <a:pt x="56545" y="50295"/>
                </a:lnTo>
                <a:close/>
                <a:moveTo>
                  <a:pt x="68727" y="50295"/>
                </a:moveTo>
                <a:lnTo>
                  <a:pt x="68727" y="56229"/>
                </a:lnTo>
                <a:lnTo>
                  <a:pt x="62792" y="56229"/>
                </a:lnTo>
                <a:lnTo>
                  <a:pt x="62792" y="50295"/>
                </a:lnTo>
                <a:close/>
                <a:moveTo>
                  <a:pt x="74975" y="50295"/>
                </a:moveTo>
                <a:lnTo>
                  <a:pt x="74975" y="56229"/>
                </a:lnTo>
                <a:lnTo>
                  <a:pt x="69039" y="56229"/>
                </a:lnTo>
                <a:lnTo>
                  <a:pt x="69039" y="50295"/>
                </a:lnTo>
                <a:close/>
                <a:moveTo>
                  <a:pt x="81223" y="50295"/>
                </a:moveTo>
                <a:lnTo>
                  <a:pt x="81223" y="56229"/>
                </a:lnTo>
                <a:lnTo>
                  <a:pt x="75286" y="56229"/>
                </a:lnTo>
                <a:lnTo>
                  <a:pt x="75286" y="50295"/>
                </a:lnTo>
                <a:close/>
                <a:moveTo>
                  <a:pt x="87470" y="50295"/>
                </a:moveTo>
                <a:lnTo>
                  <a:pt x="87470" y="56229"/>
                </a:lnTo>
                <a:lnTo>
                  <a:pt x="81535" y="56229"/>
                </a:lnTo>
                <a:lnTo>
                  <a:pt x="81535" y="50295"/>
                </a:lnTo>
                <a:close/>
                <a:moveTo>
                  <a:pt x="93720" y="50295"/>
                </a:moveTo>
                <a:lnTo>
                  <a:pt x="93720" y="56229"/>
                </a:lnTo>
                <a:lnTo>
                  <a:pt x="87784" y="56229"/>
                </a:lnTo>
                <a:lnTo>
                  <a:pt x="87784" y="50295"/>
                </a:lnTo>
                <a:close/>
                <a:moveTo>
                  <a:pt x="99967" y="50295"/>
                </a:moveTo>
                <a:lnTo>
                  <a:pt x="99967" y="56229"/>
                </a:lnTo>
                <a:lnTo>
                  <a:pt x="94031" y="56229"/>
                </a:lnTo>
                <a:lnTo>
                  <a:pt x="94031" y="50295"/>
                </a:lnTo>
                <a:close/>
                <a:moveTo>
                  <a:pt x="106214" y="50295"/>
                </a:moveTo>
                <a:lnTo>
                  <a:pt x="106214" y="56229"/>
                </a:lnTo>
                <a:lnTo>
                  <a:pt x="100278" y="56229"/>
                </a:lnTo>
                <a:lnTo>
                  <a:pt x="100278" y="50295"/>
                </a:lnTo>
                <a:close/>
                <a:moveTo>
                  <a:pt x="112461" y="50295"/>
                </a:moveTo>
                <a:lnTo>
                  <a:pt x="112461" y="56229"/>
                </a:lnTo>
                <a:lnTo>
                  <a:pt x="106527" y="56229"/>
                </a:lnTo>
                <a:lnTo>
                  <a:pt x="106527" y="50295"/>
                </a:lnTo>
                <a:close/>
                <a:moveTo>
                  <a:pt x="118710" y="50295"/>
                </a:moveTo>
                <a:lnTo>
                  <a:pt x="118710" y="56229"/>
                </a:lnTo>
                <a:lnTo>
                  <a:pt x="112774" y="56229"/>
                </a:lnTo>
                <a:lnTo>
                  <a:pt x="112774" y="50295"/>
                </a:lnTo>
                <a:close/>
                <a:moveTo>
                  <a:pt x="124957" y="50295"/>
                </a:moveTo>
                <a:lnTo>
                  <a:pt x="124957" y="56229"/>
                </a:lnTo>
                <a:lnTo>
                  <a:pt x="119021" y="56229"/>
                </a:lnTo>
                <a:lnTo>
                  <a:pt x="119021" y="50295"/>
                </a:lnTo>
                <a:close/>
                <a:moveTo>
                  <a:pt x="131204" y="50295"/>
                </a:moveTo>
                <a:lnTo>
                  <a:pt x="131204" y="56229"/>
                </a:lnTo>
                <a:lnTo>
                  <a:pt x="125270" y="56229"/>
                </a:lnTo>
                <a:lnTo>
                  <a:pt x="125270" y="50295"/>
                </a:lnTo>
                <a:close/>
                <a:moveTo>
                  <a:pt x="137451" y="50295"/>
                </a:moveTo>
                <a:lnTo>
                  <a:pt x="137451" y="56229"/>
                </a:lnTo>
                <a:lnTo>
                  <a:pt x="131517" y="56229"/>
                </a:lnTo>
                <a:lnTo>
                  <a:pt x="131517" y="50295"/>
                </a:lnTo>
                <a:close/>
                <a:moveTo>
                  <a:pt x="143702" y="50295"/>
                </a:moveTo>
                <a:lnTo>
                  <a:pt x="143702" y="56229"/>
                </a:lnTo>
                <a:lnTo>
                  <a:pt x="137766" y="56229"/>
                </a:lnTo>
                <a:lnTo>
                  <a:pt x="137766" y="50295"/>
                </a:lnTo>
                <a:close/>
                <a:moveTo>
                  <a:pt x="149949" y="50295"/>
                </a:moveTo>
                <a:lnTo>
                  <a:pt x="149949" y="56229"/>
                </a:lnTo>
                <a:lnTo>
                  <a:pt x="144015" y="56229"/>
                </a:lnTo>
                <a:lnTo>
                  <a:pt x="144015" y="50295"/>
                </a:lnTo>
                <a:close/>
                <a:moveTo>
                  <a:pt x="156196" y="50295"/>
                </a:moveTo>
                <a:lnTo>
                  <a:pt x="156196" y="56229"/>
                </a:lnTo>
                <a:lnTo>
                  <a:pt x="150262" y="56229"/>
                </a:lnTo>
                <a:lnTo>
                  <a:pt x="150262" y="50295"/>
                </a:lnTo>
                <a:close/>
                <a:moveTo>
                  <a:pt x="162445" y="50295"/>
                </a:moveTo>
                <a:lnTo>
                  <a:pt x="162445" y="56229"/>
                </a:lnTo>
                <a:lnTo>
                  <a:pt x="156509" y="56229"/>
                </a:lnTo>
                <a:lnTo>
                  <a:pt x="156509" y="50295"/>
                </a:lnTo>
                <a:close/>
                <a:moveTo>
                  <a:pt x="168692" y="50295"/>
                </a:moveTo>
                <a:lnTo>
                  <a:pt x="168692" y="56229"/>
                </a:lnTo>
                <a:lnTo>
                  <a:pt x="162756" y="56229"/>
                </a:lnTo>
                <a:lnTo>
                  <a:pt x="162756" y="50295"/>
                </a:lnTo>
                <a:close/>
                <a:moveTo>
                  <a:pt x="174939" y="50295"/>
                </a:moveTo>
                <a:lnTo>
                  <a:pt x="174939" y="56229"/>
                </a:lnTo>
                <a:lnTo>
                  <a:pt x="169005" y="56229"/>
                </a:lnTo>
                <a:lnTo>
                  <a:pt x="169005" y="50295"/>
                </a:lnTo>
                <a:close/>
                <a:moveTo>
                  <a:pt x="181186" y="50295"/>
                </a:moveTo>
                <a:lnTo>
                  <a:pt x="181186" y="56229"/>
                </a:lnTo>
                <a:lnTo>
                  <a:pt x="175252" y="56229"/>
                </a:lnTo>
                <a:lnTo>
                  <a:pt x="175252" y="50295"/>
                </a:lnTo>
                <a:close/>
                <a:moveTo>
                  <a:pt x="187435" y="50295"/>
                </a:moveTo>
                <a:lnTo>
                  <a:pt x="187435" y="56229"/>
                </a:lnTo>
                <a:lnTo>
                  <a:pt x="181499" y="56229"/>
                </a:lnTo>
                <a:lnTo>
                  <a:pt x="181499" y="50295"/>
                </a:lnTo>
                <a:close/>
                <a:moveTo>
                  <a:pt x="193684" y="50295"/>
                </a:moveTo>
                <a:lnTo>
                  <a:pt x="193684" y="56229"/>
                </a:lnTo>
                <a:lnTo>
                  <a:pt x="187749" y="56229"/>
                </a:lnTo>
                <a:lnTo>
                  <a:pt x="187749" y="50295"/>
                </a:lnTo>
                <a:close/>
                <a:moveTo>
                  <a:pt x="199931" y="50295"/>
                </a:moveTo>
                <a:lnTo>
                  <a:pt x="199931" y="56229"/>
                </a:lnTo>
                <a:lnTo>
                  <a:pt x="193996" y="56229"/>
                </a:lnTo>
                <a:lnTo>
                  <a:pt x="193996" y="50295"/>
                </a:lnTo>
                <a:close/>
                <a:moveTo>
                  <a:pt x="206180" y="50295"/>
                </a:moveTo>
                <a:lnTo>
                  <a:pt x="206180" y="56229"/>
                </a:lnTo>
                <a:lnTo>
                  <a:pt x="200244" y="56229"/>
                </a:lnTo>
                <a:lnTo>
                  <a:pt x="200244" y="50295"/>
                </a:lnTo>
                <a:close/>
                <a:moveTo>
                  <a:pt x="212427" y="50295"/>
                </a:moveTo>
                <a:lnTo>
                  <a:pt x="212427" y="56229"/>
                </a:lnTo>
                <a:lnTo>
                  <a:pt x="206491" y="56229"/>
                </a:lnTo>
                <a:lnTo>
                  <a:pt x="206491" y="50295"/>
                </a:lnTo>
                <a:close/>
                <a:moveTo>
                  <a:pt x="218674" y="50295"/>
                </a:moveTo>
                <a:lnTo>
                  <a:pt x="218674" y="56229"/>
                </a:lnTo>
                <a:lnTo>
                  <a:pt x="212739" y="56229"/>
                </a:lnTo>
                <a:lnTo>
                  <a:pt x="212739" y="50295"/>
                </a:lnTo>
                <a:close/>
                <a:moveTo>
                  <a:pt x="224921" y="50295"/>
                </a:moveTo>
                <a:lnTo>
                  <a:pt x="224921" y="56229"/>
                </a:lnTo>
                <a:lnTo>
                  <a:pt x="218987" y="56229"/>
                </a:lnTo>
                <a:lnTo>
                  <a:pt x="218987" y="50295"/>
                </a:lnTo>
                <a:close/>
                <a:moveTo>
                  <a:pt x="231170" y="50295"/>
                </a:moveTo>
                <a:lnTo>
                  <a:pt x="231170" y="56229"/>
                </a:lnTo>
                <a:lnTo>
                  <a:pt x="225234" y="56229"/>
                </a:lnTo>
                <a:lnTo>
                  <a:pt x="225234" y="50295"/>
                </a:lnTo>
                <a:close/>
                <a:moveTo>
                  <a:pt x="237417" y="50295"/>
                </a:moveTo>
                <a:lnTo>
                  <a:pt x="237417" y="56229"/>
                </a:lnTo>
                <a:lnTo>
                  <a:pt x="231481" y="56229"/>
                </a:lnTo>
                <a:lnTo>
                  <a:pt x="231481" y="50295"/>
                </a:lnTo>
                <a:close/>
                <a:moveTo>
                  <a:pt x="243664" y="50295"/>
                </a:moveTo>
                <a:lnTo>
                  <a:pt x="243664" y="56229"/>
                </a:lnTo>
                <a:lnTo>
                  <a:pt x="237729" y="56229"/>
                </a:lnTo>
                <a:lnTo>
                  <a:pt x="237729" y="50295"/>
                </a:lnTo>
                <a:close/>
                <a:moveTo>
                  <a:pt x="249911" y="50295"/>
                </a:moveTo>
                <a:lnTo>
                  <a:pt x="249911" y="56229"/>
                </a:lnTo>
                <a:lnTo>
                  <a:pt x="243977" y="56229"/>
                </a:lnTo>
                <a:lnTo>
                  <a:pt x="243977" y="50295"/>
                </a:lnTo>
                <a:close/>
                <a:moveTo>
                  <a:pt x="256161" y="50295"/>
                </a:moveTo>
                <a:lnTo>
                  <a:pt x="256161" y="56229"/>
                </a:lnTo>
                <a:lnTo>
                  <a:pt x="250225" y="56229"/>
                </a:lnTo>
                <a:lnTo>
                  <a:pt x="250225" y="50295"/>
                </a:lnTo>
                <a:close/>
                <a:moveTo>
                  <a:pt x="262409" y="50295"/>
                </a:moveTo>
                <a:lnTo>
                  <a:pt x="262409" y="56229"/>
                </a:lnTo>
                <a:lnTo>
                  <a:pt x="256474" y="56229"/>
                </a:lnTo>
                <a:lnTo>
                  <a:pt x="256474" y="50295"/>
                </a:lnTo>
                <a:close/>
                <a:moveTo>
                  <a:pt x="268656" y="50295"/>
                </a:moveTo>
                <a:lnTo>
                  <a:pt x="268656" y="56229"/>
                </a:lnTo>
                <a:lnTo>
                  <a:pt x="262721" y="56229"/>
                </a:lnTo>
                <a:lnTo>
                  <a:pt x="262721" y="50295"/>
                </a:lnTo>
                <a:close/>
                <a:moveTo>
                  <a:pt x="274904" y="50295"/>
                </a:moveTo>
                <a:lnTo>
                  <a:pt x="274904" y="56229"/>
                </a:lnTo>
                <a:lnTo>
                  <a:pt x="268968" y="56229"/>
                </a:lnTo>
                <a:lnTo>
                  <a:pt x="268968" y="50295"/>
                </a:lnTo>
                <a:close/>
                <a:moveTo>
                  <a:pt x="6251" y="56542"/>
                </a:moveTo>
                <a:lnTo>
                  <a:pt x="6251" y="62476"/>
                </a:lnTo>
                <a:lnTo>
                  <a:pt x="315" y="62476"/>
                </a:lnTo>
                <a:lnTo>
                  <a:pt x="315" y="56542"/>
                </a:lnTo>
                <a:close/>
                <a:moveTo>
                  <a:pt x="12498" y="56542"/>
                </a:moveTo>
                <a:lnTo>
                  <a:pt x="12498" y="62476"/>
                </a:lnTo>
                <a:lnTo>
                  <a:pt x="6562" y="62476"/>
                </a:lnTo>
                <a:lnTo>
                  <a:pt x="6562" y="56542"/>
                </a:lnTo>
                <a:close/>
                <a:moveTo>
                  <a:pt x="18745" y="56542"/>
                </a:moveTo>
                <a:lnTo>
                  <a:pt x="18745" y="62476"/>
                </a:lnTo>
                <a:lnTo>
                  <a:pt x="12810" y="62476"/>
                </a:lnTo>
                <a:lnTo>
                  <a:pt x="12810" y="56542"/>
                </a:lnTo>
                <a:close/>
                <a:moveTo>
                  <a:pt x="24992" y="56542"/>
                </a:moveTo>
                <a:lnTo>
                  <a:pt x="24992" y="62476"/>
                </a:lnTo>
                <a:lnTo>
                  <a:pt x="19058" y="62476"/>
                </a:lnTo>
                <a:lnTo>
                  <a:pt x="19058" y="56542"/>
                </a:lnTo>
                <a:close/>
                <a:moveTo>
                  <a:pt x="31242" y="56542"/>
                </a:moveTo>
                <a:lnTo>
                  <a:pt x="31242" y="62476"/>
                </a:lnTo>
                <a:lnTo>
                  <a:pt x="25305" y="62476"/>
                </a:lnTo>
                <a:lnTo>
                  <a:pt x="25305" y="56542"/>
                </a:lnTo>
                <a:close/>
                <a:moveTo>
                  <a:pt x="37489" y="56542"/>
                </a:moveTo>
                <a:lnTo>
                  <a:pt x="37489" y="62476"/>
                </a:lnTo>
                <a:lnTo>
                  <a:pt x="31553" y="62476"/>
                </a:lnTo>
                <a:lnTo>
                  <a:pt x="31553" y="56542"/>
                </a:lnTo>
                <a:close/>
                <a:moveTo>
                  <a:pt x="43737" y="56542"/>
                </a:moveTo>
                <a:lnTo>
                  <a:pt x="43737" y="62476"/>
                </a:lnTo>
                <a:lnTo>
                  <a:pt x="37802" y="62476"/>
                </a:lnTo>
                <a:lnTo>
                  <a:pt x="37802" y="56542"/>
                </a:lnTo>
                <a:close/>
                <a:moveTo>
                  <a:pt x="49985" y="56542"/>
                </a:moveTo>
                <a:lnTo>
                  <a:pt x="49985" y="62476"/>
                </a:lnTo>
                <a:lnTo>
                  <a:pt x="44049" y="62476"/>
                </a:lnTo>
                <a:lnTo>
                  <a:pt x="44049" y="56542"/>
                </a:lnTo>
                <a:close/>
                <a:moveTo>
                  <a:pt x="56232" y="56542"/>
                </a:moveTo>
                <a:lnTo>
                  <a:pt x="56232" y="62476"/>
                </a:lnTo>
                <a:lnTo>
                  <a:pt x="50296" y="62476"/>
                </a:lnTo>
                <a:lnTo>
                  <a:pt x="50296" y="56542"/>
                </a:lnTo>
                <a:close/>
                <a:moveTo>
                  <a:pt x="62480" y="56542"/>
                </a:moveTo>
                <a:lnTo>
                  <a:pt x="62480" y="62476"/>
                </a:lnTo>
                <a:lnTo>
                  <a:pt x="56545" y="62476"/>
                </a:lnTo>
                <a:lnTo>
                  <a:pt x="56545" y="56542"/>
                </a:lnTo>
                <a:close/>
                <a:moveTo>
                  <a:pt x="68727" y="56542"/>
                </a:moveTo>
                <a:lnTo>
                  <a:pt x="68727" y="62476"/>
                </a:lnTo>
                <a:lnTo>
                  <a:pt x="62792" y="62476"/>
                </a:lnTo>
                <a:lnTo>
                  <a:pt x="62792" y="56542"/>
                </a:lnTo>
                <a:close/>
                <a:moveTo>
                  <a:pt x="74975" y="56542"/>
                </a:moveTo>
                <a:lnTo>
                  <a:pt x="74975" y="62476"/>
                </a:lnTo>
                <a:lnTo>
                  <a:pt x="69039" y="62476"/>
                </a:lnTo>
                <a:lnTo>
                  <a:pt x="69039" y="56542"/>
                </a:lnTo>
                <a:close/>
                <a:moveTo>
                  <a:pt x="81223" y="56542"/>
                </a:moveTo>
                <a:lnTo>
                  <a:pt x="81223" y="62476"/>
                </a:lnTo>
                <a:lnTo>
                  <a:pt x="75286" y="62476"/>
                </a:lnTo>
                <a:lnTo>
                  <a:pt x="75286" y="56542"/>
                </a:lnTo>
                <a:close/>
                <a:moveTo>
                  <a:pt x="87470" y="56542"/>
                </a:moveTo>
                <a:lnTo>
                  <a:pt x="87470" y="62476"/>
                </a:lnTo>
                <a:lnTo>
                  <a:pt x="81535" y="62476"/>
                </a:lnTo>
                <a:lnTo>
                  <a:pt x="81535" y="56542"/>
                </a:lnTo>
                <a:close/>
                <a:moveTo>
                  <a:pt x="93718" y="56542"/>
                </a:moveTo>
                <a:lnTo>
                  <a:pt x="93718" y="62476"/>
                </a:lnTo>
                <a:lnTo>
                  <a:pt x="87784" y="62476"/>
                </a:lnTo>
                <a:lnTo>
                  <a:pt x="87784" y="56542"/>
                </a:lnTo>
                <a:close/>
                <a:moveTo>
                  <a:pt x="99967" y="56542"/>
                </a:moveTo>
                <a:lnTo>
                  <a:pt x="99967" y="62476"/>
                </a:lnTo>
                <a:lnTo>
                  <a:pt x="94031" y="62476"/>
                </a:lnTo>
                <a:lnTo>
                  <a:pt x="94031" y="56542"/>
                </a:lnTo>
                <a:close/>
                <a:moveTo>
                  <a:pt x="106214" y="56542"/>
                </a:moveTo>
                <a:lnTo>
                  <a:pt x="106214" y="62476"/>
                </a:lnTo>
                <a:lnTo>
                  <a:pt x="100278" y="62476"/>
                </a:lnTo>
                <a:lnTo>
                  <a:pt x="100278" y="56542"/>
                </a:lnTo>
                <a:close/>
                <a:moveTo>
                  <a:pt x="112461" y="56542"/>
                </a:moveTo>
                <a:lnTo>
                  <a:pt x="112461" y="62476"/>
                </a:lnTo>
                <a:lnTo>
                  <a:pt x="106527" y="62476"/>
                </a:lnTo>
                <a:lnTo>
                  <a:pt x="106527" y="56542"/>
                </a:lnTo>
                <a:close/>
                <a:moveTo>
                  <a:pt x="118710" y="56542"/>
                </a:moveTo>
                <a:lnTo>
                  <a:pt x="118710" y="62476"/>
                </a:lnTo>
                <a:lnTo>
                  <a:pt x="112774" y="62476"/>
                </a:lnTo>
                <a:lnTo>
                  <a:pt x="112774" y="56542"/>
                </a:lnTo>
                <a:close/>
                <a:moveTo>
                  <a:pt x="124957" y="56542"/>
                </a:moveTo>
                <a:lnTo>
                  <a:pt x="124957" y="62476"/>
                </a:lnTo>
                <a:lnTo>
                  <a:pt x="119021" y="62476"/>
                </a:lnTo>
                <a:lnTo>
                  <a:pt x="119021" y="56542"/>
                </a:lnTo>
                <a:close/>
                <a:moveTo>
                  <a:pt x="131204" y="56542"/>
                </a:moveTo>
                <a:lnTo>
                  <a:pt x="131204" y="62476"/>
                </a:lnTo>
                <a:lnTo>
                  <a:pt x="125270" y="62476"/>
                </a:lnTo>
                <a:lnTo>
                  <a:pt x="125270" y="56542"/>
                </a:lnTo>
                <a:close/>
                <a:moveTo>
                  <a:pt x="137451" y="56542"/>
                </a:moveTo>
                <a:lnTo>
                  <a:pt x="137451" y="62476"/>
                </a:lnTo>
                <a:lnTo>
                  <a:pt x="131517" y="62476"/>
                </a:lnTo>
                <a:lnTo>
                  <a:pt x="131517" y="56542"/>
                </a:lnTo>
                <a:close/>
                <a:moveTo>
                  <a:pt x="143702" y="56542"/>
                </a:moveTo>
                <a:lnTo>
                  <a:pt x="143702" y="62476"/>
                </a:lnTo>
                <a:lnTo>
                  <a:pt x="137766" y="62476"/>
                </a:lnTo>
                <a:lnTo>
                  <a:pt x="137766" y="56542"/>
                </a:lnTo>
                <a:close/>
                <a:moveTo>
                  <a:pt x="149949" y="56542"/>
                </a:moveTo>
                <a:lnTo>
                  <a:pt x="149949" y="62476"/>
                </a:lnTo>
                <a:lnTo>
                  <a:pt x="144015" y="62476"/>
                </a:lnTo>
                <a:lnTo>
                  <a:pt x="144015" y="56542"/>
                </a:lnTo>
                <a:close/>
                <a:moveTo>
                  <a:pt x="156196" y="56542"/>
                </a:moveTo>
                <a:lnTo>
                  <a:pt x="156196" y="62476"/>
                </a:lnTo>
                <a:lnTo>
                  <a:pt x="150262" y="62476"/>
                </a:lnTo>
                <a:lnTo>
                  <a:pt x="150262" y="56542"/>
                </a:lnTo>
                <a:close/>
                <a:moveTo>
                  <a:pt x="162445" y="56542"/>
                </a:moveTo>
                <a:lnTo>
                  <a:pt x="162445" y="62476"/>
                </a:lnTo>
                <a:lnTo>
                  <a:pt x="156509" y="62476"/>
                </a:lnTo>
                <a:lnTo>
                  <a:pt x="156509" y="56542"/>
                </a:lnTo>
                <a:close/>
                <a:moveTo>
                  <a:pt x="168692" y="56542"/>
                </a:moveTo>
                <a:lnTo>
                  <a:pt x="168692" y="62476"/>
                </a:lnTo>
                <a:lnTo>
                  <a:pt x="162756" y="62476"/>
                </a:lnTo>
                <a:lnTo>
                  <a:pt x="162756" y="56542"/>
                </a:lnTo>
                <a:close/>
                <a:moveTo>
                  <a:pt x="174939" y="56542"/>
                </a:moveTo>
                <a:lnTo>
                  <a:pt x="174939" y="62476"/>
                </a:lnTo>
                <a:lnTo>
                  <a:pt x="169005" y="62476"/>
                </a:lnTo>
                <a:lnTo>
                  <a:pt x="169005" y="56542"/>
                </a:lnTo>
                <a:close/>
                <a:moveTo>
                  <a:pt x="181186" y="56542"/>
                </a:moveTo>
                <a:lnTo>
                  <a:pt x="181186" y="62476"/>
                </a:lnTo>
                <a:lnTo>
                  <a:pt x="175252" y="62476"/>
                </a:lnTo>
                <a:lnTo>
                  <a:pt x="175252" y="56542"/>
                </a:lnTo>
                <a:close/>
                <a:moveTo>
                  <a:pt x="187435" y="56542"/>
                </a:moveTo>
                <a:lnTo>
                  <a:pt x="187435" y="62476"/>
                </a:lnTo>
                <a:lnTo>
                  <a:pt x="181499" y="62476"/>
                </a:lnTo>
                <a:lnTo>
                  <a:pt x="181499" y="56542"/>
                </a:lnTo>
                <a:close/>
                <a:moveTo>
                  <a:pt x="193684" y="56542"/>
                </a:moveTo>
                <a:lnTo>
                  <a:pt x="193684" y="62476"/>
                </a:lnTo>
                <a:lnTo>
                  <a:pt x="187749" y="62476"/>
                </a:lnTo>
                <a:lnTo>
                  <a:pt x="187749" y="56542"/>
                </a:lnTo>
                <a:close/>
                <a:moveTo>
                  <a:pt x="199931" y="56542"/>
                </a:moveTo>
                <a:lnTo>
                  <a:pt x="199931" y="62476"/>
                </a:lnTo>
                <a:lnTo>
                  <a:pt x="193996" y="62476"/>
                </a:lnTo>
                <a:lnTo>
                  <a:pt x="193996" y="56542"/>
                </a:lnTo>
                <a:close/>
                <a:moveTo>
                  <a:pt x="206180" y="56542"/>
                </a:moveTo>
                <a:lnTo>
                  <a:pt x="206180" y="62476"/>
                </a:lnTo>
                <a:lnTo>
                  <a:pt x="200244" y="62476"/>
                </a:lnTo>
                <a:lnTo>
                  <a:pt x="200244" y="56542"/>
                </a:lnTo>
                <a:close/>
                <a:moveTo>
                  <a:pt x="212427" y="56542"/>
                </a:moveTo>
                <a:lnTo>
                  <a:pt x="212427" y="62476"/>
                </a:lnTo>
                <a:lnTo>
                  <a:pt x="206491" y="62476"/>
                </a:lnTo>
                <a:lnTo>
                  <a:pt x="206491" y="56542"/>
                </a:lnTo>
                <a:close/>
                <a:moveTo>
                  <a:pt x="218674" y="56542"/>
                </a:moveTo>
                <a:lnTo>
                  <a:pt x="218674" y="62476"/>
                </a:lnTo>
                <a:lnTo>
                  <a:pt x="212739" y="62476"/>
                </a:lnTo>
                <a:lnTo>
                  <a:pt x="212739" y="56542"/>
                </a:lnTo>
                <a:close/>
                <a:moveTo>
                  <a:pt x="224921" y="56542"/>
                </a:moveTo>
                <a:lnTo>
                  <a:pt x="224921" y="62476"/>
                </a:lnTo>
                <a:lnTo>
                  <a:pt x="218987" y="62476"/>
                </a:lnTo>
                <a:lnTo>
                  <a:pt x="218987" y="56542"/>
                </a:lnTo>
                <a:close/>
                <a:moveTo>
                  <a:pt x="231170" y="56542"/>
                </a:moveTo>
                <a:lnTo>
                  <a:pt x="231170" y="62476"/>
                </a:lnTo>
                <a:lnTo>
                  <a:pt x="225234" y="62476"/>
                </a:lnTo>
                <a:lnTo>
                  <a:pt x="225234" y="56542"/>
                </a:lnTo>
                <a:close/>
                <a:moveTo>
                  <a:pt x="237417" y="56542"/>
                </a:moveTo>
                <a:lnTo>
                  <a:pt x="237417" y="62476"/>
                </a:lnTo>
                <a:lnTo>
                  <a:pt x="231481" y="62476"/>
                </a:lnTo>
                <a:lnTo>
                  <a:pt x="231481" y="56542"/>
                </a:lnTo>
                <a:close/>
                <a:moveTo>
                  <a:pt x="243664" y="56542"/>
                </a:moveTo>
                <a:lnTo>
                  <a:pt x="243664" y="62476"/>
                </a:lnTo>
                <a:lnTo>
                  <a:pt x="237729" y="62476"/>
                </a:lnTo>
                <a:lnTo>
                  <a:pt x="237729" y="56542"/>
                </a:lnTo>
                <a:close/>
                <a:moveTo>
                  <a:pt x="249911" y="56542"/>
                </a:moveTo>
                <a:lnTo>
                  <a:pt x="249911" y="62476"/>
                </a:lnTo>
                <a:lnTo>
                  <a:pt x="243977" y="62476"/>
                </a:lnTo>
                <a:lnTo>
                  <a:pt x="243977" y="56542"/>
                </a:lnTo>
                <a:close/>
                <a:moveTo>
                  <a:pt x="256161" y="56542"/>
                </a:moveTo>
                <a:lnTo>
                  <a:pt x="256161" y="62476"/>
                </a:lnTo>
                <a:lnTo>
                  <a:pt x="250225" y="62476"/>
                </a:lnTo>
                <a:lnTo>
                  <a:pt x="250225" y="56542"/>
                </a:lnTo>
                <a:close/>
                <a:moveTo>
                  <a:pt x="262409" y="56542"/>
                </a:moveTo>
                <a:lnTo>
                  <a:pt x="262409" y="62476"/>
                </a:lnTo>
                <a:lnTo>
                  <a:pt x="256474" y="62476"/>
                </a:lnTo>
                <a:lnTo>
                  <a:pt x="256474" y="56542"/>
                </a:lnTo>
                <a:close/>
                <a:moveTo>
                  <a:pt x="268656" y="56542"/>
                </a:moveTo>
                <a:lnTo>
                  <a:pt x="268656" y="62476"/>
                </a:lnTo>
                <a:lnTo>
                  <a:pt x="262721" y="62476"/>
                </a:lnTo>
                <a:lnTo>
                  <a:pt x="262721" y="56542"/>
                </a:lnTo>
                <a:close/>
                <a:moveTo>
                  <a:pt x="274904" y="56542"/>
                </a:moveTo>
                <a:lnTo>
                  <a:pt x="274904" y="62476"/>
                </a:lnTo>
                <a:lnTo>
                  <a:pt x="268968" y="62476"/>
                </a:lnTo>
                <a:lnTo>
                  <a:pt x="268968" y="56542"/>
                </a:lnTo>
                <a:close/>
                <a:moveTo>
                  <a:pt x="6251" y="62789"/>
                </a:moveTo>
                <a:lnTo>
                  <a:pt x="6251" y="68725"/>
                </a:lnTo>
                <a:lnTo>
                  <a:pt x="315" y="68725"/>
                </a:lnTo>
                <a:lnTo>
                  <a:pt x="315" y="62789"/>
                </a:lnTo>
                <a:close/>
                <a:moveTo>
                  <a:pt x="12498" y="62789"/>
                </a:moveTo>
                <a:lnTo>
                  <a:pt x="12498" y="68725"/>
                </a:lnTo>
                <a:lnTo>
                  <a:pt x="6562" y="68725"/>
                </a:lnTo>
                <a:lnTo>
                  <a:pt x="6562" y="62789"/>
                </a:lnTo>
                <a:close/>
                <a:moveTo>
                  <a:pt x="18745" y="62789"/>
                </a:moveTo>
                <a:lnTo>
                  <a:pt x="18745" y="68725"/>
                </a:lnTo>
                <a:lnTo>
                  <a:pt x="12810" y="68725"/>
                </a:lnTo>
                <a:lnTo>
                  <a:pt x="12810" y="62789"/>
                </a:lnTo>
                <a:close/>
                <a:moveTo>
                  <a:pt x="24992" y="62789"/>
                </a:moveTo>
                <a:lnTo>
                  <a:pt x="24992" y="68725"/>
                </a:lnTo>
                <a:lnTo>
                  <a:pt x="19058" y="68725"/>
                </a:lnTo>
                <a:lnTo>
                  <a:pt x="19058" y="62789"/>
                </a:lnTo>
                <a:close/>
                <a:moveTo>
                  <a:pt x="31242" y="62789"/>
                </a:moveTo>
                <a:lnTo>
                  <a:pt x="31242" y="68725"/>
                </a:lnTo>
                <a:lnTo>
                  <a:pt x="25305" y="68725"/>
                </a:lnTo>
                <a:lnTo>
                  <a:pt x="25305" y="62789"/>
                </a:lnTo>
                <a:close/>
                <a:moveTo>
                  <a:pt x="37489" y="62789"/>
                </a:moveTo>
                <a:lnTo>
                  <a:pt x="37489" y="68725"/>
                </a:lnTo>
                <a:lnTo>
                  <a:pt x="31553" y="68725"/>
                </a:lnTo>
                <a:lnTo>
                  <a:pt x="31553" y="62789"/>
                </a:lnTo>
                <a:close/>
                <a:moveTo>
                  <a:pt x="43737" y="62789"/>
                </a:moveTo>
                <a:lnTo>
                  <a:pt x="43737" y="68725"/>
                </a:lnTo>
                <a:lnTo>
                  <a:pt x="37802" y="68725"/>
                </a:lnTo>
                <a:lnTo>
                  <a:pt x="37802" y="62789"/>
                </a:lnTo>
                <a:close/>
                <a:moveTo>
                  <a:pt x="49985" y="62789"/>
                </a:moveTo>
                <a:lnTo>
                  <a:pt x="49985" y="68725"/>
                </a:lnTo>
                <a:lnTo>
                  <a:pt x="44049" y="68725"/>
                </a:lnTo>
                <a:lnTo>
                  <a:pt x="44049" y="62789"/>
                </a:lnTo>
                <a:close/>
                <a:moveTo>
                  <a:pt x="56232" y="62789"/>
                </a:moveTo>
                <a:lnTo>
                  <a:pt x="56232" y="68725"/>
                </a:lnTo>
                <a:lnTo>
                  <a:pt x="50296" y="68725"/>
                </a:lnTo>
                <a:lnTo>
                  <a:pt x="50296" y="62789"/>
                </a:lnTo>
                <a:close/>
                <a:moveTo>
                  <a:pt x="62480" y="62789"/>
                </a:moveTo>
                <a:lnTo>
                  <a:pt x="62480" y="68725"/>
                </a:lnTo>
                <a:lnTo>
                  <a:pt x="56545" y="68725"/>
                </a:lnTo>
                <a:lnTo>
                  <a:pt x="56545" y="62789"/>
                </a:lnTo>
                <a:close/>
                <a:moveTo>
                  <a:pt x="68727" y="62789"/>
                </a:moveTo>
                <a:lnTo>
                  <a:pt x="68727" y="68725"/>
                </a:lnTo>
                <a:lnTo>
                  <a:pt x="62792" y="68725"/>
                </a:lnTo>
                <a:lnTo>
                  <a:pt x="62792" y="62789"/>
                </a:lnTo>
                <a:close/>
                <a:moveTo>
                  <a:pt x="74975" y="62789"/>
                </a:moveTo>
                <a:lnTo>
                  <a:pt x="74975" y="68725"/>
                </a:lnTo>
                <a:lnTo>
                  <a:pt x="69039" y="68725"/>
                </a:lnTo>
                <a:lnTo>
                  <a:pt x="69039" y="62789"/>
                </a:lnTo>
                <a:close/>
                <a:moveTo>
                  <a:pt x="81223" y="62789"/>
                </a:moveTo>
                <a:lnTo>
                  <a:pt x="81223" y="68725"/>
                </a:lnTo>
                <a:lnTo>
                  <a:pt x="75286" y="68725"/>
                </a:lnTo>
                <a:lnTo>
                  <a:pt x="75286" y="62789"/>
                </a:lnTo>
                <a:close/>
                <a:moveTo>
                  <a:pt x="87470" y="62789"/>
                </a:moveTo>
                <a:lnTo>
                  <a:pt x="87470" y="68725"/>
                </a:lnTo>
                <a:lnTo>
                  <a:pt x="81535" y="68725"/>
                </a:lnTo>
                <a:lnTo>
                  <a:pt x="81535" y="62789"/>
                </a:lnTo>
                <a:close/>
                <a:moveTo>
                  <a:pt x="93718" y="62789"/>
                </a:moveTo>
                <a:lnTo>
                  <a:pt x="93718" y="68725"/>
                </a:lnTo>
                <a:lnTo>
                  <a:pt x="87784" y="68725"/>
                </a:lnTo>
                <a:lnTo>
                  <a:pt x="87784" y="62789"/>
                </a:lnTo>
                <a:close/>
                <a:moveTo>
                  <a:pt x="99967" y="62789"/>
                </a:moveTo>
                <a:lnTo>
                  <a:pt x="99967" y="68725"/>
                </a:lnTo>
                <a:lnTo>
                  <a:pt x="94031" y="68725"/>
                </a:lnTo>
                <a:lnTo>
                  <a:pt x="94031" y="62789"/>
                </a:lnTo>
                <a:close/>
                <a:moveTo>
                  <a:pt x="106214" y="62789"/>
                </a:moveTo>
                <a:lnTo>
                  <a:pt x="106214" y="68725"/>
                </a:lnTo>
                <a:lnTo>
                  <a:pt x="100278" y="68725"/>
                </a:lnTo>
                <a:lnTo>
                  <a:pt x="100278" y="62789"/>
                </a:lnTo>
                <a:close/>
                <a:moveTo>
                  <a:pt x="112461" y="62789"/>
                </a:moveTo>
                <a:lnTo>
                  <a:pt x="112461" y="68725"/>
                </a:lnTo>
                <a:lnTo>
                  <a:pt x="106527" y="68725"/>
                </a:lnTo>
                <a:lnTo>
                  <a:pt x="106527" y="62789"/>
                </a:lnTo>
                <a:close/>
                <a:moveTo>
                  <a:pt x="118710" y="62789"/>
                </a:moveTo>
                <a:lnTo>
                  <a:pt x="118710" y="68725"/>
                </a:lnTo>
                <a:lnTo>
                  <a:pt x="112774" y="68725"/>
                </a:lnTo>
                <a:lnTo>
                  <a:pt x="112774" y="62789"/>
                </a:lnTo>
                <a:close/>
                <a:moveTo>
                  <a:pt x="124957" y="62789"/>
                </a:moveTo>
                <a:lnTo>
                  <a:pt x="124957" y="68725"/>
                </a:lnTo>
                <a:lnTo>
                  <a:pt x="119021" y="68725"/>
                </a:lnTo>
                <a:lnTo>
                  <a:pt x="119021" y="62789"/>
                </a:lnTo>
                <a:close/>
                <a:moveTo>
                  <a:pt x="131204" y="62789"/>
                </a:moveTo>
                <a:lnTo>
                  <a:pt x="131204" y="68725"/>
                </a:lnTo>
                <a:lnTo>
                  <a:pt x="125270" y="68725"/>
                </a:lnTo>
                <a:lnTo>
                  <a:pt x="125270" y="62789"/>
                </a:lnTo>
                <a:close/>
                <a:moveTo>
                  <a:pt x="137451" y="62789"/>
                </a:moveTo>
                <a:lnTo>
                  <a:pt x="137451" y="68725"/>
                </a:lnTo>
                <a:lnTo>
                  <a:pt x="131517" y="68725"/>
                </a:lnTo>
                <a:lnTo>
                  <a:pt x="131517" y="62789"/>
                </a:lnTo>
                <a:close/>
                <a:moveTo>
                  <a:pt x="143702" y="62789"/>
                </a:moveTo>
                <a:lnTo>
                  <a:pt x="143702" y="68725"/>
                </a:lnTo>
                <a:lnTo>
                  <a:pt x="137766" y="68725"/>
                </a:lnTo>
                <a:lnTo>
                  <a:pt x="137766" y="62789"/>
                </a:lnTo>
                <a:close/>
                <a:moveTo>
                  <a:pt x="149949" y="62789"/>
                </a:moveTo>
                <a:lnTo>
                  <a:pt x="149949" y="68725"/>
                </a:lnTo>
                <a:lnTo>
                  <a:pt x="144015" y="68725"/>
                </a:lnTo>
                <a:lnTo>
                  <a:pt x="144015" y="62789"/>
                </a:lnTo>
                <a:close/>
                <a:moveTo>
                  <a:pt x="156196" y="62789"/>
                </a:moveTo>
                <a:lnTo>
                  <a:pt x="156196" y="68725"/>
                </a:lnTo>
                <a:lnTo>
                  <a:pt x="150262" y="68725"/>
                </a:lnTo>
                <a:lnTo>
                  <a:pt x="150262" y="62789"/>
                </a:lnTo>
                <a:close/>
                <a:moveTo>
                  <a:pt x="162445" y="62789"/>
                </a:moveTo>
                <a:lnTo>
                  <a:pt x="162445" y="68725"/>
                </a:lnTo>
                <a:lnTo>
                  <a:pt x="156509" y="68725"/>
                </a:lnTo>
                <a:lnTo>
                  <a:pt x="156509" y="62789"/>
                </a:lnTo>
                <a:close/>
                <a:moveTo>
                  <a:pt x="168692" y="62789"/>
                </a:moveTo>
                <a:lnTo>
                  <a:pt x="168692" y="68725"/>
                </a:lnTo>
                <a:lnTo>
                  <a:pt x="162756" y="68725"/>
                </a:lnTo>
                <a:lnTo>
                  <a:pt x="162756" y="62789"/>
                </a:lnTo>
                <a:close/>
                <a:moveTo>
                  <a:pt x="174939" y="62789"/>
                </a:moveTo>
                <a:lnTo>
                  <a:pt x="174939" y="68725"/>
                </a:lnTo>
                <a:lnTo>
                  <a:pt x="169005" y="68725"/>
                </a:lnTo>
                <a:lnTo>
                  <a:pt x="169005" y="62789"/>
                </a:lnTo>
                <a:close/>
                <a:moveTo>
                  <a:pt x="181186" y="62789"/>
                </a:moveTo>
                <a:lnTo>
                  <a:pt x="181186" y="68725"/>
                </a:lnTo>
                <a:lnTo>
                  <a:pt x="175252" y="68725"/>
                </a:lnTo>
                <a:lnTo>
                  <a:pt x="175252" y="62789"/>
                </a:lnTo>
                <a:close/>
                <a:moveTo>
                  <a:pt x="187435" y="62789"/>
                </a:moveTo>
                <a:lnTo>
                  <a:pt x="187435" y="68725"/>
                </a:lnTo>
                <a:lnTo>
                  <a:pt x="181499" y="68725"/>
                </a:lnTo>
                <a:lnTo>
                  <a:pt x="181499" y="62789"/>
                </a:lnTo>
                <a:close/>
                <a:moveTo>
                  <a:pt x="193684" y="62789"/>
                </a:moveTo>
                <a:lnTo>
                  <a:pt x="193684" y="68725"/>
                </a:lnTo>
                <a:lnTo>
                  <a:pt x="187749" y="68725"/>
                </a:lnTo>
                <a:lnTo>
                  <a:pt x="187749" y="62789"/>
                </a:lnTo>
                <a:close/>
                <a:moveTo>
                  <a:pt x="199931" y="62789"/>
                </a:moveTo>
                <a:lnTo>
                  <a:pt x="199931" y="68725"/>
                </a:lnTo>
                <a:lnTo>
                  <a:pt x="193996" y="68725"/>
                </a:lnTo>
                <a:lnTo>
                  <a:pt x="193996" y="62789"/>
                </a:lnTo>
                <a:close/>
                <a:moveTo>
                  <a:pt x="206180" y="62789"/>
                </a:moveTo>
                <a:lnTo>
                  <a:pt x="206180" y="68725"/>
                </a:lnTo>
                <a:lnTo>
                  <a:pt x="200244" y="68725"/>
                </a:lnTo>
                <a:lnTo>
                  <a:pt x="200244" y="62789"/>
                </a:lnTo>
                <a:close/>
                <a:moveTo>
                  <a:pt x="212427" y="62789"/>
                </a:moveTo>
                <a:lnTo>
                  <a:pt x="212427" y="68725"/>
                </a:lnTo>
                <a:lnTo>
                  <a:pt x="206491" y="68725"/>
                </a:lnTo>
                <a:lnTo>
                  <a:pt x="206491" y="62789"/>
                </a:lnTo>
                <a:close/>
                <a:moveTo>
                  <a:pt x="218674" y="62789"/>
                </a:moveTo>
                <a:lnTo>
                  <a:pt x="218674" y="68725"/>
                </a:lnTo>
                <a:lnTo>
                  <a:pt x="212739" y="68725"/>
                </a:lnTo>
                <a:lnTo>
                  <a:pt x="212739" y="62789"/>
                </a:lnTo>
                <a:close/>
                <a:moveTo>
                  <a:pt x="224921" y="62789"/>
                </a:moveTo>
                <a:lnTo>
                  <a:pt x="224921" y="68725"/>
                </a:lnTo>
                <a:lnTo>
                  <a:pt x="218987" y="68725"/>
                </a:lnTo>
                <a:lnTo>
                  <a:pt x="218987" y="62789"/>
                </a:lnTo>
                <a:close/>
                <a:moveTo>
                  <a:pt x="231170" y="62789"/>
                </a:moveTo>
                <a:lnTo>
                  <a:pt x="231170" y="68725"/>
                </a:lnTo>
                <a:lnTo>
                  <a:pt x="225234" y="68725"/>
                </a:lnTo>
                <a:lnTo>
                  <a:pt x="225234" y="62789"/>
                </a:lnTo>
                <a:close/>
                <a:moveTo>
                  <a:pt x="237417" y="62789"/>
                </a:moveTo>
                <a:lnTo>
                  <a:pt x="237417" y="68725"/>
                </a:lnTo>
                <a:lnTo>
                  <a:pt x="231481" y="68725"/>
                </a:lnTo>
                <a:lnTo>
                  <a:pt x="231481" y="62789"/>
                </a:lnTo>
                <a:close/>
                <a:moveTo>
                  <a:pt x="243664" y="62789"/>
                </a:moveTo>
                <a:lnTo>
                  <a:pt x="243664" y="68725"/>
                </a:lnTo>
                <a:lnTo>
                  <a:pt x="237729" y="68725"/>
                </a:lnTo>
                <a:lnTo>
                  <a:pt x="237729" y="62789"/>
                </a:lnTo>
                <a:close/>
                <a:moveTo>
                  <a:pt x="249911" y="62789"/>
                </a:moveTo>
                <a:lnTo>
                  <a:pt x="249911" y="68725"/>
                </a:lnTo>
                <a:lnTo>
                  <a:pt x="243977" y="68725"/>
                </a:lnTo>
                <a:lnTo>
                  <a:pt x="243977" y="62789"/>
                </a:lnTo>
                <a:close/>
                <a:moveTo>
                  <a:pt x="256161" y="62789"/>
                </a:moveTo>
                <a:lnTo>
                  <a:pt x="256161" y="68725"/>
                </a:lnTo>
                <a:lnTo>
                  <a:pt x="250225" y="68725"/>
                </a:lnTo>
                <a:lnTo>
                  <a:pt x="250225" y="62789"/>
                </a:lnTo>
                <a:close/>
                <a:moveTo>
                  <a:pt x="262409" y="62789"/>
                </a:moveTo>
                <a:lnTo>
                  <a:pt x="262409" y="68725"/>
                </a:lnTo>
                <a:lnTo>
                  <a:pt x="256474" y="68725"/>
                </a:lnTo>
                <a:lnTo>
                  <a:pt x="256474" y="62789"/>
                </a:lnTo>
                <a:close/>
                <a:moveTo>
                  <a:pt x="268656" y="62789"/>
                </a:moveTo>
                <a:lnTo>
                  <a:pt x="268656" y="68725"/>
                </a:lnTo>
                <a:lnTo>
                  <a:pt x="262721" y="68725"/>
                </a:lnTo>
                <a:lnTo>
                  <a:pt x="262721" y="62789"/>
                </a:lnTo>
                <a:close/>
                <a:moveTo>
                  <a:pt x="274904" y="62789"/>
                </a:moveTo>
                <a:lnTo>
                  <a:pt x="274904" y="68725"/>
                </a:lnTo>
                <a:lnTo>
                  <a:pt x="268968" y="68725"/>
                </a:lnTo>
                <a:lnTo>
                  <a:pt x="268968" y="62789"/>
                </a:lnTo>
                <a:close/>
                <a:moveTo>
                  <a:pt x="6251" y="69036"/>
                </a:moveTo>
                <a:lnTo>
                  <a:pt x="6251" y="74972"/>
                </a:lnTo>
                <a:lnTo>
                  <a:pt x="315" y="74972"/>
                </a:lnTo>
                <a:lnTo>
                  <a:pt x="315" y="69036"/>
                </a:lnTo>
                <a:close/>
                <a:moveTo>
                  <a:pt x="12498" y="69036"/>
                </a:moveTo>
                <a:lnTo>
                  <a:pt x="12498" y="74972"/>
                </a:lnTo>
                <a:lnTo>
                  <a:pt x="6562" y="74972"/>
                </a:lnTo>
                <a:lnTo>
                  <a:pt x="6562" y="69036"/>
                </a:lnTo>
                <a:close/>
                <a:moveTo>
                  <a:pt x="18745" y="69036"/>
                </a:moveTo>
                <a:lnTo>
                  <a:pt x="18745" y="74972"/>
                </a:lnTo>
                <a:lnTo>
                  <a:pt x="12810" y="74972"/>
                </a:lnTo>
                <a:lnTo>
                  <a:pt x="12810" y="69036"/>
                </a:lnTo>
                <a:close/>
                <a:moveTo>
                  <a:pt x="24992" y="69036"/>
                </a:moveTo>
                <a:lnTo>
                  <a:pt x="24992" y="74972"/>
                </a:lnTo>
                <a:lnTo>
                  <a:pt x="19058" y="74972"/>
                </a:lnTo>
                <a:lnTo>
                  <a:pt x="19058" y="69036"/>
                </a:lnTo>
                <a:close/>
                <a:moveTo>
                  <a:pt x="31242" y="69036"/>
                </a:moveTo>
                <a:lnTo>
                  <a:pt x="31242" y="74972"/>
                </a:lnTo>
                <a:lnTo>
                  <a:pt x="25305" y="74972"/>
                </a:lnTo>
                <a:lnTo>
                  <a:pt x="25305" y="69036"/>
                </a:lnTo>
                <a:close/>
                <a:moveTo>
                  <a:pt x="37489" y="69036"/>
                </a:moveTo>
                <a:lnTo>
                  <a:pt x="37489" y="74972"/>
                </a:lnTo>
                <a:lnTo>
                  <a:pt x="31553" y="74972"/>
                </a:lnTo>
                <a:lnTo>
                  <a:pt x="31553" y="69036"/>
                </a:lnTo>
                <a:close/>
                <a:moveTo>
                  <a:pt x="43737" y="69036"/>
                </a:moveTo>
                <a:lnTo>
                  <a:pt x="43737" y="74972"/>
                </a:lnTo>
                <a:lnTo>
                  <a:pt x="37802" y="74972"/>
                </a:lnTo>
                <a:lnTo>
                  <a:pt x="37802" y="69036"/>
                </a:lnTo>
                <a:close/>
                <a:moveTo>
                  <a:pt x="49985" y="69036"/>
                </a:moveTo>
                <a:lnTo>
                  <a:pt x="49985" y="74972"/>
                </a:lnTo>
                <a:lnTo>
                  <a:pt x="44049" y="74972"/>
                </a:lnTo>
                <a:lnTo>
                  <a:pt x="44049" y="69036"/>
                </a:lnTo>
                <a:close/>
                <a:moveTo>
                  <a:pt x="56232" y="69036"/>
                </a:moveTo>
                <a:lnTo>
                  <a:pt x="56232" y="74972"/>
                </a:lnTo>
                <a:lnTo>
                  <a:pt x="50296" y="74972"/>
                </a:lnTo>
                <a:lnTo>
                  <a:pt x="50296" y="69036"/>
                </a:lnTo>
                <a:close/>
                <a:moveTo>
                  <a:pt x="62480" y="69036"/>
                </a:moveTo>
                <a:lnTo>
                  <a:pt x="62480" y="74972"/>
                </a:lnTo>
                <a:lnTo>
                  <a:pt x="56545" y="74972"/>
                </a:lnTo>
                <a:lnTo>
                  <a:pt x="56545" y="69036"/>
                </a:lnTo>
                <a:close/>
                <a:moveTo>
                  <a:pt x="68727" y="69036"/>
                </a:moveTo>
                <a:lnTo>
                  <a:pt x="68727" y="74972"/>
                </a:lnTo>
                <a:lnTo>
                  <a:pt x="62792" y="74972"/>
                </a:lnTo>
                <a:lnTo>
                  <a:pt x="62792" y="69036"/>
                </a:lnTo>
                <a:close/>
                <a:moveTo>
                  <a:pt x="74975" y="69036"/>
                </a:moveTo>
                <a:lnTo>
                  <a:pt x="74975" y="74972"/>
                </a:lnTo>
                <a:lnTo>
                  <a:pt x="69039" y="74972"/>
                </a:lnTo>
                <a:lnTo>
                  <a:pt x="69039" y="69036"/>
                </a:lnTo>
                <a:close/>
                <a:moveTo>
                  <a:pt x="81223" y="69036"/>
                </a:moveTo>
                <a:lnTo>
                  <a:pt x="81223" y="74972"/>
                </a:lnTo>
                <a:lnTo>
                  <a:pt x="75286" y="74972"/>
                </a:lnTo>
                <a:lnTo>
                  <a:pt x="75286" y="69036"/>
                </a:lnTo>
                <a:close/>
                <a:moveTo>
                  <a:pt x="87470" y="69036"/>
                </a:moveTo>
                <a:lnTo>
                  <a:pt x="87470" y="74972"/>
                </a:lnTo>
                <a:lnTo>
                  <a:pt x="81535" y="74972"/>
                </a:lnTo>
                <a:lnTo>
                  <a:pt x="81535" y="69036"/>
                </a:lnTo>
                <a:close/>
                <a:moveTo>
                  <a:pt x="93718" y="69036"/>
                </a:moveTo>
                <a:lnTo>
                  <a:pt x="93718" y="74972"/>
                </a:lnTo>
                <a:lnTo>
                  <a:pt x="87784" y="74972"/>
                </a:lnTo>
                <a:lnTo>
                  <a:pt x="87784" y="69036"/>
                </a:lnTo>
                <a:close/>
                <a:moveTo>
                  <a:pt x="99967" y="69036"/>
                </a:moveTo>
                <a:lnTo>
                  <a:pt x="99967" y="74972"/>
                </a:lnTo>
                <a:lnTo>
                  <a:pt x="94031" y="74972"/>
                </a:lnTo>
                <a:lnTo>
                  <a:pt x="94031" y="69036"/>
                </a:lnTo>
                <a:close/>
                <a:moveTo>
                  <a:pt x="106214" y="69036"/>
                </a:moveTo>
                <a:lnTo>
                  <a:pt x="106214" y="74972"/>
                </a:lnTo>
                <a:lnTo>
                  <a:pt x="100278" y="74972"/>
                </a:lnTo>
                <a:lnTo>
                  <a:pt x="100278" y="69036"/>
                </a:lnTo>
                <a:close/>
                <a:moveTo>
                  <a:pt x="112461" y="69036"/>
                </a:moveTo>
                <a:lnTo>
                  <a:pt x="112461" y="74972"/>
                </a:lnTo>
                <a:lnTo>
                  <a:pt x="106527" y="74972"/>
                </a:lnTo>
                <a:lnTo>
                  <a:pt x="106527" y="69036"/>
                </a:lnTo>
                <a:close/>
                <a:moveTo>
                  <a:pt x="118710" y="69036"/>
                </a:moveTo>
                <a:lnTo>
                  <a:pt x="118710" y="74972"/>
                </a:lnTo>
                <a:lnTo>
                  <a:pt x="112774" y="74972"/>
                </a:lnTo>
                <a:lnTo>
                  <a:pt x="112774" y="69036"/>
                </a:lnTo>
                <a:close/>
                <a:moveTo>
                  <a:pt x="124957" y="69036"/>
                </a:moveTo>
                <a:lnTo>
                  <a:pt x="124957" y="74972"/>
                </a:lnTo>
                <a:lnTo>
                  <a:pt x="119021" y="74972"/>
                </a:lnTo>
                <a:lnTo>
                  <a:pt x="119021" y="69036"/>
                </a:lnTo>
                <a:close/>
                <a:moveTo>
                  <a:pt x="131204" y="69036"/>
                </a:moveTo>
                <a:lnTo>
                  <a:pt x="131204" y="74972"/>
                </a:lnTo>
                <a:lnTo>
                  <a:pt x="125270" y="74972"/>
                </a:lnTo>
                <a:lnTo>
                  <a:pt x="125270" y="69036"/>
                </a:lnTo>
                <a:close/>
                <a:moveTo>
                  <a:pt x="137451" y="69036"/>
                </a:moveTo>
                <a:lnTo>
                  <a:pt x="137451" y="74972"/>
                </a:lnTo>
                <a:lnTo>
                  <a:pt x="131517" y="74972"/>
                </a:lnTo>
                <a:lnTo>
                  <a:pt x="131517" y="69036"/>
                </a:lnTo>
                <a:close/>
                <a:moveTo>
                  <a:pt x="143702" y="69036"/>
                </a:moveTo>
                <a:lnTo>
                  <a:pt x="143702" y="74972"/>
                </a:lnTo>
                <a:lnTo>
                  <a:pt x="137766" y="74972"/>
                </a:lnTo>
                <a:lnTo>
                  <a:pt x="137766" y="69036"/>
                </a:lnTo>
                <a:close/>
                <a:moveTo>
                  <a:pt x="149949" y="69036"/>
                </a:moveTo>
                <a:lnTo>
                  <a:pt x="149949" y="74972"/>
                </a:lnTo>
                <a:lnTo>
                  <a:pt x="144015" y="74972"/>
                </a:lnTo>
                <a:lnTo>
                  <a:pt x="144015" y="69036"/>
                </a:lnTo>
                <a:close/>
                <a:moveTo>
                  <a:pt x="156196" y="69036"/>
                </a:moveTo>
                <a:lnTo>
                  <a:pt x="156196" y="74972"/>
                </a:lnTo>
                <a:lnTo>
                  <a:pt x="150262" y="74972"/>
                </a:lnTo>
                <a:lnTo>
                  <a:pt x="150262" y="69036"/>
                </a:lnTo>
                <a:close/>
                <a:moveTo>
                  <a:pt x="162445" y="69036"/>
                </a:moveTo>
                <a:lnTo>
                  <a:pt x="162445" y="74972"/>
                </a:lnTo>
                <a:lnTo>
                  <a:pt x="156509" y="74972"/>
                </a:lnTo>
                <a:lnTo>
                  <a:pt x="156509" y="69036"/>
                </a:lnTo>
                <a:close/>
                <a:moveTo>
                  <a:pt x="168692" y="69036"/>
                </a:moveTo>
                <a:lnTo>
                  <a:pt x="168692" y="74972"/>
                </a:lnTo>
                <a:lnTo>
                  <a:pt x="162756" y="74972"/>
                </a:lnTo>
                <a:lnTo>
                  <a:pt x="162756" y="69036"/>
                </a:lnTo>
                <a:close/>
                <a:moveTo>
                  <a:pt x="174939" y="69036"/>
                </a:moveTo>
                <a:lnTo>
                  <a:pt x="174939" y="74972"/>
                </a:lnTo>
                <a:lnTo>
                  <a:pt x="169005" y="74972"/>
                </a:lnTo>
                <a:lnTo>
                  <a:pt x="169005" y="69036"/>
                </a:lnTo>
                <a:close/>
                <a:moveTo>
                  <a:pt x="181186" y="69036"/>
                </a:moveTo>
                <a:lnTo>
                  <a:pt x="181186" y="74972"/>
                </a:lnTo>
                <a:lnTo>
                  <a:pt x="175252" y="74972"/>
                </a:lnTo>
                <a:lnTo>
                  <a:pt x="175252" y="69036"/>
                </a:lnTo>
                <a:close/>
                <a:moveTo>
                  <a:pt x="187435" y="69036"/>
                </a:moveTo>
                <a:lnTo>
                  <a:pt x="187435" y="74972"/>
                </a:lnTo>
                <a:lnTo>
                  <a:pt x="181499" y="74972"/>
                </a:lnTo>
                <a:lnTo>
                  <a:pt x="181499" y="69036"/>
                </a:lnTo>
                <a:close/>
                <a:moveTo>
                  <a:pt x="193684" y="69036"/>
                </a:moveTo>
                <a:lnTo>
                  <a:pt x="193684" y="74972"/>
                </a:lnTo>
                <a:lnTo>
                  <a:pt x="187749" y="74972"/>
                </a:lnTo>
                <a:lnTo>
                  <a:pt x="187749" y="69036"/>
                </a:lnTo>
                <a:close/>
                <a:moveTo>
                  <a:pt x="199931" y="69036"/>
                </a:moveTo>
                <a:lnTo>
                  <a:pt x="199931" y="74972"/>
                </a:lnTo>
                <a:lnTo>
                  <a:pt x="193996" y="74972"/>
                </a:lnTo>
                <a:lnTo>
                  <a:pt x="193996" y="69036"/>
                </a:lnTo>
                <a:close/>
                <a:moveTo>
                  <a:pt x="206180" y="69036"/>
                </a:moveTo>
                <a:lnTo>
                  <a:pt x="206180" y="74972"/>
                </a:lnTo>
                <a:lnTo>
                  <a:pt x="200244" y="74972"/>
                </a:lnTo>
                <a:lnTo>
                  <a:pt x="200244" y="69036"/>
                </a:lnTo>
                <a:close/>
                <a:moveTo>
                  <a:pt x="212427" y="69036"/>
                </a:moveTo>
                <a:lnTo>
                  <a:pt x="212427" y="74972"/>
                </a:lnTo>
                <a:lnTo>
                  <a:pt x="206491" y="74972"/>
                </a:lnTo>
                <a:lnTo>
                  <a:pt x="206491" y="69036"/>
                </a:lnTo>
                <a:close/>
                <a:moveTo>
                  <a:pt x="218674" y="69036"/>
                </a:moveTo>
                <a:lnTo>
                  <a:pt x="218674" y="74972"/>
                </a:lnTo>
                <a:lnTo>
                  <a:pt x="212739" y="74972"/>
                </a:lnTo>
                <a:lnTo>
                  <a:pt x="212739" y="69036"/>
                </a:lnTo>
                <a:close/>
                <a:moveTo>
                  <a:pt x="224921" y="69036"/>
                </a:moveTo>
                <a:lnTo>
                  <a:pt x="224921" y="74972"/>
                </a:lnTo>
                <a:lnTo>
                  <a:pt x="218987" y="74972"/>
                </a:lnTo>
                <a:lnTo>
                  <a:pt x="218987" y="69036"/>
                </a:lnTo>
                <a:close/>
                <a:moveTo>
                  <a:pt x="231170" y="69036"/>
                </a:moveTo>
                <a:lnTo>
                  <a:pt x="231170" y="74972"/>
                </a:lnTo>
                <a:lnTo>
                  <a:pt x="225234" y="74972"/>
                </a:lnTo>
                <a:lnTo>
                  <a:pt x="225234" y="69036"/>
                </a:lnTo>
                <a:close/>
                <a:moveTo>
                  <a:pt x="237417" y="69036"/>
                </a:moveTo>
                <a:lnTo>
                  <a:pt x="237417" y="74972"/>
                </a:lnTo>
                <a:lnTo>
                  <a:pt x="231481" y="74972"/>
                </a:lnTo>
                <a:lnTo>
                  <a:pt x="231481" y="69036"/>
                </a:lnTo>
                <a:close/>
                <a:moveTo>
                  <a:pt x="243664" y="69036"/>
                </a:moveTo>
                <a:lnTo>
                  <a:pt x="243664" y="74972"/>
                </a:lnTo>
                <a:lnTo>
                  <a:pt x="237729" y="74972"/>
                </a:lnTo>
                <a:lnTo>
                  <a:pt x="237729" y="69036"/>
                </a:lnTo>
                <a:close/>
                <a:moveTo>
                  <a:pt x="249911" y="69036"/>
                </a:moveTo>
                <a:lnTo>
                  <a:pt x="249911" y="74972"/>
                </a:lnTo>
                <a:lnTo>
                  <a:pt x="243977" y="74972"/>
                </a:lnTo>
                <a:lnTo>
                  <a:pt x="243977" y="69036"/>
                </a:lnTo>
                <a:close/>
                <a:moveTo>
                  <a:pt x="256161" y="69036"/>
                </a:moveTo>
                <a:lnTo>
                  <a:pt x="256161" y="74972"/>
                </a:lnTo>
                <a:lnTo>
                  <a:pt x="250225" y="74972"/>
                </a:lnTo>
                <a:lnTo>
                  <a:pt x="250225" y="69036"/>
                </a:lnTo>
                <a:close/>
                <a:moveTo>
                  <a:pt x="262409" y="69036"/>
                </a:moveTo>
                <a:lnTo>
                  <a:pt x="262409" y="74972"/>
                </a:lnTo>
                <a:lnTo>
                  <a:pt x="256474" y="74972"/>
                </a:lnTo>
                <a:lnTo>
                  <a:pt x="256474" y="69036"/>
                </a:lnTo>
                <a:close/>
                <a:moveTo>
                  <a:pt x="268656" y="69036"/>
                </a:moveTo>
                <a:lnTo>
                  <a:pt x="268656" y="74972"/>
                </a:lnTo>
                <a:lnTo>
                  <a:pt x="262721" y="74972"/>
                </a:lnTo>
                <a:lnTo>
                  <a:pt x="262721" y="69036"/>
                </a:lnTo>
                <a:close/>
                <a:moveTo>
                  <a:pt x="274904" y="69036"/>
                </a:moveTo>
                <a:lnTo>
                  <a:pt x="274904" y="74972"/>
                </a:lnTo>
                <a:lnTo>
                  <a:pt x="268968" y="74972"/>
                </a:lnTo>
                <a:lnTo>
                  <a:pt x="268968" y="69036"/>
                </a:lnTo>
                <a:close/>
                <a:moveTo>
                  <a:pt x="6251" y="75285"/>
                </a:moveTo>
                <a:lnTo>
                  <a:pt x="6251" y="81219"/>
                </a:lnTo>
                <a:lnTo>
                  <a:pt x="315" y="81219"/>
                </a:lnTo>
                <a:lnTo>
                  <a:pt x="315" y="75285"/>
                </a:lnTo>
                <a:close/>
                <a:moveTo>
                  <a:pt x="12498" y="75285"/>
                </a:moveTo>
                <a:lnTo>
                  <a:pt x="12498" y="81219"/>
                </a:lnTo>
                <a:lnTo>
                  <a:pt x="6562" y="81219"/>
                </a:lnTo>
                <a:lnTo>
                  <a:pt x="6562" y="75285"/>
                </a:lnTo>
                <a:close/>
                <a:moveTo>
                  <a:pt x="18745" y="75285"/>
                </a:moveTo>
                <a:lnTo>
                  <a:pt x="18745" y="81219"/>
                </a:lnTo>
                <a:lnTo>
                  <a:pt x="12810" y="81219"/>
                </a:lnTo>
                <a:lnTo>
                  <a:pt x="12810" y="75285"/>
                </a:lnTo>
                <a:close/>
                <a:moveTo>
                  <a:pt x="24992" y="75285"/>
                </a:moveTo>
                <a:lnTo>
                  <a:pt x="24992" y="81219"/>
                </a:lnTo>
                <a:lnTo>
                  <a:pt x="19058" y="81219"/>
                </a:lnTo>
                <a:lnTo>
                  <a:pt x="19058" y="75285"/>
                </a:lnTo>
                <a:close/>
                <a:moveTo>
                  <a:pt x="31242" y="75285"/>
                </a:moveTo>
                <a:lnTo>
                  <a:pt x="31242" y="81219"/>
                </a:lnTo>
                <a:lnTo>
                  <a:pt x="25305" y="81219"/>
                </a:lnTo>
                <a:lnTo>
                  <a:pt x="25305" y="75285"/>
                </a:lnTo>
                <a:close/>
                <a:moveTo>
                  <a:pt x="37489" y="75285"/>
                </a:moveTo>
                <a:lnTo>
                  <a:pt x="37489" y="81219"/>
                </a:lnTo>
                <a:lnTo>
                  <a:pt x="31553" y="81219"/>
                </a:lnTo>
                <a:lnTo>
                  <a:pt x="31553" y="75285"/>
                </a:lnTo>
                <a:close/>
                <a:moveTo>
                  <a:pt x="43737" y="75285"/>
                </a:moveTo>
                <a:lnTo>
                  <a:pt x="43737" y="81219"/>
                </a:lnTo>
                <a:lnTo>
                  <a:pt x="37802" y="81219"/>
                </a:lnTo>
                <a:lnTo>
                  <a:pt x="37802" y="75285"/>
                </a:lnTo>
                <a:close/>
                <a:moveTo>
                  <a:pt x="49985" y="75285"/>
                </a:moveTo>
                <a:lnTo>
                  <a:pt x="49985" y="81219"/>
                </a:lnTo>
                <a:lnTo>
                  <a:pt x="44049" y="81219"/>
                </a:lnTo>
                <a:lnTo>
                  <a:pt x="44049" y="75285"/>
                </a:lnTo>
                <a:close/>
                <a:moveTo>
                  <a:pt x="56232" y="75285"/>
                </a:moveTo>
                <a:lnTo>
                  <a:pt x="56232" y="81219"/>
                </a:lnTo>
                <a:lnTo>
                  <a:pt x="50296" y="81219"/>
                </a:lnTo>
                <a:lnTo>
                  <a:pt x="50296" y="75285"/>
                </a:lnTo>
                <a:close/>
                <a:moveTo>
                  <a:pt x="62480" y="75285"/>
                </a:moveTo>
                <a:lnTo>
                  <a:pt x="62480" y="81219"/>
                </a:lnTo>
                <a:lnTo>
                  <a:pt x="56545" y="81219"/>
                </a:lnTo>
                <a:lnTo>
                  <a:pt x="56545" y="75285"/>
                </a:lnTo>
                <a:close/>
                <a:moveTo>
                  <a:pt x="68727" y="75285"/>
                </a:moveTo>
                <a:lnTo>
                  <a:pt x="68727" y="81219"/>
                </a:lnTo>
                <a:lnTo>
                  <a:pt x="62792" y="81219"/>
                </a:lnTo>
                <a:lnTo>
                  <a:pt x="62792" y="75285"/>
                </a:lnTo>
                <a:close/>
                <a:moveTo>
                  <a:pt x="74975" y="75285"/>
                </a:moveTo>
                <a:lnTo>
                  <a:pt x="74975" y="81219"/>
                </a:lnTo>
                <a:lnTo>
                  <a:pt x="69039" y="81219"/>
                </a:lnTo>
                <a:lnTo>
                  <a:pt x="69039" y="75285"/>
                </a:lnTo>
                <a:close/>
                <a:moveTo>
                  <a:pt x="81223" y="75285"/>
                </a:moveTo>
                <a:lnTo>
                  <a:pt x="81223" y="81219"/>
                </a:lnTo>
                <a:lnTo>
                  <a:pt x="75286" y="81219"/>
                </a:lnTo>
                <a:lnTo>
                  <a:pt x="75286" y="75285"/>
                </a:lnTo>
                <a:close/>
                <a:moveTo>
                  <a:pt x="87470" y="75285"/>
                </a:moveTo>
                <a:lnTo>
                  <a:pt x="87470" y="81219"/>
                </a:lnTo>
                <a:lnTo>
                  <a:pt x="81535" y="81219"/>
                </a:lnTo>
                <a:lnTo>
                  <a:pt x="81535" y="75285"/>
                </a:lnTo>
                <a:close/>
                <a:moveTo>
                  <a:pt x="93718" y="75285"/>
                </a:moveTo>
                <a:lnTo>
                  <a:pt x="93718" y="81219"/>
                </a:lnTo>
                <a:lnTo>
                  <a:pt x="87784" y="81219"/>
                </a:lnTo>
                <a:lnTo>
                  <a:pt x="87784" y="75285"/>
                </a:lnTo>
                <a:close/>
                <a:moveTo>
                  <a:pt x="99967" y="75285"/>
                </a:moveTo>
                <a:lnTo>
                  <a:pt x="99967" y="81219"/>
                </a:lnTo>
                <a:lnTo>
                  <a:pt x="94031" y="81219"/>
                </a:lnTo>
                <a:lnTo>
                  <a:pt x="94031" y="75285"/>
                </a:lnTo>
                <a:close/>
                <a:moveTo>
                  <a:pt x="106214" y="75285"/>
                </a:moveTo>
                <a:lnTo>
                  <a:pt x="106214" y="81219"/>
                </a:lnTo>
                <a:lnTo>
                  <a:pt x="100278" y="81219"/>
                </a:lnTo>
                <a:lnTo>
                  <a:pt x="100278" y="75285"/>
                </a:lnTo>
                <a:close/>
                <a:moveTo>
                  <a:pt x="112461" y="75285"/>
                </a:moveTo>
                <a:lnTo>
                  <a:pt x="112461" y="81219"/>
                </a:lnTo>
                <a:lnTo>
                  <a:pt x="106527" y="81219"/>
                </a:lnTo>
                <a:lnTo>
                  <a:pt x="106527" y="75285"/>
                </a:lnTo>
                <a:close/>
                <a:moveTo>
                  <a:pt x="118710" y="75285"/>
                </a:moveTo>
                <a:lnTo>
                  <a:pt x="118710" y="81219"/>
                </a:lnTo>
                <a:lnTo>
                  <a:pt x="112774" y="81219"/>
                </a:lnTo>
                <a:lnTo>
                  <a:pt x="112774" y="75285"/>
                </a:lnTo>
                <a:close/>
                <a:moveTo>
                  <a:pt x="124957" y="75285"/>
                </a:moveTo>
                <a:lnTo>
                  <a:pt x="124957" y="81219"/>
                </a:lnTo>
                <a:lnTo>
                  <a:pt x="119021" y="81219"/>
                </a:lnTo>
                <a:lnTo>
                  <a:pt x="119021" y="75285"/>
                </a:lnTo>
                <a:close/>
                <a:moveTo>
                  <a:pt x="131204" y="75285"/>
                </a:moveTo>
                <a:lnTo>
                  <a:pt x="131204" y="81219"/>
                </a:lnTo>
                <a:lnTo>
                  <a:pt x="125270" y="81219"/>
                </a:lnTo>
                <a:lnTo>
                  <a:pt x="125270" y="75285"/>
                </a:lnTo>
                <a:close/>
                <a:moveTo>
                  <a:pt x="137451" y="75285"/>
                </a:moveTo>
                <a:lnTo>
                  <a:pt x="137451" y="81219"/>
                </a:lnTo>
                <a:lnTo>
                  <a:pt x="131517" y="81219"/>
                </a:lnTo>
                <a:lnTo>
                  <a:pt x="131517" y="75285"/>
                </a:lnTo>
                <a:close/>
                <a:moveTo>
                  <a:pt x="143702" y="75285"/>
                </a:moveTo>
                <a:lnTo>
                  <a:pt x="143702" y="81219"/>
                </a:lnTo>
                <a:lnTo>
                  <a:pt x="137766" y="81219"/>
                </a:lnTo>
                <a:lnTo>
                  <a:pt x="137766" y="75285"/>
                </a:lnTo>
                <a:close/>
                <a:moveTo>
                  <a:pt x="149949" y="75285"/>
                </a:moveTo>
                <a:lnTo>
                  <a:pt x="149949" y="81219"/>
                </a:lnTo>
                <a:lnTo>
                  <a:pt x="144015" y="81219"/>
                </a:lnTo>
                <a:lnTo>
                  <a:pt x="144015" y="75285"/>
                </a:lnTo>
                <a:close/>
                <a:moveTo>
                  <a:pt x="156196" y="75285"/>
                </a:moveTo>
                <a:lnTo>
                  <a:pt x="156196" y="81219"/>
                </a:lnTo>
                <a:lnTo>
                  <a:pt x="150262" y="81219"/>
                </a:lnTo>
                <a:lnTo>
                  <a:pt x="150262" y="75285"/>
                </a:lnTo>
                <a:close/>
                <a:moveTo>
                  <a:pt x="162445" y="75285"/>
                </a:moveTo>
                <a:lnTo>
                  <a:pt x="162445" y="81219"/>
                </a:lnTo>
                <a:lnTo>
                  <a:pt x="156509" y="81219"/>
                </a:lnTo>
                <a:lnTo>
                  <a:pt x="156509" y="75285"/>
                </a:lnTo>
                <a:close/>
                <a:moveTo>
                  <a:pt x="168692" y="75285"/>
                </a:moveTo>
                <a:lnTo>
                  <a:pt x="168692" y="81219"/>
                </a:lnTo>
                <a:lnTo>
                  <a:pt x="162756" y="81219"/>
                </a:lnTo>
                <a:lnTo>
                  <a:pt x="162756" y="75285"/>
                </a:lnTo>
                <a:close/>
                <a:moveTo>
                  <a:pt x="174939" y="75285"/>
                </a:moveTo>
                <a:lnTo>
                  <a:pt x="174939" y="81219"/>
                </a:lnTo>
                <a:lnTo>
                  <a:pt x="169005" y="81219"/>
                </a:lnTo>
                <a:lnTo>
                  <a:pt x="169005" y="75285"/>
                </a:lnTo>
                <a:close/>
                <a:moveTo>
                  <a:pt x="181186" y="75285"/>
                </a:moveTo>
                <a:lnTo>
                  <a:pt x="181186" y="81219"/>
                </a:lnTo>
                <a:lnTo>
                  <a:pt x="175252" y="81219"/>
                </a:lnTo>
                <a:lnTo>
                  <a:pt x="175252" y="75285"/>
                </a:lnTo>
                <a:close/>
                <a:moveTo>
                  <a:pt x="187435" y="75285"/>
                </a:moveTo>
                <a:lnTo>
                  <a:pt x="187435" y="81219"/>
                </a:lnTo>
                <a:lnTo>
                  <a:pt x="181499" y="81219"/>
                </a:lnTo>
                <a:lnTo>
                  <a:pt x="181499" y="75285"/>
                </a:lnTo>
                <a:close/>
                <a:moveTo>
                  <a:pt x="193684" y="75285"/>
                </a:moveTo>
                <a:lnTo>
                  <a:pt x="193684" y="81219"/>
                </a:lnTo>
                <a:lnTo>
                  <a:pt x="187749" y="81219"/>
                </a:lnTo>
                <a:lnTo>
                  <a:pt x="187749" y="75285"/>
                </a:lnTo>
                <a:close/>
                <a:moveTo>
                  <a:pt x="199931" y="75285"/>
                </a:moveTo>
                <a:lnTo>
                  <a:pt x="199931" y="81219"/>
                </a:lnTo>
                <a:lnTo>
                  <a:pt x="193996" y="81219"/>
                </a:lnTo>
                <a:lnTo>
                  <a:pt x="193996" y="75285"/>
                </a:lnTo>
                <a:close/>
                <a:moveTo>
                  <a:pt x="206180" y="75285"/>
                </a:moveTo>
                <a:lnTo>
                  <a:pt x="206180" y="81219"/>
                </a:lnTo>
                <a:lnTo>
                  <a:pt x="200244" y="81219"/>
                </a:lnTo>
                <a:lnTo>
                  <a:pt x="200244" y="75285"/>
                </a:lnTo>
                <a:close/>
                <a:moveTo>
                  <a:pt x="212427" y="75285"/>
                </a:moveTo>
                <a:lnTo>
                  <a:pt x="212427" y="81219"/>
                </a:lnTo>
                <a:lnTo>
                  <a:pt x="206491" y="81219"/>
                </a:lnTo>
                <a:lnTo>
                  <a:pt x="206491" y="75285"/>
                </a:lnTo>
                <a:close/>
                <a:moveTo>
                  <a:pt x="218674" y="75285"/>
                </a:moveTo>
                <a:lnTo>
                  <a:pt x="218674" y="81219"/>
                </a:lnTo>
                <a:lnTo>
                  <a:pt x="212739" y="81219"/>
                </a:lnTo>
                <a:lnTo>
                  <a:pt x="212739" y="75285"/>
                </a:lnTo>
                <a:close/>
                <a:moveTo>
                  <a:pt x="224921" y="75285"/>
                </a:moveTo>
                <a:lnTo>
                  <a:pt x="224921" y="81219"/>
                </a:lnTo>
                <a:lnTo>
                  <a:pt x="218987" y="81219"/>
                </a:lnTo>
                <a:lnTo>
                  <a:pt x="218987" y="75285"/>
                </a:lnTo>
                <a:close/>
                <a:moveTo>
                  <a:pt x="231170" y="75285"/>
                </a:moveTo>
                <a:lnTo>
                  <a:pt x="231170" y="81219"/>
                </a:lnTo>
                <a:lnTo>
                  <a:pt x="225234" y="81219"/>
                </a:lnTo>
                <a:lnTo>
                  <a:pt x="225234" y="75285"/>
                </a:lnTo>
                <a:close/>
                <a:moveTo>
                  <a:pt x="237417" y="75285"/>
                </a:moveTo>
                <a:lnTo>
                  <a:pt x="237417" y="81219"/>
                </a:lnTo>
                <a:lnTo>
                  <a:pt x="231481" y="81219"/>
                </a:lnTo>
                <a:lnTo>
                  <a:pt x="231481" y="75285"/>
                </a:lnTo>
                <a:close/>
                <a:moveTo>
                  <a:pt x="243664" y="75285"/>
                </a:moveTo>
                <a:lnTo>
                  <a:pt x="243664" y="81219"/>
                </a:lnTo>
                <a:lnTo>
                  <a:pt x="237729" y="81219"/>
                </a:lnTo>
                <a:lnTo>
                  <a:pt x="237729" y="75285"/>
                </a:lnTo>
                <a:close/>
                <a:moveTo>
                  <a:pt x="249911" y="75285"/>
                </a:moveTo>
                <a:lnTo>
                  <a:pt x="249911" y="81219"/>
                </a:lnTo>
                <a:lnTo>
                  <a:pt x="243977" y="81219"/>
                </a:lnTo>
                <a:lnTo>
                  <a:pt x="243977" y="75285"/>
                </a:lnTo>
                <a:close/>
                <a:moveTo>
                  <a:pt x="256161" y="75285"/>
                </a:moveTo>
                <a:lnTo>
                  <a:pt x="256161" y="81219"/>
                </a:lnTo>
                <a:lnTo>
                  <a:pt x="250225" y="81219"/>
                </a:lnTo>
                <a:lnTo>
                  <a:pt x="250225" y="75285"/>
                </a:lnTo>
                <a:close/>
                <a:moveTo>
                  <a:pt x="262409" y="75285"/>
                </a:moveTo>
                <a:lnTo>
                  <a:pt x="262409" y="81219"/>
                </a:lnTo>
                <a:lnTo>
                  <a:pt x="256474" y="81219"/>
                </a:lnTo>
                <a:lnTo>
                  <a:pt x="256474" y="75285"/>
                </a:lnTo>
                <a:close/>
                <a:moveTo>
                  <a:pt x="268656" y="75285"/>
                </a:moveTo>
                <a:lnTo>
                  <a:pt x="268656" y="81219"/>
                </a:lnTo>
                <a:lnTo>
                  <a:pt x="262721" y="81219"/>
                </a:lnTo>
                <a:lnTo>
                  <a:pt x="262721" y="75285"/>
                </a:lnTo>
                <a:close/>
                <a:moveTo>
                  <a:pt x="274904" y="75285"/>
                </a:moveTo>
                <a:lnTo>
                  <a:pt x="274904" y="81219"/>
                </a:lnTo>
                <a:lnTo>
                  <a:pt x="268968" y="81219"/>
                </a:lnTo>
                <a:lnTo>
                  <a:pt x="268968" y="75285"/>
                </a:lnTo>
                <a:close/>
                <a:moveTo>
                  <a:pt x="6251" y="81532"/>
                </a:moveTo>
                <a:lnTo>
                  <a:pt x="6251" y="87466"/>
                </a:lnTo>
                <a:lnTo>
                  <a:pt x="315" y="87466"/>
                </a:lnTo>
                <a:lnTo>
                  <a:pt x="315" y="81532"/>
                </a:lnTo>
                <a:close/>
                <a:moveTo>
                  <a:pt x="12498" y="81532"/>
                </a:moveTo>
                <a:lnTo>
                  <a:pt x="12498" y="87466"/>
                </a:lnTo>
                <a:lnTo>
                  <a:pt x="6562" y="87466"/>
                </a:lnTo>
                <a:lnTo>
                  <a:pt x="6562" y="81532"/>
                </a:lnTo>
                <a:close/>
                <a:moveTo>
                  <a:pt x="18745" y="81532"/>
                </a:moveTo>
                <a:lnTo>
                  <a:pt x="18745" y="87466"/>
                </a:lnTo>
                <a:lnTo>
                  <a:pt x="12810" y="87466"/>
                </a:lnTo>
                <a:lnTo>
                  <a:pt x="12810" y="81532"/>
                </a:lnTo>
                <a:close/>
                <a:moveTo>
                  <a:pt x="24992" y="81532"/>
                </a:moveTo>
                <a:lnTo>
                  <a:pt x="24992" y="87466"/>
                </a:lnTo>
                <a:lnTo>
                  <a:pt x="19058" y="87466"/>
                </a:lnTo>
                <a:lnTo>
                  <a:pt x="19058" y="81532"/>
                </a:lnTo>
                <a:close/>
                <a:moveTo>
                  <a:pt x="31242" y="81532"/>
                </a:moveTo>
                <a:lnTo>
                  <a:pt x="31242" y="87466"/>
                </a:lnTo>
                <a:lnTo>
                  <a:pt x="25305" y="87466"/>
                </a:lnTo>
                <a:lnTo>
                  <a:pt x="25305" y="81532"/>
                </a:lnTo>
                <a:close/>
                <a:moveTo>
                  <a:pt x="37489" y="81532"/>
                </a:moveTo>
                <a:lnTo>
                  <a:pt x="37489" y="87466"/>
                </a:lnTo>
                <a:lnTo>
                  <a:pt x="31553" y="87466"/>
                </a:lnTo>
                <a:lnTo>
                  <a:pt x="31553" y="81532"/>
                </a:lnTo>
                <a:close/>
                <a:moveTo>
                  <a:pt x="43737" y="81532"/>
                </a:moveTo>
                <a:lnTo>
                  <a:pt x="43737" y="87466"/>
                </a:lnTo>
                <a:lnTo>
                  <a:pt x="37802" y="87466"/>
                </a:lnTo>
                <a:lnTo>
                  <a:pt x="37802" y="81532"/>
                </a:lnTo>
                <a:close/>
                <a:moveTo>
                  <a:pt x="49985" y="81532"/>
                </a:moveTo>
                <a:lnTo>
                  <a:pt x="49985" y="87466"/>
                </a:lnTo>
                <a:lnTo>
                  <a:pt x="44049" y="87466"/>
                </a:lnTo>
                <a:lnTo>
                  <a:pt x="44049" y="81532"/>
                </a:lnTo>
                <a:close/>
                <a:moveTo>
                  <a:pt x="56232" y="81532"/>
                </a:moveTo>
                <a:lnTo>
                  <a:pt x="56232" y="87466"/>
                </a:lnTo>
                <a:lnTo>
                  <a:pt x="50296" y="87466"/>
                </a:lnTo>
                <a:lnTo>
                  <a:pt x="50296" y="81532"/>
                </a:lnTo>
                <a:close/>
                <a:moveTo>
                  <a:pt x="62480" y="81532"/>
                </a:moveTo>
                <a:lnTo>
                  <a:pt x="62480" y="87466"/>
                </a:lnTo>
                <a:lnTo>
                  <a:pt x="56545" y="87466"/>
                </a:lnTo>
                <a:lnTo>
                  <a:pt x="56545" y="81532"/>
                </a:lnTo>
                <a:close/>
                <a:moveTo>
                  <a:pt x="68727" y="81532"/>
                </a:moveTo>
                <a:lnTo>
                  <a:pt x="68727" y="87466"/>
                </a:lnTo>
                <a:lnTo>
                  <a:pt x="62792" y="87466"/>
                </a:lnTo>
                <a:lnTo>
                  <a:pt x="62792" y="81532"/>
                </a:lnTo>
                <a:close/>
                <a:moveTo>
                  <a:pt x="74975" y="81532"/>
                </a:moveTo>
                <a:lnTo>
                  <a:pt x="74975" y="87466"/>
                </a:lnTo>
                <a:lnTo>
                  <a:pt x="69039" y="87466"/>
                </a:lnTo>
                <a:lnTo>
                  <a:pt x="69039" y="81532"/>
                </a:lnTo>
                <a:close/>
                <a:moveTo>
                  <a:pt x="81223" y="81532"/>
                </a:moveTo>
                <a:lnTo>
                  <a:pt x="81223" y="87466"/>
                </a:lnTo>
                <a:lnTo>
                  <a:pt x="75286" y="87466"/>
                </a:lnTo>
                <a:lnTo>
                  <a:pt x="75286" y="81532"/>
                </a:lnTo>
                <a:close/>
                <a:moveTo>
                  <a:pt x="87470" y="81532"/>
                </a:moveTo>
                <a:lnTo>
                  <a:pt x="87470" y="87466"/>
                </a:lnTo>
                <a:lnTo>
                  <a:pt x="81535" y="87466"/>
                </a:lnTo>
                <a:lnTo>
                  <a:pt x="81535" y="81532"/>
                </a:lnTo>
                <a:close/>
                <a:moveTo>
                  <a:pt x="93718" y="81532"/>
                </a:moveTo>
                <a:lnTo>
                  <a:pt x="93718" y="87466"/>
                </a:lnTo>
                <a:lnTo>
                  <a:pt x="87784" y="87466"/>
                </a:lnTo>
                <a:lnTo>
                  <a:pt x="87784" y="81532"/>
                </a:lnTo>
                <a:close/>
                <a:moveTo>
                  <a:pt x="99967" y="81532"/>
                </a:moveTo>
                <a:lnTo>
                  <a:pt x="99967" y="87466"/>
                </a:lnTo>
                <a:lnTo>
                  <a:pt x="94031" y="87466"/>
                </a:lnTo>
                <a:lnTo>
                  <a:pt x="94031" y="81532"/>
                </a:lnTo>
                <a:close/>
                <a:moveTo>
                  <a:pt x="106214" y="81532"/>
                </a:moveTo>
                <a:lnTo>
                  <a:pt x="106214" y="87466"/>
                </a:lnTo>
                <a:lnTo>
                  <a:pt x="100278" y="87466"/>
                </a:lnTo>
                <a:lnTo>
                  <a:pt x="100278" y="81532"/>
                </a:lnTo>
                <a:close/>
                <a:moveTo>
                  <a:pt x="112461" y="81532"/>
                </a:moveTo>
                <a:lnTo>
                  <a:pt x="112461" y="87466"/>
                </a:lnTo>
                <a:lnTo>
                  <a:pt x="106527" y="87466"/>
                </a:lnTo>
                <a:lnTo>
                  <a:pt x="106527" y="81532"/>
                </a:lnTo>
                <a:close/>
                <a:moveTo>
                  <a:pt x="118710" y="81532"/>
                </a:moveTo>
                <a:lnTo>
                  <a:pt x="118710" y="87466"/>
                </a:lnTo>
                <a:lnTo>
                  <a:pt x="112774" y="87466"/>
                </a:lnTo>
                <a:lnTo>
                  <a:pt x="112774" y="81532"/>
                </a:lnTo>
                <a:close/>
                <a:moveTo>
                  <a:pt x="124957" y="81532"/>
                </a:moveTo>
                <a:lnTo>
                  <a:pt x="124957" y="87466"/>
                </a:lnTo>
                <a:lnTo>
                  <a:pt x="119021" y="87466"/>
                </a:lnTo>
                <a:lnTo>
                  <a:pt x="119021" y="81532"/>
                </a:lnTo>
                <a:close/>
                <a:moveTo>
                  <a:pt x="131204" y="81532"/>
                </a:moveTo>
                <a:lnTo>
                  <a:pt x="131204" y="87466"/>
                </a:lnTo>
                <a:lnTo>
                  <a:pt x="125270" y="87466"/>
                </a:lnTo>
                <a:lnTo>
                  <a:pt x="125270" y="81532"/>
                </a:lnTo>
                <a:close/>
                <a:moveTo>
                  <a:pt x="137451" y="81532"/>
                </a:moveTo>
                <a:lnTo>
                  <a:pt x="137451" y="87466"/>
                </a:lnTo>
                <a:lnTo>
                  <a:pt x="131517" y="87466"/>
                </a:lnTo>
                <a:lnTo>
                  <a:pt x="131517" y="81532"/>
                </a:lnTo>
                <a:close/>
                <a:moveTo>
                  <a:pt x="143702" y="81532"/>
                </a:moveTo>
                <a:lnTo>
                  <a:pt x="143702" y="87466"/>
                </a:lnTo>
                <a:lnTo>
                  <a:pt x="137766" y="87466"/>
                </a:lnTo>
                <a:lnTo>
                  <a:pt x="137766" y="81532"/>
                </a:lnTo>
                <a:close/>
                <a:moveTo>
                  <a:pt x="149949" y="81532"/>
                </a:moveTo>
                <a:lnTo>
                  <a:pt x="149949" y="87466"/>
                </a:lnTo>
                <a:lnTo>
                  <a:pt x="144015" y="87466"/>
                </a:lnTo>
                <a:lnTo>
                  <a:pt x="144015" y="81532"/>
                </a:lnTo>
                <a:close/>
                <a:moveTo>
                  <a:pt x="156196" y="81532"/>
                </a:moveTo>
                <a:lnTo>
                  <a:pt x="156196" y="87466"/>
                </a:lnTo>
                <a:lnTo>
                  <a:pt x="150262" y="87466"/>
                </a:lnTo>
                <a:lnTo>
                  <a:pt x="150262" y="81532"/>
                </a:lnTo>
                <a:close/>
                <a:moveTo>
                  <a:pt x="162445" y="81532"/>
                </a:moveTo>
                <a:lnTo>
                  <a:pt x="162445" y="87466"/>
                </a:lnTo>
                <a:lnTo>
                  <a:pt x="156509" y="87466"/>
                </a:lnTo>
                <a:lnTo>
                  <a:pt x="156509" y="81532"/>
                </a:lnTo>
                <a:close/>
                <a:moveTo>
                  <a:pt x="168692" y="81532"/>
                </a:moveTo>
                <a:lnTo>
                  <a:pt x="168692" y="87466"/>
                </a:lnTo>
                <a:lnTo>
                  <a:pt x="162756" y="87466"/>
                </a:lnTo>
                <a:lnTo>
                  <a:pt x="162756" y="81532"/>
                </a:lnTo>
                <a:close/>
                <a:moveTo>
                  <a:pt x="174939" y="81532"/>
                </a:moveTo>
                <a:lnTo>
                  <a:pt x="174939" y="87466"/>
                </a:lnTo>
                <a:lnTo>
                  <a:pt x="169005" y="87466"/>
                </a:lnTo>
                <a:lnTo>
                  <a:pt x="169005" y="81532"/>
                </a:lnTo>
                <a:close/>
                <a:moveTo>
                  <a:pt x="181186" y="81532"/>
                </a:moveTo>
                <a:lnTo>
                  <a:pt x="181186" y="87466"/>
                </a:lnTo>
                <a:lnTo>
                  <a:pt x="175252" y="87466"/>
                </a:lnTo>
                <a:lnTo>
                  <a:pt x="175252" y="81532"/>
                </a:lnTo>
                <a:close/>
                <a:moveTo>
                  <a:pt x="187435" y="81532"/>
                </a:moveTo>
                <a:lnTo>
                  <a:pt x="187435" y="87466"/>
                </a:lnTo>
                <a:lnTo>
                  <a:pt x="181499" y="87466"/>
                </a:lnTo>
                <a:lnTo>
                  <a:pt x="181499" y="81532"/>
                </a:lnTo>
                <a:close/>
                <a:moveTo>
                  <a:pt x="193684" y="81532"/>
                </a:moveTo>
                <a:lnTo>
                  <a:pt x="193684" y="87466"/>
                </a:lnTo>
                <a:lnTo>
                  <a:pt x="187749" y="87466"/>
                </a:lnTo>
                <a:lnTo>
                  <a:pt x="187749" y="81532"/>
                </a:lnTo>
                <a:close/>
                <a:moveTo>
                  <a:pt x="199931" y="81532"/>
                </a:moveTo>
                <a:lnTo>
                  <a:pt x="199931" y="87466"/>
                </a:lnTo>
                <a:lnTo>
                  <a:pt x="193996" y="87466"/>
                </a:lnTo>
                <a:lnTo>
                  <a:pt x="193996" y="81532"/>
                </a:lnTo>
                <a:close/>
                <a:moveTo>
                  <a:pt x="206180" y="81532"/>
                </a:moveTo>
                <a:lnTo>
                  <a:pt x="206180" y="87466"/>
                </a:lnTo>
                <a:lnTo>
                  <a:pt x="200244" y="87466"/>
                </a:lnTo>
                <a:lnTo>
                  <a:pt x="200244" y="81532"/>
                </a:lnTo>
                <a:close/>
                <a:moveTo>
                  <a:pt x="212427" y="81532"/>
                </a:moveTo>
                <a:lnTo>
                  <a:pt x="212427" y="87466"/>
                </a:lnTo>
                <a:lnTo>
                  <a:pt x="206491" y="87466"/>
                </a:lnTo>
                <a:lnTo>
                  <a:pt x="206491" y="81532"/>
                </a:lnTo>
                <a:close/>
                <a:moveTo>
                  <a:pt x="218674" y="81532"/>
                </a:moveTo>
                <a:lnTo>
                  <a:pt x="218674" y="87466"/>
                </a:lnTo>
                <a:lnTo>
                  <a:pt x="212739" y="87466"/>
                </a:lnTo>
                <a:lnTo>
                  <a:pt x="212739" y="81532"/>
                </a:lnTo>
                <a:close/>
                <a:moveTo>
                  <a:pt x="224921" y="81532"/>
                </a:moveTo>
                <a:lnTo>
                  <a:pt x="224921" y="87466"/>
                </a:lnTo>
                <a:lnTo>
                  <a:pt x="218987" y="87466"/>
                </a:lnTo>
                <a:lnTo>
                  <a:pt x="218987" y="81532"/>
                </a:lnTo>
                <a:close/>
                <a:moveTo>
                  <a:pt x="231170" y="81532"/>
                </a:moveTo>
                <a:lnTo>
                  <a:pt x="231170" y="87466"/>
                </a:lnTo>
                <a:lnTo>
                  <a:pt x="225234" y="87466"/>
                </a:lnTo>
                <a:lnTo>
                  <a:pt x="225234" y="81532"/>
                </a:lnTo>
                <a:close/>
                <a:moveTo>
                  <a:pt x="237417" y="81532"/>
                </a:moveTo>
                <a:lnTo>
                  <a:pt x="237417" y="87466"/>
                </a:lnTo>
                <a:lnTo>
                  <a:pt x="231481" y="87466"/>
                </a:lnTo>
                <a:lnTo>
                  <a:pt x="231481" y="81532"/>
                </a:lnTo>
                <a:close/>
                <a:moveTo>
                  <a:pt x="243664" y="81532"/>
                </a:moveTo>
                <a:lnTo>
                  <a:pt x="243664" y="87466"/>
                </a:lnTo>
                <a:lnTo>
                  <a:pt x="237729" y="87466"/>
                </a:lnTo>
                <a:lnTo>
                  <a:pt x="237729" y="81532"/>
                </a:lnTo>
                <a:close/>
                <a:moveTo>
                  <a:pt x="249911" y="81532"/>
                </a:moveTo>
                <a:lnTo>
                  <a:pt x="249911" y="87466"/>
                </a:lnTo>
                <a:lnTo>
                  <a:pt x="243977" y="87466"/>
                </a:lnTo>
                <a:lnTo>
                  <a:pt x="243977" y="81532"/>
                </a:lnTo>
                <a:close/>
                <a:moveTo>
                  <a:pt x="256161" y="81532"/>
                </a:moveTo>
                <a:lnTo>
                  <a:pt x="256161" y="87466"/>
                </a:lnTo>
                <a:lnTo>
                  <a:pt x="250225" y="87466"/>
                </a:lnTo>
                <a:lnTo>
                  <a:pt x="250225" y="81532"/>
                </a:lnTo>
                <a:close/>
                <a:moveTo>
                  <a:pt x="262409" y="81532"/>
                </a:moveTo>
                <a:lnTo>
                  <a:pt x="262409" y="87466"/>
                </a:lnTo>
                <a:lnTo>
                  <a:pt x="256474" y="87466"/>
                </a:lnTo>
                <a:lnTo>
                  <a:pt x="256474" y="81532"/>
                </a:lnTo>
                <a:close/>
                <a:moveTo>
                  <a:pt x="268656" y="81532"/>
                </a:moveTo>
                <a:lnTo>
                  <a:pt x="268656" y="87466"/>
                </a:lnTo>
                <a:lnTo>
                  <a:pt x="262721" y="87466"/>
                </a:lnTo>
                <a:lnTo>
                  <a:pt x="262721" y="81532"/>
                </a:lnTo>
                <a:close/>
                <a:moveTo>
                  <a:pt x="274904" y="81532"/>
                </a:moveTo>
                <a:lnTo>
                  <a:pt x="274904" y="87466"/>
                </a:lnTo>
                <a:lnTo>
                  <a:pt x="268968" y="87466"/>
                </a:lnTo>
                <a:lnTo>
                  <a:pt x="268968" y="81532"/>
                </a:lnTo>
                <a:close/>
                <a:moveTo>
                  <a:pt x="6251" y="87779"/>
                </a:moveTo>
                <a:lnTo>
                  <a:pt x="6251" y="93713"/>
                </a:lnTo>
                <a:lnTo>
                  <a:pt x="315" y="93713"/>
                </a:lnTo>
                <a:lnTo>
                  <a:pt x="315" y="87779"/>
                </a:lnTo>
                <a:close/>
                <a:moveTo>
                  <a:pt x="12498" y="87779"/>
                </a:moveTo>
                <a:lnTo>
                  <a:pt x="12498" y="93713"/>
                </a:lnTo>
                <a:lnTo>
                  <a:pt x="6562" y="93713"/>
                </a:lnTo>
                <a:lnTo>
                  <a:pt x="6562" y="87779"/>
                </a:lnTo>
                <a:close/>
                <a:moveTo>
                  <a:pt x="18745" y="87779"/>
                </a:moveTo>
                <a:lnTo>
                  <a:pt x="18745" y="93713"/>
                </a:lnTo>
                <a:lnTo>
                  <a:pt x="12810" y="93713"/>
                </a:lnTo>
                <a:lnTo>
                  <a:pt x="12810" y="87779"/>
                </a:lnTo>
                <a:close/>
                <a:moveTo>
                  <a:pt x="24992" y="87779"/>
                </a:moveTo>
                <a:lnTo>
                  <a:pt x="24992" y="93713"/>
                </a:lnTo>
                <a:lnTo>
                  <a:pt x="19058" y="93713"/>
                </a:lnTo>
                <a:lnTo>
                  <a:pt x="19058" y="87779"/>
                </a:lnTo>
                <a:close/>
                <a:moveTo>
                  <a:pt x="31242" y="87779"/>
                </a:moveTo>
                <a:lnTo>
                  <a:pt x="31242" y="93713"/>
                </a:lnTo>
                <a:lnTo>
                  <a:pt x="25305" y="93713"/>
                </a:lnTo>
                <a:lnTo>
                  <a:pt x="25305" y="87779"/>
                </a:lnTo>
                <a:close/>
                <a:moveTo>
                  <a:pt x="37489" y="87779"/>
                </a:moveTo>
                <a:lnTo>
                  <a:pt x="37489" y="93713"/>
                </a:lnTo>
                <a:lnTo>
                  <a:pt x="31553" y="93713"/>
                </a:lnTo>
                <a:lnTo>
                  <a:pt x="31553" y="87779"/>
                </a:lnTo>
                <a:close/>
                <a:moveTo>
                  <a:pt x="43737" y="87779"/>
                </a:moveTo>
                <a:lnTo>
                  <a:pt x="43737" y="93713"/>
                </a:lnTo>
                <a:lnTo>
                  <a:pt x="37802" y="93713"/>
                </a:lnTo>
                <a:lnTo>
                  <a:pt x="37802" y="87779"/>
                </a:lnTo>
                <a:close/>
                <a:moveTo>
                  <a:pt x="49985" y="87779"/>
                </a:moveTo>
                <a:lnTo>
                  <a:pt x="49985" y="93713"/>
                </a:lnTo>
                <a:lnTo>
                  <a:pt x="44049" y="93713"/>
                </a:lnTo>
                <a:lnTo>
                  <a:pt x="44049" y="87779"/>
                </a:lnTo>
                <a:close/>
                <a:moveTo>
                  <a:pt x="56232" y="87779"/>
                </a:moveTo>
                <a:lnTo>
                  <a:pt x="56232" y="93713"/>
                </a:lnTo>
                <a:lnTo>
                  <a:pt x="50296" y="93713"/>
                </a:lnTo>
                <a:lnTo>
                  <a:pt x="50296" y="87779"/>
                </a:lnTo>
                <a:close/>
                <a:moveTo>
                  <a:pt x="62480" y="87779"/>
                </a:moveTo>
                <a:lnTo>
                  <a:pt x="62480" y="93713"/>
                </a:lnTo>
                <a:lnTo>
                  <a:pt x="56545" y="93713"/>
                </a:lnTo>
                <a:lnTo>
                  <a:pt x="56545" y="87779"/>
                </a:lnTo>
                <a:close/>
                <a:moveTo>
                  <a:pt x="68727" y="87779"/>
                </a:moveTo>
                <a:lnTo>
                  <a:pt x="68727" y="93713"/>
                </a:lnTo>
                <a:lnTo>
                  <a:pt x="62792" y="93713"/>
                </a:lnTo>
                <a:lnTo>
                  <a:pt x="62792" y="87779"/>
                </a:lnTo>
                <a:close/>
                <a:moveTo>
                  <a:pt x="74975" y="87779"/>
                </a:moveTo>
                <a:lnTo>
                  <a:pt x="74975" y="93713"/>
                </a:lnTo>
                <a:lnTo>
                  <a:pt x="69039" y="93713"/>
                </a:lnTo>
                <a:lnTo>
                  <a:pt x="69039" y="87779"/>
                </a:lnTo>
                <a:close/>
                <a:moveTo>
                  <a:pt x="81223" y="87779"/>
                </a:moveTo>
                <a:lnTo>
                  <a:pt x="81223" y="93713"/>
                </a:lnTo>
                <a:lnTo>
                  <a:pt x="75286" y="93713"/>
                </a:lnTo>
                <a:lnTo>
                  <a:pt x="75286" y="87779"/>
                </a:lnTo>
                <a:close/>
                <a:moveTo>
                  <a:pt x="87470" y="87779"/>
                </a:moveTo>
                <a:lnTo>
                  <a:pt x="87470" y="93713"/>
                </a:lnTo>
                <a:lnTo>
                  <a:pt x="81535" y="93713"/>
                </a:lnTo>
                <a:lnTo>
                  <a:pt x="81535" y="87779"/>
                </a:lnTo>
                <a:close/>
                <a:moveTo>
                  <a:pt x="93718" y="87779"/>
                </a:moveTo>
                <a:lnTo>
                  <a:pt x="93718" y="93713"/>
                </a:lnTo>
                <a:lnTo>
                  <a:pt x="87784" y="93713"/>
                </a:lnTo>
                <a:lnTo>
                  <a:pt x="87784" y="87779"/>
                </a:lnTo>
                <a:close/>
                <a:moveTo>
                  <a:pt x="162445" y="87779"/>
                </a:moveTo>
                <a:lnTo>
                  <a:pt x="162445" y="93713"/>
                </a:lnTo>
                <a:lnTo>
                  <a:pt x="156509" y="93713"/>
                </a:lnTo>
                <a:lnTo>
                  <a:pt x="156509" y="87779"/>
                </a:lnTo>
                <a:close/>
                <a:moveTo>
                  <a:pt x="168692" y="87779"/>
                </a:moveTo>
                <a:lnTo>
                  <a:pt x="168692" y="93713"/>
                </a:lnTo>
                <a:lnTo>
                  <a:pt x="162756" y="93713"/>
                </a:lnTo>
                <a:lnTo>
                  <a:pt x="162756" y="87779"/>
                </a:lnTo>
                <a:close/>
                <a:moveTo>
                  <a:pt x="174939" y="87779"/>
                </a:moveTo>
                <a:lnTo>
                  <a:pt x="174939" y="93713"/>
                </a:lnTo>
                <a:lnTo>
                  <a:pt x="169005" y="93713"/>
                </a:lnTo>
                <a:lnTo>
                  <a:pt x="169005" y="87779"/>
                </a:lnTo>
                <a:close/>
                <a:moveTo>
                  <a:pt x="181186" y="87779"/>
                </a:moveTo>
                <a:lnTo>
                  <a:pt x="181186" y="93713"/>
                </a:lnTo>
                <a:lnTo>
                  <a:pt x="175252" y="93713"/>
                </a:lnTo>
                <a:lnTo>
                  <a:pt x="175252" y="87779"/>
                </a:lnTo>
                <a:close/>
                <a:moveTo>
                  <a:pt x="187435" y="87779"/>
                </a:moveTo>
                <a:lnTo>
                  <a:pt x="187435" y="93713"/>
                </a:lnTo>
                <a:lnTo>
                  <a:pt x="181499" y="93713"/>
                </a:lnTo>
                <a:lnTo>
                  <a:pt x="181499" y="87779"/>
                </a:lnTo>
                <a:close/>
                <a:moveTo>
                  <a:pt x="193684" y="87779"/>
                </a:moveTo>
                <a:lnTo>
                  <a:pt x="193684" y="93713"/>
                </a:lnTo>
                <a:lnTo>
                  <a:pt x="187749" y="93713"/>
                </a:lnTo>
                <a:lnTo>
                  <a:pt x="187749" y="87779"/>
                </a:lnTo>
                <a:close/>
                <a:moveTo>
                  <a:pt x="199931" y="87779"/>
                </a:moveTo>
                <a:lnTo>
                  <a:pt x="199931" y="93713"/>
                </a:lnTo>
                <a:lnTo>
                  <a:pt x="193996" y="93713"/>
                </a:lnTo>
                <a:lnTo>
                  <a:pt x="193996" y="87779"/>
                </a:lnTo>
                <a:close/>
                <a:moveTo>
                  <a:pt x="206180" y="87779"/>
                </a:moveTo>
                <a:lnTo>
                  <a:pt x="206180" y="93713"/>
                </a:lnTo>
                <a:lnTo>
                  <a:pt x="200244" y="93713"/>
                </a:lnTo>
                <a:lnTo>
                  <a:pt x="200244" y="87779"/>
                </a:lnTo>
                <a:close/>
                <a:moveTo>
                  <a:pt x="212427" y="87779"/>
                </a:moveTo>
                <a:lnTo>
                  <a:pt x="212427" y="93713"/>
                </a:lnTo>
                <a:lnTo>
                  <a:pt x="206491" y="93713"/>
                </a:lnTo>
                <a:lnTo>
                  <a:pt x="206491" y="87779"/>
                </a:lnTo>
                <a:close/>
                <a:moveTo>
                  <a:pt x="99967" y="87781"/>
                </a:moveTo>
                <a:lnTo>
                  <a:pt x="99967" y="93717"/>
                </a:lnTo>
                <a:lnTo>
                  <a:pt x="94031" y="93717"/>
                </a:lnTo>
                <a:lnTo>
                  <a:pt x="94031" y="87781"/>
                </a:lnTo>
                <a:close/>
                <a:moveTo>
                  <a:pt x="106214" y="87781"/>
                </a:moveTo>
                <a:lnTo>
                  <a:pt x="106214" y="93717"/>
                </a:lnTo>
                <a:lnTo>
                  <a:pt x="100278" y="93717"/>
                </a:lnTo>
                <a:lnTo>
                  <a:pt x="100278" y="87781"/>
                </a:lnTo>
                <a:close/>
                <a:moveTo>
                  <a:pt x="112461" y="87781"/>
                </a:moveTo>
                <a:lnTo>
                  <a:pt x="112461" y="93717"/>
                </a:lnTo>
                <a:lnTo>
                  <a:pt x="106527" y="93717"/>
                </a:lnTo>
                <a:lnTo>
                  <a:pt x="106527" y="87781"/>
                </a:lnTo>
                <a:close/>
                <a:moveTo>
                  <a:pt x="118710" y="87781"/>
                </a:moveTo>
                <a:lnTo>
                  <a:pt x="118710" y="93717"/>
                </a:lnTo>
                <a:lnTo>
                  <a:pt x="112774" y="93717"/>
                </a:lnTo>
                <a:lnTo>
                  <a:pt x="112774" y="87781"/>
                </a:lnTo>
                <a:close/>
                <a:moveTo>
                  <a:pt x="124957" y="87781"/>
                </a:moveTo>
                <a:lnTo>
                  <a:pt x="124957" y="93717"/>
                </a:lnTo>
                <a:lnTo>
                  <a:pt x="119021" y="93717"/>
                </a:lnTo>
                <a:lnTo>
                  <a:pt x="119021" y="87781"/>
                </a:lnTo>
                <a:close/>
                <a:moveTo>
                  <a:pt x="131204" y="87781"/>
                </a:moveTo>
                <a:lnTo>
                  <a:pt x="131204" y="93717"/>
                </a:lnTo>
                <a:lnTo>
                  <a:pt x="125270" y="93717"/>
                </a:lnTo>
                <a:lnTo>
                  <a:pt x="125270" y="87781"/>
                </a:lnTo>
                <a:close/>
                <a:moveTo>
                  <a:pt x="137451" y="87781"/>
                </a:moveTo>
                <a:lnTo>
                  <a:pt x="137451" y="93717"/>
                </a:lnTo>
                <a:lnTo>
                  <a:pt x="131517" y="93717"/>
                </a:lnTo>
                <a:lnTo>
                  <a:pt x="131517" y="87781"/>
                </a:lnTo>
                <a:close/>
                <a:moveTo>
                  <a:pt x="143702" y="87781"/>
                </a:moveTo>
                <a:lnTo>
                  <a:pt x="143702" y="93717"/>
                </a:lnTo>
                <a:lnTo>
                  <a:pt x="137766" y="93717"/>
                </a:lnTo>
                <a:lnTo>
                  <a:pt x="137766" y="87781"/>
                </a:lnTo>
                <a:close/>
                <a:moveTo>
                  <a:pt x="149949" y="87781"/>
                </a:moveTo>
                <a:lnTo>
                  <a:pt x="149949" y="93717"/>
                </a:lnTo>
                <a:lnTo>
                  <a:pt x="144015" y="93717"/>
                </a:lnTo>
                <a:lnTo>
                  <a:pt x="144015" y="87781"/>
                </a:lnTo>
                <a:close/>
                <a:moveTo>
                  <a:pt x="156196" y="87781"/>
                </a:moveTo>
                <a:lnTo>
                  <a:pt x="156196" y="93717"/>
                </a:lnTo>
                <a:lnTo>
                  <a:pt x="150262" y="93717"/>
                </a:lnTo>
                <a:lnTo>
                  <a:pt x="150262" y="87781"/>
                </a:lnTo>
                <a:close/>
                <a:moveTo>
                  <a:pt x="218674" y="87781"/>
                </a:moveTo>
                <a:lnTo>
                  <a:pt x="218674" y="93717"/>
                </a:lnTo>
                <a:lnTo>
                  <a:pt x="212739" y="93717"/>
                </a:lnTo>
                <a:lnTo>
                  <a:pt x="212739" y="87781"/>
                </a:lnTo>
                <a:close/>
                <a:moveTo>
                  <a:pt x="224921" y="87781"/>
                </a:moveTo>
                <a:lnTo>
                  <a:pt x="224921" y="93717"/>
                </a:lnTo>
                <a:lnTo>
                  <a:pt x="218987" y="93717"/>
                </a:lnTo>
                <a:lnTo>
                  <a:pt x="218987" y="87781"/>
                </a:lnTo>
                <a:close/>
                <a:moveTo>
                  <a:pt x="231170" y="87781"/>
                </a:moveTo>
                <a:lnTo>
                  <a:pt x="231170" y="93717"/>
                </a:lnTo>
                <a:lnTo>
                  <a:pt x="225234" y="93717"/>
                </a:lnTo>
                <a:lnTo>
                  <a:pt x="225234" y="87781"/>
                </a:lnTo>
                <a:close/>
                <a:moveTo>
                  <a:pt x="237417" y="87781"/>
                </a:moveTo>
                <a:lnTo>
                  <a:pt x="237417" y="93717"/>
                </a:lnTo>
                <a:lnTo>
                  <a:pt x="231481" y="93717"/>
                </a:lnTo>
                <a:lnTo>
                  <a:pt x="231481" y="87781"/>
                </a:lnTo>
                <a:close/>
                <a:moveTo>
                  <a:pt x="243664" y="87781"/>
                </a:moveTo>
                <a:lnTo>
                  <a:pt x="243664" y="93717"/>
                </a:lnTo>
                <a:lnTo>
                  <a:pt x="237729" y="93717"/>
                </a:lnTo>
                <a:lnTo>
                  <a:pt x="237729" y="87781"/>
                </a:lnTo>
                <a:close/>
                <a:moveTo>
                  <a:pt x="249911" y="87781"/>
                </a:moveTo>
                <a:lnTo>
                  <a:pt x="249911" y="93717"/>
                </a:lnTo>
                <a:lnTo>
                  <a:pt x="243977" y="93717"/>
                </a:lnTo>
                <a:lnTo>
                  <a:pt x="243977" y="87781"/>
                </a:lnTo>
                <a:close/>
                <a:moveTo>
                  <a:pt x="256161" y="87781"/>
                </a:moveTo>
                <a:lnTo>
                  <a:pt x="256161" y="93717"/>
                </a:lnTo>
                <a:lnTo>
                  <a:pt x="250225" y="93717"/>
                </a:lnTo>
                <a:lnTo>
                  <a:pt x="250225" y="87781"/>
                </a:lnTo>
                <a:close/>
                <a:moveTo>
                  <a:pt x="262409" y="87781"/>
                </a:moveTo>
                <a:lnTo>
                  <a:pt x="262409" y="93717"/>
                </a:lnTo>
                <a:lnTo>
                  <a:pt x="256474" y="93717"/>
                </a:lnTo>
                <a:lnTo>
                  <a:pt x="256474" y="87781"/>
                </a:lnTo>
                <a:close/>
                <a:moveTo>
                  <a:pt x="268656" y="87781"/>
                </a:moveTo>
                <a:lnTo>
                  <a:pt x="268656" y="93717"/>
                </a:lnTo>
                <a:lnTo>
                  <a:pt x="262721" y="93717"/>
                </a:lnTo>
                <a:lnTo>
                  <a:pt x="262721" y="87781"/>
                </a:lnTo>
                <a:close/>
                <a:moveTo>
                  <a:pt x="274904" y="87781"/>
                </a:moveTo>
                <a:lnTo>
                  <a:pt x="274904" y="93717"/>
                </a:lnTo>
                <a:lnTo>
                  <a:pt x="268968" y="93717"/>
                </a:lnTo>
                <a:lnTo>
                  <a:pt x="268968" y="87781"/>
                </a:lnTo>
                <a:close/>
                <a:moveTo>
                  <a:pt x="6251" y="94028"/>
                </a:moveTo>
                <a:lnTo>
                  <a:pt x="6251" y="99964"/>
                </a:lnTo>
                <a:lnTo>
                  <a:pt x="315" y="99964"/>
                </a:lnTo>
                <a:lnTo>
                  <a:pt x="315" y="94028"/>
                </a:lnTo>
                <a:close/>
                <a:moveTo>
                  <a:pt x="12498" y="94028"/>
                </a:moveTo>
                <a:lnTo>
                  <a:pt x="12498" y="99964"/>
                </a:lnTo>
                <a:lnTo>
                  <a:pt x="6562" y="99964"/>
                </a:lnTo>
                <a:lnTo>
                  <a:pt x="6562" y="94028"/>
                </a:lnTo>
                <a:close/>
                <a:moveTo>
                  <a:pt x="18745" y="94028"/>
                </a:moveTo>
                <a:lnTo>
                  <a:pt x="18745" y="99964"/>
                </a:lnTo>
                <a:lnTo>
                  <a:pt x="12810" y="99964"/>
                </a:lnTo>
                <a:lnTo>
                  <a:pt x="12810" y="94028"/>
                </a:lnTo>
                <a:close/>
                <a:moveTo>
                  <a:pt x="24992" y="94028"/>
                </a:moveTo>
                <a:lnTo>
                  <a:pt x="24992" y="99964"/>
                </a:lnTo>
                <a:lnTo>
                  <a:pt x="19058" y="99964"/>
                </a:lnTo>
                <a:lnTo>
                  <a:pt x="19058" y="94028"/>
                </a:lnTo>
                <a:close/>
                <a:moveTo>
                  <a:pt x="31242" y="94028"/>
                </a:moveTo>
                <a:lnTo>
                  <a:pt x="31242" y="99964"/>
                </a:lnTo>
                <a:lnTo>
                  <a:pt x="25305" y="99964"/>
                </a:lnTo>
                <a:lnTo>
                  <a:pt x="25305" y="94028"/>
                </a:lnTo>
                <a:close/>
                <a:moveTo>
                  <a:pt x="37489" y="94028"/>
                </a:moveTo>
                <a:lnTo>
                  <a:pt x="37489" y="99964"/>
                </a:lnTo>
                <a:lnTo>
                  <a:pt x="31553" y="99964"/>
                </a:lnTo>
                <a:lnTo>
                  <a:pt x="31553" y="94028"/>
                </a:lnTo>
                <a:close/>
                <a:moveTo>
                  <a:pt x="43737" y="94028"/>
                </a:moveTo>
                <a:lnTo>
                  <a:pt x="43737" y="99964"/>
                </a:lnTo>
                <a:lnTo>
                  <a:pt x="37802" y="99964"/>
                </a:lnTo>
                <a:lnTo>
                  <a:pt x="37802" y="94028"/>
                </a:lnTo>
                <a:close/>
                <a:moveTo>
                  <a:pt x="49985" y="94028"/>
                </a:moveTo>
                <a:lnTo>
                  <a:pt x="49985" y="99964"/>
                </a:lnTo>
                <a:lnTo>
                  <a:pt x="44049" y="99964"/>
                </a:lnTo>
                <a:lnTo>
                  <a:pt x="44049" y="94028"/>
                </a:lnTo>
                <a:close/>
                <a:moveTo>
                  <a:pt x="56232" y="94028"/>
                </a:moveTo>
                <a:lnTo>
                  <a:pt x="56232" y="99964"/>
                </a:lnTo>
                <a:lnTo>
                  <a:pt x="50296" y="99964"/>
                </a:lnTo>
                <a:lnTo>
                  <a:pt x="50296" y="94028"/>
                </a:lnTo>
                <a:close/>
                <a:moveTo>
                  <a:pt x="62480" y="94028"/>
                </a:moveTo>
                <a:lnTo>
                  <a:pt x="62480" y="99964"/>
                </a:lnTo>
                <a:lnTo>
                  <a:pt x="56545" y="99964"/>
                </a:lnTo>
                <a:lnTo>
                  <a:pt x="56545" y="94028"/>
                </a:lnTo>
                <a:close/>
                <a:moveTo>
                  <a:pt x="68727" y="94028"/>
                </a:moveTo>
                <a:lnTo>
                  <a:pt x="68727" y="99964"/>
                </a:lnTo>
                <a:lnTo>
                  <a:pt x="62792" y="99964"/>
                </a:lnTo>
                <a:lnTo>
                  <a:pt x="62792" y="94028"/>
                </a:lnTo>
                <a:close/>
                <a:moveTo>
                  <a:pt x="74975" y="94028"/>
                </a:moveTo>
                <a:lnTo>
                  <a:pt x="74975" y="99964"/>
                </a:lnTo>
                <a:lnTo>
                  <a:pt x="69039" y="99964"/>
                </a:lnTo>
                <a:lnTo>
                  <a:pt x="69039" y="94028"/>
                </a:lnTo>
                <a:close/>
                <a:moveTo>
                  <a:pt x="81223" y="94028"/>
                </a:moveTo>
                <a:lnTo>
                  <a:pt x="81223" y="99964"/>
                </a:lnTo>
                <a:lnTo>
                  <a:pt x="75286" y="99964"/>
                </a:lnTo>
                <a:lnTo>
                  <a:pt x="75286" y="94028"/>
                </a:lnTo>
                <a:close/>
                <a:moveTo>
                  <a:pt x="87470" y="94028"/>
                </a:moveTo>
                <a:lnTo>
                  <a:pt x="87470" y="99964"/>
                </a:lnTo>
                <a:lnTo>
                  <a:pt x="81535" y="99964"/>
                </a:lnTo>
                <a:lnTo>
                  <a:pt x="81535" y="94028"/>
                </a:lnTo>
                <a:close/>
                <a:moveTo>
                  <a:pt x="93718" y="94028"/>
                </a:moveTo>
                <a:lnTo>
                  <a:pt x="93718" y="99964"/>
                </a:lnTo>
                <a:lnTo>
                  <a:pt x="87784" y="99964"/>
                </a:lnTo>
                <a:lnTo>
                  <a:pt x="87784" y="94028"/>
                </a:lnTo>
                <a:close/>
                <a:moveTo>
                  <a:pt x="99967" y="94028"/>
                </a:moveTo>
                <a:lnTo>
                  <a:pt x="99967" y="99964"/>
                </a:lnTo>
                <a:lnTo>
                  <a:pt x="94031" y="99964"/>
                </a:lnTo>
                <a:lnTo>
                  <a:pt x="94031" y="94028"/>
                </a:lnTo>
                <a:close/>
                <a:moveTo>
                  <a:pt x="106214" y="94029"/>
                </a:moveTo>
                <a:lnTo>
                  <a:pt x="106214" y="99964"/>
                </a:lnTo>
                <a:lnTo>
                  <a:pt x="100278" y="99964"/>
                </a:lnTo>
                <a:lnTo>
                  <a:pt x="100278" y="94029"/>
                </a:lnTo>
                <a:close/>
                <a:moveTo>
                  <a:pt x="112461" y="94029"/>
                </a:moveTo>
                <a:lnTo>
                  <a:pt x="112461" y="99964"/>
                </a:lnTo>
                <a:lnTo>
                  <a:pt x="106527" y="99964"/>
                </a:lnTo>
                <a:lnTo>
                  <a:pt x="106527" y="94029"/>
                </a:lnTo>
                <a:close/>
                <a:moveTo>
                  <a:pt x="118710" y="94029"/>
                </a:moveTo>
                <a:lnTo>
                  <a:pt x="118710" y="99964"/>
                </a:lnTo>
                <a:lnTo>
                  <a:pt x="112774" y="99964"/>
                </a:lnTo>
                <a:lnTo>
                  <a:pt x="112774" y="94029"/>
                </a:lnTo>
                <a:close/>
                <a:moveTo>
                  <a:pt x="124957" y="94029"/>
                </a:moveTo>
                <a:lnTo>
                  <a:pt x="124957" y="99964"/>
                </a:lnTo>
                <a:lnTo>
                  <a:pt x="119021" y="99964"/>
                </a:lnTo>
                <a:lnTo>
                  <a:pt x="119021" y="94029"/>
                </a:lnTo>
                <a:close/>
                <a:moveTo>
                  <a:pt x="131204" y="94029"/>
                </a:moveTo>
                <a:lnTo>
                  <a:pt x="131204" y="99964"/>
                </a:lnTo>
                <a:lnTo>
                  <a:pt x="125270" y="99964"/>
                </a:lnTo>
                <a:lnTo>
                  <a:pt x="125270" y="94029"/>
                </a:lnTo>
                <a:close/>
                <a:moveTo>
                  <a:pt x="137451" y="94029"/>
                </a:moveTo>
                <a:lnTo>
                  <a:pt x="137451" y="99964"/>
                </a:lnTo>
                <a:lnTo>
                  <a:pt x="131517" y="99964"/>
                </a:lnTo>
                <a:lnTo>
                  <a:pt x="131517" y="94029"/>
                </a:lnTo>
                <a:close/>
                <a:moveTo>
                  <a:pt x="143702" y="94029"/>
                </a:moveTo>
                <a:lnTo>
                  <a:pt x="143702" y="99964"/>
                </a:lnTo>
                <a:lnTo>
                  <a:pt x="137766" y="99964"/>
                </a:lnTo>
                <a:lnTo>
                  <a:pt x="137766" y="94029"/>
                </a:lnTo>
                <a:close/>
                <a:moveTo>
                  <a:pt x="149949" y="94029"/>
                </a:moveTo>
                <a:lnTo>
                  <a:pt x="149949" y="99964"/>
                </a:lnTo>
                <a:lnTo>
                  <a:pt x="144015" y="99964"/>
                </a:lnTo>
                <a:lnTo>
                  <a:pt x="144015" y="94029"/>
                </a:lnTo>
                <a:close/>
                <a:moveTo>
                  <a:pt x="156196" y="94029"/>
                </a:moveTo>
                <a:lnTo>
                  <a:pt x="156196" y="99964"/>
                </a:lnTo>
                <a:lnTo>
                  <a:pt x="150262" y="99964"/>
                </a:lnTo>
                <a:lnTo>
                  <a:pt x="150262" y="94029"/>
                </a:lnTo>
                <a:close/>
                <a:moveTo>
                  <a:pt x="162445" y="94028"/>
                </a:moveTo>
                <a:lnTo>
                  <a:pt x="162445" y="99964"/>
                </a:lnTo>
                <a:lnTo>
                  <a:pt x="156509" y="99964"/>
                </a:lnTo>
                <a:lnTo>
                  <a:pt x="156509" y="94028"/>
                </a:lnTo>
                <a:close/>
                <a:moveTo>
                  <a:pt x="168692" y="94028"/>
                </a:moveTo>
                <a:lnTo>
                  <a:pt x="168692" y="99964"/>
                </a:lnTo>
                <a:lnTo>
                  <a:pt x="162756" y="99964"/>
                </a:lnTo>
                <a:lnTo>
                  <a:pt x="162756" y="94028"/>
                </a:lnTo>
                <a:close/>
                <a:moveTo>
                  <a:pt x="174939" y="94028"/>
                </a:moveTo>
                <a:lnTo>
                  <a:pt x="174939" y="99964"/>
                </a:lnTo>
                <a:lnTo>
                  <a:pt x="169005" y="99964"/>
                </a:lnTo>
                <a:lnTo>
                  <a:pt x="169005" y="94028"/>
                </a:lnTo>
                <a:close/>
                <a:moveTo>
                  <a:pt x="181186" y="94028"/>
                </a:moveTo>
                <a:lnTo>
                  <a:pt x="181186" y="99964"/>
                </a:lnTo>
                <a:lnTo>
                  <a:pt x="175252" y="99964"/>
                </a:lnTo>
                <a:lnTo>
                  <a:pt x="175252" y="94028"/>
                </a:lnTo>
                <a:close/>
                <a:moveTo>
                  <a:pt x="187435" y="94028"/>
                </a:moveTo>
                <a:lnTo>
                  <a:pt x="187435" y="99964"/>
                </a:lnTo>
                <a:lnTo>
                  <a:pt x="181499" y="99964"/>
                </a:lnTo>
                <a:lnTo>
                  <a:pt x="181499" y="94028"/>
                </a:lnTo>
                <a:close/>
                <a:moveTo>
                  <a:pt x="193684" y="94028"/>
                </a:moveTo>
                <a:lnTo>
                  <a:pt x="193684" y="99964"/>
                </a:lnTo>
                <a:lnTo>
                  <a:pt x="187749" y="99964"/>
                </a:lnTo>
                <a:lnTo>
                  <a:pt x="187749" y="94028"/>
                </a:lnTo>
                <a:close/>
                <a:moveTo>
                  <a:pt x="199931" y="94028"/>
                </a:moveTo>
                <a:lnTo>
                  <a:pt x="199931" y="99964"/>
                </a:lnTo>
                <a:lnTo>
                  <a:pt x="193996" y="99964"/>
                </a:lnTo>
                <a:lnTo>
                  <a:pt x="193996" y="94028"/>
                </a:lnTo>
                <a:close/>
                <a:moveTo>
                  <a:pt x="206180" y="94028"/>
                </a:moveTo>
                <a:lnTo>
                  <a:pt x="206180" y="99964"/>
                </a:lnTo>
                <a:lnTo>
                  <a:pt x="200244" y="99964"/>
                </a:lnTo>
                <a:lnTo>
                  <a:pt x="200244" y="94028"/>
                </a:lnTo>
                <a:close/>
                <a:moveTo>
                  <a:pt x="212427" y="94028"/>
                </a:moveTo>
                <a:lnTo>
                  <a:pt x="212427" y="99964"/>
                </a:lnTo>
                <a:lnTo>
                  <a:pt x="206491" y="99964"/>
                </a:lnTo>
                <a:lnTo>
                  <a:pt x="206491" y="94028"/>
                </a:lnTo>
                <a:close/>
                <a:moveTo>
                  <a:pt x="218674" y="94028"/>
                </a:moveTo>
                <a:lnTo>
                  <a:pt x="218674" y="99964"/>
                </a:lnTo>
                <a:lnTo>
                  <a:pt x="212739" y="99964"/>
                </a:lnTo>
                <a:lnTo>
                  <a:pt x="212739" y="94028"/>
                </a:lnTo>
                <a:close/>
                <a:moveTo>
                  <a:pt x="224921" y="94029"/>
                </a:moveTo>
                <a:lnTo>
                  <a:pt x="224921" y="99964"/>
                </a:lnTo>
                <a:lnTo>
                  <a:pt x="218987" y="99964"/>
                </a:lnTo>
                <a:lnTo>
                  <a:pt x="218987" y="94029"/>
                </a:lnTo>
                <a:close/>
                <a:moveTo>
                  <a:pt x="231170" y="94029"/>
                </a:moveTo>
                <a:lnTo>
                  <a:pt x="231170" y="99964"/>
                </a:lnTo>
                <a:lnTo>
                  <a:pt x="225234" y="99964"/>
                </a:lnTo>
                <a:lnTo>
                  <a:pt x="225234" y="94029"/>
                </a:lnTo>
                <a:close/>
                <a:moveTo>
                  <a:pt x="237417" y="94029"/>
                </a:moveTo>
                <a:lnTo>
                  <a:pt x="237417" y="99964"/>
                </a:lnTo>
                <a:lnTo>
                  <a:pt x="231481" y="99964"/>
                </a:lnTo>
                <a:lnTo>
                  <a:pt x="231481" y="94029"/>
                </a:lnTo>
                <a:close/>
                <a:moveTo>
                  <a:pt x="243664" y="94029"/>
                </a:moveTo>
                <a:lnTo>
                  <a:pt x="243664" y="99964"/>
                </a:lnTo>
                <a:lnTo>
                  <a:pt x="237729" y="99964"/>
                </a:lnTo>
                <a:lnTo>
                  <a:pt x="237729" y="94029"/>
                </a:lnTo>
                <a:close/>
                <a:moveTo>
                  <a:pt x="249911" y="94029"/>
                </a:moveTo>
                <a:lnTo>
                  <a:pt x="249911" y="99964"/>
                </a:lnTo>
                <a:lnTo>
                  <a:pt x="243977" y="99964"/>
                </a:lnTo>
                <a:lnTo>
                  <a:pt x="243977" y="94029"/>
                </a:lnTo>
                <a:close/>
                <a:moveTo>
                  <a:pt x="256161" y="94029"/>
                </a:moveTo>
                <a:lnTo>
                  <a:pt x="256161" y="99964"/>
                </a:lnTo>
                <a:lnTo>
                  <a:pt x="250225" y="99964"/>
                </a:lnTo>
                <a:lnTo>
                  <a:pt x="250225" y="94029"/>
                </a:lnTo>
                <a:close/>
                <a:moveTo>
                  <a:pt x="262409" y="94029"/>
                </a:moveTo>
                <a:lnTo>
                  <a:pt x="262409" y="99964"/>
                </a:lnTo>
                <a:lnTo>
                  <a:pt x="256474" y="99964"/>
                </a:lnTo>
                <a:lnTo>
                  <a:pt x="256474" y="94029"/>
                </a:lnTo>
                <a:close/>
                <a:moveTo>
                  <a:pt x="268656" y="94029"/>
                </a:moveTo>
                <a:lnTo>
                  <a:pt x="268656" y="99964"/>
                </a:lnTo>
                <a:lnTo>
                  <a:pt x="262721" y="99964"/>
                </a:lnTo>
                <a:lnTo>
                  <a:pt x="262721" y="94029"/>
                </a:lnTo>
                <a:close/>
                <a:moveTo>
                  <a:pt x="274904" y="94029"/>
                </a:moveTo>
                <a:lnTo>
                  <a:pt x="274904" y="99964"/>
                </a:lnTo>
                <a:lnTo>
                  <a:pt x="268968" y="99964"/>
                </a:lnTo>
                <a:lnTo>
                  <a:pt x="268968" y="94029"/>
                </a:lnTo>
                <a:close/>
                <a:moveTo>
                  <a:pt x="6251" y="100276"/>
                </a:moveTo>
                <a:lnTo>
                  <a:pt x="6251" y="106211"/>
                </a:lnTo>
                <a:lnTo>
                  <a:pt x="315" y="106211"/>
                </a:lnTo>
                <a:lnTo>
                  <a:pt x="315" y="100276"/>
                </a:lnTo>
                <a:close/>
                <a:moveTo>
                  <a:pt x="12498" y="100276"/>
                </a:moveTo>
                <a:lnTo>
                  <a:pt x="12498" y="106211"/>
                </a:lnTo>
                <a:lnTo>
                  <a:pt x="6562" y="106211"/>
                </a:lnTo>
                <a:lnTo>
                  <a:pt x="6562" y="100276"/>
                </a:lnTo>
                <a:close/>
                <a:moveTo>
                  <a:pt x="18745" y="100276"/>
                </a:moveTo>
                <a:lnTo>
                  <a:pt x="18745" y="106211"/>
                </a:lnTo>
                <a:lnTo>
                  <a:pt x="12810" y="106211"/>
                </a:lnTo>
                <a:lnTo>
                  <a:pt x="12810" y="100276"/>
                </a:lnTo>
                <a:close/>
                <a:moveTo>
                  <a:pt x="24992" y="100276"/>
                </a:moveTo>
                <a:lnTo>
                  <a:pt x="24992" y="106211"/>
                </a:lnTo>
                <a:lnTo>
                  <a:pt x="19058" y="106211"/>
                </a:lnTo>
                <a:lnTo>
                  <a:pt x="19058" y="100276"/>
                </a:lnTo>
                <a:close/>
                <a:moveTo>
                  <a:pt x="31242" y="100276"/>
                </a:moveTo>
                <a:lnTo>
                  <a:pt x="31242" y="106211"/>
                </a:lnTo>
                <a:lnTo>
                  <a:pt x="25305" y="106211"/>
                </a:lnTo>
                <a:lnTo>
                  <a:pt x="25305" y="100276"/>
                </a:lnTo>
                <a:close/>
                <a:moveTo>
                  <a:pt x="37489" y="100276"/>
                </a:moveTo>
                <a:lnTo>
                  <a:pt x="37489" y="106211"/>
                </a:lnTo>
                <a:lnTo>
                  <a:pt x="31553" y="106211"/>
                </a:lnTo>
                <a:lnTo>
                  <a:pt x="31553" y="100276"/>
                </a:lnTo>
                <a:close/>
                <a:moveTo>
                  <a:pt x="43737" y="100276"/>
                </a:moveTo>
                <a:lnTo>
                  <a:pt x="43737" y="106211"/>
                </a:lnTo>
                <a:lnTo>
                  <a:pt x="37802" y="106211"/>
                </a:lnTo>
                <a:lnTo>
                  <a:pt x="37802" y="100276"/>
                </a:lnTo>
                <a:close/>
                <a:moveTo>
                  <a:pt x="49985" y="100276"/>
                </a:moveTo>
                <a:lnTo>
                  <a:pt x="49985" y="106211"/>
                </a:lnTo>
                <a:lnTo>
                  <a:pt x="44049" y="106211"/>
                </a:lnTo>
                <a:lnTo>
                  <a:pt x="44049" y="100276"/>
                </a:lnTo>
                <a:close/>
                <a:moveTo>
                  <a:pt x="56232" y="100276"/>
                </a:moveTo>
                <a:lnTo>
                  <a:pt x="56232" y="106211"/>
                </a:lnTo>
                <a:lnTo>
                  <a:pt x="50296" y="106211"/>
                </a:lnTo>
                <a:lnTo>
                  <a:pt x="50296" y="100276"/>
                </a:lnTo>
                <a:close/>
                <a:moveTo>
                  <a:pt x="62480" y="100276"/>
                </a:moveTo>
                <a:lnTo>
                  <a:pt x="62480" y="106211"/>
                </a:lnTo>
                <a:lnTo>
                  <a:pt x="56545" y="106211"/>
                </a:lnTo>
                <a:lnTo>
                  <a:pt x="56545" y="100276"/>
                </a:lnTo>
                <a:close/>
                <a:moveTo>
                  <a:pt x="68727" y="100276"/>
                </a:moveTo>
                <a:lnTo>
                  <a:pt x="68727" y="106211"/>
                </a:lnTo>
                <a:lnTo>
                  <a:pt x="62792" y="106211"/>
                </a:lnTo>
                <a:lnTo>
                  <a:pt x="62792" y="100276"/>
                </a:lnTo>
                <a:close/>
                <a:moveTo>
                  <a:pt x="74975" y="100276"/>
                </a:moveTo>
                <a:lnTo>
                  <a:pt x="74975" y="106211"/>
                </a:lnTo>
                <a:lnTo>
                  <a:pt x="69039" y="106211"/>
                </a:lnTo>
                <a:lnTo>
                  <a:pt x="69039" y="100276"/>
                </a:lnTo>
                <a:close/>
                <a:moveTo>
                  <a:pt x="81223" y="100276"/>
                </a:moveTo>
                <a:lnTo>
                  <a:pt x="81223" y="106211"/>
                </a:lnTo>
                <a:lnTo>
                  <a:pt x="75286" y="106211"/>
                </a:lnTo>
                <a:lnTo>
                  <a:pt x="75286" y="100276"/>
                </a:lnTo>
                <a:close/>
                <a:moveTo>
                  <a:pt x="87470" y="100276"/>
                </a:moveTo>
                <a:lnTo>
                  <a:pt x="87470" y="106211"/>
                </a:lnTo>
                <a:lnTo>
                  <a:pt x="81535" y="106211"/>
                </a:lnTo>
                <a:lnTo>
                  <a:pt x="81535" y="100276"/>
                </a:lnTo>
                <a:close/>
                <a:moveTo>
                  <a:pt x="93718" y="100276"/>
                </a:moveTo>
                <a:lnTo>
                  <a:pt x="93718" y="106211"/>
                </a:lnTo>
                <a:lnTo>
                  <a:pt x="87784" y="106211"/>
                </a:lnTo>
                <a:lnTo>
                  <a:pt x="87784" y="100276"/>
                </a:lnTo>
                <a:close/>
                <a:moveTo>
                  <a:pt x="99967" y="100276"/>
                </a:moveTo>
                <a:lnTo>
                  <a:pt x="99967" y="106211"/>
                </a:lnTo>
                <a:lnTo>
                  <a:pt x="94031" y="106211"/>
                </a:lnTo>
                <a:lnTo>
                  <a:pt x="94031" y="100276"/>
                </a:lnTo>
                <a:close/>
                <a:moveTo>
                  <a:pt x="106214" y="100276"/>
                </a:moveTo>
                <a:lnTo>
                  <a:pt x="106214" y="106211"/>
                </a:lnTo>
                <a:lnTo>
                  <a:pt x="100278" y="106211"/>
                </a:lnTo>
                <a:lnTo>
                  <a:pt x="100278" y="100276"/>
                </a:lnTo>
                <a:close/>
                <a:moveTo>
                  <a:pt x="112461" y="100276"/>
                </a:moveTo>
                <a:lnTo>
                  <a:pt x="112461" y="106211"/>
                </a:lnTo>
                <a:lnTo>
                  <a:pt x="106527" y="106211"/>
                </a:lnTo>
                <a:lnTo>
                  <a:pt x="106527" y="100276"/>
                </a:lnTo>
                <a:close/>
                <a:moveTo>
                  <a:pt x="118710" y="100276"/>
                </a:moveTo>
                <a:lnTo>
                  <a:pt x="118710" y="106211"/>
                </a:lnTo>
                <a:lnTo>
                  <a:pt x="112774" y="106211"/>
                </a:lnTo>
                <a:lnTo>
                  <a:pt x="112774" y="100276"/>
                </a:lnTo>
                <a:close/>
                <a:moveTo>
                  <a:pt x="124957" y="100276"/>
                </a:moveTo>
                <a:lnTo>
                  <a:pt x="124957" y="106211"/>
                </a:lnTo>
                <a:lnTo>
                  <a:pt x="119021" y="106211"/>
                </a:lnTo>
                <a:lnTo>
                  <a:pt x="119021" y="100276"/>
                </a:lnTo>
                <a:close/>
                <a:moveTo>
                  <a:pt x="131204" y="100276"/>
                </a:moveTo>
                <a:lnTo>
                  <a:pt x="131204" y="106211"/>
                </a:lnTo>
                <a:lnTo>
                  <a:pt x="125270" y="106211"/>
                </a:lnTo>
                <a:lnTo>
                  <a:pt x="125270" y="100276"/>
                </a:lnTo>
                <a:close/>
                <a:moveTo>
                  <a:pt x="137451" y="100276"/>
                </a:moveTo>
                <a:lnTo>
                  <a:pt x="137451" y="106211"/>
                </a:lnTo>
                <a:lnTo>
                  <a:pt x="131517" y="106211"/>
                </a:lnTo>
                <a:lnTo>
                  <a:pt x="131517" y="100276"/>
                </a:lnTo>
                <a:close/>
                <a:moveTo>
                  <a:pt x="143702" y="100276"/>
                </a:moveTo>
                <a:lnTo>
                  <a:pt x="143702" y="106211"/>
                </a:lnTo>
                <a:lnTo>
                  <a:pt x="137766" y="106211"/>
                </a:lnTo>
                <a:lnTo>
                  <a:pt x="137766" y="100276"/>
                </a:lnTo>
                <a:close/>
                <a:moveTo>
                  <a:pt x="149949" y="100276"/>
                </a:moveTo>
                <a:lnTo>
                  <a:pt x="149949" y="106211"/>
                </a:lnTo>
                <a:lnTo>
                  <a:pt x="144015" y="106211"/>
                </a:lnTo>
                <a:lnTo>
                  <a:pt x="144015" y="100276"/>
                </a:lnTo>
                <a:close/>
                <a:moveTo>
                  <a:pt x="156196" y="100276"/>
                </a:moveTo>
                <a:lnTo>
                  <a:pt x="156196" y="106211"/>
                </a:lnTo>
                <a:lnTo>
                  <a:pt x="150262" y="106211"/>
                </a:lnTo>
                <a:lnTo>
                  <a:pt x="150262" y="100276"/>
                </a:lnTo>
                <a:close/>
                <a:moveTo>
                  <a:pt x="162445" y="100276"/>
                </a:moveTo>
                <a:lnTo>
                  <a:pt x="162445" y="106211"/>
                </a:lnTo>
                <a:lnTo>
                  <a:pt x="156509" y="106211"/>
                </a:lnTo>
                <a:lnTo>
                  <a:pt x="156509" y="100276"/>
                </a:lnTo>
                <a:close/>
                <a:moveTo>
                  <a:pt x="168692" y="100276"/>
                </a:moveTo>
                <a:lnTo>
                  <a:pt x="168692" y="106211"/>
                </a:lnTo>
                <a:lnTo>
                  <a:pt x="162756" y="106211"/>
                </a:lnTo>
                <a:lnTo>
                  <a:pt x="162756" y="100276"/>
                </a:lnTo>
                <a:close/>
                <a:moveTo>
                  <a:pt x="174939" y="100276"/>
                </a:moveTo>
                <a:lnTo>
                  <a:pt x="174939" y="106211"/>
                </a:lnTo>
                <a:lnTo>
                  <a:pt x="169005" y="106211"/>
                </a:lnTo>
                <a:lnTo>
                  <a:pt x="169005" y="100276"/>
                </a:lnTo>
                <a:close/>
                <a:moveTo>
                  <a:pt x="181186" y="100276"/>
                </a:moveTo>
                <a:lnTo>
                  <a:pt x="181186" y="106211"/>
                </a:lnTo>
                <a:lnTo>
                  <a:pt x="175252" y="106211"/>
                </a:lnTo>
                <a:lnTo>
                  <a:pt x="175252" y="100276"/>
                </a:lnTo>
                <a:close/>
                <a:moveTo>
                  <a:pt x="187435" y="100276"/>
                </a:moveTo>
                <a:lnTo>
                  <a:pt x="187435" y="106211"/>
                </a:lnTo>
                <a:lnTo>
                  <a:pt x="181499" y="106211"/>
                </a:lnTo>
                <a:lnTo>
                  <a:pt x="181499" y="100276"/>
                </a:lnTo>
                <a:close/>
                <a:moveTo>
                  <a:pt x="193684" y="100276"/>
                </a:moveTo>
                <a:lnTo>
                  <a:pt x="193684" y="106211"/>
                </a:lnTo>
                <a:lnTo>
                  <a:pt x="187749" y="106211"/>
                </a:lnTo>
                <a:lnTo>
                  <a:pt x="187749" y="100276"/>
                </a:lnTo>
                <a:close/>
                <a:moveTo>
                  <a:pt x="199931" y="100276"/>
                </a:moveTo>
                <a:lnTo>
                  <a:pt x="199931" y="106211"/>
                </a:lnTo>
                <a:lnTo>
                  <a:pt x="193996" y="106211"/>
                </a:lnTo>
                <a:lnTo>
                  <a:pt x="193996" y="100276"/>
                </a:lnTo>
                <a:close/>
                <a:moveTo>
                  <a:pt x="206180" y="100276"/>
                </a:moveTo>
                <a:lnTo>
                  <a:pt x="206180" y="106211"/>
                </a:lnTo>
                <a:lnTo>
                  <a:pt x="200244" y="106211"/>
                </a:lnTo>
                <a:lnTo>
                  <a:pt x="200244" y="100276"/>
                </a:lnTo>
                <a:close/>
                <a:moveTo>
                  <a:pt x="212427" y="100276"/>
                </a:moveTo>
                <a:lnTo>
                  <a:pt x="212427" y="106211"/>
                </a:lnTo>
                <a:lnTo>
                  <a:pt x="206491" y="106211"/>
                </a:lnTo>
                <a:lnTo>
                  <a:pt x="206491" y="100276"/>
                </a:lnTo>
                <a:close/>
                <a:moveTo>
                  <a:pt x="218674" y="100276"/>
                </a:moveTo>
                <a:lnTo>
                  <a:pt x="218674" y="106211"/>
                </a:lnTo>
                <a:lnTo>
                  <a:pt x="212739" y="106211"/>
                </a:lnTo>
                <a:lnTo>
                  <a:pt x="212739" y="100276"/>
                </a:lnTo>
                <a:close/>
                <a:moveTo>
                  <a:pt x="224921" y="100276"/>
                </a:moveTo>
                <a:lnTo>
                  <a:pt x="224921" y="106211"/>
                </a:lnTo>
                <a:lnTo>
                  <a:pt x="218987" y="106211"/>
                </a:lnTo>
                <a:lnTo>
                  <a:pt x="218987" y="100276"/>
                </a:lnTo>
                <a:close/>
                <a:moveTo>
                  <a:pt x="231170" y="100276"/>
                </a:moveTo>
                <a:lnTo>
                  <a:pt x="231170" y="106211"/>
                </a:lnTo>
                <a:lnTo>
                  <a:pt x="225234" y="106211"/>
                </a:lnTo>
                <a:lnTo>
                  <a:pt x="225234" y="100276"/>
                </a:lnTo>
                <a:close/>
                <a:moveTo>
                  <a:pt x="237417" y="100276"/>
                </a:moveTo>
                <a:lnTo>
                  <a:pt x="237417" y="106211"/>
                </a:lnTo>
                <a:lnTo>
                  <a:pt x="231481" y="106211"/>
                </a:lnTo>
                <a:lnTo>
                  <a:pt x="231481" y="100276"/>
                </a:lnTo>
                <a:close/>
                <a:moveTo>
                  <a:pt x="243664" y="100276"/>
                </a:moveTo>
                <a:lnTo>
                  <a:pt x="243664" y="106211"/>
                </a:lnTo>
                <a:lnTo>
                  <a:pt x="237729" y="106211"/>
                </a:lnTo>
                <a:lnTo>
                  <a:pt x="237729" y="100276"/>
                </a:lnTo>
                <a:close/>
                <a:moveTo>
                  <a:pt x="249911" y="100276"/>
                </a:moveTo>
                <a:lnTo>
                  <a:pt x="249911" y="106211"/>
                </a:lnTo>
                <a:lnTo>
                  <a:pt x="243977" y="106211"/>
                </a:lnTo>
                <a:lnTo>
                  <a:pt x="243977" y="100276"/>
                </a:lnTo>
                <a:close/>
                <a:moveTo>
                  <a:pt x="256161" y="100276"/>
                </a:moveTo>
                <a:lnTo>
                  <a:pt x="256161" y="106211"/>
                </a:lnTo>
                <a:lnTo>
                  <a:pt x="250225" y="106211"/>
                </a:lnTo>
                <a:lnTo>
                  <a:pt x="250225" y="100276"/>
                </a:lnTo>
                <a:close/>
                <a:moveTo>
                  <a:pt x="262409" y="100276"/>
                </a:moveTo>
                <a:lnTo>
                  <a:pt x="262409" y="106211"/>
                </a:lnTo>
                <a:lnTo>
                  <a:pt x="256474" y="106211"/>
                </a:lnTo>
                <a:lnTo>
                  <a:pt x="256474" y="100276"/>
                </a:lnTo>
                <a:close/>
                <a:moveTo>
                  <a:pt x="268656" y="100276"/>
                </a:moveTo>
                <a:lnTo>
                  <a:pt x="268656" y="106211"/>
                </a:lnTo>
                <a:lnTo>
                  <a:pt x="262721" y="106211"/>
                </a:lnTo>
                <a:lnTo>
                  <a:pt x="262721" y="100276"/>
                </a:lnTo>
                <a:close/>
                <a:moveTo>
                  <a:pt x="274904" y="100276"/>
                </a:moveTo>
                <a:lnTo>
                  <a:pt x="274904" y="106211"/>
                </a:lnTo>
                <a:lnTo>
                  <a:pt x="268968" y="106211"/>
                </a:lnTo>
                <a:lnTo>
                  <a:pt x="268968" y="100276"/>
                </a:lnTo>
                <a:close/>
                <a:moveTo>
                  <a:pt x="6251" y="106523"/>
                </a:moveTo>
                <a:lnTo>
                  <a:pt x="6251" y="112460"/>
                </a:lnTo>
                <a:lnTo>
                  <a:pt x="315" y="112460"/>
                </a:lnTo>
                <a:lnTo>
                  <a:pt x="315" y="106523"/>
                </a:lnTo>
                <a:close/>
                <a:moveTo>
                  <a:pt x="12498" y="106523"/>
                </a:moveTo>
                <a:lnTo>
                  <a:pt x="12498" y="112460"/>
                </a:lnTo>
                <a:lnTo>
                  <a:pt x="6562" y="112460"/>
                </a:lnTo>
                <a:lnTo>
                  <a:pt x="6562" y="106523"/>
                </a:lnTo>
                <a:close/>
                <a:moveTo>
                  <a:pt x="18745" y="106523"/>
                </a:moveTo>
                <a:lnTo>
                  <a:pt x="18745" y="112460"/>
                </a:lnTo>
                <a:lnTo>
                  <a:pt x="12810" y="112460"/>
                </a:lnTo>
                <a:lnTo>
                  <a:pt x="12810" y="106523"/>
                </a:lnTo>
                <a:close/>
                <a:moveTo>
                  <a:pt x="24992" y="106523"/>
                </a:moveTo>
                <a:lnTo>
                  <a:pt x="24992" y="112460"/>
                </a:lnTo>
                <a:lnTo>
                  <a:pt x="19058" y="112460"/>
                </a:lnTo>
                <a:lnTo>
                  <a:pt x="19058" y="106523"/>
                </a:lnTo>
                <a:close/>
                <a:moveTo>
                  <a:pt x="31242" y="106523"/>
                </a:moveTo>
                <a:lnTo>
                  <a:pt x="31242" y="112460"/>
                </a:lnTo>
                <a:lnTo>
                  <a:pt x="25305" y="112460"/>
                </a:lnTo>
                <a:lnTo>
                  <a:pt x="25305" y="106523"/>
                </a:lnTo>
                <a:close/>
                <a:moveTo>
                  <a:pt x="37489" y="106523"/>
                </a:moveTo>
                <a:lnTo>
                  <a:pt x="37489" y="112460"/>
                </a:lnTo>
                <a:lnTo>
                  <a:pt x="31553" y="112460"/>
                </a:lnTo>
                <a:lnTo>
                  <a:pt x="31553" y="106523"/>
                </a:lnTo>
                <a:close/>
                <a:moveTo>
                  <a:pt x="43737" y="106523"/>
                </a:moveTo>
                <a:lnTo>
                  <a:pt x="43737" y="112460"/>
                </a:lnTo>
                <a:lnTo>
                  <a:pt x="37802" y="112460"/>
                </a:lnTo>
                <a:lnTo>
                  <a:pt x="37802" y="106523"/>
                </a:lnTo>
                <a:close/>
                <a:moveTo>
                  <a:pt x="49985" y="106523"/>
                </a:moveTo>
                <a:lnTo>
                  <a:pt x="49985" y="112460"/>
                </a:lnTo>
                <a:lnTo>
                  <a:pt x="44049" y="112460"/>
                </a:lnTo>
                <a:lnTo>
                  <a:pt x="44049" y="106523"/>
                </a:lnTo>
                <a:close/>
                <a:moveTo>
                  <a:pt x="56232" y="106523"/>
                </a:moveTo>
                <a:lnTo>
                  <a:pt x="56232" y="112460"/>
                </a:lnTo>
                <a:lnTo>
                  <a:pt x="50296" y="112460"/>
                </a:lnTo>
                <a:lnTo>
                  <a:pt x="50296" y="106523"/>
                </a:lnTo>
                <a:close/>
                <a:moveTo>
                  <a:pt x="62480" y="106523"/>
                </a:moveTo>
                <a:lnTo>
                  <a:pt x="62480" y="112460"/>
                </a:lnTo>
                <a:lnTo>
                  <a:pt x="56545" y="112460"/>
                </a:lnTo>
                <a:lnTo>
                  <a:pt x="56545" y="106523"/>
                </a:lnTo>
                <a:close/>
                <a:moveTo>
                  <a:pt x="68727" y="106523"/>
                </a:moveTo>
                <a:lnTo>
                  <a:pt x="68727" y="112460"/>
                </a:lnTo>
                <a:lnTo>
                  <a:pt x="62792" y="112460"/>
                </a:lnTo>
                <a:lnTo>
                  <a:pt x="62792" y="106523"/>
                </a:lnTo>
                <a:close/>
                <a:moveTo>
                  <a:pt x="74975" y="106523"/>
                </a:moveTo>
                <a:lnTo>
                  <a:pt x="74975" y="112460"/>
                </a:lnTo>
                <a:lnTo>
                  <a:pt x="69039" y="112460"/>
                </a:lnTo>
                <a:lnTo>
                  <a:pt x="69039" y="106523"/>
                </a:lnTo>
                <a:close/>
                <a:moveTo>
                  <a:pt x="81223" y="106523"/>
                </a:moveTo>
                <a:lnTo>
                  <a:pt x="81223" y="112460"/>
                </a:lnTo>
                <a:lnTo>
                  <a:pt x="75286" y="112460"/>
                </a:lnTo>
                <a:lnTo>
                  <a:pt x="75286" y="106523"/>
                </a:lnTo>
                <a:close/>
                <a:moveTo>
                  <a:pt x="87470" y="106523"/>
                </a:moveTo>
                <a:lnTo>
                  <a:pt x="87470" y="112460"/>
                </a:lnTo>
                <a:lnTo>
                  <a:pt x="81535" y="112460"/>
                </a:lnTo>
                <a:lnTo>
                  <a:pt x="81535" y="106523"/>
                </a:lnTo>
                <a:close/>
                <a:moveTo>
                  <a:pt x="93718" y="106523"/>
                </a:moveTo>
                <a:lnTo>
                  <a:pt x="93718" y="112460"/>
                </a:lnTo>
                <a:lnTo>
                  <a:pt x="87784" y="112460"/>
                </a:lnTo>
                <a:lnTo>
                  <a:pt x="87784" y="106523"/>
                </a:lnTo>
                <a:close/>
                <a:moveTo>
                  <a:pt x="99967" y="106523"/>
                </a:moveTo>
                <a:lnTo>
                  <a:pt x="99967" y="112460"/>
                </a:lnTo>
                <a:lnTo>
                  <a:pt x="94031" y="112460"/>
                </a:lnTo>
                <a:lnTo>
                  <a:pt x="94031" y="106523"/>
                </a:lnTo>
                <a:close/>
                <a:moveTo>
                  <a:pt x="106214" y="106523"/>
                </a:moveTo>
                <a:lnTo>
                  <a:pt x="106214" y="112460"/>
                </a:lnTo>
                <a:lnTo>
                  <a:pt x="100278" y="112460"/>
                </a:lnTo>
                <a:lnTo>
                  <a:pt x="100278" y="106523"/>
                </a:lnTo>
                <a:close/>
                <a:moveTo>
                  <a:pt x="112461" y="106523"/>
                </a:moveTo>
                <a:lnTo>
                  <a:pt x="112461" y="112460"/>
                </a:lnTo>
                <a:lnTo>
                  <a:pt x="106527" y="112460"/>
                </a:lnTo>
                <a:lnTo>
                  <a:pt x="106527" y="106523"/>
                </a:lnTo>
                <a:close/>
                <a:moveTo>
                  <a:pt x="118710" y="106523"/>
                </a:moveTo>
                <a:lnTo>
                  <a:pt x="118710" y="112460"/>
                </a:lnTo>
                <a:lnTo>
                  <a:pt x="112774" y="112460"/>
                </a:lnTo>
                <a:lnTo>
                  <a:pt x="112774" y="106523"/>
                </a:lnTo>
                <a:close/>
                <a:moveTo>
                  <a:pt x="124957" y="106523"/>
                </a:moveTo>
                <a:lnTo>
                  <a:pt x="124957" y="112460"/>
                </a:lnTo>
                <a:lnTo>
                  <a:pt x="119021" y="112460"/>
                </a:lnTo>
                <a:lnTo>
                  <a:pt x="119021" y="106523"/>
                </a:lnTo>
                <a:close/>
                <a:moveTo>
                  <a:pt x="131204" y="106523"/>
                </a:moveTo>
                <a:lnTo>
                  <a:pt x="131204" y="112460"/>
                </a:lnTo>
                <a:lnTo>
                  <a:pt x="125270" y="112460"/>
                </a:lnTo>
                <a:lnTo>
                  <a:pt x="125270" y="106523"/>
                </a:lnTo>
                <a:close/>
                <a:moveTo>
                  <a:pt x="137451" y="106523"/>
                </a:moveTo>
                <a:lnTo>
                  <a:pt x="137451" y="112460"/>
                </a:lnTo>
                <a:lnTo>
                  <a:pt x="131517" y="112460"/>
                </a:lnTo>
                <a:lnTo>
                  <a:pt x="131517" y="106523"/>
                </a:lnTo>
                <a:close/>
                <a:moveTo>
                  <a:pt x="143702" y="106523"/>
                </a:moveTo>
                <a:lnTo>
                  <a:pt x="143702" y="112460"/>
                </a:lnTo>
                <a:lnTo>
                  <a:pt x="137766" y="112460"/>
                </a:lnTo>
                <a:lnTo>
                  <a:pt x="137766" y="106523"/>
                </a:lnTo>
                <a:close/>
                <a:moveTo>
                  <a:pt x="149949" y="106523"/>
                </a:moveTo>
                <a:lnTo>
                  <a:pt x="149949" y="112460"/>
                </a:lnTo>
                <a:lnTo>
                  <a:pt x="144015" y="112460"/>
                </a:lnTo>
                <a:lnTo>
                  <a:pt x="144015" y="106523"/>
                </a:lnTo>
                <a:close/>
                <a:moveTo>
                  <a:pt x="156196" y="106523"/>
                </a:moveTo>
                <a:lnTo>
                  <a:pt x="156196" y="112460"/>
                </a:lnTo>
                <a:lnTo>
                  <a:pt x="150262" y="112460"/>
                </a:lnTo>
                <a:lnTo>
                  <a:pt x="150262" y="106523"/>
                </a:lnTo>
                <a:close/>
                <a:moveTo>
                  <a:pt x="162445" y="106523"/>
                </a:moveTo>
                <a:lnTo>
                  <a:pt x="162445" y="112460"/>
                </a:lnTo>
                <a:lnTo>
                  <a:pt x="156509" y="112460"/>
                </a:lnTo>
                <a:lnTo>
                  <a:pt x="156509" y="106523"/>
                </a:lnTo>
                <a:close/>
                <a:moveTo>
                  <a:pt x="168692" y="106523"/>
                </a:moveTo>
                <a:lnTo>
                  <a:pt x="168692" y="112460"/>
                </a:lnTo>
                <a:lnTo>
                  <a:pt x="162756" y="112460"/>
                </a:lnTo>
                <a:lnTo>
                  <a:pt x="162756" y="106523"/>
                </a:lnTo>
                <a:close/>
                <a:moveTo>
                  <a:pt x="174939" y="106523"/>
                </a:moveTo>
                <a:lnTo>
                  <a:pt x="174939" y="112460"/>
                </a:lnTo>
                <a:lnTo>
                  <a:pt x="169005" y="112460"/>
                </a:lnTo>
                <a:lnTo>
                  <a:pt x="169005" y="106523"/>
                </a:lnTo>
                <a:close/>
                <a:moveTo>
                  <a:pt x="181186" y="106523"/>
                </a:moveTo>
                <a:lnTo>
                  <a:pt x="181186" y="112460"/>
                </a:lnTo>
                <a:lnTo>
                  <a:pt x="175252" y="112460"/>
                </a:lnTo>
                <a:lnTo>
                  <a:pt x="175252" y="106523"/>
                </a:lnTo>
                <a:close/>
                <a:moveTo>
                  <a:pt x="187435" y="106523"/>
                </a:moveTo>
                <a:lnTo>
                  <a:pt x="187435" y="112460"/>
                </a:lnTo>
                <a:lnTo>
                  <a:pt x="181499" y="112460"/>
                </a:lnTo>
                <a:lnTo>
                  <a:pt x="181499" y="106523"/>
                </a:lnTo>
                <a:close/>
                <a:moveTo>
                  <a:pt x="193684" y="106523"/>
                </a:moveTo>
                <a:lnTo>
                  <a:pt x="193684" y="112460"/>
                </a:lnTo>
                <a:lnTo>
                  <a:pt x="187749" y="112460"/>
                </a:lnTo>
                <a:lnTo>
                  <a:pt x="187749" y="106523"/>
                </a:lnTo>
                <a:close/>
                <a:moveTo>
                  <a:pt x="199931" y="106523"/>
                </a:moveTo>
                <a:lnTo>
                  <a:pt x="199931" y="112460"/>
                </a:lnTo>
                <a:lnTo>
                  <a:pt x="193996" y="112460"/>
                </a:lnTo>
                <a:lnTo>
                  <a:pt x="193996" y="106523"/>
                </a:lnTo>
                <a:close/>
                <a:moveTo>
                  <a:pt x="206180" y="106523"/>
                </a:moveTo>
                <a:lnTo>
                  <a:pt x="206180" y="112460"/>
                </a:lnTo>
                <a:lnTo>
                  <a:pt x="200244" y="112460"/>
                </a:lnTo>
                <a:lnTo>
                  <a:pt x="200244" y="106523"/>
                </a:lnTo>
                <a:close/>
                <a:moveTo>
                  <a:pt x="212427" y="106523"/>
                </a:moveTo>
                <a:lnTo>
                  <a:pt x="212427" y="112460"/>
                </a:lnTo>
                <a:lnTo>
                  <a:pt x="206491" y="112460"/>
                </a:lnTo>
                <a:lnTo>
                  <a:pt x="206491" y="106523"/>
                </a:lnTo>
                <a:close/>
                <a:moveTo>
                  <a:pt x="218674" y="106523"/>
                </a:moveTo>
                <a:lnTo>
                  <a:pt x="218674" y="112460"/>
                </a:lnTo>
                <a:lnTo>
                  <a:pt x="212739" y="112460"/>
                </a:lnTo>
                <a:lnTo>
                  <a:pt x="212739" y="106523"/>
                </a:lnTo>
                <a:close/>
                <a:moveTo>
                  <a:pt x="224921" y="106523"/>
                </a:moveTo>
                <a:lnTo>
                  <a:pt x="224921" y="112460"/>
                </a:lnTo>
                <a:lnTo>
                  <a:pt x="218987" y="112460"/>
                </a:lnTo>
                <a:lnTo>
                  <a:pt x="218987" y="106523"/>
                </a:lnTo>
                <a:close/>
                <a:moveTo>
                  <a:pt x="231170" y="106523"/>
                </a:moveTo>
                <a:lnTo>
                  <a:pt x="231170" y="112460"/>
                </a:lnTo>
                <a:lnTo>
                  <a:pt x="225234" y="112460"/>
                </a:lnTo>
                <a:lnTo>
                  <a:pt x="225234" y="106523"/>
                </a:lnTo>
                <a:close/>
                <a:moveTo>
                  <a:pt x="237417" y="106523"/>
                </a:moveTo>
                <a:lnTo>
                  <a:pt x="237417" y="112460"/>
                </a:lnTo>
                <a:lnTo>
                  <a:pt x="231481" y="112460"/>
                </a:lnTo>
                <a:lnTo>
                  <a:pt x="231481" y="106523"/>
                </a:lnTo>
                <a:close/>
                <a:moveTo>
                  <a:pt x="243664" y="106523"/>
                </a:moveTo>
                <a:lnTo>
                  <a:pt x="243664" y="112460"/>
                </a:lnTo>
                <a:lnTo>
                  <a:pt x="237729" y="112460"/>
                </a:lnTo>
                <a:lnTo>
                  <a:pt x="237729" y="106523"/>
                </a:lnTo>
                <a:close/>
                <a:moveTo>
                  <a:pt x="249911" y="106523"/>
                </a:moveTo>
                <a:lnTo>
                  <a:pt x="249911" y="112460"/>
                </a:lnTo>
                <a:lnTo>
                  <a:pt x="243977" y="112460"/>
                </a:lnTo>
                <a:lnTo>
                  <a:pt x="243977" y="106523"/>
                </a:lnTo>
                <a:close/>
                <a:moveTo>
                  <a:pt x="256161" y="106523"/>
                </a:moveTo>
                <a:lnTo>
                  <a:pt x="256161" y="112460"/>
                </a:lnTo>
                <a:lnTo>
                  <a:pt x="250225" y="112460"/>
                </a:lnTo>
                <a:lnTo>
                  <a:pt x="250225" y="106523"/>
                </a:lnTo>
                <a:close/>
                <a:moveTo>
                  <a:pt x="262409" y="106523"/>
                </a:moveTo>
                <a:lnTo>
                  <a:pt x="262409" y="112460"/>
                </a:lnTo>
                <a:lnTo>
                  <a:pt x="256474" y="112460"/>
                </a:lnTo>
                <a:lnTo>
                  <a:pt x="256474" y="106523"/>
                </a:lnTo>
                <a:close/>
                <a:moveTo>
                  <a:pt x="268656" y="106523"/>
                </a:moveTo>
                <a:lnTo>
                  <a:pt x="268656" y="112460"/>
                </a:lnTo>
                <a:lnTo>
                  <a:pt x="262721" y="112460"/>
                </a:lnTo>
                <a:lnTo>
                  <a:pt x="262721" y="106523"/>
                </a:lnTo>
                <a:close/>
                <a:moveTo>
                  <a:pt x="274904" y="106523"/>
                </a:moveTo>
                <a:lnTo>
                  <a:pt x="274904" y="112460"/>
                </a:lnTo>
                <a:lnTo>
                  <a:pt x="268968" y="112460"/>
                </a:lnTo>
                <a:lnTo>
                  <a:pt x="268968" y="106523"/>
                </a:lnTo>
                <a:close/>
                <a:moveTo>
                  <a:pt x="6251" y="112771"/>
                </a:moveTo>
                <a:lnTo>
                  <a:pt x="6251" y="118707"/>
                </a:lnTo>
                <a:lnTo>
                  <a:pt x="315" y="118707"/>
                </a:lnTo>
                <a:lnTo>
                  <a:pt x="315" y="112771"/>
                </a:lnTo>
                <a:close/>
                <a:moveTo>
                  <a:pt x="12498" y="112771"/>
                </a:moveTo>
                <a:lnTo>
                  <a:pt x="12498" y="118707"/>
                </a:lnTo>
                <a:lnTo>
                  <a:pt x="6562" y="118707"/>
                </a:lnTo>
                <a:lnTo>
                  <a:pt x="6562" y="112771"/>
                </a:lnTo>
                <a:close/>
                <a:moveTo>
                  <a:pt x="18745" y="112771"/>
                </a:moveTo>
                <a:lnTo>
                  <a:pt x="18745" y="118707"/>
                </a:lnTo>
                <a:lnTo>
                  <a:pt x="12810" y="118707"/>
                </a:lnTo>
                <a:lnTo>
                  <a:pt x="12810" y="112771"/>
                </a:lnTo>
                <a:close/>
                <a:moveTo>
                  <a:pt x="24992" y="112771"/>
                </a:moveTo>
                <a:lnTo>
                  <a:pt x="24992" y="118707"/>
                </a:lnTo>
                <a:lnTo>
                  <a:pt x="19058" y="118707"/>
                </a:lnTo>
                <a:lnTo>
                  <a:pt x="19058" y="112771"/>
                </a:lnTo>
                <a:close/>
                <a:moveTo>
                  <a:pt x="31242" y="112771"/>
                </a:moveTo>
                <a:lnTo>
                  <a:pt x="31242" y="118707"/>
                </a:lnTo>
                <a:lnTo>
                  <a:pt x="25305" y="118707"/>
                </a:lnTo>
                <a:lnTo>
                  <a:pt x="25305" y="112771"/>
                </a:lnTo>
                <a:close/>
                <a:moveTo>
                  <a:pt x="37489" y="112771"/>
                </a:moveTo>
                <a:lnTo>
                  <a:pt x="37489" y="118707"/>
                </a:lnTo>
                <a:lnTo>
                  <a:pt x="31553" y="118707"/>
                </a:lnTo>
                <a:lnTo>
                  <a:pt x="31553" y="112771"/>
                </a:lnTo>
                <a:close/>
                <a:moveTo>
                  <a:pt x="43737" y="112771"/>
                </a:moveTo>
                <a:lnTo>
                  <a:pt x="43737" y="118707"/>
                </a:lnTo>
                <a:lnTo>
                  <a:pt x="37802" y="118707"/>
                </a:lnTo>
                <a:lnTo>
                  <a:pt x="37802" y="112771"/>
                </a:lnTo>
                <a:close/>
                <a:moveTo>
                  <a:pt x="49985" y="112771"/>
                </a:moveTo>
                <a:lnTo>
                  <a:pt x="49985" y="118707"/>
                </a:lnTo>
                <a:lnTo>
                  <a:pt x="44049" y="118707"/>
                </a:lnTo>
                <a:lnTo>
                  <a:pt x="44049" y="112771"/>
                </a:lnTo>
                <a:close/>
                <a:moveTo>
                  <a:pt x="56232" y="112771"/>
                </a:moveTo>
                <a:lnTo>
                  <a:pt x="56232" y="118707"/>
                </a:lnTo>
                <a:lnTo>
                  <a:pt x="50296" y="118707"/>
                </a:lnTo>
                <a:lnTo>
                  <a:pt x="50296" y="112771"/>
                </a:lnTo>
                <a:close/>
                <a:moveTo>
                  <a:pt x="62480" y="112771"/>
                </a:moveTo>
                <a:lnTo>
                  <a:pt x="62480" y="118707"/>
                </a:lnTo>
                <a:lnTo>
                  <a:pt x="56545" y="118707"/>
                </a:lnTo>
                <a:lnTo>
                  <a:pt x="56545" y="112771"/>
                </a:lnTo>
                <a:close/>
                <a:moveTo>
                  <a:pt x="68727" y="112771"/>
                </a:moveTo>
                <a:lnTo>
                  <a:pt x="68727" y="118707"/>
                </a:lnTo>
                <a:lnTo>
                  <a:pt x="62792" y="118707"/>
                </a:lnTo>
                <a:lnTo>
                  <a:pt x="62792" y="112771"/>
                </a:lnTo>
                <a:close/>
                <a:moveTo>
                  <a:pt x="74975" y="112771"/>
                </a:moveTo>
                <a:lnTo>
                  <a:pt x="74975" y="118707"/>
                </a:lnTo>
                <a:lnTo>
                  <a:pt x="69039" y="118707"/>
                </a:lnTo>
                <a:lnTo>
                  <a:pt x="69039" y="112771"/>
                </a:lnTo>
                <a:close/>
                <a:moveTo>
                  <a:pt x="81223" y="112771"/>
                </a:moveTo>
                <a:lnTo>
                  <a:pt x="81223" y="118707"/>
                </a:lnTo>
                <a:lnTo>
                  <a:pt x="75286" y="118707"/>
                </a:lnTo>
                <a:lnTo>
                  <a:pt x="75286" y="112771"/>
                </a:lnTo>
                <a:close/>
                <a:moveTo>
                  <a:pt x="87470" y="112771"/>
                </a:moveTo>
                <a:lnTo>
                  <a:pt x="87470" y="118707"/>
                </a:lnTo>
                <a:lnTo>
                  <a:pt x="81535" y="118707"/>
                </a:lnTo>
                <a:lnTo>
                  <a:pt x="81535" y="112771"/>
                </a:lnTo>
                <a:close/>
                <a:moveTo>
                  <a:pt x="93718" y="112771"/>
                </a:moveTo>
                <a:lnTo>
                  <a:pt x="93718" y="118707"/>
                </a:lnTo>
                <a:lnTo>
                  <a:pt x="87784" y="118707"/>
                </a:lnTo>
                <a:lnTo>
                  <a:pt x="87784" y="112771"/>
                </a:lnTo>
                <a:close/>
                <a:moveTo>
                  <a:pt x="99967" y="112771"/>
                </a:moveTo>
                <a:lnTo>
                  <a:pt x="99967" y="118707"/>
                </a:lnTo>
                <a:lnTo>
                  <a:pt x="94031" y="118707"/>
                </a:lnTo>
                <a:lnTo>
                  <a:pt x="94031" y="112771"/>
                </a:lnTo>
                <a:close/>
                <a:moveTo>
                  <a:pt x="106214" y="112771"/>
                </a:moveTo>
                <a:lnTo>
                  <a:pt x="106214" y="118707"/>
                </a:lnTo>
                <a:lnTo>
                  <a:pt x="100278" y="118707"/>
                </a:lnTo>
                <a:lnTo>
                  <a:pt x="100278" y="112771"/>
                </a:lnTo>
                <a:close/>
                <a:moveTo>
                  <a:pt x="112461" y="112771"/>
                </a:moveTo>
                <a:lnTo>
                  <a:pt x="112461" y="118707"/>
                </a:lnTo>
                <a:lnTo>
                  <a:pt x="106527" y="118707"/>
                </a:lnTo>
                <a:lnTo>
                  <a:pt x="106527" y="112771"/>
                </a:lnTo>
                <a:close/>
                <a:moveTo>
                  <a:pt x="118710" y="112771"/>
                </a:moveTo>
                <a:lnTo>
                  <a:pt x="118710" y="118707"/>
                </a:lnTo>
                <a:lnTo>
                  <a:pt x="112774" y="118707"/>
                </a:lnTo>
                <a:lnTo>
                  <a:pt x="112774" y="112771"/>
                </a:lnTo>
                <a:close/>
                <a:moveTo>
                  <a:pt x="124957" y="112771"/>
                </a:moveTo>
                <a:lnTo>
                  <a:pt x="124957" y="118707"/>
                </a:lnTo>
                <a:lnTo>
                  <a:pt x="119021" y="118707"/>
                </a:lnTo>
                <a:lnTo>
                  <a:pt x="119021" y="112771"/>
                </a:lnTo>
                <a:close/>
                <a:moveTo>
                  <a:pt x="131204" y="112771"/>
                </a:moveTo>
                <a:lnTo>
                  <a:pt x="131204" y="118707"/>
                </a:lnTo>
                <a:lnTo>
                  <a:pt x="125270" y="118707"/>
                </a:lnTo>
                <a:lnTo>
                  <a:pt x="125270" y="112771"/>
                </a:lnTo>
                <a:close/>
                <a:moveTo>
                  <a:pt x="137451" y="112771"/>
                </a:moveTo>
                <a:lnTo>
                  <a:pt x="137451" y="118707"/>
                </a:lnTo>
                <a:lnTo>
                  <a:pt x="131517" y="118707"/>
                </a:lnTo>
                <a:lnTo>
                  <a:pt x="131517" y="112771"/>
                </a:lnTo>
                <a:close/>
                <a:moveTo>
                  <a:pt x="143702" y="112771"/>
                </a:moveTo>
                <a:lnTo>
                  <a:pt x="143702" y="118707"/>
                </a:lnTo>
                <a:lnTo>
                  <a:pt x="137766" y="118707"/>
                </a:lnTo>
                <a:lnTo>
                  <a:pt x="137766" y="112771"/>
                </a:lnTo>
                <a:close/>
                <a:moveTo>
                  <a:pt x="149949" y="112771"/>
                </a:moveTo>
                <a:lnTo>
                  <a:pt x="149949" y="118707"/>
                </a:lnTo>
                <a:lnTo>
                  <a:pt x="144015" y="118707"/>
                </a:lnTo>
                <a:lnTo>
                  <a:pt x="144015" y="112771"/>
                </a:lnTo>
                <a:close/>
                <a:moveTo>
                  <a:pt x="156196" y="112771"/>
                </a:moveTo>
                <a:lnTo>
                  <a:pt x="156196" y="118707"/>
                </a:lnTo>
                <a:lnTo>
                  <a:pt x="150262" y="118707"/>
                </a:lnTo>
                <a:lnTo>
                  <a:pt x="150262" y="112771"/>
                </a:lnTo>
                <a:close/>
                <a:moveTo>
                  <a:pt x="162445" y="112771"/>
                </a:moveTo>
                <a:lnTo>
                  <a:pt x="162445" y="118707"/>
                </a:lnTo>
                <a:lnTo>
                  <a:pt x="156509" y="118707"/>
                </a:lnTo>
                <a:lnTo>
                  <a:pt x="156509" y="112771"/>
                </a:lnTo>
                <a:close/>
                <a:moveTo>
                  <a:pt x="168692" y="112771"/>
                </a:moveTo>
                <a:lnTo>
                  <a:pt x="168692" y="118707"/>
                </a:lnTo>
                <a:lnTo>
                  <a:pt x="162756" y="118707"/>
                </a:lnTo>
                <a:lnTo>
                  <a:pt x="162756" y="112771"/>
                </a:lnTo>
                <a:close/>
                <a:moveTo>
                  <a:pt x="174939" y="112771"/>
                </a:moveTo>
                <a:lnTo>
                  <a:pt x="174939" y="118707"/>
                </a:lnTo>
                <a:lnTo>
                  <a:pt x="169005" y="118707"/>
                </a:lnTo>
                <a:lnTo>
                  <a:pt x="169005" y="112771"/>
                </a:lnTo>
                <a:close/>
                <a:moveTo>
                  <a:pt x="181186" y="112771"/>
                </a:moveTo>
                <a:lnTo>
                  <a:pt x="181186" y="118707"/>
                </a:lnTo>
                <a:lnTo>
                  <a:pt x="175252" y="118707"/>
                </a:lnTo>
                <a:lnTo>
                  <a:pt x="175252" y="112771"/>
                </a:lnTo>
                <a:close/>
                <a:moveTo>
                  <a:pt x="187435" y="112771"/>
                </a:moveTo>
                <a:lnTo>
                  <a:pt x="187435" y="118707"/>
                </a:lnTo>
                <a:lnTo>
                  <a:pt x="181499" y="118707"/>
                </a:lnTo>
                <a:lnTo>
                  <a:pt x="181499" y="112771"/>
                </a:lnTo>
                <a:close/>
                <a:moveTo>
                  <a:pt x="193684" y="112771"/>
                </a:moveTo>
                <a:lnTo>
                  <a:pt x="193684" y="118707"/>
                </a:lnTo>
                <a:lnTo>
                  <a:pt x="187749" y="118707"/>
                </a:lnTo>
                <a:lnTo>
                  <a:pt x="187749" y="112771"/>
                </a:lnTo>
                <a:close/>
                <a:moveTo>
                  <a:pt x="199931" y="112771"/>
                </a:moveTo>
                <a:lnTo>
                  <a:pt x="199931" y="118707"/>
                </a:lnTo>
                <a:lnTo>
                  <a:pt x="193996" y="118707"/>
                </a:lnTo>
                <a:lnTo>
                  <a:pt x="193996" y="112771"/>
                </a:lnTo>
                <a:close/>
                <a:moveTo>
                  <a:pt x="206180" y="112771"/>
                </a:moveTo>
                <a:lnTo>
                  <a:pt x="206180" y="118707"/>
                </a:lnTo>
                <a:lnTo>
                  <a:pt x="200244" y="118707"/>
                </a:lnTo>
                <a:lnTo>
                  <a:pt x="200244" y="112771"/>
                </a:lnTo>
                <a:close/>
                <a:moveTo>
                  <a:pt x="212427" y="112771"/>
                </a:moveTo>
                <a:lnTo>
                  <a:pt x="212427" y="118707"/>
                </a:lnTo>
                <a:lnTo>
                  <a:pt x="206491" y="118707"/>
                </a:lnTo>
                <a:lnTo>
                  <a:pt x="206491" y="112771"/>
                </a:lnTo>
                <a:close/>
                <a:moveTo>
                  <a:pt x="218674" y="112771"/>
                </a:moveTo>
                <a:lnTo>
                  <a:pt x="218674" y="118707"/>
                </a:lnTo>
                <a:lnTo>
                  <a:pt x="212739" y="118707"/>
                </a:lnTo>
                <a:lnTo>
                  <a:pt x="212739" y="112771"/>
                </a:lnTo>
                <a:close/>
                <a:moveTo>
                  <a:pt x="224921" y="112771"/>
                </a:moveTo>
                <a:lnTo>
                  <a:pt x="224921" y="118707"/>
                </a:lnTo>
                <a:lnTo>
                  <a:pt x="218987" y="118707"/>
                </a:lnTo>
                <a:lnTo>
                  <a:pt x="218987" y="112771"/>
                </a:lnTo>
                <a:close/>
                <a:moveTo>
                  <a:pt x="231170" y="112771"/>
                </a:moveTo>
                <a:lnTo>
                  <a:pt x="231170" y="118707"/>
                </a:lnTo>
                <a:lnTo>
                  <a:pt x="225234" y="118707"/>
                </a:lnTo>
                <a:lnTo>
                  <a:pt x="225234" y="112771"/>
                </a:lnTo>
                <a:close/>
                <a:moveTo>
                  <a:pt x="237417" y="112771"/>
                </a:moveTo>
                <a:lnTo>
                  <a:pt x="237417" y="118707"/>
                </a:lnTo>
                <a:lnTo>
                  <a:pt x="231481" y="118707"/>
                </a:lnTo>
                <a:lnTo>
                  <a:pt x="231481" y="112771"/>
                </a:lnTo>
                <a:close/>
                <a:moveTo>
                  <a:pt x="243664" y="112771"/>
                </a:moveTo>
                <a:lnTo>
                  <a:pt x="243664" y="118707"/>
                </a:lnTo>
                <a:lnTo>
                  <a:pt x="237729" y="118707"/>
                </a:lnTo>
                <a:lnTo>
                  <a:pt x="237729" y="112771"/>
                </a:lnTo>
                <a:close/>
                <a:moveTo>
                  <a:pt x="249911" y="112771"/>
                </a:moveTo>
                <a:lnTo>
                  <a:pt x="249911" y="118707"/>
                </a:lnTo>
                <a:lnTo>
                  <a:pt x="243977" y="118707"/>
                </a:lnTo>
                <a:lnTo>
                  <a:pt x="243977" y="112771"/>
                </a:lnTo>
                <a:close/>
                <a:moveTo>
                  <a:pt x="256161" y="112771"/>
                </a:moveTo>
                <a:lnTo>
                  <a:pt x="256161" y="118707"/>
                </a:lnTo>
                <a:lnTo>
                  <a:pt x="250225" y="118707"/>
                </a:lnTo>
                <a:lnTo>
                  <a:pt x="250225" y="112771"/>
                </a:lnTo>
                <a:close/>
                <a:moveTo>
                  <a:pt x="262409" y="112771"/>
                </a:moveTo>
                <a:lnTo>
                  <a:pt x="262409" y="118707"/>
                </a:lnTo>
                <a:lnTo>
                  <a:pt x="256474" y="118707"/>
                </a:lnTo>
                <a:lnTo>
                  <a:pt x="256474" y="112771"/>
                </a:lnTo>
                <a:close/>
                <a:moveTo>
                  <a:pt x="268656" y="112771"/>
                </a:moveTo>
                <a:lnTo>
                  <a:pt x="268656" y="118707"/>
                </a:lnTo>
                <a:lnTo>
                  <a:pt x="262721" y="118707"/>
                </a:lnTo>
                <a:lnTo>
                  <a:pt x="262721" y="112771"/>
                </a:lnTo>
                <a:close/>
                <a:moveTo>
                  <a:pt x="274904" y="112771"/>
                </a:moveTo>
                <a:lnTo>
                  <a:pt x="274904" y="118707"/>
                </a:lnTo>
                <a:lnTo>
                  <a:pt x="268968" y="118707"/>
                </a:lnTo>
                <a:lnTo>
                  <a:pt x="268968" y="112771"/>
                </a:lnTo>
                <a:close/>
                <a:moveTo>
                  <a:pt x="6251" y="119019"/>
                </a:moveTo>
                <a:lnTo>
                  <a:pt x="6251" y="124954"/>
                </a:lnTo>
                <a:lnTo>
                  <a:pt x="315" y="124954"/>
                </a:lnTo>
                <a:lnTo>
                  <a:pt x="315" y="119019"/>
                </a:lnTo>
                <a:close/>
                <a:moveTo>
                  <a:pt x="12498" y="119019"/>
                </a:moveTo>
                <a:lnTo>
                  <a:pt x="12498" y="124954"/>
                </a:lnTo>
                <a:lnTo>
                  <a:pt x="6562" y="124954"/>
                </a:lnTo>
                <a:lnTo>
                  <a:pt x="6562" y="119019"/>
                </a:lnTo>
                <a:close/>
                <a:moveTo>
                  <a:pt x="18745" y="119019"/>
                </a:moveTo>
                <a:lnTo>
                  <a:pt x="18745" y="124954"/>
                </a:lnTo>
                <a:lnTo>
                  <a:pt x="12810" y="124954"/>
                </a:lnTo>
                <a:lnTo>
                  <a:pt x="12810" y="119019"/>
                </a:lnTo>
                <a:close/>
                <a:moveTo>
                  <a:pt x="24992" y="119019"/>
                </a:moveTo>
                <a:lnTo>
                  <a:pt x="24992" y="124954"/>
                </a:lnTo>
                <a:lnTo>
                  <a:pt x="19058" y="124954"/>
                </a:lnTo>
                <a:lnTo>
                  <a:pt x="19058" y="119019"/>
                </a:lnTo>
                <a:close/>
                <a:moveTo>
                  <a:pt x="31242" y="119019"/>
                </a:moveTo>
                <a:lnTo>
                  <a:pt x="31242" y="124954"/>
                </a:lnTo>
                <a:lnTo>
                  <a:pt x="25305" y="124954"/>
                </a:lnTo>
                <a:lnTo>
                  <a:pt x="25305" y="119019"/>
                </a:lnTo>
                <a:close/>
                <a:moveTo>
                  <a:pt x="37489" y="119019"/>
                </a:moveTo>
                <a:lnTo>
                  <a:pt x="37489" y="124954"/>
                </a:lnTo>
                <a:lnTo>
                  <a:pt x="31553" y="124954"/>
                </a:lnTo>
                <a:lnTo>
                  <a:pt x="31553" y="119019"/>
                </a:lnTo>
                <a:close/>
                <a:moveTo>
                  <a:pt x="43737" y="119019"/>
                </a:moveTo>
                <a:lnTo>
                  <a:pt x="43737" y="124954"/>
                </a:lnTo>
                <a:lnTo>
                  <a:pt x="37802" y="124954"/>
                </a:lnTo>
                <a:lnTo>
                  <a:pt x="37802" y="119019"/>
                </a:lnTo>
                <a:close/>
                <a:moveTo>
                  <a:pt x="49985" y="119019"/>
                </a:moveTo>
                <a:lnTo>
                  <a:pt x="49985" y="124954"/>
                </a:lnTo>
                <a:lnTo>
                  <a:pt x="44049" y="124954"/>
                </a:lnTo>
                <a:lnTo>
                  <a:pt x="44049" y="119019"/>
                </a:lnTo>
                <a:close/>
                <a:moveTo>
                  <a:pt x="56232" y="119019"/>
                </a:moveTo>
                <a:lnTo>
                  <a:pt x="56232" y="124954"/>
                </a:lnTo>
                <a:lnTo>
                  <a:pt x="50296" y="124954"/>
                </a:lnTo>
                <a:lnTo>
                  <a:pt x="50296" y="119019"/>
                </a:lnTo>
                <a:close/>
                <a:moveTo>
                  <a:pt x="62480" y="119019"/>
                </a:moveTo>
                <a:lnTo>
                  <a:pt x="62480" y="124954"/>
                </a:lnTo>
                <a:lnTo>
                  <a:pt x="56545" y="124954"/>
                </a:lnTo>
                <a:lnTo>
                  <a:pt x="56545" y="119019"/>
                </a:lnTo>
                <a:close/>
                <a:moveTo>
                  <a:pt x="68727" y="119019"/>
                </a:moveTo>
                <a:lnTo>
                  <a:pt x="68727" y="124954"/>
                </a:lnTo>
                <a:lnTo>
                  <a:pt x="62792" y="124954"/>
                </a:lnTo>
                <a:lnTo>
                  <a:pt x="62792" y="119019"/>
                </a:lnTo>
                <a:close/>
                <a:moveTo>
                  <a:pt x="74975" y="119019"/>
                </a:moveTo>
                <a:lnTo>
                  <a:pt x="74975" y="124954"/>
                </a:lnTo>
                <a:lnTo>
                  <a:pt x="69039" y="124954"/>
                </a:lnTo>
                <a:lnTo>
                  <a:pt x="69039" y="119019"/>
                </a:lnTo>
                <a:close/>
                <a:moveTo>
                  <a:pt x="81223" y="119019"/>
                </a:moveTo>
                <a:lnTo>
                  <a:pt x="81223" y="124954"/>
                </a:lnTo>
                <a:lnTo>
                  <a:pt x="75286" y="124954"/>
                </a:lnTo>
                <a:lnTo>
                  <a:pt x="75286" y="119019"/>
                </a:lnTo>
                <a:close/>
                <a:moveTo>
                  <a:pt x="87470" y="119019"/>
                </a:moveTo>
                <a:lnTo>
                  <a:pt x="87470" y="124954"/>
                </a:lnTo>
                <a:lnTo>
                  <a:pt x="81535" y="124954"/>
                </a:lnTo>
                <a:lnTo>
                  <a:pt x="81535" y="119019"/>
                </a:lnTo>
                <a:close/>
                <a:moveTo>
                  <a:pt x="93718" y="119019"/>
                </a:moveTo>
                <a:lnTo>
                  <a:pt x="93718" y="124954"/>
                </a:lnTo>
                <a:lnTo>
                  <a:pt x="87784" y="124954"/>
                </a:lnTo>
                <a:lnTo>
                  <a:pt x="87784" y="119019"/>
                </a:lnTo>
                <a:close/>
                <a:moveTo>
                  <a:pt x="99967" y="119019"/>
                </a:moveTo>
                <a:lnTo>
                  <a:pt x="99967" y="124954"/>
                </a:lnTo>
                <a:lnTo>
                  <a:pt x="94031" y="124954"/>
                </a:lnTo>
                <a:lnTo>
                  <a:pt x="94031" y="119019"/>
                </a:lnTo>
                <a:close/>
                <a:moveTo>
                  <a:pt x="106214" y="119019"/>
                </a:moveTo>
                <a:lnTo>
                  <a:pt x="106214" y="124954"/>
                </a:lnTo>
                <a:lnTo>
                  <a:pt x="100278" y="124954"/>
                </a:lnTo>
                <a:lnTo>
                  <a:pt x="100278" y="119019"/>
                </a:lnTo>
                <a:close/>
                <a:moveTo>
                  <a:pt x="112461" y="119019"/>
                </a:moveTo>
                <a:lnTo>
                  <a:pt x="112461" y="124954"/>
                </a:lnTo>
                <a:lnTo>
                  <a:pt x="106527" y="124954"/>
                </a:lnTo>
                <a:lnTo>
                  <a:pt x="106527" y="119019"/>
                </a:lnTo>
                <a:close/>
                <a:moveTo>
                  <a:pt x="118710" y="119019"/>
                </a:moveTo>
                <a:lnTo>
                  <a:pt x="118710" y="124954"/>
                </a:lnTo>
                <a:lnTo>
                  <a:pt x="112774" y="124954"/>
                </a:lnTo>
                <a:lnTo>
                  <a:pt x="112774" y="119019"/>
                </a:lnTo>
                <a:close/>
                <a:moveTo>
                  <a:pt x="124957" y="119019"/>
                </a:moveTo>
                <a:lnTo>
                  <a:pt x="124957" y="124954"/>
                </a:lnTo>
                <a:lnTo>
                  <a:pt x="119021" y="124954"/>
                </a:lnTo>
                <a:lnTo>
                  <a:pt x="119021" y="119019"/>
                </a:lnTo>
                <a:close/>
                <a:moveTo>
                  <a:pt x="131204" y="119019"/>
                </a:moveTo>
                <a:lnTo>
                  <a:pt x="131204" y="124954"/>
                </a:lnTo>
                <a:lnTo>
                  <a:pt x="125270" y="124954"/>
                </a:lnTo>
                <a:lnTo>
                  <a:pt x="125270" y="119019"/>
                </a:lnTo>
                <a:close/>
                <a:moveTo>
                  <a:pt x="137451" y="119019"/>
                </a:moveTo>
                <a:lnTo>
                  <a:pt x="137451" y="124954"/>
                </a:lnTo>
                <a:lnTo>
                  <a:pt x="131517" y="124954"/>
                </a:lnTo>
                <a:lnTo>
                  <a:pt x="131517" y="119019"/>
                </a:lnTo>
                <a:close/>
                <a:moveTo>
                  <a:pt x="143702" y="119019"/>
                </a:moveTo>
                <a:lnTo>
                  <a:pt x="143702" y="124954"/>
                </a:lnTo>
                <a:lnTo>
                  <a:pt x="137766" y="124954"/>
                </a:lnTo>
                <a:lnTo>
                  <a:pt x="137766" y="119019"/>
                </a:lnTo>
                <a:close/>
                <a:moveTo>
                  <a:pt x="149949" y="119019"/>
                </a:moveTo>
                <a:lnTo>
                  <a:pt x="149949" y="124954"/>
                </a:lnTo>
                <a:lnTo>
                  <a:pt x="144015" y="124954"/>
                </a:lnTo>
                <a:lnTo>
                  <a:pt x="144015" y="119019"/>
                </a:lnTo>
                <a:close/>
                <a:moveTo>
                  <a:pt x="156196" y="119019"/>
                </a:moveTo>
                <a:lnTo>
                  <a:pt x="156196" y="124954"/>
                </a:lnTo>
                <a:lnTo>
                  <a:pt x="150262" y="124954"/>
                </a:lnTo>
                <a:lnTo>
                  <a:pt x="150262" y="119019"/>
                </a:lnTo>
                <a:close/>
                <a:moveTo>
                  <a:pt x="162445" y="119019"/>
                </a:moveTo>
                <a:lnTo>
                  <a:pt x="162445" y="124954"/>
                </a:lnTo>
                <a:lnTo>
                  <a:pt x="156509" y="124954"/>
                </a:lnTo>
                <a:lnTo>
                  <a:pt x="156509" y="119019"/>
                </a:lnTo>
                <a:close/>
                <a:moveTo>
                  <a:pt x="168692" y="119019"/>
                </a:moveTo>
                <a:lnTo>
                  <a:pt x="168692" y="124954"/>
                </a:lnTo>
                <a:lnTo>
                  <a:pt x="162756" y="124954"/>
                </a:lnTo>
                <a:lnTo>
                  <a:pt x="162756" y="119019"/>
                </a:lnTo>
                <a:close/>
                <a:moveTo>
                  <a:pt x="174939" y="119019"/>
                </a:moveTo>
                <a:lnTo>
                  <a:pt x="174939" y="124954"/>
                </a:lnTo>
                <a:lnTo>
                  <a:pt x="169005" y="124954"/>
                </a:lnTo>
                <a:lnTo>
                  <a:pt x="169005" y="119019"/>
                </a:lnTo>
                <a:close/>
                <a:moveTo>
                  <a:pt x="181186" y="119019"/>
                </a:moveTo>
                <a:lnTo>
                  <a:pt x="181186" y="124954"/>
                </a:lnTo>
                <a:lnTo>
                  <a:pt x="175252" y="124954"/>
                </a:lnTo>
                <a:lnTo>
                  <a:pt x="175252" y="119019"/>
                </a:lnTo>
                <a:close/>
                <a:moveTo>
                  <a:pt x="187435" y="119019"/>
                </a:moveTo>
                <a:lnTo>
                  <a:pt x="187435" y="124954"/>
                </a:lnTo>
                <a:lnTo>
                  <a:pt x="181499" y="124954"/>
                </a:lnTo>
                <a:lnTo>
                  <a:pt x="181499" y="119019"/>
                </a:lnTo>
                <a:close/>
                <a:moveTo>
                  <a:pt x="193684" y="119019"/>
                </a:moveTo>
                <a:lnTo>
                  <a:pt x="193684" y="124954"/>
                </a:lnTo>
                <a:lnTo>
                  <a:pt x="187749" y="124954"/>
                </a:lnTo>
                <a:lnTo>
                  <a:pt x="187749" y="119019"/>
                </a:lnTo>
                <a:close/>
                <a:moveTo>
                  <a:pt x="199931" y="119019"/>
                </a:moveTo>
                <a:lnTo>
                  <a:pt x="199931" y="124954"/>
                </a:lnTo>
                <a:lnTo>
                  <a:pt x="193996" y="124954"/>
                </a:lnTo>
                <a:lnTo>
                  <a:pt x="193996" y="119019"/>
                </a:lnTo>
                <a:close/>
                <a:moveTo>
                  <a:pt x="206180" y="119019"/>
                </a:moveTo>
                <a:lnTo>
                  <a:pt x="206180" y="124954"/>
                </a:lnTo>
                <a:lnTo>
                  <a:pt x="200244" y="124954"/>
                </a:lnTo>
                <a:lnTo>
                  <a:pt x="200244" y="119019"/>
                </a:lnTo>
                <a:close/>
                <a:moveTo>
                  <a:pt x="212427" y="119019"/>
                </a:moveTo>
                <a:lnTo>
                  <a:pt x="212427" y="124954"/>
                </a:lnTo>
                <a:lnTo>
                  <a:pt x="206491" y="124954"/>
                </a:lnTo>
                <a:lnTo>
                  <a:pt x="206491" y="119019"/>
                </a:lnTo>
                <a:close/>
                <a:moveTo>
                  <a:pt x="218674" y="119019"/>
                </a:moveTo>
                <a:lnTo>
                  <a:pt x="218674" y="124954"/>
                </a:lnTo>
                <a:lnTo>
                  <a:pt x="212739" y="124954"/>
                </a:lnTo>
                <a:lnTo>
                  <a:pt x="212739" y="119019"/>
                </a:lnTo>
                <a:close/>
                <a:moveTo>
                  <a:pt x="224921" y="119019"/>
                </a:moveTo>
                <a:lnTo>
                  <a:pt x="224921" y="124954"/>
                </a:lnTo>
                <a:lnTo>
                  <a:pt x="218987" y="124954"/>
                </a:lnTo>
                <a:lnTo>
                  <a:pt x="218987" y="119019"/>
                </a:lnTo>
                <a:close/>
                <a:moveTo>
                  <a:pt x="231170" y="119019"/>
                </a:moveTo>
                <a:lnTo>
                  <a:pt x="231170" y="124954"/>
                </a:lnTo>
                <a:lnTo>
                  <a:pt x="225234" y="124954"/>
                </a:lnTo>
                <a:lnTo>
                  <a:pt x="225234" y="119019"/>
                </a:lnTo>
                <a:close/>
                <a:moveTo>
                  <a:pt x="237417" y="119019"/>
                </a:moveTo>
                <a:lnTo>
                  <a:pt x="237417" y="124954"/>
                </a:lnTo>
                <a:lnTo>
                  <a:pt x="231481" y="124954"/>
                </a:lnTo>
                <a:lnTo>
                  <a:pt x="231481" y="119019"/>
                </a:lnTo>
                <a:close/>
                <a:moveTo>
                  <a:pt x="243664" y="119019"/>
                </a:moveTo>
                <a:lnTo>
                  <a:pt x="243664" y="124954"/>
                </a:lnTo>
                <a:lnTo>
                  <a:pt x="237729" y="124954"/>
                </a:lnTo>
                <a:lnTo>
                  <a:pt x="237729" y="119019"/>
                </a:lnTo>
                <a:close/>
                <a:moveTo>
                  <a:pt x="249911" y="119019"/>
                </a:moveTo>
                <a:lnTo>
                  <a:pt x="249911" y="124954"/>
                </a:lnTo>
                <a:lnTo>
                  <a:pt x="243977" y="124954"/>
                </a:lnTo>
                <a:lnTo>
                  <a:pt x="243977" y="119019"/>
                </a:lnTo>
                <a:close/>
                <a:moveTo>
                  <a:pt x="256161" y="119019"/>
                </a:moveTo>
                <a:lnTo>
                  <a:pt x="256161" y="124954"/>
                </a:lnTo>
                <a:lnTo>
                  <a:pt x="250225" y="124954"/>
                </a:lnTo>
                <a:lnTo>
                  <a:pt x="250225" y="119019"/>
                </a:lnTo>
                <a:close/>
                <a:moveTo>
                  <a:pt x="262409" y="119019"/>
                </a:moveTo>
                <a:lnTo>
                  <a:pt x="262409" y="124954"/>
                </a:lnTo>
                <a:lnTo>
                  <a:pt x="256474" y="124954"/>
                </a:lnTo>
                <a:lnTo>
                  <a:pt x="256474" y="119019"/>
                </a:lnTo>
                <a:close/>
                <a:moveTo>
                  <a:pt x="268656" y="119019"/>
                </a:moveTo>
                <a:lnTo>
                  <a:pt x="268656" y="124954"/>
                </a:lnTo>
                <a:lnTo>
                  <a:pt x="262721" y="124954"/>
                </a:lnTo>
                <a:lnTo>
                  <a:pt x="262721" y="119019"/>
                </a:lnTo>
                <a:close/>
                <a:moveTo>
                  <a:pt x="274904" y="119019"/>
                </a:moveTo>
                <a:lnTo>
                  <a:pt x="274904" y="124954"/>
                </a:lnTo>
                <a:lnTo>
                  <a:pt x="268968" y="124954"/>
                </a:lnTo>
                <a:lnTo>
                  <a:pt x="268968" y="119019"/>
                </a:lnTo>
                <a:close/>
                <a:moveTo>
                  <a:pt x="6251" y="125266"/>
                </a:moveTo>
                <a:lnTo>
                  <a:pt x="6251" y="131201"/>
                </a:lnTo>
                <a:lnTo>
                  <a:pt x="315" y="131201"/>
                </a:lnTo>
                <a:lnTo>
                  <a:pt x="315" y="125266"/>
                </a:lnTo>
                <a:close/>
                <a:moveTo>
                  <a:pt x="12498" y="125266"/>
                </a:moveTo>
                <a:lnTo>
                  <a:pt x="12498" y="131201"/>
                </a:lnTo>
                <a:lnTo>
                  <a:pt x="6562" y="131201"/>
                </a:lnTo>
                <a:lnTo>
                  <a:pt x="6562" y="125266"/>
                </a:lnTo>
                <a:close/>
                <a:moveTo>
                  <a:pt x="18745" y="125266"/>
                </a:moveTo>
                <a:lnTo>
                  <a:pt x="18745" y="131201"/>
                </a:lnTo>
                <a:lnTo>
                  <a:pt x="12810" y="131201"/>
                </a:lnTo>
                <a:lnTo>
                  <a:pt x="12810" y="125266"/>
                </a:lnTo>
                <a:close/>
                <a:moveTo>
                  <a:pt x="24992" y="125266"/>
                </a:moveTo>
                <a:lnTo>
                  <a:pt x="24992" y="131201"/>
                </a:lnTo>
                <a:lnTo>
                  <a:pt x="19058" y="131201"/>
                </a:lnTo>
                <a:lnTo>
                  <a:pt x="19058" y="125266"/>
                </a:lnTo>
                <a:close/>
                <a:moveTo>
                  <a:pt x="31242" y="125266"/>
                </a:moveTo>
                <a:lnTo>
                  <a:pt x="31242" y="131201"/>
                </a:lnTo>
                <a:lnTo>
                  <a:pt x="25305" y="131201"/>
                </a:lnTo>
                <a:lnTo>
                  <a:pt x="25305" y="125266"/>
                </a:lnTo>
                <a:close/>
                <a:moveTo>
                  <a:pt x="37489" y="125266"/>
                </a:moveTo>
                <a:lnTo>
                  <a:pt x="37489" y="131201"/>
                </a:lnTo>
                <a:lnTo>
                  <a:pt x="31553" y="131201"/>
                </a:lnTo>
                <a:lnTo>
                  <a:pt x="31553" y="125266"/>
                </a:lnTo>
                <a:close/>
                <a:moveTo>
                  <a:pt x="43737" y="125266"/>
                </a:moveTo>
                <a:lnTo>
                  <a:pt x="43737" y="131201"/>
                </a:lnTo>
                <a:lnTo>
                  <a:pt x="37802" y="131201"/>
                </a:lnTo>
                <a:lnTo>
                  <a:pt x="37802" y="125266"/>
                </a:lnTo>
                <a:close/>
                <a:moveTo>
                  <a:pt x="49985" y="125266"/>
                </a:moveTo>
                <a:lnTo>
                  <a:pt x="49985" y="131201"/>
                </a:lnTo>
                <a:lnTo>
                  <a:pt x="44049" y="131201"/>
                </a:lnTo>
                <a:lnTo>
                  <a:pt x="44049" y="125266"/>
                </a:lnTo>
                <a:close/>
                <a:moveTo>
                  <a:pt x="56232" y="125266"/>
                </a:moveTo>
                <a:lnTo>
                  <a:pt x="56232" y="131201"/>
                </a:lnTo>
                <a:lnTo>
                  <a:pt x="50296" y="131201"/>
                </a:lnTo>
                <a:lnTo>
                  <a:pt x="50296" y="125266"/>
                </a:lnTo>
                <a:close/>
                <a:moveTo>
                  <a:pt x="62480" y="125266"/>
                </a:moveTo>
                <a:lnTo>
                  <a:pt x="62480" y="131201"/>
                </a:lnTo>
                <a:lnTo>
                  <a:pt x="56545" y="131201"/>
                </a:lnTo>
                <a:lnTo>
                  <a:pt x="56545" y="125266"/>
                </a:lnTo>
                <a:close/>
                <a:moveTo>
                  <a:pt x="68727" y="125266"/>
                </a:moveTo>
                <a:lnTo>
                  <a:pt x="68727" y="131201"/>
                </a:lnTo>
                <a:lnTo>
                  <a:pt x="62792" y="131201"/>
                </a:lnTo>
                <a:lnTo>
                  <a:pt x="62792" y="125266"/>
                </a:lnTo>
                <a:close/>
                <a:moveTo>
                  <a:pt x="74975" y="125266"/>
                </a:moveTo>
                <a:lnTo>
                  <a:pt x="74975" y="131201"/>
                </a:lnTo>
                <a:lnTo>
                  <a:pt x="69039" y="131201"/>
                </a:lnTo>
                <a:lnTo>
                  <a:pt x="69039" y="125266"/>
                </a:lnTo>
                <a:close/>
                <a:moveTo>
                  <a:pt x="81223" y="125266"/>
                </a:moveTo>
                <a:lnTo>
                  <a:pt x="81223" y="131201"/>
                </a:lnTo>
                <a:lnTo>
                  <a:pt x="75286" y="131201"/>
                </a:lnTo>
                <a:lnTo>
                  <a:pt x="75286" y="125266"/>
                </a:lnTo>
                <a:close/>
                <a:moveTo>
                  <a:pt x="87470" y="125266"/>
                </a:moveTo>
                <a:lnTo>
                  <a:pt x="87470" y="131201"/>
                </a:lnTo>
                <a:lnTo>
                  <a:pt x="81535" y="131201"/>
                </a:lnTo>
                <a:lnTo>
                  <a:pt x="81535" y="125266"/>
                </a:lnTo>
                <a:close/>
                <a:moveTo>
                  <a:pt x="93718" y="125266"/>
                </a:moveTo>
                <a:lnTo>
                  <a:pt x="93718" y="131201"/>
                </a:lnTo>
                <a:lnTo>
                  <a:pt x="87784" y="131201"/>
                </a:lnTo>
                <a:lnTo>
                  <a:pt x="87784" y="125266"/>
                </a:lnTo>
                <a:close/>
                <a:moveTo>
                  <a:pt x="99967" y="125266"/>
                </a:moveTo>
                <a:lnTo>
                  <a:pt x="99967" y="131201"/>
                </a:lnTo>
                <a:lnTo>
                  <a:pt x="94031" y="131201"/>
                </a:lnTo>
                <a:lnTo>
                  <a:pt x="94031" y="125266"/>
                </a:lnTo>
                <a:close/>
                <a:moveTo>
                  <a:pt x="106214" y="125266"/>
                </a:moveTo>
                <a:lnTo>
                  <a:pt x="106214" y="131201"/>
                </a:lnTo>
                <a:lnTo>
                  <a:pt x="100278" y="131201"/>
                </a:lnTo>
                <a:lnTo>
                  <a:pt x="100278" y="125266"/>
                </a:lnTo>
                <a:close/>
                <a:moveTo>
                  <a:pt x="112461" y="125266"/>
                </a:moveTo>
                <a:lnTo>
                  <a:pt x="112461" y="131201"/>
                </a:lnTo>
                <a:lnTo>
                  <a:pt x="106527" y="131201"/>
                </a:lnTo>
                <a:lnTo>
                  <a:pt x="106527" y="125266"/>
                </a:lnTo>
                <a:close/>
                <a:moveTo>
                  <a:pt x="118710" y="125266"/>
                </a:moveTo>
                <a:lnTo>
                  <a:pt x="118710" y="131201"/>
                </a:lnTo>
                <a:lnTo>
                  <a:pt x="112774" y="131201"/>
                </a:lnTo>
                <a:lnTo>
                  <a:pt x="112774" y="125266"/>
                </a:lnTo>
                <a:close/>
                <a:moveTo>
                  <a:pt x="124957" y="125266"/>
                </a:moveTo>
                <a:lnTo>
                  <a:pt x="124957" y="131201"/>
                </a:lnTo>
                <a:lnTo>
                  <a:pt x="119021" y="131201"/>
                </a:lnTo>
                <a:lnTo>
                  <a:pt x="119021" y="125266"/>
                </a:lnTo>
                <a:close/>
                <a:moveTo>
                  <a:pt x="131204" y="125266"/>
                </a:moveTo>
                <a:lnTo>
                  <a:pt x="131204" y="131201"/>
                </a:lnTo>
                <a:lnTo>
                  <a:pt x="125270" y="131201"/>
                </a:lnTo>
                <a:lnTo>
                  <a:pt x="125270" y="125266"/>
                </a:lnTo>
                <a:close/>
                <a:moveTo>
                  <a:pt x="137451" y="125266"/>
                </a:moveTo>
                <a:lnTo>
                  <a:pt x="137451" y="131201"/>
                </a:lnTo>
                <a:lnTo>
                  <a:pt x="131517" y="131201"/>
                </a:lnTo>
                <a:lnTo>
                  <a:pt x="131517" y="125266"/>
                </a:lnTo>
                <a:close/>
                <a:moveTo>
                  <a:pt x="143702" y="125266"/>
                </a:moveTo>
                <a:lnTo>
                  <a:pt x="143702" y="131201"/>
                </a:lnTo>
                <a:lnTo>
                  <a:pt x="137766" y="131201"/>
                </a:lnTo>
                <a:lnTo>
                  <a:pt x="137766" y="125266"/>
                </a:lnTo>
                <a:close/>
                <a:moveTo>
                  <a:pt x="149949" y="125266"/>
                </a:moveTo>
                <a:lnTo>
                  <a:pt x="149949" y="131201"/>
                </a:lnTo>
                <a:lnTo>
                  <a:pt x="144015" y="131201"/>
                </a:lnTo>
                <a:lnTo>
                  <a:pt x="144015" y="125266"/>
                </a:lnTo>
                <a:close/>
                <a:moveTo>
                  <a:pt x="156196" y="125266"/>
                </a:moveTo>
                <a:lnTo>
                  <a:pt x="156196" y="131201"/>
                </a:lnTo>
                <a:lnTo>
                  <a:pt x="150262" y="131201"/>
                </a:lnTo>
                <a:lnTo>
                  <a:pt x="150262" y="125266"/>
                </a:lnTo>
                <a:close/>
                <a:moveTo>
                  <a:pt x="162445" y="125266"/>
                </a:moveTo>
                <a:lnTo>
                  <a:pt x="162445" y="131201"/>
                </a:lnTo>
                <a:lnTo>
                  <a:pt x="156509" y="131201"/>
                </a:lnTo>
                <a:lnTo>
                  <a:pt x="156509" y="125266"/>
                </a:lnTo>
                <a:close/>
                <a:moveTo>
                  <a:pt x="168692" y="125266"/>
                </a:moveTo>
                <a:lnTo>
                  <a:pt x="168692" y="131201"/>
                </a:lnTo>
                <a:lnTo>
                  <a:pt x="162756" y="131201"/>
                </a:lnTo>
                <a:lnTo>
                  <a:pt x="162756" y="125266"/>
                </a:lnTo>
                <a:close/>
                <a:moveTo>
                  <a:pt x="174939" y="125266"/>
                </a:moveTo>
                <a:lnTo>
                  <a:pt x="174939" y="131201"/>
                </a:lnTo>
                <a:lnTo>
                  <a:pt x="169005" y="131201"/>
                </a:lnTo>
                <a:lnTo>
                  <a:pt x="169005" y="125266"/>
                </a:lnTo>
                <a:close/>
                <a:moveTo>
                  <a:pt x="181186" y="125266"/>
                </a:moveTo>
                <a:lnTo>
                  <a:pt x="181186" y="131201"/>
                </a:lnTo>
                <a:lnTo>
                  <a:pt x="175252" y="131201"/>
                </a:lnTo>
                <a:lnTo>
                  <a:pt x="175252" y="125266"/>
                </a:lnTo>
                <a:close/>
                <a:moveTo>
                  <a:pt x="187435" y="125266"/>
                </a:moveTo>
                <a:lnTo>
                  <a:pt x="187435" y="131201"/>
                </a:lnTo>
                <a:lnTo>
                  <a:pt x="181499" y="131201"/>
                </a:lnTo>
                <a:lnTo>
                  <a:pt x="181499" y="125266"/>
                </a:lnTo>
                <a:close/>
                <a:moveTo>
                  <a:pt x="193682" y="125266"/>
                </a:moveTo>
                <a:lnTo>
                  <a:pt x="193682" y="131201"/>
                </a:lnTo>
                <a:lnTo>
                  <a:pt x="187746" y="131201"/>
                </a:lnTo>
                <a:lnTo>
                  <a:pt x="187746" y="125266"/>
                </a:lnTo>
                <a:close/>
                <a:moveTo>
                  <a:pt x="199931" y="125266"/>
                </a:moveTo>
                <a:lnTo>
                  <a:pt x="199931" y="131201"/>
                </a:lnTo>
                <a:lnTo>
                  <a:pt x="193996" y="131201"/>
                </a:lnTo>
                <a:lnTo>
                  <a:pt x="193996" y="125266"/>
                </a:lnTo>
                <a:close/>
                <a:moveTo>
                  <a:pt x="206180" y="125266"/>
                </a:moveTo>
                <a:lnTo>
                  <a:pt x="206180" y="131201"/>
                </a:lnTo>
                <a:lnTo>
                  <a:pt x="200244" y="131201"/>
                </a:lnTo>
                <a:lnTo>
                  <a:pt x="200244" y="125266"/>
                </a:lnTo>
                <a:close/>
                <a:moveTo>
                  <a:pt x="212427" y="125266"/>
                </a:moveTo>
                <a:lnTo>
                  <a:pt x="212427" y="131201"/>
                </a:lnTo>
                <a:lnTo>
                  <a:pt x="206491" y="131201"/>
                </a:lnTo>
                <a:lnTo>
                  <a:pt x="206491" y="125266"/>
                </a:lnTo>
                <a:close/>
                <a:moveTo>
                  <a:pt x="218674" y="125266"/>
                </a:moveTo>
                <a:lnTo>
                  <a:pt x="218674" y="131201"/>
                </a:lnTo>
                <a:lnTo>
                  <a:pt x="212739" y="131201"/>
                </a:lnTo>
                <a:lnTo>
                  <a:pt x="212739" y="125266"/>
                </a:lnTo>
                <a:close/>
                <a:moveTo>
                  <a:pt x="224921" y="125266"/>
                </a:moveTo>
                <a:lnTo>
                  <a:pt x="224921" y="131201"/>
                </a:lnTo>
                <a:lnTo>
                  <a:pt x="218987" y="131201"/>
                </a:lnTo>
                <a:lnTo>
                  <a:pt x="218987" y="125266"/>
                </a:lnTo>
                <a:close/>
                <a:moveTo>
                  <a:pt x="231170" y="125266"/>
                </a:moveTo>
                <a:lnTo>
                  <a:pt x="231170" y="131201"/>
                </a:lnTo>
                <a:lnTo>
                  <a:pt x="225234" y="131201"/>
                </a:lnTo>
                <a:lnTo>
                  <a:pt x="225234" y="125266"/>
                </a:lnTo>
                <a:close/>
                <a:moveTo>
                  <a:pt x="237417" y="125266"/>
                </a:moveTo>
                <a:lnTo>
                  <a:pt x="237417" y="131201"/>
                </a:lnTo>
                <a:lnTo>
                  <a:pt x="231481" y="131201"/>
                </a:lnTo>
                <a:lnTo>
                  <a:pt x="231481" y="125266"/>
                </a:lnTo>
                <a:close/>
                <a:moveTo>
                  <a:pt x="243664" y="125266"/>
                </a:moveTo>
                <a:lnTo>
                  <a:pt x="243664" y="131201"/>
                </a:lnTo>
                <a:lnTo>
                  <a:pt x="237729" y="131201"/>
                </a:lnTo>
                <a:lnTo>
                  <a:pt x="237729" y="125266"/>
                </a:lnTo>
                <a:close/>
                <a:moveTo>
                  <a:pt x="249911" y="125266"/>
                </a:moveTo>
                <a:lnTo>
                  <a:pt x="249911" y="131201"/>
                </a:lnTo>
                <a:lnTo>
                  <a:pt x="243977" y="131201"/>
                </a:lnTo>
                <a:lnTo>
                  <a:pt x="243977" y="125266"/>
                </a:lnTo>
                <a:close/>
                <a:moveTo>
                  <a:pt x="256161" y="125266"/>
                </a:moveTo>
                <a:lnTo>
                  <a:pt x="256161" y="131201"/>
                </a:lnTo>
                <a:lnTo>
                  <a:pt x="250225" y="131201"/>
                </a:lnTo>
                <a:lnTo>
                  <a:pt x="250225" y="125266"/>
                </a:lnTo>
                <a:close/>
                <a:moveTo>
                  <a:pt x="262409" y="125266"/>
                </a:moveTo>
                <a:lnTo>
                  <a:pt x="262409" y="131201"/>
                </a:lnTo>
                <a:lnTo>
                  <a:pt x="256474" y="131201"/>
                </a:lnTo>
                <a:lnTo>
                  <a:pt x="256474" y="125266"/>
                </a:lnTo>
                <a:close/>
                <a:moveTo>
                  <a:pt x="268656" y="125266"/>
                </a:moveTo>
                <a:lnTo>
                  <a:pt x="268656" y="131201"/>
                </a:lnTo>
                <a:lnTo>
                  <a:pt x="262721" y="131201"/>
                </a:lnTo>
                <a:lnTo>
                  <a:pt x="262721" y="125266"/>
                </a:lnTo>
                <a:close/>
                <a:moveTo>
                  <a:pt x="274904" y="125266"/>
                </a:moveTo>
                <a:lnTo>
                  <a:pt x="274904" y="131201"/>
                </a:lnTo>
                <a:lnTo>
                  <a:pt x="268968" y="131201"/>
                </a:lnTo>
                <a:lnTo>
                  <a:pt x="268968" y="125266"/>
                </a:lnTo>
                <a:close/>
                <a:moveTo>
                  <a:pt x="6251" y="131513"/>
                </a:moveTo>
                <a:lnTo>
                  <a:pt x="6251" y="137449"/>
                </a:lnTo>
                <a:lnTo>
                  <a:pt x="315" y="137449"/>
                </a:lnTo>
                <a:lnTo>
                  <a:pt x="315" y="131513"/>
                </a:lnTo>
                <a:close/>
                <a:moveTo>
                  <a:pt x="12498" y="131513"/>
                </a:moveTo>
                <a:lnTo>
                  <a:pt x="12498" y="137449"/>
                </a:lnTo>
                <a:lnTo>
                  <a:pt x="6562" y="137449"/>
                </a:lnTo>
                <a:lnTo>
                  <a:pt x="6562" y="131513"/>
                </a:lnTo>
                <a:close/>
                <a:moveTo>
                  <a:pt x="18745" y="131513"/>
                </a:moveTo>
                <a:lnTo>
                  <a:pt x="18745" y="137449"/>
                </a:lnTo>
                <a:lnTo>
                  <a:pt x="12810" y="137449"/>
                </a:lnTo>
                <a:lnTo>
                  <a:pt x="12810" y="131513"/>
                </a:lnTo>
                <a:close/>
                <a:moveTo>
                  <a:pt x="24992" y="131513"/>
                </a:moveTo>
                <a:lnTo>
                  <a:pt x="24992" y="137449"/>
                </a:lnTo>
                <a:lnTo>
                  <a:pt x="19058" y="137449"/>
                </a:lnTo>
                <a:lnTo>
                  <a:pt x="19058" y="131513"/>
                </a:lnTo>
                <a:close/>
                <a:moveTo>
                  <a:pt x="31241" y="131513"/>
                </a:moveTo>
                <a:lnTo>
                  <a:pt x="31241" y="137449"/>
                </a:lnTo>
                <a:lnTo>
                  <a:pt x="25305" y="137449"/>
                </a:lnTo>
                <a:lnTo>
                  <a:pt x="25305" y="131513"/>
                </a:lnTo>
                <a:close/>
                <a:moveTo>
                  <a:pt x="37489" y="131513"/>
                </a:moveTo>
                <a:lnTo>
                  <a:pt x="37489" y="137449"/>
                </a:lnTo>
                <a:lnTo>
                  <a:pt x="31553" y="137449"/>
                </a:lnTo>
                <a:lnTo>
                  <a:pt x="31553" y="131513"/>
                </a:lnTo>
                <a:close/>
                <a:moveTo>
                  <a:pt x="43737" y="131513"/>
                </a:moveTo>
                <a:lnTo>
                  <a:pt x="43737" y="137449"/>
                </a:lnTo>
                <a:lnTo>
                  <a:pt x="37802" y="137449"/>
                </a:lnTo>
                <a:lnTo>
                  <a:pt x="37802" y="131513"/>
                </a:lnTo>
                <a:close/>
                <a:moveTo>
                  <a:pt x="49985" y="131513"/>
                </a:moveTo>
                <a:lnTo>
                  <a:pt x="49985" y="137449"/>
                </a:lnTo>
                <a:lnTo>
                  <a:pt x="44049" y="137449"/>
                </a:lnTo>
                <a:lnTo>
                  <a:pt x="44049" y="131513"/>
                </a:lnTo>
                <a:close/>
                <a:moveTo>
                  <a:pt x="56232" y="131513"/>
                </a:moveTo>
                <a:lnTo>
                  <a:pt x="56232" y="137449"/>
                </a:lnTo>
                <a:lnTo>
                  <a:pt x="50296" y="137449"/>
                </a:lnTo>
                <a:lnTo>
                  <a:pt x="50296" y="131513"/>
                </a:lnTo>
                <a:close/>
                <a:moveTo>
                  <a:pt x="62480" y="131513"/>
                </a:moveTo>
                <a:lnTo>
                  <a:pt x="62480" y="137449"/>
                </a:lnTo>
                <a:lnTo>
                  <a:pt x="56545" y="137449"/>
                </a:lnTo>
                <a:lnTo>
                  <a:pt x="56545" y="131513"/>
                </a:lnTo>
                <a:close/>
                <a:moveTo>
                  <a:pt x="68727" y="131513"/>
                </a:moveTo>
                <a:lnTo>
                  <a:pt x="68727" y="137449"/>
                </a:lnTo>
                <a:lnTo>
                  <a:pt x="62792" y="137449"/>
                </a:lnTo>
                <a:lnTo>
                  <a:pt x="62792" y="131513"/>
                </a:lnTo>
                <a:close/>
                <a:moveTo>
                  <a:pt x="74975" y="131513"/>
                </a:moveTo>
                <a:lnTo>
                  <a:pt x="74975" y="137449"/>
                </a:lnTo>
                <a:lnTo>
                  <a:pt x="69039" y="137449"/>
                </a:lnTo>
                <a:lnTo>
                  <a:pt x="69039" y="131513"/>
                </a:lnTo>
                <a:close/>
                <a:moveTo>
                  <a:pt x="81223" y="131513"/>
                </a:moveTo>
                <a:lnTo>
                  <a:pt x="81223" y="137449"/>
                </a:lnTo>
                <a:lnTo>
                  <a:pt x="75286" y="137449"/>
                </a:lnTo>
                <a:lnTo>
                  <a:pt x="75286" y="131513"/>
                </a:lnTo>
                <a:close/>
                <a:moveTo>
                  <a:pt x="87470" y="131513"/>
                </a:moveTo>
                <a:lnTo>
                  <a:pt x="87470" y="137449"/>
                </a:lnTo>
                <a:lnTo>
                  <a:pt x="81535" y="137449"/>
                </a:lnTo>
                <a:lnTo>
                  <a:pt x="81535" y="131513"/>
                </a:lnTo>
                <a:close/>
                <a:moveTo>
                  <a:pt x="93718" y="131513"/>
                </a:moveTo>
                <a:lnTo>
                  <a:pt x="93718" y="137449"/>
                </a:lnTo>
                <a:lnTo>
                  <a:pt x="87784" y="137449"/>
                </a:lnTo>
                <a:lnTo>
                  <a:pt x="87784" y="131513"/>
                </a:lnTo>
                <a:close/>
                <a:moveTo>
                  <a:pt x="99967" y="131513"/>
                </a:moveTo>
                <a:lnTo>
                  <a:pt x="99967" y="137449"/>
                </a:lnTo>
                <a:lnTo>
                  <a:pt x="94031" y="137449"/>
                </a:lnTo>
                <a:lnTo>
                  <a:pt x="94031" y="131513"/>
                </a:lnTo>
                <a:close/>
                <a:moveTo>
                  <a:pt x="106214" y="131513"/>
                </a:moveTo>
                <a:lnTo>
                  <a:pt x="106214" y="137449"/>
                </a:lnTo>
                <a:lnTo>
                  <a:pt x="100278" y="137449"/>
                </a:lnTo>
                <a:lnTo>
                  <a:pt x="100278" y="131513"/>
                </a:lnTo>
                <a:close/>
                <a:moveTo>
                  <a:pt x="112461" y="131513"/>
                </a:moveTo>
                <a:lnTo>
                  <a:pt x="112461" y="137449"/>
                </a:lnTo>
                <a:lnTo>
                  <a:pt x="106527" y="137449"/>
                </a:lnTo>
                <a:lnTo>
                  <a:pt x="106527" y="131513"/>
                </a:lnTo>
                <a:close/>
                <a:moveTo>
                  <a:pt x="118710" y="131513"/>
                </a:moveTo>
                <a:lnTo>
                  <a:pt x="118710" y="137449"/>
                </a:lnTo>
                <a:lnTo>
                  <a:pt x="112774" y="137449"/>
                </a:lnTo>
                <a:lnTo>
                  <a:pt x="112774" y="131513"/>
                </a:lnTo>
                <a:close/>
                <a:moveTo>
                  <a:pt x="124957" y="131513"/>
                </a:moveTo>
                <a:lnTo>
                  <a:pt x="124957" y="137449"/>
                </a:lnTo>
                <a:lnTo>
                  <a:pt x="119021" y="137449"/>
                </a:lnTo>
                <a:lnTo>
                  <a:pt x="119021" y="131513"/>
                </a:lnTo>
                <a:close/>
                <a:moveTo>
                  <a:pt x="131204" y="131513"/>
                </a:moveTo>
                <a:lnTo>
                  <a:pt x="131204" y="137449"/>
                </a:lnTo>
                <a:lnTo>
                  <a:pt x="125270" y="137449"/>
                </a:lnTo>
                <a:lnTo>
                  <a:pt x="125270" y="131513"/>
                </a:lnTo>
                <a:close/>
                <a:moveTo>
                  <a:pt x="137451" y="131513"/>
                </a:moveTo>
                <a:lnTo>
                  <a:pt x="137451" y="137449"/>
                </a:lnTo>
                <a:lnTo>
                  <a:pt x="131517" y="137449"/>
                </a:lnTo>
                <a:lnTo>
                  <a:pt x="131517" y="131513"/>
                </a:lnTo>
                <a:close/>
                <a:moveTo>
                  <a:pt x="143702" y="131513"/>
                </a:moveTo>
                <a:lnTo>
                  <a:pt x="143702" y="137449"/>
                </a:lnTo>
                <a:lnTo>
                  <a:pt x="137766" y="137449"/>
                </a:lnTo>
                <a:lnTo>
                  <a:pt x="137766" y="131513"/>
                </a:lnTo>
                <a:close/>
                <a:moveTo>
                  <a:pt x="149949" y="131513"/>
                </a:moveTo>
                <a:lnTo>
                  <a:pt x="149949" y="137449"/>
                </a:lnTo>
                <a:lnTo>
                  <a:pt x="144015" y="137449"/>
                </a:lnTo>
                <a:lnTo>
                  <a:pt x="144015" y="131513"/>
                </a:lnTo>
                <a:close/>
                <a:moveTo>
                  <a:pt x="156196" y="131513"/>
                </a:moveTo>
                <a:lnTo>
                  <a:pt x="156196" y="137449"/>
                </a:lnTo>
                <a:lnTo>
                  <a:pt x="150262" y="137449"/>
                </a:lnTo>
                <a:lnTo>
                  <a:pt x="150262" y="131513"/>
                </a:lnTo>
                <a:close/>
                <a:moveTo>
                  <a:pt x="162445" y="131513"/>
                </a:moveTo>
                <a:lnTo>
                  <a:pt x="162445" y="137449"/>
                </a:lnTo>
                <a:lnTo>
                  <a:pt x="156509" y="137449"/>
                </a:lnTo>
                <a:lnTo>
                  <a:pt x="156509" y="131513"/>
                </a:lnTo>
                <a:close/>
                <a:moveTo>
                  <a:pt x="168692" y="131513"/>
                </a:moveTo>
                <a:lnTo>
                  <a:pt x="168692" y="137449"/>
                </a:lnTo>
                <a:lnTo>
                  <a:pt x="162756" y="137449"/>
                </a:lnTo>
                <a:lnTo>
                  <a:pt x="162756" y="131513"/>
                </a:lnTo>
                <a:close/>
                <a:moveTo>
                  <a:pt x="174939" y="131513"/>
                </a:moveTo>
                <a:lnTo>
                  <a:pt x="174939" y="137449"/>
                </a:lnTo>
                <a:lnTo>
                  <a:pt x="169005" y="137449"/>
                </a:lnTo>
                <a:lnTo>
                  <a:pt x="169005" y="131513"/>
                </a:lnTo>
                <a:close/>
                <a:moveTo>
                  <a:pt x="181186" y="131513"/>
                </a:moveTo>
                <a:lnTo>
                  <a:pt x="181186" y="137449"/>
                </a:lnTo>
                <a:lnTo>
                  <a:pt x="175252" y="137449"/>
                </a:lnTo>
                <a:lnTo>
                  <a:pt x="175252" y="131513"/>
                </a:lnTo>
                <a:close/>
                <a:moveTo>
                  <a:pt x="187433" y="131513"/>
                </a:moveTo>
                <a:lnTo>
                  <a:pt x="187433" y="137449"/>
                </a:lnTo>
                <a:lnTo>
                  <a:pt x="181499" y="137449"/>
                </a:lnTo>
                <a:lnTo>
                  <a:pt x="181499" y="131513"/>
                </a:lnTo>
                <a:close/>
                <a:moveTo>
                  <a:pt x="193682" y="131513"/>
                </a:moveTo>
                <a:lnTo>
                  <a:pt x="193682" y="137449"/>
                </a:lnTo>
                <a:lnTo>
                  <a:pt x="187746" y="137449"/>
                </a:lnTo>
                <a:lnTo>
                  <a:pt x="187746" y="131513"/>
                </a:lnTo>
                <a:close/>
                <a:moveTo>
                  <a:pt x="199931" y="131513"/>
                </a:moveTo>
                <a:lnTo>
                  <a:pt x="199931" y="137449"/>
                </a:lnTo>
                <a:lnTo>
                  <a:pt x="193996" y="137449"/>
                </a:lnTo>
                <a:lnTo>
                  <a:pt x="193996" y="131513"/>
                </a:lnTo>
                <a:close/>
                <a:moveTo>
                  <a:pt x="206180" y="131513"/>
                </a:moveTo>
                <a:lnTo>
                  <a:pt x="206180" y="137449"/>
                </a:lnTo>
                <a:lnTo>
                  <a:pt x="200244" y="137449"/>
                </a:lnTo>
                <a:lnTo>
                  <a:pt x="200244" y="131513"/>
                </a:lnTo>
                <a:close/>
                <a:moveTo>
                  <a:pt x="212427" y="131513"/>
                </a:moveTo>
                <a:lnTo>
                  <a:pt x="212427" y="137449"/>
                </a:lnTo>
                <a:lnTo>
                  <a:pt x="206491" y="137449"/>
                </a:lnTo>
                <a:lnTo>
                  <a:pt x="206491" y="131513"/>
                </a:lnTo>
                <a:close/>
                <a:moveTo>
                  <a:pt x="218674" y="131513"/>
                </a:moveTo>
                <a:lnTo>
                  <a:pt x="218674" y="137449"/>
                </a:lnTo>
                <a:lnTo>
                  <a:pt x="212739" y="137449"/>
                </a:lnTo>
                <a:lnTo>
                  <a:pt x="212739" y="131513"/>
                </a:lnTo>
                <a:close/>
                <a:moveTo>
                  <a:pt x="224921" y="131513"/>
                </a:moveTo>
                <a:lnTo>
                  <a:pt x="224921" y="137449"/>
                </a:lnTo>
                <a:lnTo>
                  <a:pt x="218987" y="137449"/>
                </a:lnTo>
                <a:lnTo>
                  <a:pt x="218987" y="131513"/>
                </a:lnTo>
                <a:close/>
                <a:moveTo>
                  <a:pt x="231170" y="131513"/>
                </a:moveTo>
                <a:lnTo>
                  <a:pt x="231170" y="137449"/>
                </a:lnTo>
                <a:lnTo>
                  <a:pt x="225234" y="137449"/>
                </a:lnTo>
                <a:lnTo>
                  <a:pt x="225234" y="131513"/>
                </a:lnTo>
                <a:close/>
                <a:moveTo>
                  <a:pt x="237417" y="131513"/>
                </a:moveTo>
                <a:lnTo>
                  <a:pt x="237417" y="137449"/>
                </a:lnTo>
                <a:lnTo>
                  <a:pt x="231481" y="137449"/>
                </a:lnTo>
                <a:lnTo>
                  <a:pt x="231481" y="131513"/>
                </a:lnTo>
                <a:close/>
                <a:moveTo>
                  <a:pt x="243664" y="131513"/>
                </a:moveTo>
                <a:lnTo>
                  <a:pt x="243664" y="137449"/>
                </a:lnTo>
                <a:lnTo>
                  <a:pt x="237729" y="137449"/>
                </a:lnTo>
                <a:lnTo>
                  <a:pt x="237729" y="131513"/>
                </a:lnTo>
                <a:close/>
                <a:moveTo>
                  <a:pt x="249911" y="131513"/>
                </a:moveTo>
                <a:lnTo>
                  <a:pt x="249911" y="137449"/>
                </a:lnTo>
                <a:lnTo>
                  <a:pt x="243977" y="137449"/>
                </a:lnTo>
                <a:lnTo>
                  <a:pt x="243977" y="131513"/>
                </a:lnTo>
                <a:close/>
                <a:moveTo>
                  <a:pt x="256161" y="131513"/>
                </a:moveTo>
                <a:lnTo>
                  <a:pt x="256161" y="137449"/>
                </a:lnTo>
                <a:lnTo>
                  <a:pt x="250225" y="137449"/>
                </a:lnTo>
                <a:lnTo>
                  <a:pt x="250225" y="131513"/>
                </a:lnTo>
                <a:close/>
                <a:moveTo>
                  <a:pt x="262409" y="131513"/>
                </a:moveTo>
                <a:lnTo>
                  <a:pt x="262409" y="137449"/>
                </a:lnTo>
                <a:lnTo>
                  <a:pt x="256474" y="137449"/>
                </a:lnTo>
                <a:lnTo>
                  <a:pt x="256474" y="131513"/>
                </a:lnTo>
                <a:close/>
                <a:moveTo>
                  <a:pt x="268656" y="131513"/>
                </a:moveTo>
                <a:lnTo>
                  <a:pt x="268656" y="137449"/>
                </a:lnTo>
                <a:lnTo>
                  <a:pt x="262721" y="137449"/>
                </a:lnTo>
                <a:lnTo>
                  <a:pt x="262721" y="131513"/>
                </a:lnTo>
                <a:close/>
                <a:moveTo>
                  <a:pt x="274904" y="131513"/>
                </a:moveTo>
                <a:lnTo>
                  <a:pt x="274904" y="137449"/>
                </a:lnTo>
                <a:lnTo>
                  <a:pt x="268968" y="137449"/>
                </a:lnTo>
                <a:lnTo>
                  <a:pt x="268968" y="131513"/>
                </a:lnTo>
                <a:close/>
                <a:moveTo>
                  <a:pt x="6251" y="137760"/>
                </a:moveTo>
                <a:lnTo>
                  <a:pt x="6251" y="143697"/>
                </a:lnTo>
                <a:lnTo>
                  <a:pt x="315" y="143697"/>
                </a:lnTo>
                <a:lnTo>
                  <a:pt x="315" y="137760"/>
                </a:lnTo>
                <a:close/>
                <a:moveTo>
                  <a:pt x="12498" y="137760"/>
                </a:moveTo>
                <a:lnTo>
                  <a:pt x="12498" y="143697"/>
                </a:lnTo>
                <a:lnTo>
                  <a:pt x="6562" y="143697"/>
                </a:lnTo>
                <a:lnTo>
                  <a:pt x="6562" y="137760"/>
                </a:lnTo>
                <a:close/>
                <a:moveTo>
                  <a:pt x="18745" y="137760"/>
                </a:moveTo>
                <a:lnTo>
                  <a:pt x="18745" y="143697"/>
                </a:lnTo>
                <a:lnTo>
                  <a:pt x="12810" y="143697"/>
                </a:lnTo>
                <a:lnTo>
                  <a:pt x="12810" y="137760"/>
                </a:lnTo>
                <a:close/>
                <a:moveTo>
                  <a:pt x="24992" y="137760"/>
                </a:moveTo>
                <a:lnTo>
                  <a:pt x="24992" y="143697"/>
                </a:lnTo>
                <a:lnTo>
                  <a:pt x="19058" y="143697"/>
                </a:lnTo>
                <a:lnTo>
                  <a:pt x="19058" y="137760"/>
                </a:lnTo>
                <a:close/>
                <a:moveTo>
                  <a:pt x="31241" y="137760"/>
                </a:moveTo>
                <a:lnTo>
                  <a:pt x="31241" y="143697"/>
                </a:lnTo>
                <a:lnTo>
                  <a:pt x="25305" y="143697"/>
                </a:lnTo>
                <a:lnTo>
                  <a:pt x="25305" y="137760"/>
                </a:lnTo>
                <a:close/>
                <a:moveTo>
                  <a:pt x="37489" y="137760"/>
                </a:moveTo>
                <a:lnTo>
                  <a:pt x="37489" y="143697"/>
                </a:lnTo>
                <a:lnTo>
                  <a:pt x="31553" y="143697"/>
                </a:lnTo>
                <a:lnTo>
                  <a:pt x="31553" y="137760"/>
                </a:lnTo>
                <a:close/>
                <a:moveTo>
                  <a:pt x="43737" y="137760"/>
                </a:moveTo>
                <a:lnTo>
                  <a:pt x="43737" y="143697"/>
                </a:lnTo>
                <a:lnTo>
                  <a:pt x="37802" y="143697"/>
                </a:lnTo>
                <a:lnTo>
                  <a:pt x="37802" y="137760"/>
                </a:lnTo>
                <a:close/>
                <a:moveTo>
                  <a:pt x="49985" y="137760"/>
                </a:moveTo>
                <a:lnTo>
                  <a:pt x="49985" y="143697"/>
                </a:lnTo>
                <a:lnTo>
                  <a:pt x="44049" y="143697"/>
                </a:lnTo>
                <a:lnTo>
                  <a:pt x="44049" y="137760"/>
                </a:lnTo>
                <a:close/>
                <a:moveTo>
                  <a:pt x="56232" y="137760"/>
                </a:moveTo>
                <a:lnTo>
                  <a:pt x="56232" y="143697"/>
                </a:lnTo>
                <a:lnTo>
                  <a:pt x="50296" y="143697"/>
                </a:lnTo>
                <a:lnTo>
                  <a:pt x="50296" y="137760"/>
                </a:lnTo>
                <a:close/>
                <a:moveTo>
                  <a:pt x="62480" y="137760"/>
                </a:moveTo>
                <a:lnTo>
                  <a:pt x="62480" y="143697"/>
                </a:lnTo>
                <a:lnTo>
                  <a:pt x="56545" y="143697"/>
                </a:lnTo>
                <a:lnTo>
                  <a:pt x="56545" y="137760"/>
                </a:lnTo>
                <a:close/>
                <a:moveTo>
                  <a:pt x="68727" y="137760"/>
                </a:moveTo>
                <a:lnTo>
                  <a:pt x="68727" y="143697"/>
                </a:lnTo>
                <a:lnTo>
                  <a:pt x="62792" y="143697"/>
                </a:lnTo>
                <a:lnTo>
                  <a:pt x="62792" y="137760"/>
                </a:lnTo>
                <a:close/>
                <a:moveTo>
                  <a:pt x="74975" y="137760"/>
                </a:moveTo>
                <a:lnTo>
                  <a:pt x="74975" y="143697"/>
                </a:lnTo>
                <a:lnTo>
                  <a:pt x="69039" y="143697"/>
                </a:lnTo>
                <a:lnTo>
                  <a:pt x="69039" y="137760"/>
                </a:lnTo>
                <a:close/>
                <a:moveTo>
                  <a:pt x="81223" y="137760"/>
                </a:moveTo>
                <a:lnTo>
                  <a:pt x="81223" y="143697"/>
                </a:lnTo>
                <a:lnTo>
                  <a:pt x="75286" y="143697"/>
                </a:lnTo>
                <a:lnTo>
                  <a:pt x="75286" y="137760"/>
                </a:lnTo>
                <a:close/>
                <a:moveTo>
                  <a:pt x="87470" y="137760"/>
                </a:moveTo>
                <a:lnTo>
                  <a:pt x="87470" y="143697"/>
                </a:lnTo>
                <a:lnTo>
                  <a:pt x="81535" y="143697"/>
                </a:lnTo>
                <a:lnTo>
                  <a:pt x="81535" y="137760"/>
                </a:lnTo>
                <a:close/>
                <a:moveTo>
                  <a:pt x="93718" y="137760"/>
                </a:moveTo>
                <a:lnTo>
                  <a:pt x="93718" y="143697"/>
                </a:lnTo>
                <a:lnTo>
                  <a:pt x="87784" y="143697"/>
                </a:lnTo>
                <a:lnTo>
                  <a:pt x="87784" y="137760"/>
                </a:lnTo>
                <a:close/>
                <a:moveTo>
                  <a:pt x="99967" y="137760"/>
                </a:moveTo>
                <a:lnTo>
                  <a:pt x="99967" y="143697"/>
                </a:lnTo>
                <a:lnTo>
                  <a:pt x="94031" y="143697"/>
                </a:lnTo>
                <a:lnTo>
                  <a:pt x="94031" y="137760"/>
                </a:lnTo>
                <a:close/>
                <a:moveTo>
                  <a:pt x="106214" y="137760"/>
                </a:moveTo>
                <a:lnTo>
                  <a:pt x="106214" y="143697"/>
                </a:lnTo>
                <a:lnTo>
                  <a:pt x="100278" y="143697"/>
                </a:lnTo>
                <a:lnTo>
                  <a:pt x="100278" y="137760"/>
                </a:lnTo>
                <a:close/>
                <a:moveTo>
                  <a:pt x="112461" y="137760"/>
                </a:moveTo>
                <a:lnTo>
                  <a:pt x="112461" y="143697"/>
                </a:lnTo>
                <a:lnTo>
                  <a:pt x="106527" y="143697"/>
                </a:lnTo>
                <a:lnTo>
                  <a:pt x="106527" y="137760"/>
                </a:lnTo>
                <a:close/>
                <a:moveTo>
                  <a:pt x="118710" y="137760"/>
                </a:moveTo>
                <a:lnTo>
                  <a:pt x="118710" y="143697"/>
                </a:lnTo>
                <a:lnTo>
                  <a:pt x="112774" y="143697"/>
                </a:lnTo>
                <a:lnTo>
                  <a:pt x="112774" y="137760"/>
                </a:lnTo>
                <a:close/>
                <a:moveTo>
                  <a:pt x="124957" y="137760"/>
                </a:moveTo>
                <a:lnTo>
                  <a:pt x="124957" y="143697"/>
                </a:lnTo>
                <a:lnTo>
                  <a:pt x="119021" y="143697"/>
                </a:lnTo>
                <a:lnTo>
                  <a:pt x="119021" y="137760"/>
                </a:lnTo>
                <a:close/>
                <a:moveTo>
                  <a:pt x="131204" y="137760"/>
                </a:moveTo>
                <a:lnTo>
                  <a:pt x="131204" y="143697"/>
                </a:lnTo>
                <a:lnTo>
                  <a:pt x="125270" y="143697"/>
                </a:lnTo>
                <a:lnTo>
                  <a:pt x="125270" y="137760"/>
                </a:lnTo>
                <a:close/>
                <a:moveTo>
                  <a:pt x="137451" y="137760"/>
                </a:moveTo>
                <a:lnTo>
                  <a:pt x="137451" y="143697"/>
                </a:lnTo>
                <a:lnTo>
                  <a:pt x="131517" y="143697"/>
                </a:lnTo>
                <a:lnTo>
                  <a:pt x="131517" y="137760"/>
                </a:lnTo>
                <a:close/>
                <a:moveTo>
                  <a:pt x="143702" y="137760"/>
                </a:moveTo>
                <a:lnTo>
                  <a:pt x="143702" y="143697"/>
                </a:lnTo>
                <a:lnTo>
                  <a:pt x="137766" y="143697"/>
                </a:lnTo>
                <a:lnTo>
                  <a:pt x="137766" y="137760"/>
                </a:lnTo>
                <a:close/>
                <a:moveTo>
                  <a:pt x="149949" y="137760"/>
                </a:moveTo>
                <a:lnTo>
                  <a:pt x="149949" y="143697"/>
                </a:lnTo>
                <a:lnTo>
                  <a:pt x="144015" y="143697"/>
                </a:lnTo>
                <a:lnTo>
                  <a:pt x="144015" y="137760"/>
                </a:lnTo>
                <a:close/>
                <a:moveTo>
                  <a:pt x="156196" y="137760"/>
                </a:moveTo>
                <a:lnTo>
                  <a:pt x="156196" y="143697"/>
                </a:lnTo>
                <a:lnTo>
                  <a:pt x="150262" y="143697"/>
                </a:lnTo>
                <a:lnTo>
                  <a:pt x="150262" y="137760"/>
                </a:lnTo>
                <a:close/>
                <a:moveTo>
                  <a:pt x="162445" y="137760"/>
                </a:moveTo>
                <a:lnTo>
                  <a:pt x="162445" y="143697"/>
                </a:lnTo>
                <a:lnTo>
                  <a:pt x="156509" y="143697"/>
                </a:lnTo>
                <a:lnTo>
                  <a:pt x="156509" y="137760"/>
                </a:lnTo>
                <a:close/>
                <a:moveTo>
                  <a:pt x="168692" y="137760"/>
                </a:moveTo>
                <a:lnTo>
                  <a:pt x="168692" y="143697"/>
                </a:lnTo>
                <a:lnTo>
                  <a:pt x="162756" y="143697"/>
                </a:lnTo>
                <a:lnTo>
                  <a:pt x="162756" y="137760"/>
                </a:lnTo>
                <a:close/>
                <a:moveTo>
                  <a:pt x="174939" y="137760"/>
                </a:moveTo>
                <a:lnTo>
                  <a:pt x="174939" y="143697"/>
                </a:lnTo>
                <a:lnTo>
                  <a:pt x="169005" y="143697"/>
                </a:lnTo>
                <a:lnTo>
                  <a:pt x="169005" y="137760"/>
                </a:lnTo>
                <a:close/>
                <a:moveTo>
                  <a:pt x="181186" y="137760"/>
                </a:moveTo>
                <a:lnTo>
                  <a:pt x="181186" y="143697"/>
                </a:lnTo>
                <a:lnTo>
                  <a:pt x="175252" y="143697"/>
                </a:lnTo>
                <a:lnTo>
                  <a:pt x="175252" y="137760"/>
                </a:lnTo>
                <a:close/>
                <a:moveTo>
                  <a:pt x="187433" y="137760"/>
                </a:moveTo>
                <a:lnTo>
                  <a:pt x="187433" y="143697"/>
                </a:lnTo>
                <a:lnTo>
                  <a:pt x="181499" y="143697"/>
                </a:lnTo>
                <a:lnTo>
                  <a:pt x="181499" y="137760"/>
                </a:lnTo>
                <a:close/>
                <a:moveTo>
                  <a:pt x="193682" y="137760"/>
                </a:moveTo>
                <a:lnTo>
                  <a:pt x="193682" y="143697"/>
                </a:lnTo>
                <a:lnTo>
                  <a:pt x="187746" y="143697"/>
                </a:lnTo>
                <a:lnTo>
                  <a:pt x="187746" y="137760"/>
                </a:lnTo>
                <a:close/>
                <a:moveTo>
                  <a:pt x="199931" y="137760"/>
                </a:moveTo>
                <a:lnTo>
                  <a:pt x="199931" y="143697"/>
                </a:lnTo>
                <a:lnTo>
                  <a:pt x="193996" y="143697"/>
                </a:lnTo>
                <a:lnTo>
                  <a:pt x="193996" y="137760"/>
                </a:lnTo>
                <a:close/>
                <a:moveTo>
                  <a:pt x="206180" y="137760"/>
                </a:moveTo>
                <a:lnTo>
                  <a:pt x="206180" y="143697"/>
                </a:lnTo>
                <a:lnTo>
                  <a:pt x="200244" y="143697"/>
                </a:lnTo>
                <a:lnTo>
                  <a:pt x="200244" y="137760"/>
                </a:lnTo>
                <a:close/>
                <a:moveTo>
                  <a:pt x="212427" y="137760"/>
                </a:moveTo>
                <a:lnTo>
                  <a:pt x="212427" y="143697"/>
                </a:lnTo>
                <a:lnTo>
                  <a:pt x="206491" y="143697"/>
                </a:lnTo>
                <a:lnTo>
                  <a:pt x="206491" y="137760"/>
                </a:lnTo>
                <a:close/>
                <a:moveTo>
                  <a:pt x="218674" y="137760"/>
                </a:moveTo>
                <a:lnTo>
                  <a:pt x="218674" y="143697"/>
                </a:lnTo>
                <a:lnTo>
                  <a:pt x="212739" y="143697"/>
                </a:lnTo>
                <a:lnTo>
                  <a:pt x="212739" y="137760"/>
                </a:lnTo>
                <a:close/>
                <a:moveTo>
                  <a:pt x="224921" y="137760"/>
                </a:moveTo>
                <a:lnTo>
                  <a:pt x="224921" y="143697"/>
                </a:lnTo>
                <a:lnTo>
                  <a:pt x="218987" y="143697"/>
                </a:lnTo>
                <a:lnTo>
                  <a:pt x="218987" y="137760"/>
                </a:lnTo>
                <a:close/>
                <a:moveTo>
                  <a:pt x="231170" y="137760"/>
                </a:moveTo>
                <a:lnTo>
                  <a:pt x="231170" y="143697"/>
                </a:lnTo>
                <a:lnTo>
                  <a:pt x="225234" y="143697"/>
                </a:lnTo>
                <a:lnTo>
                  <a:pt x="225234" y="137760"/>
                </a:lnTo>
                <a:close/>
                <a:moveTo>
                  <a:pt x="237417" y="137760"/>
                </a:moveTo>
                <a:lnTo>
                  <a:pt x="237417" y="143697"/>
                </a:lnTo>
                <a:lnTo>
                  <a:pt x="231481" y="143697"/>
                </a:lnTo>
                <a:lnTo>
                  <a:pt x="231481" y="137760"/>
                </a:lnTo>
                <a:close/>
                <a:moveTo>
                  <a:pt x="243664" y="137760"/>
                </a:moveTo>
                <a:lnTo>
                  <a:pt x="243664" y="143697"/>
                </a:lnTo>
                <a:lnTo>
                  <a:pt x="237729" y="143697"/>
                </a:lnTo>
                <a:lnTo>
                  <a:pt x="237729" y="137760"/>
                </a:lnTo>
                <a:close/>
                <a:moveTo>
                  <a:pt x="249911" y="137760"/>
                </a:moveTo>
                <a:lnTo>
                  <a:pt x="249911" y="143697"/>
                </a:lnTo>
                <a:lnTo>
                  <a:pt x="243977" y="143697"/>
                </a:lnTo>
                <a:lnTo>
                  <a:pt x="243977" y="137760"/>
                </a:lnTo>
                <a:close/>
                <a:moveTo>
                  <a:pt x="256161" y="137760"/>
                </a:moveTo>
                <a:lnTo>
                  <a:pt x="256161" y="143697"/>
                </a:lnTo>
                <a:lnTo>
                  <a:pt x="250225" y="143697"/>
                </a:lnTo>
                <a:lnTo>
                  <a:pt x="250225" y="137760"/>
                </a:lnTo>
                <a:close/>
                <a:moveTo>
                  <a:pt x="262409" y="137760"/>
                </a:moveTo>
                <a:lnTo>
                  <a:pt x="262409" y="143697"/>
                </a:lnTo>
                <a:lnTo>
                  <a:pt x="256474" y="143697"/>
                </a:lnTo>
                <a:lnTo>
                  <a:pt x="256474" y="137760"/>
                </a:lnTo>
                <a:close/>
                <a:moveTo>
                  <a:pt x="268656" y="137760"/>
                </a:moveTo>
                <a:lnTo>
                  <a:pt x="268656" y="143697"/>
                </a:lnTo>
                <a:lnTo>
                  <a:pt x="262721" y="143697"/>
                </a:lnTo>
                <a:lnTo>
                  <a:pt x="262721" y="137760"/>
                </a:lnTo>
                <a:close/>
                <a:moveTo>
                  <a:pt x="274904" y="137760"/>
                </a:moveTo>
                <a:lnTo>
                  <a:pt x="274904" y="143697"/>
                </a:lnTo>
                <a:lnTo>
                  <a:pt x="268968" y="143697"/>
                </a:lnTo>
                <a:lnTo>
                  <a:pt x="268968" y="137760"/>
                </a:lnTo>
                <a:close/>
                <a:moveTo>
                  <a:pt x="6251" y="144011"/>
                </a:moveTo>
                <a:lnTo>
                  <a:pt x="6251" y="149945"/>
                </a:lnTo>
                <a:lnTo>
                  <a:pt x="315" y="149945"/>
                </a:lnTo>
                <a:lnTo>
                  <a:pt x="315" y="144011"/>
                </a:lnTo>
                <a:close/>
                <a:moveTo>
                  <a:pt x="12498" y="144011"/>
                </a:moveTo>
                <a:lnTo>
                  <a:pt x="12498" y="149945"/>
                </a:lnTo>
                <a:lnTo>
                  <a:pt x="6562" y="149945"/>
                </a:lnTo>
                <a:lnTo>
                  <a:pt x="6562" y="144011"/>
                </a:lnTo>
                <a:close/>
                <a:moveTo>
                  <a:pt x="18745" y="144011"/>
                </a:moveTo>
                <a:lnTo>
                  <a:pt x="18745" y="149945"/>
                </a:lnTo>
                <a:lnTo>
                  <a:pt x="12810" y="149945"/>
                </a:lnTo>
                <a:lnTo>
                  <a:pt x="12810" y="144011"/>
                </a:lnTo>
                <a:close/>
                <a:moveTo>
                  <a:pt x="24992" y="144011"/>
                </a:moveTo>
                <a:lnTo>
                  <a:pt x="24992" y="149945"/>
                </a:lnTo>
                <a:lnTo>
                  <a:pt x="19058" y="149945"/>
                </a:lnTo>
                <a:lnTo>
                  <a:pt x="19058" y="144011"/>
                </a:lnTo>
                <a:close/>
                <a:moveTo>
                  <a:pt x="31241" y="144011"/>
                </a:moveTo>
                <a:lnTo>
                  <a:pt x="31241" y="149945"/>
                </a:lnTo>
                <a:lnTo>
                  <a:pt x="25305" y="149945"/>
                </a:lnTo>
                <a:lnTo>
                  <a:pt x="25305" y="144011"/>
                </a:lnTo>
                <a:close/>
                <a:moveTo>
                  <a:pt x="37489" y="144011"/>
                </a:moveTo>
                <a:lnTo>
                  <a:pt x="37489" y="149945"/>
                </a:lnTo>
                <a:lnTo>
                  <a:pt x="31553" y="149945"/>
                </a:lnTo>
                <a:lnTo>
                  <a:pt x="31553" y="144011"/>
                </a:lnTo>
                <a:close/>
                <a:moveTo>
                  <a:pt x="43737" y="144011"/>
                </a:moveTo>
                <a:lnTo>
                  <a:pt x="43737" y="149945"/>
                </a:lnTo>
                <a:lnTo>
                  <a:pt x="37802" y="149945"/>
                </a:lnTo>
                <a:lnTo>
                  <a:pt x="37802" y="144011"/>
                </a:lnTo>
                <a:close/>
                <a:moveTo>
                  <a:pt x="49985" y="144011"/>
                </a:moveTo>
                <a:lnTo>
                  <a:pt x="49985" y="149945"/>
                </a:lnTo>
                <a:lnTo>
                  <a:pt x="44049" y="149945"/>
                </a:lnTo>
                <a:lnTo>
                  <a:pt x="44049" y="144011"/>
                </a:lnTo>
                <a:close/>
                <a:moveTo>
                  <a:pt x="56232" y="144011"/>
                </a:moveTo>
                <a:lnTo>
                  <a:pt x="56232" y="149945"/>
                </a:lnTo>
                <a:lnTo>
                  <a:pt x="50296" y="149945"/>
                </a:lnTo>
                <a:lnTo>
                  <a:pt x="50296" y="144011"/>
                </a:lnTo>
                <a:close/>
                <a:moveTo>
                  <a:pt x="62480" y="144011"/>
                </a:moveTo>
                <a:lnTo>
                  <a:pt x="62480" y="149945"/>
                </a:lnTo>
                <a:lnTo>
                  <a:pt x="56545" y="149945"/>
                </a:lnTo>
                <a:lnTo>
                  <a:pt x="56545" y="144011"/>
                </a:lnTo>
                <a:close/>
                <a:moveTo>
                  <a:pt x="68727" y="144011"/>
                </a:moveTo>
                <a:lnTo>
                  <a:pt x="68727" y="149945"/>
                </a:lnTo>
                <a:lnTo>
                  <a:pt x="62792" y="149945"/>
                </a:lnTo>
                <a:lnTo>
                  <a:pt x="62792" y="144011"/>
                </a:lnTo>
                <a:close/>
                <a:moveTo>
                  <a:pt x="74975" y="144011"/>
                </a:moveTo>
                <a:lnTo>
                  <a:pt x="74975" y="149945"/>
                </a:lnTo>
                <a:lnTo>
                  <a:pt x="69039" y="149945"/>
                </a:lnTo>
                <a:lnTo>
                  <a:pt x="69039" y="144011"/>
                </a:lnTo>
                <a:close/>
                <a:moveTo>
                  <a:pt x="81223" y="144011"/>
                </a:moveTo>
                <a:lnTo>
                  <a:pt x="81223" y="149945"/>
                </a:lnTo>
                <a:lnTo>
                  <a:pt x="75286" y="149945"/>
                </a:lnTo>
                <a:lnTo>
                  <a:pt x="75286" y="144011"/>
                </a:lnTo>
                <a:close/>
                <a:moveTo>
                  <a:pt x="87470" y="144011"/>
                </a:moveTo>
                <a:lnTo>
                  <a:pt x="87470" y="149945"/>
                </a:lnTo>
                <a:lnTo>
                  <a:pt x="81535" y="149945"/>
                </a:lnTo>
                <a:lnTo>
                  <a:pt x="81535" y="144011"/>
                </a:lnTo>
                <a:close/>
                <a:moveTo>
                  <a:pt x="93718" y="144011"/>
                </a:moveTo>
                <a:lnTo>
                  <a:pt x="93718" y="149945"/>
                </a:lnTo>
                <a:lnTo>
                  <a:pt x="87784" y="149945"/>
                </a:lnTo>
                <a:lnTo>
                  <a:pt x="87784" y="144011"/>
                </a:lnTo>
                <a:close/>
                <a:moveTo>
                  <a:pt x="99967" y="144011"/>
                </a:moveTo>
                <a:lnTo>
                  <a:pt x="99967" y="149945"/>
                </a:lnTo>
                <a:lnTo>
                  <a:pt x="94031" y="149945"/>
                </a:lnTo>
                <a:lnTo>
                  <a:pt x="94031" y="144011"/>
                </a:lnTo>
                <a:close/>
                <a:moveTo>
                  <a:pt x="106214" y="144011"/>
                </a:moveTo>
                <a:lnTo>
                  <a:pt x="106214" y="149945"/>
                </a:lnTo>
                <a:lnTo>
                  <a:pt x="100278" y="149945"/>
                </a:lnTo>
                <a:lnTo>
                  <a:pt x="100278" y="144011"/>
                </a:lnTo>
                <a:close/>
                <a:moveTo>
                  <a:pt x="112461" y="144011"/>
                </a:moveTo>
                <a:lnTo>
                  <a:pt x="112461" y="149945"/>
                </a:lnTo>
                <a:lnTo>
                  <a:pt x="106527" y="149945"/>
                </a:lnTo>
                <a:lnTo>
                  <a:pt x="106527" y="144011"/>
                </a:lnTo>
                <a:close/>
                <a:moveTo>
                  <a:pt x="118710" y="144011"/>
                </a:moveTo>
                <a:lnTo>
                  <a:pt x="118710" y="149945"/>
                </a:lnTo>
                <a:lnTo>
                  <a:pt x="112774" y="149945"/>
                </a:lnTo>
                <a:lnTo>
                  <a:pt x="112774" y="144011"/>
                </a:lnTo>
                <a:close/>
                <a:moveTo>
                  <a:pt x="124957" y="144011"/>
                </a:moveTo>
                <a:lnTo>
                  <a:pt x="124957" y="149945"/>
                </a:lnTo>
                <a:lnTo>
                  <a:pt x="119021" y="149945"/>
                </a:lnTo>
                <a:lnTo>
                  <a:pt x="119021" y="144011"/>
                </a:lnTo>
                <a:close/>
                <a:moveTo>
                  <a:pt x="131204" y="144011"/>
                </a:moveTo>
                <a:lnTo>
                  <a:pt x="131204" y="149945"/>
                </a:lnTo>
                <a:lnTo>
                  <a:pt x="125270" y="149945"/>
                </a:lnTo>
                <a:lnTo>
                  <a:pt x="125270" y="144011"/>
                </a:lnTo>
                <a:close/>
                <a:moveTo>
                  <a:pt x="137451" y="144011"/>
                </a:moveTo>
                <a:lnTo>
                  <a:pt x="137451" y="149945"/>
                </a:lnTo>
                <a:lnTo>
                  <a:pt x="131517" y="149945"/>
                </a:lnTo>
                <a:lnTo>
                  <a:pt x="131517" y="144011"/>
                </a:lnTo>
                <a:close/>
                <a:moveTo>
                  <a:pt x="143702" y="144011"/>
                </a:moveTo>
                <a:lnTo>
                  <a:pt x="143702" y="149945"/>
                </a:lnTo>
                <a:lnTo>
                  <a:pt x="137766" y="149945"/>
                </a:lnTo>
                <a:lnTo>
                  <a:pt x="137766" y="144011"/>
                </a:lnTo>
                <a:close/>
                <a:moveTo>
                  <a:pt x="149949" y="144011"/>
                </a:moveTo>
                <a:lnTo>
                  <a:pt x="149949" y="149945"/>
                </a:lnTo>
                <a:lnTo>
                  <a:pt x="144015" y="149945"/>
                </a:lnTo>
                <a:lnTo>
                  <a:pt x="144015" y="144011"/>
                </a:lnTo>
                <a:close/>
                <a:moveTo>
                  <a:pt x="156196" y="144011"/>
                </a:moveTo>
                <a:lnTo>
                  <a:pt x="156196" y="149945"/>
                </a:lnTo>
                <a:lnTo>
                  <a:pt x="150262" y="149945"/>
                </a:lnTo>
                <a:lnTo>
                  <a:pt x="150262" y="144011"/>
                </a:lnTo>
                <a:close/>
                <a:moveTo>
                  <a:pt x="162445" y="144011"/>
                </a:moveTo>
                <a:lnTo>
                  <a:pt x="162445" y="149945"/>
                </a:lnTo>
                <a:lnTo>
                  <a:pt x="156509" y="149945"/>
                </a:lnTo>
                <a:lnTo>
                  <a:pt x="156509" y="144011"/>
                </a:lnTo>
                <a:close/>
                <a:moveTo>
                  <a:pt x="168692" y="144011"/>
                </a:moveTo>
                <a:lnTo>
                  <a:pt x="168692" y="149945"/>
                </a:lnTo>
                <a:lnTo>
                  <a:pt x="162756" y="149945"/>
                </a:lnTo>
                <a:lnTo>
                  <a:pt x="162756" y="144011"/>
                </a:lnTo>
                <a:close/>
                <a:moveTo>
                  <a:pt x="174939" y="144011"/>
                </a:moveTo>
                <a:lnTo>
                  <a:pt x="174939" y="149945"/>
                </a:lnTo>
                <a:lnTo>
                  <a:pt x="169005" y="149945"/>
                </a:lnTo>
                <a:lnTo>
                  <a:pt x="169005" y="144011"/>
                </a:lnTo>
                <a:close/>
                <a:moveTo>
                  <a:pt x="181186" y="144011"/>
                </a:moveTo>
                <a:lnTo>
                  <a:pt x="181186" y="149945"/>
                </a:lnTo>
                <a:lnTo>
                  <a:pt x="175252" y="149945"/>
                </a:lnTo>
                <a:lnTo>
                  <a:pt x="175252" y="144011"/>
                </a:lnTo>
                <a:close/>
                <a:moveTo>
                  <a:pt x="187433" y="144011"/>
                </a:moveTo>
                <a:lnTo>
                  <a:pt x="187433" y="149945"/>
                </a:lnTo>
                <a:lnTo>
                  <a:pt x="181499" y="149945"/>
                </a:lnTo>
                <a:lnTo>
                  <a:pt x="181499" y="144011"/>
                </a:lnTo>
                <a:close/>
                <a:moveTo>
                  <a:pt x="193682" y="144011"/>
                </a:moveTo>
                <a:lnTo>
                  <a:pt x="193682" y="149945"/>
                </a:lnTo>
                <a:lnTo>
                  <a:pt x="187746" y="149945"/>
                </a:lnTo>
                <a:lnTo>
                  <a:pt x="187746" y="144011"/>
                </a:lnTo>
                <a:close/>
                <a:moveTo>
                  <a:pt x="199931" y="144011"/>
                </a:moveTo>
                <a:lnTo>
                  <a:pt x="199931" y="149945"/>
                </a:lnTo>
                <a:lnTo>
                  <a:pt x="193996" y="149945"/>
                </a:lnTo>
                <a:lnTo>
                  <a:pt x="193996" y="144011"/>
                </a:lnTo>
                <a:close/>
                <a:moveTo>
                  <a:pt x="206180" y="144011"/>
                </a:moveTo>
                <a:lnTo>
                  <a:pt x="206180" y="149945"/>
                </a:lnTo>
                <a:lnTo>
                  <a:pt x="200244" y="149945"/>
                </a:lnTo>
                <a:lnTo>
                  <a:pt x="200244" y="144011"/>
                </a:lnTo>
                <a:close/>
                <a:moveTo>
                  <a:pt x="212427" y="144011"/>
                </a:moveTo>
                <a:lnTo>
                  <a:pt x="212427" y="149945"/>
                </a:lnTo>
                <a:lnTo>
                  <a:pt x="206491" y="149945"/>
                </a:lnTo>
                <a:lnTo>
                  <a:pt x="206491" y="144011"/>
                </a:lnTo>
                <a:close/>
                <a:moveTo>
                  <a:pt x="218674" y="144011"/>
                </a:moveTo>
                <a:lnTo>
                  <a:pt x="218674" y="149945"/>
                </a:lnTo>
                <a:lnTo>
                  <a:pt x="212739" y="149945"/>
                </a:lnTo>
                <a:lnTo>
                  <a:pt x="212739" y="144011"/>
                </a:lnTo>
                <a:close/>
                <a:moveTo>
                  <a:pt x="224921" y="144011"/>
                </a:moveTo>
                <a:lnTo>
                  <a:pt x="224921" y="149945"/>
                </a:lnTo>
                <a:lnTo>
                  <a:pt x="218987" y="149945"/>
                </a:lnTo>
                <a:lnTo>
                  <a:pt x="218987" y="144011"/>
                </a:lnTo>
                <a:close/>
                <a:moveTo>
                  <a:pt x="231170" y="144011"/>
                </a:moveTo>
                <a:lnTo>
                  <a:pt x="231170" y="149945"/>
                </a:lnTo>
                <a:lnTo>
                  <a:pt x="225234" y="149945"/>
                </a:lnTo>
                <a:lnTo>
                  <a:pt x="225234" y="144011"/>
                </a:lnTo>
                <a:close/>
                <a:moveTo>
                  <a:pt x="237417" y="144011"/>
                </a:moveTo>
                <a:lnTo>
                  <a:pt x="237417" y="149945"/>
                </a:lnTo>
                <a:lnTo>
                  <a:pt x="231481" y="149945"/>
                </a:lnTo>
                <a:lnTo>
                  <a:pt x="231481" y="144011"/>
                </a:lnTo>
                <a:close/>
                <a:moveTo>
                  <a:pt x="243664" y="144011"/>
                </a:moveTo>
                <a:lnTo>
                  <a:pt x="243664" y="149945"/>
                </a:lnTo>
                <a:lnTo>
                  <a:pt x="237729" y="149945"/>
                </a:lnTo>
                <a:lnTo>
                  <a:pt x="237729" y="144011"/>
                </a:lnTo>
                <a:close/>
                <a:moveTo>
                  <a:pt x="249911" y="144011"/>
                </a:moveTo>
                <a:lnTo>
                  <a:pt x="249911" y="149945"/>
                </a:lnTo>
                <a:lnTo>
                  <a:pt x="243977" y="149945"/>
                </a:lnTo>
                <a:lnTo>
                  <a:pt x="243977" y="144011"/>
                </a:lnTo>
                <a:close/>
                <a:moveTo>
                  <a:pt x="256161" y="144011"/>
                </a:moveTo>
                <a:lnTo>
                  <a:pt x="256161" y="149945"/>
                </a:lnTo>
                <a:lnTo>
                  <a:pt x="250225" y="149945"/>
                </a:lnTo>
                <a:lnTo>
                  <a:pt x="250225" y="144011"/>
                </a:lnTo>
                <a:close/>
                <a:moveTo>
                  <a:pt x="262409" y="144011"/>
                </a:moveTo>
                <a:lnTo>
                  <a:pt x="262409" y="149945"/>
                </a:lnTo>
                <a:lnTo>
                  <a:pt x="256474" y="149945"/>
                </a:lnTo>
                <a:lnTo>
                  <a:pt x="256474" y="144011"/>
                </a:lnTo>
                <a:close/>
                <a:moveTo>
                  <a:pt x="268656" y="144011"/>
                </a:moveTo>
                <a:lnTo>
                  <a:pt x="268656" y="149945"/>
                </a:lnTo>
                <a:lnTo>
                  <a:pt x="262721" y="149945"/>
                </a:lnTo>
                <a:lnTo>
                  <a:pt x="262721" y="144011"/>
                </a:lnTo>
                <a:close/>
                <a:moveTo>
                  <a:pt x="274904" y="144011"/>
                </a:moveTo>
                <a:lnTo>
                  <a:pt x="274904" y="149945"/>
                </a:lnTo>
                <a:lnTo>
                  <a:pt x="268968" y="149945"/>
                </a:lnTo>
                <a:lnTo>
                  <a:pt x="268968" y="144011"/>
                </a:lnTo>
                <a:close/>
                <a:moveTo>
                  <a:pt x="6251" y="150258"/>
                </a:moveTo>
                <a:lnTo>
                  <a:pt x="6251" y="156192"/>
                </a:lnTo>
                <a:lnTo>
                  <a:pt x="315" y="156192"/>
                </a:lnTo>
                <a:lnTo>
                  <a:pt x="315" y="150258"/>
                </a:lnTo>
                <a:close/>
                <a:moveTo>
                  <a:pt x="12498" y="150258"/>
                </a:moveTo>
                <a:lnTo>
                  <a:pt x="12498" y="156192"/>
                </a:lnTo>
                <a:lnTo>
                  <a:pt x="6562" y="156192"/>
                </a:lnTo>
                <a:lnTo>
                  <a:pt x="6562" y="150258"/>
                </a:lnTo>
                <a:close/>
                <a:moveTo>
                  <a:pt x="18745" y="150258"/>
                </a:moveTo>
                <a:lnTo>
                  <a:pt x="18745" y="156192"/>
                </a:lnTo>
                <a:lnTo>
                  <a:pt x="12810" y="156192"/>
                </a:lnTo>
                <a:lnTo>
                  <a:pt x="12810" y="150258"/>
                </a:lnTo>
                <a:close/>
                <a:moveTo>
                  <a:pt x="24992" y="150258"/>
                </a:moveTo>
                <a:lnTo>
                  <a:pt x="24992" y="156192"/>
                </a:lnTo>
                <a:lnTo>
                  <a:pt x="19058" y="156192"/>
                </a:lnTo>
                <a:lnTo>
                  <a:pt x="19058" y="150258"/>
                </a:lnTo>
                <a:close/>
                <a:moveTo>
                  <a:pt x="31241" y="150258"/>
                </a:moveTo>
                <a:lnTo>
                  <a:pt x="31241" y="156192"/>
                </a:lnTo>
                <a:lnTo>
                  <a:pt x="25305" y="156192"/>
                </a:lnTo>
                <a:lnTo>
                  <a:pt x="25305" y="150258"/>
                </a:lnTo>
                <a:close/>
                <a:moveTo>
                  <a:pt x="37489" y="150258"/>
                </a:moveTo>
                <a:lnTo>
                  <a:pt x="37489" y="156192"/>
                </a:lnTo>
                <a:lnTo>
                  <a:pt x="31553" y="156192"/>
                </a:lnTo>
                <a:lnTo>
                  <a:pt x="31553" y="150258"/>
                </a:lnTo>
                <a:close/>
                <a:moveTo>
                  <a:pt x="43737" y="150258"/>
                </a:moveTo>
                <a:lnTo>
                  <a:pt x="43737" y="156192"/>
                </a:lnTo>
                <a:lnTo>
                  <a:pt x="37802" y="156192"/>
                </a:lnTo>
                <a:lnTo>
                  <a:pt x="37802" y="150258"/>
                </a:lnTo>
                <a:close/>
                <a:moveTo>
                  <a:pt x="49985" y="150258"/>
                </a:moveTo>
                <a:lnTo>
                  <a:pt x="49985" y="156192"/>
                </a:lnTo>
                <a:lnTo>
                  <a:pt x="44049" y="156192"/>
                </a:lnTo>
                <a:lnTo>
                  <a:pt x="44049" y="150258"/>
                </a:lnTo>
                <a:close/>
                <a:moveTo>
                  <a:pt x="56232" y="150258"/>
                </a:moveTo>
                <a:lnTo>
                  <a:pt x="56232" y="156192"/>
                </a:lnTo>
                <a:lnTo>
                  <a:pt x="50296" y="156192"/>
                </a:lnTo>
                <a:lnTo>
                  <a:pt x="50296" y="150258"/>
                </a:lnTo>
                <a:close/>
                <a:moveTo>
                  <a:pt x="62480" y="150258"/>
                </a:moveTo>
                <a:lnTo>
                  <a:pt x="62480" y="156192"/>
                </a:lnTo>
                <a:lnTo>
                  <a:pt x="56545" y="156192"/>
                </a:lnTo>
                <a:lnTo>
                  <a:pt x="56545" y="150258"/>
                </a:lnTo>
                <a:close/>
                <a:moveTo>
                  <a:pt x="68727" y="150258"/>
                </a:moveTo>
                <a:lnTo>
                  <a:pt x="68727" y="156192"/>
                </a:lnTo>
                <a:lnTo>
                  <a:pt x="62792" y="156192"/>
                </a:lnTo>
                <a:lnTo>
                  <a:pt x="62792" y="150258"/>
                </a:lnTo>
                <a:close/>
                <a:moveTo>
                  <a:pt x="74975" y="150258"/>
                </a:moveTo>
                <a:lnTo>
                  <a:pt x="74975" y="156192"/>
                </a:lnTo>
                <a:lnTo>
                  <a:pt x="69039" y="156192"/>
                </a:lnTo>
                <a:lnTo>
                  <a:pt x="69039" y="150258"/>
                </a:lnTo>
                <a:close/>
                <a:moveTo>
                  <a:pt x="81223" y="150258"/>
                </a:moveTo>
                <a:lnTo>
                  <a:pt x="81223" y="156192"/>
                </a:lnTo>
                <a:lnTo>
                  <a:pt x="75286" y="156192"/>
                </a:lnTo>
                <a:lnTo>
                  <a:pt x="75286" y="150258"/>
                </a:lnTo>
                <a:close/>
                <a:moveTo>
                  <a:pt x="87470" y="150258"/>
                </a:moveTo>
                <a:lnTo>
                  <a:pt x="87470" y="156192"/>
                </a:lnTo>
                <a:lnTo>
                  <a:pt x="81535" y="156192"/>
                </a:lnTo>
                <a:lnTo>
                  <a:pt x="81535" y="150258"/>
                </a:lnTo>
                <a:close/>
                <a:moveTo>
                  <a:pt x="93718" y="150258"/>
                </a:moveTo>
                <a:lnTo>
                  <a:pt x="93718" y="156192"/>
                </a:lnTo>
                <a:lnTo>
                  <a:pt x="87784" y="156192"/>
                </a:lnTo>
                <a:lnTo>
                  <a:pt x="87784" y="150258"/>
                </a:lnTo>
                <a:close/>
                <a:moveTo>
                  <a:pt x="99967" y="150258"/>
                </a:moveTo>
                <a:lnTo>
                  <a:pt x="99967" y="156192"/>
                </a:lnTo>
                <a:lnTo>
                  <a:pt x="94031" y="156192"/>
                </a:lnTo>
                <a:lnTo>
                  <a:pt x="94031" y="150258"/>
                </a:lnTo>
                <a:close/>
                <a:moveTo>
                  <a:pt x="106214" y="150258"/>
                </a:moveTo>
                <a:lnTo>
                  <a:pt x="106214" y="156192"/>
                </a:lnTo>
                <a:lnTo>
                  <a:pt x="100278" y="156192"/>
                </a:lnTo>
                <a:lnTo>
                  <a:pt x="100278" y="150258"/>
                </a:lnTo>
                <a:close/>
                <a:moveTo>
                  <a:pt x="112461" y="150258"/>
                </a:moveTo>
                <a:lnTo>
                  <a:pt x="112461" y="156192"/>
                </a:lnTo>
                <a:lnTo>
                  <a:pt x="106527" y="156192"/>
                </a:lnTo>
                <a:lnTo>
                  <a:pt x="106527" y="150258"/>
                </a:lnTo>
                <a:close/>
                <a:moveTo>
                  <a:pt x="118710" y="150258"/>
                </a:moveTo>
                <a:lnTo>
                  <a:pt x="118710" y="156192"/>
                </a:lnTo>
                <a:lnTo>
                  <a:pt x="112774" y="156192"/>
                </a:lnTo>
                <a:lnTo>
                  <a:pt x="112774" y="150258"/>
                </a:lnTo>
                <a:close/>
                <a:moveTo>
                  <a:pt x="124957" y="150258"/>
                </a:moveTo>
                <a:lnTo>
                  <a:pt x="124957" y="156192"/>
                </a:lnTo>
                <a:lnTo>
                  <a:pt x="119021" y="156192"/>
                </a:lnTo>
                <a:lnTo>
                  <a:pt x="119021" y="150258"/>
                </a:lnTo>
                <a:close/>
                <a:moveTo>
                  <a:pt x="131204" y="150258"/>
                </a:moveTo>
                <a:lnTo>
                  <a:pt x="131204" y="156192"/>
                </a:lnTo>
                <a:lnTo>
                  <a:pt x="125270" y="156192"/>
                </a:lnTo>
                <a:lnTo>
                  <a:pt x="125270" y="150258"/>
                </a:lnTo>
                <a:close/>
                <a:moveTo>
                  <a:pt x="137451" y="150258"/>
                </a:moveTo>
                <a:lnTo>
                  <a:pt x="137451" y="156192"/>
                </a:lnTo>
                <a:lnTo>
                  <a:pt x="131517" y="156192"/>
                </a:lnTo>
                <a:lnTo>
                  <a:pt x="131517" y="150258"/>
                </a:lnTo>
                <a:close/>
                <a:moveTo>
                  <a:pt x="143702" y="150258"/>
                </a:moveTo>
                <a:lnTo>
                  <a:pt x="143702" y="156192"/>
                </a:lnTo>
                <a:lnTo>
                  <a:pt x="137766" y="156192"/>
                </a:lnTo>
                <a:lnTo>
                  <a:pt x="137766" y="150258"/>
                </a:lnTo>
                <a:close/>
                <a:moveTo>
                  <a:pt x="149949" y="150258"/>
                </a:moveTo>
                <a:lnTo>
                  <a:pt x="149949" y="156192"/>
                </a:lnTo>
                <a:lnTo>
                  <a:pt x="144015" y="156192"/>
                </a:lnTo>
                <a:lnTo>
                  <a:pt x="144015" y="150258"/>
                </a:lnTo>
                <a:close/>
                <a:moveTo>
                  <a:pt x="156196" y="150258"/>
                </a:moveTo>
                <a:lnTo>
                  <a:pt x="156196" y="156192"/>
                </a:lnTo>
                <a:lnTo>
                  <a:pt x="150262" y="156192"/>
                </a:lnTo>
                <a:lnTo>
                  <a:pt x="150262" y="150258"/>
                </a:lnTo>
                <a:close/>
                <a:moveTo>
                  <a:pt x="162445" y="150258"/>
                </a:moveTo>
                <a:lnTo>
                  <a:pt x="162445" y="156192"/>
                </a:lnTo>
                <a:lnTo>
                  <a:pt x="156509" y="156192"/>
                </a:lnTo>
                <a:lnTo>
                  <a:pt x="156509" y="150258"/>
                </a:lnTo>
                <a:close/>
                <a:moveTo>
                  <a:pt x="168692" y="150258"/>
                </a:moveTo>
                <a:lnTo>
                  <a:pt x="168692" y="156192"/>
                </a:lnTo>
                <a:lnTo>
                  <a:pt x="162756" y="156192"/>
                </a:lnTo>
                <a:lnTo>
                  <a:pt x="162756" y="150258"/>
                </a:lnTo>
                <a:close/>
                <a:moveTo>
                  <a:pt x="174939" y="150258"/>
                </a:moveTo>
                <a:lnTo>
                  <a:pt x="174939" y="156192"/>
                </a:lnTo>
                <a:lnTo>
                  <a:pt x="169005" y="156192"/>
                </a:lnTo>
                <a:lnTo>
                  <a:pt x="169005" y="150258"/>
                </a:lnTo>
                <a:close/>
                <a:moveTo>
                  <a:pt x="181186" y="150258"/>
                </a:moveTo>
                <a:lnTo>
                  <a:pt x="181186" y="156192"/>
                </a:lnTo>
                <a:lnTo>
                  <a:pt x="175252" y="156192"/>
                </a:lnTo>
                <a:lnTo>
                  <a:pt x="175252" y="150258"/>
                </a:lnTo>
                <a:close/>
                <a:moveTo>
                  <a:pt x="187433" y="150258"/>
                </a:moveTo>
                <a:lnTo>
                  <a:pt x="187433" y="156192"/>
                </a:lnTo>
                <a:lnTo>
                  <a:pt x="181499" y="156192"/>
                </a:lnTo>
                <a:lnTo>
                  <a:pt x="181499" y="150258"/>
                </a:lnTo>
                <a:close/>
                <a:moveTo>
                  <a:pt x="193682" y="150258"/>
                </a:moveTo>
                <a:lnTo>
                  <a:pt x="193682" y="156192"/>
                </a:lnTo>
                <a:lnTo>
                  <a:pt x="187746" y="156192"/>
                </a:lnTo>
                <a:lnTo>
                  <a:pt x="187746" y="150258"/>
                </a:lnTo>
                <a:close/>
                <a:moveTo>
                  <a:pt x="199931" y="150258"/>
                </a:moveTo>
                <a:lnTo>
                  <a:pt x="199931" y="156192"/>
                </a:lnTo>
                <a:lnTo>
                  <a:pt x="193996" y="156192"/>
                </a:lnTo>
                <a:lnTo>
                  <a:pt x="193996" y="150258"/>
                </a:lnTo>
                <a:close/>
                <a:moveTo>
                  <a:pt x="206180" y="150258"/>
                </a:moveTo>
                <a:lnTo>
                  <a:pt x="206180" y="156192"/>
                </a:lnTo>
                <a:lnTo>
                  <a:pt x="200244" y="156192"/>
                </a:lnTo>
                <a:lnTo>
                  <a:pt x="200244" y="150258"/>
                </a:lnTo>
                <a:close/>
                <a:moveTo>
                  <a:pt x="212427" y="150258"/>
                </a:moveTo>
                <a:lnTo>
                  <a:pt x="212427" y="156192"/>
                </a:lnTo>
                <a:lnTo>
                  <a:pt x="206491" y="156192"/>
                </a:lnTo>
                <a:lnTo>
                  <a:pt x="206491" y="150258"/>
                </a:lnTo>
                <a:close/>
                <a:moveTo>
                  <a:pt x="218674" y="150258"/>
                </a:moveTo>
                <a:lnTo>
                  <a:pt x="218674" y="156192"/>
                </a:lnTo>
                <a:lnTo>
                  <a:pt x="212739" y="156192"/>
                </a:lnTo>
                <a:lnTo>
                  <a:pt x="212739" y="150258"/>
                </a:lnTo>
                <a:close/>
                <a:moveTo>
                  <a:pt x="224921" y="150258"/>
                </a:moveTo>
                <a:lnTo>
                  <a:pt x="224921" y="156192"/>
                </a:lnTo>
                <a:lnTo>
                  <a:pt x="218987" y="156192"/>
                </a:lnTo>
                <a:lnTo>
                  <a:pt x="218987" y="150258"/>
                </a:lnTo>
                <a:close/>
                <a:moveTo>
                  <a:pt x="231170" y="150258"/>
                </a:moveTo>
                <a:lnTo>
                  <a:pt x="231170" y="156192"/>
                </a:lnTo>
                <a:lnTo>
                  <a:pt x="225234" y="156192"/>
                </a:lnTo>
                <a:lnTo>
                  <a:pt x="225234" y="150258"/>
                </a:lnTo>
                <a:close/>
                <a:moveTo>
                  <a:pt x="237417" y="150258"/>
                </a:moveTo>
                <a:lnTo>
                  <a:pt x="237417" y="156192"/>
                </a:lnTo>
                <a:lnTo>
                  <a:pt x="231481" y="156192"/>
                </a:lnTo>
                <a:lnTo>
                  <a:pt x="231481" y="150258"/>
                </a:lnTo>
                <a:close/>
                <a:moveTo>
                  <a:pt x="243664" y="150258"/>
                </a:moveTo>
                <a:lnTo>
                  <a:pt x="243664" y="156192"/>
                </a:lnTo>
                <a:lnTo>
                  <a:pt x="237729" y="156192"/>
                </a:lnTo>
                <a:lnTo>
                  <a:pt x="237729" y="150258"/>
                </a:lnTo>
                <a:close/>
                <a:moveTo>
                  <a:pt x="249911" y="150258"/>
                </a:moveTo>
                <a:lnTo>
                  <a:pt x="249911" y="156192"/>
                </a:lnTo>
                <a:lnTo>
                  <a:pt x="243977" y="156192"/>
                </a:lnTo>
                <a:lnTo>
                  <a:pt x="243977" y="150258"/>
                </a:lnTo>
                <a:close/>
                <a:moveTo>
                  <a:pt x="256161" y="150258"/>
                </a:moveTo>
                <a:lnTo>
                  <a:pt x="256161" y="156192"/>
                </a:lnTo>
                <a:lnTo>
                  <a:pt x="250225" y="156192"/>
                </a:lnTo>
                <a:lnTo>
                  <a:pt x="250225" y="150258"/>
                </a:lnTo>
                <a:close/>
                <a:moveTo>
                  <a:pt x="262409" y="150258"/>
                </a:moveTo>
                <a:lnTo>
                  <a:pt x="262409" y="156192"/>
                </a:lnTo>
                <a:lnTo>
                  <a:pt x="256474" y="156192"/>
                </a:lnTo>
                <a:lnTo>
                  <a:pt x="256474" y="150258"/>
                </a:lnTo>
                <a:close/>
                <a:moveTo>
                  <a:pt x="268656" y="150258"/>
                </a:moveTo>
                <a:lnTo>
                  <a:pt x="268656" y="156192"/>
                </a:lnTo>
                <a:lnTo>
                  <a:pt x="262721" y="156192"/>
                </a:lnTo>
                <a:lnTo>
                  <a:pt x="262721" y="150258"/>
                </a:lnTo>
                <a:close/>
                <a:moveTo>
                  <a:pt x="274904" y="150258"/>
                </a:moveTo>
                <a:lnTo>
                  <a:pt x="274904" y="156192"/>
                </a:lnTo>
                <a:lnTo>
                  <a:pt x="268968" y="156192"/>
                </a:lnTo>
                <a:lnTo>
                  <a:pt x="268968" y="150258"/>
                </a:lnTo>
                <a:close/>
                <a:moveTo>
                  <a:pt x="158" y="0"/>
                </a:moveTo>
                <a:lnTo>
                  <a:pt x="158" y="157"/>
                </a:lnTo>
                <a:lnTo>
                  <a:pt x="0" y="157"/>
                </a:lnTo>
                <a:lnTo>
                  <a:pt x="0" y="156350"/>
                </a:lnTo>
                <a:lnTo>
                  <a:pt x="158" y="156350"/>
                </a:lnTo>
                <a:lnTo>
                  <a:pt x="158" y="156508"/>
                </a:lnTo>
                <a:lnTo>
                  <a:pt x="275059" y="156508"/>
                </a:lnTo>
                <a:lnTo>
                  <a:pt x="275059" y="156350"/>
                </a:lnTo>
                <a:lnTo>
                  <a:pt x="275215" y="156350"/>
                </a:lnTo>
                <a:lnTo>
                  <a:pt x="275215" y="155"/>
                </a:lnTo>
                <a:lnTo>
                  <a:pt x="275059" y="155"/>
                </a:lnTo>
                <a:lnTo>
                  <a:pt x="275059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89"/>
          </a:p>
        </p:txBody>
      </p:sp>
      <p:sp>
        <p:nvSpPr>
          <p:cNvPr id="100" name="Google Shape;100;p17"/>
          <p:cNvSpPr txBox="1">
            <a:spLocks noGrp="1"/>
          </p:cNvSpPr>
          <p:nvPr>
            <p:ph type="title"/>
          </p:nvPr>
        </p:nvSpPr>
        <p:spPr>
          <a:xfrm>
            <a:off x="960000" y="720000"/>
            <a:ext cx="10272000" cy="63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01" name="Google Shape;101;p17"/>
          <p:cNvSpPr txBox="1">
            <a:spLocks noGrp="1"/>
          </p:cNvSpPr>
          <p:nvPr>
            <p:ph type="title" idx="2"/>
          </p:nvPr>
        </p:nvSpPr>
        <p:spPr>
          <a:xfrm>
            <a:off x="960000" y="4709551"/>
            <a:ext cx="31152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>
                <a:solidFill>
                  <a:schemeClr val="accent3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102" name="Google Shape;102;p17"/>
          <p:cNvSpPr txBox="1">
            <a:spLocks noGrp="1"/>
          </p:cNvSpPr>
          <p:nvPr>
            <p:ph type="subTitle" idx="1"/>
          </p:nvPr>
        </p:nvSpPr>
        <p:spPr>
          <a:xfrm>
            <a:off x="960000" y="5434400"/>
            <a:ext cx="3115200" cy="70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17"/>
          <p:cNvSpPr txBox="1">
            <a:spLocks noGrp="1"/>
          </p:cNvSpPr>
          <p:nvPr>
            <p:ph type="title" idx="3"/>
          </p:nvPr>
        </p:nvSpPr>
        <p:spPr>
          <a:xfrm>
            <a:off x="4538400" y="4709551"/>
            <a:ext cx="31152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>
                <a:solidFill>
                  <a:schemeClr val="accent3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104" name="Google Shape;104;p17"/>
          <p:cNvSpPr txBox="1">
            <a:spLocks noGrp="1"/>
          </p:cNvSpPr>
          <p:nvPr>
            <p:ph type="subTitle" idx="4"/>
          </p:nvPr>
        </p:nvSpPr>
        <p:spPr>
          <a:xfrm>
            <a:off x="4538400" y="5434400"/>
            <a:ext cx="3115200" cy="70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5" name="Google Shape;105;p17"/>
          <p:cNvSpPr txBox="1">
            <a:spLocks noGrp="1"/>
          </p:cNvSpPr>
          <p:nvPr>
            <p:ph type="title" idx="5"/>
          </p:nvPr>
        </p:nvSpPr>
        <p:spPr>
          <a:xfrm>
            <a:off x="8116800" y="4709551"/>
            <a:ext cx="31152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>
                <a:solidFill>
                  <a:schemeClr val="accent3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106" name="Google Shape;106;p17"/>
          <p:cNvSpPr txBox="1">
            <a:spLocks noGrp="1"/>
          </p:cNvSpPr>
          <p:nvPr>
            <p:ph type="subTitle" idx="6"/>
          </p:nvPr>
        </p:nvSpPr>
        <p:spPr>
          <a:xfrm>
            <a:off x="8116800" y="5434400"/>
            <a:ext cx="3115200" cy="70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9907584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1F70958F-493D-48C2-8F22-9E686823DC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B93542B4-F694-4E3D-AFDD-9A1DE6B658E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93DC7F82-21C3-4284-8DDE-850EAB1B257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05EAE06E-0D9B-40EB-B543-02FC4371F2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C139CA-46CD-4ED7-BF46-1BEA3BCE18DE}" type="datetimeFigureOut">
              <a:rPr lang="zh-CN" altLang="en-US" smtClean="0"/>
              <a:t>2022/10/4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30B21D2A-5034-41B8-B85A-625FF41792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A67EF732-9096-404A-BC70-3859CB41CC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81580C-AAF4-4D9D-9549-85DF98CE51D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961080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9CD5443-EE0C-4346-83CC-5BA77BB6C9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F63155A2-EF42-498C-B5B2-A7EB678A6EE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9BE5ECE2-1AB2-4468-9953-ACAA23DCF90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98C15DE7-1DA9-47AC-90DF-292ED456EC9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3A0141EB-34F6-42BE-9C06-7CF8C6A0E8B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E6835446-5D7D-4429-A2CA-3CAB0C122E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C139CA-46CD-4ED7-BF46-1BEA3BCE18DE}" type="datetimeFigureOut">
              <a:rPr lang="zh-CN" altLang="en-US" smtClean="0"/>
              <a:t>2022/10/4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23BC8FC3-BD28-4CFF-83E7-DF12E172DD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A907FF9D-56B2-4D2A-A814-E4919DD34F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81580C-AAF4-4D9D-9549-85DF98CE51D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262207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3754DE9-9688-4768-AD07-0C36C734E3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F61FE703-DB18-4306-9E28-BB4D10B4C8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C139CA-46CD-4ED7-BF46-1BEA3BCE18DE}" type="datetimeFigureOut">
              <a:rPr lang="zh-CN" altLang="en-US" smtClean="0"/>
              <a:t>2022/10/4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04F21828-2E14-4426-B87E-EC3B0A606F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A88826FA-628B-463E-BBA8-2715629BF7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81580C-AAF4-4D9D-9549-85DF98CE51D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236816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E373679E-5504-4940-94F6-7DA9A5C7C5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C139CA-46CD-4ED7-BF46-1BEA3BCE18DE}" type="datetimeFigureOut">
              <a:rPr lang="zh-CN" altLang="en-US" smtClean="0"/>
              <a:t>2022/10/4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99906A0E-BF6D-4FB4-BF94-0BBFB99190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4EC6906D-4BFA-4505-93AC-146CD44477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81580C-AAF4-4D9D-9549-85DF98CE51D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886721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C3FB7B5-5D75-489A-8AEC-3E788F18CD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C7FED9B4-BCCA-4CD7-A6B5-073B1A86E33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C83CF378-4DC5-44FA-BF3C-A201BA3373C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8F7540AD-CF6F-478D-997C-05935F48ED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C139CA-46CD-4ED7-BF46-1BEA3BCE18DE}" type="datetimeFigureOut">
              <a:rPr lang="zh-CN" altLang="en-US" smtClean="0"/>
              <a:t>2022/10/4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601148CA-A7F0-4465-847B-DCFD95A25E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B89B3869-F4A8-4CF3-8328-CB196976CC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81580C-AAF4-4D9D-9549-85DF98CE51D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825159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442BD1B8-B3C0-48CA-B2A8-00889DC0EF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570F814F-DDB1-4522-82F8-DA97BA0DB46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A7F8F0DF-2EF8-4D65-9B2B-2620D176A26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E02EEE8F-D4A7-4A82-9FBB-F13460C5E8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C139CA-46CD-4ED7-BF46-1BEA3BCE18DE}" type="datetimeFigureOut">
              <a:rPr lang="zh-CN" altLang="en-US" smtClean="0"/>
              <a:t>2022/10/4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C5350A95-27D0-4A9F-A5C8-4C634965FE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7F448E90-E654-4B9D-B5DE-60FEAF1B94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81580C-AAF4-4D9D-9549-85DF98CE51D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619697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D2372C6-F92D-4BD7-9FB2-28B4568CAF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5D140EFE-01C8-443A-B50D-7775222286A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43D48734-9EE0-4936-B632-50E9F1A04A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C139CA-46CD-4ED7-BF46-1BEA3BCE18DE}" type="datetimeFigureOut">
              <a:rPr lang="zh-CN" altLang="en-US" smtClean="0"/>
              <a:t>2022/10/4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644F3EDF-A086-41DE-ACA0-D4F18BC594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644FBF2F-65A5-48D1-9AAD-5F86DB759B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81580C-AAF4-4D9D-9549-85DF98CE51D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874750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FF11278F-3619-4A31-8206-E7AA2C3FC35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F41F6C2B-A732-4D7C-B6FC-3487101FD87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90CF0A56-1D8B-452E-B29C-8C79CA05D7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C139CA-46CD-4ED7-BF46-1BEA3BCE18DE}" type="datetimeFigureOut">
              <a:rPr lang="zh-CN" altLang="en-US" smtClean="0"/>
              <a:t>2022/10/4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5BECE6DF-5146-4EA3-9ADA-8AC883ED01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101F660B-19CE-45B3-B017-64342DAAD6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81580C-AAF4-4D9D-9549-85DF98CE51D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315276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99809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our columns">
  <p:cSld name="Title and four columns"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18"/>
          <p:cNvSpPr/>
          <p:nvPr/>
        </p:nvSpPr>
        <p:spPr>
          <a:xfrm>
            <a:off x="279167" y="281802"/>
            <a:ext cx="11633380" cy="6294271"/>
          </a:xfrm>
          <a:custGeom>
            <a:avLst/>
            <a:gdLst/>
            <a:ahLst/>
            <a:cxnLst/>
            <a:rect l="l" t="t" r="r" b="b"/>
            <a:pathLst>
              <a:path w="275216" h="156509" extrusionOk="0">
                <a:moveTo>
                  <a:pt x="6251" y="311"/>
                </a:moveTo>
                <a:lnTo>
                  <a:pt x="6251" y="6247"/>
                </a:lnTo>
                <a:lnTo>
                  <a:pt x="315" y="6247"/>
                </a:lnTo>
                <a:lnTo>
                  <a:pt x="315" y="311"/>
                </a:lnTo>
                <a:close/>
                <a:moveTo>
                  <a:pt x="12498" y="311"/>
                </a:moveTo>
                <a:lnTo>
                  <a:pt x="12498" y="6247"/>
                </a:lnTo>
                <a:lnTo>
                  <a:pt x="6562" y="6247"/>
                </a:lnTo>
                <a:lnTo>
                  <a:pt x="6562" y="311"/>
                </a:lnTo>
                <a:close/>
                <a:moveTo>
                  <a:pt x="18745" y="311"/>
                </a:moveTo>
                <a:lnTo>
                  <a:pt x="18745" y="6247"/>
                </a:lnTo>
                <a:lnTo>
                  <a:pt x="12810" y="6247"/>
                </a:lnTo>
                <a:lnTo>
                  <a:pt x="12810" y="311"/>
                </a:lnTo>
                <a:close/>
                <a:moveTo>
                  <a:pt x="24992" y="311"/>
                </a:moveTo>
                <a:lnTo>
                  <a:pt x="24992" y="6247"/>
                </a:lnTo>
                <a:lnTo>
                  <a:pt x="19058" y="6247"/>
                </a:lnTo>
                <a:lnTo>
                  <a:pt x="19058" y="311"/>
                </a:lnTo>
                <a:close/>
                <a:moveTo>
                  <a:pt x="31241" y="311"/>
                </a:moveTo>
                <a:lnTo>
                  <a:pt x="31241" y="6247"/>
                </a:lnTo>
                <a:lnTo>
                  <a:pt x="25305" y="6247"/>
                </a:lnTo>
                <a:lnTo>
                  <a:pt x="25305" y="311"/>
                </a:lnTo>
                <a:close/>
                <a:moveTo>
                  <a:pt x="37489" y="311"/>
                </a:moveTo>
                <a:lnTo>
                  <a:pt x="37489" y="6247"/>
                </a:lnTo>
                <a:lnTo>
                  <a:pt x="31553" y="6247"/>
                </a:lnTo>
                <a:lnTo>
                  <a:pt x="31553" y="311"/>
                </a:lnTo>
                <a:close/>
                <a:moveTo>
                  <a:pt x="43737" y="311"/>
                </a:moveTo>
                <a:lnTo>
                  <a:pt x="43737" y="6247"/>
                </a:lnTo>
                <a:lnTo>
                  <a:pt x="37802" y="6247"/>
                </a:lnTo>
                <a:lnTo>
                  <a:pt x="37802" y="311"/>
                </a:lnTo>
                <a:close/>
                <a:moveTo>
                  <a:pt x="49985" y="311"/>
                </a:moveTo>
                <a:lnTo>
                  <a:pt x="49985" y="6247"/>
                </a:lnTo>
                <a:lnTo>
                  <a:pt x="44049" y="6247"/>
                </a:lnTo>
                <a:lnTo>
                  <a:pt x="44049" y="311"/>
                </a:lnTo>
                <a:close/>
                <a:moveTo>
                  <a:pt x="56232" y="311"/>
                </a:moveTo>
                <a:lnTo>
                  <a:pt x="56232" y="6247"/>
                </a:lnTo>
                <a:lnTo>
                  <a:pt x="50296" y="6247"/>
                </a:lnTo>
                <a:lnTo>
                  <a:pt x="50296" y="311"/>
                </a:lnTo>
                <a:close/>
                <a:moveTo>
                  <a:pt x="62480" y="311"/>
                </a:moveTo>
                <a:lnTo>
                  <a:pt x="62480" y="6247"/>
                </a:lnTo>
                <a:lnTo>
                  <a:pt x="56545" y="6247"/>
                </a:lnTo>
                <a:lnTo>
                  <a:pt x="56545" y="311"/>
                </a:lnTo>
                <a:close/>
                <a:moveTo>
                  <a:pt x="68727" y="311"/>
                </a:moveTo>
                <a:lnTo>
                  <a:pt x="68727" y="6247"/>
                </a:lnTo>
                <a:lnTo>
                  <a:pt x="62792" y="6247"/>
                </a:lnTo>
                <a:lnTo>
                  <a:pt x="62792" y="311"/>
                </a:lnTo>
                <a:close/>
                <a:moveTo>
                  <a:pt x="74975" y="311"/>
                </a:moveTo>
                <a:lnTo>
                  <a:pt x="74975" y="6247"/>
                </a:lnTo>
                <a:lnTo>
                  <a:pt x="69039" y="6247"/>
                </a:lnTo>
                <a:lnTo>
                  <a:pt x="69039" y="311"/>
                </a:lnTo>
                <a:close/>
                <a:moveTo>
                  <a:pt x="81223" y="311"/>
                </a:moveTo>
                <a:lnTo>
                  <a:pt x="81223" y="6247"/>
                </a:lnTo>
                <a:lnTo>
                  <a:pt x="75286" y="6247"/>
                </a:lnTo>
                <a:lnTo>
                  <a:pt x="75286" y="311"/>
                </a:lnTo>
                <a:close/>
                <a:moveTo>
                  <a:pt x="87470" y="311"/>
                </a:moveTo>
                <a:lnTo>
                  <a:pt x="87470" y="6247"/>
                </a:lnTo>
                <a:lnTo>
                  <a:pt x="81535" y="6247"/>
                </a:lnTo>
                <a:lnTo>
                  <a:pt x="81535" y="311"/>
                </a:lnTo>
                <a:close/>
                <a:moveTo>
                  <a:pt x="93720" y="311"/>
                </a:moveTo>
                <a:lnTo>
                  <a:pt x="93720" y="6247"/>
                </a:lnTo>
                <a:lnTo>
                  <a:pt x="87784" y="6247"/>
                </a:lnTo>
                <a:lnTo>
                  <a:pt x="87784" y="311"/>
                </a:lnTo>
                <a:close/>
                <a:moveTo>
                  <a:pt x="99967" y="311"/>
                </a:moveTo>
                <a:lnTo>
                  <a:pt x="99967" y="6247"/>
                </a:lnTo>
                <a:lnTo>
                  <a:pt x="94031" y="6247"/>
                </a:lnTo>
                <a:lnTo>
                  <a:pt x="94031" y="311"/>
                </a:lnTo>
                <a:close/>
                <a:moveTo>
                  <a:pt x="106214" y="311"/>
                </a:moveTo>
                <a:lnTo>
                  <a:pt x="106214" y="6247"/>
                </a:lnTo>
                <a:lnTo>
                  <a:pt x="100280" y="6247"/>
                </a:lnTo>
                <a:lnTo>
                  <a:pt x="100280" y="311"/>
                </a:lnTo>
                <a:close/>
                <a:moveTo>
                  <a:pt x="112461" y="311"/>
                </a:moveTo>
                <a:lnTo>
                  <a:pt x="112461" y="6247"/>
                </a:lnTo>
                <a:lnTo>
                  <a:pt x="106527" y="6247"/>
                </a:lnTo>
                <a:lnTo>
                  <a:pt x="106527" y="311"/>
                </a:lnTo>
                <a:close/>
                <a:moveTo>
                  <a:pt x="118710" y="311"/>
                </a:moveTo>
                <a:lnTo>
                  <a:pt x="118710" y="6247"/>
                </a:lnTo>
                <a:lnTo>
                  <a:pt x="112774" y="6247"/>
                </a:lnTo>
                <a:lnTo>
                  <a:pt x="112774" y="311"/>
                </a:lnTo>
                <a:close/>
                <a:moveTo>
                  <a:pt x="124957" y="311"/>
                </a:moveTo>
                <a:lnTo>
                  <a:pt x="124957" y="6247"/>
                </a:lnTo>
                <a:lnTo>
                  <a:pt x="119021" y="6247"/>
                </a:lnTo>
                <a:lnTo>
                  <a:pt x="119021" y="311"/>
                </a:lnTo>
                <a:close/>
                <a:moveTo>
                  <a:pt x="131204" y="311"/>
                </a:moveTo>
                <a:lnTo>
                  <a:pt x="131204" y="6247"/>
                </a:lnTo>
                <a:lnTo>
                  <a:pt x="125270" y="6247"/>
                </a:lnTo>
                <a:lnTo>
                  <a:pt x="125270" y="311"/>
                </a:lnTo>
                <a:close/>
                <a:moveTo>
                  <a:pt x="137451" y="311"/>
                </a:moveTo>
                <a:lnTo>
                  <a:pt x="137451" y="6247"/>
                </a:lnTo>
                <a:lnTo>
                  <a:pt x="131517" y="6247"/>
                </a:lnTo>
                <a:lnTo>
                  <a:pt x="131517" y="311"/>
                </a:lnTo>
                <a:close/>
                <a:moveTo>
                  <a:pt x="143702" y="311"/>
                </a:moveTo>
                <a:lnTo>
                  <a:pt x="143702" y="6247"/>
                </a:lnTo>
                <a:lnTo>
                  <a:pt x="137766" y="6247"/>
                </a:lnTo>
                <a:lnTo>
                  <a:pt x="137766" y="311"/>
                </a:lnTo>
                <a:close/>
                <a:moveTo>
                  <a:pt x="149949" y="311"/>
                </a:moveTo>
                <a:lnTo>
                  <a:pt x="149949" y="6247"/>
                </a:lnTo>
                <a:lnTo>
                  <a:pt x="144015" y="6247"/>
                </a:lnTo>
                <a:lnTo>
                  <a:pt x="144015" y="311"/>
                </a:lnTo>
                <a:close/>
                <a:moveTo>
                  <a:pt x="156196" y="311"/>
                </a:moveTo>
                <a:lnTo>
                  <a:pt x="156196" y="6247"/>
                </a:lnTo>
                <a:lnTo>
                  <a:pt x="150262" y="6247"/>
                </a:lnTo>
                <a:lnTo>
                  <a:pt x="150262" y="311"/>
                </a:lnTo>
                <a:close/>
                <a:moveTo>
                  <a:pt x="162445" y="311"/>
                </a:moveTo>
                <a:lnTo>
                  <a:pt x="162445" y="6247"/>
                </a:lnTo>
                <a:lnTo>
                  <a:pt x="156509" y="6247"/>
                </a:lnTo>
                <a:lnTo>
                  <a:pt x="156509" y="311"/>
                </a:lnTo>
                <a:close/>
                <a:moveTo>
                  <a:pt x="168692" y="311"/>
                </a:moveTo>
                <a:lnTo>
                  <a:pt x="168692" y="6247"/>
                </a:lnTo>
                <a:lnTo>
                  <a:pt x="162756" y="6247"/>
                </a:lnTo>
                <a:lnTo>
                  <a:pt x="162756" y="311"/>
                </a:lnTo>
                <a:close/>
                <a:moveTo>
                  <a:pt x="174939" y="311"/>
                </a:moveTo>
                <a:lnTo>
                  <a:pt x="174939" y="6247"/>
                </a:lnTo>
                <a:lnTo>
                  <a:pt x="169005" y="6247"/>
                </a:lnTo>
                <a:lnTo>
                  <a:pt x="169005" y="311"/>
                </a:lnTo>
                <a:close/>
                <a:moveTo>
                  <a:pt x="181186" y="311"/>
                </a:moveTo>
                <a:lnTo>
                  <a:pt x="181186" y="6247"/>
                </a:lnTo>
                <a:lnTo>
                  <a:pt x="175252" y="6247"/>
                </a:lnTo>
                <a:lnTo>
                  <a:pt x="175252" y="311"/>
                </a:lnTo>
                <a:close/>
                <a:moveTo>
                  <a:pt x="187435" y="311"/>
                </a:moveTo>
                <a:lnTo>
                  <a:pt x="187435" y="6247"/>
                </a:lnTo>
                <a:lnTo>
                  <a:pt x="181499" y="6247"/>
                </a:lnTo>
                <a:lnTo>
                  <a:pt x="181499" y="311"/>
                </a:lnTo>
                <a:close/>
                <a:moveTo>
                  <a:pt x="193684" y="311"/>
                </a:moveTo>
                <a:lnTo>
                  <a:pt x="193684" y="6247"/>
                </a:lnTo>
                <a:lnTo>
                  <a:pt x="187749" y="6247"/>
                </a:lnTo>
                <a:lnTo>
                  <a:pt x="187749" y="311"/>
                </a:lnTo>
                <a:close/>
                <a:moveTo>
                  <a:pt x="199931" y="311"/>
                </a:moveTo>
                <a:lnTo>
                  <a:pt x="199931" y="6247"/>
                </a:lnTo>
                <a:lnTo>
                  <a:pt x="193996" y="6247"/>
                </a:lnTo>
                <a:lnTo>
                  <a:pt x="193996" y="311"/>
                </a:lnTo>
                <a:close/>
                <a:moveTo>
                  <a:pt x="206180" y="311"/>
                </a:moveTo>
                <a:lnTo>
                  <a:pt x="206180" y="6247"/>
                </a:lnTo>
                <a:lnTo>
                  <a:pt x="200244" y="6247"/>
                </a:lnTo>
                <a:lnTo>
                  <a:pt x="200244" y="311"/>
                </a:lnTo>
                <a:close/>
                <a:moveTo>
                  <a:pt x="212427" y="311"/>
                </a:moveTo>
                <a:lnTo>
                  <a:pt x="212427" y="6247"/>
                </a:lnTo>
                <a:lnTo>
                  <a:pt x="206491" y="6247"/>
                </a:lnTo>
                <a:lnTo>
                  <a:pt x="206491" y="311"/>
                </a:lnTo>
                <a:close/>
                <a:moveTo>
                  <a:pt x="218674" y="311"/>
                </a:moveTo>
                <a:lnTo>
                  <a:pt x="218674" y="6247"/>
                </a:lnTo>
                <a:lnTo>
                  <a:pt x="212739" y="6247"/>
                </a:lnTo>
                <a:lnTo>
                  <a:pt x="212739" y="311"/>
                </a:lnTo>
                <a:close/>
                <a:moveTo>
                  <a:pt x="224921" y="311"/>
                </a:moveTo>
                <a:lnTo>
                  <a:pt x="224921" y="6247"/>
                </a:lnTo>
                <a:lnTo>
                  <a:pt x="218987" y="6247"/>
                </a:lnTo>
                <a:lnTo>
                  <a:pt x="218987" y="311"/>
                </a:lnTo>
                <a:close/>
                <a:moveTo>
                  <a:pt x="231170" y="311"/>
                </a:moveTo>
                <a:lnTo>
                  <a:pt x="231170" y="6247"/>
                </a:lnTo>
                <a:lnTo>
                  <a:pt x="225234" y="6247"/>
                </a:lnTo>
                <a:lnTo>
                  <a:pt x="225234" y="311"/>
                </a:lnTo>
                <a:close/>
                <a:moveTo>
                  <a:pt x="237417" y="311"/>
                </a:moveTo>
                <a:lnTo>
                  <a:pt x="237417" y="6247"/>
                </a:lnTo>
                <a:lnTo>
                  <a:pt x="231481" y="6247"/>
                </a:lnTo>
                <a:lnTo>
                  <a:pt x="231481" y="311"/>
                </a:lnTo>
                <a:close/>
                <a:moveTo>
                  <a:pt x="243664" y="311"/>
                </a:moveTo>
                <a:lnTo>
                  <a:pt x="243664" y="6247"/>
                </a:lnTo>
                <a:lnTo>
                  <a:pt x="237729" y="6247"/>
                </a:lnTo>
                <a:lnTo>
                  <a:pt x="237729" y="311"/>
                </a:lnTo>
                <a:close/>
                <a:moveTo>
                  <a:pt x="249914" y="311"/>
                </a:moveTo>
                <a:lnTo>
                  <a:pt x="249914" y="6247"/>
                </a:lnTo>
                <a:lnTo>
                  <a:pt x="243978" y="6247"/>
                </a:lnTo>
                <a:lnTo>
                  <a:pt x="243978" y="311"/>
                </a:lnTo>
                <a:close/>
                <a:moveTo>
                  <a:pt x="256161" y="311"/>
                </a:moveTo>
                <a:lnTo>
                  <a:pt x="256161" y="6247"/>
                </a:lnTo>
                <a:lnTo>
                  <a:pt x="250225" y="6247"/>
                </a:lnTo>
                <a:lnTo>
                  <a:pt x="250225" y="311"/>
                </a:lnTo>
                <a:close/>
                <a:moveTo>
                  <a:pt x="262409" y="311"/>
                </a:moveTo>
                <a:lnTo>
                  <a:pt x="262409" y="6247"/>
                </a:lnTo>
                <a:lnTo>
                  <a:pt x="256474" y="6247"/>
                </a:lnTo>
                <a:lnTo>
                  <a:pt x="256474" y="311"/>
                </a:lnTo>
                <a:close/>
                <a:moveTo>
                  <a:pt x="268656" y="311"/>
                </a:moveTo>
                <a:lnTo>
                  <a:pt x="268656" y="6247"/>
                </a:lnTo>
                <a:lnTo>
                  <a:pt x="262721" y="6247"/>
                </a:lnTo>
                <a:lnTo>
                  <a:pt x="262721" y="311"/>
                </a:lnTo>
                <a:close/>
                <a:moveTo>
                  <a:pt x="274904" y="311"/>
                </a:moveTo>
                <a:lnTo>
                  <a:pt x="274904" y="6247"/>
                </a:lnTo>
                <a:lnTo>
                  <a:pt x="268968" y="6247"/>
                </a:lnTo>
                <a:lnTo>
                  <a:pt x="268968" y="311"/>
                </a:lnTo>
                <a:close/>
                <a:moveTo>
                  <a:pt x="6251" y="6560"/>
                </a:moveTo>
                <a:lnTo>
                  <a:pt x="6251" y="12494"/>
                </a:lnTo>
                <a:lnTo>
                  <a:pt x="315" y="12494"/>
                </a:lnTo>
                <a:lnTo>
                  <a:pt x="315" y="6560"/>
                </a:lnTo>
                <a:close/>
                <a:moveTo>
                  <a:pt x="12498" y="6560"/>
                </a:moveTo>
                <a:lnTo>
                  <a:pt x="12498" y="12494"/>
                </a:lnTo>
                <a:lnTo>
                  <a:pt x="6562" y="12494"/>
                </a:lnTo>
                <a:lnTo>
                  <a:pt x="6562" y="6560"/>
                </a:lnTo>
                <a:close/>
                <a:moveTo>
                  <a:pt x="18745" y="6560"/>
                </a:moveTo>
                <a:lnTo>
                  <a:pt x="18745" y="12494"/>
                </a:lnTo>
                <a:lnTo>
                  <a:pt x="12810" y="12494"/>
                </a:lnTo>
                <a:lnTo>
                  <a:pt x="12810" y="6560"/>
                </a:lnTo>
                <a:close/>
                <a:moveTo>
                  <a:pt x="24992" y="6560"/>
                </a:moveTo>
                <a:lnTo>
                  <a:pt x="24992" y="12494"/>
                </a:lnTo>
                <a:lnTo>
                  <a:pt x="19058" y="12494"/>
                </a:lnTo>
                <a:lnTo>
                  <a:pt x="19058" y="6560"/>
                </a:lnTo>
                <a:close/>
                <a:moveTo>
                  <a:pt x="31241" y="6560"/>
                </a:moveTo>
                <a:lnTo>
                  <a:pt x="31241" y="12494"/>
                </a:lnTo>
                <a:lnTo>
                  <a:pt x="25305" y="12494"/>
                </a:lnTo>
                <a:lnTo>
                  <a:pt x="25305" y="6560"/>
                </a:lnTo>
                <a:close/>
                <a:moveTo>
                  <a:pt x="37489" y="6560"/>
                </a:moveTo>
                <a:lnTo>
                  <a:pt x="37489" y="12494"/>
                </a:lnTo>
                <a:lnTo>
                  <a:pt x="31553" y="12494"/>
                </a:lnTo>
                <a:lnTo>
                  <a:pt x="31553" y="6560"/>
                </a:lnTo>
                <a:close/>
                <a:moveTo>
                  <a:pt x="43737" y="6560"/>
                </a:moveTo>
                <a:lnTo>
                  <a:pt x="43737" y="12494"/>
                </a:lnTo>
                <a:lnTo>
                  <a:pt x="37802" y="12494"/>
                </a:lnTo>
                <a:lnTo>
                  <a:pt x="37802" y="6560"/>
                </a:lnTo>
                <a:close/>
                <a:moveTo>
                  <a:pt x="49985" y="6560"/>
                </a:moveTo>
                <a:lnTo>
                  <a:pt x="49985" y="12494"/>
                </a:lnTo>
                <a:lnTo>
                  <a:pt x="44049" y="12494"/>
                </a:lnTo>
                <a:lnTo>
                  <a:pt x="44049" y="6560"/>
                </a:lnTo>
                <a:close/>
                <a:moveTo>
                  <a:pt x="56232" y="6560"/>
                </a:moveTo>
                <a:lnTo>
                  <a:pt x="56232" y="12494"/>
                </a:lnTo>
                <a:lnTo>
                  <a:pt x="50296" y="12494"/>
                </a:lnTo>
                <a:lnTo>
                  <a:pt x="50296" y="6560"/>
                </a:lnTo>
                <a:close/>
                <a:moveTo>
                  <a:pt x="62480" y="6560"/>
                </a:moveTo>
                <a:lnTo>
                  <a:pt x="62480" y="12494"/>
                </a:lnTo>
                <a:lnTo>
                  <a:pt x="56545" y="12494"/>
                </a:lnTo>
                <a:lnTo>
                  <a:pt x="56545" y="6560"/>
                </a:lnTo>
                <a:close/>
                <a:moveTo>
                  <a:pt x="68727" y="6560"/>
                </a:moveTo>
                <a:lnTo>
                  <a:pt x="68727" y="12494"/>
                </a:lnTo>
                <a:lnTo>
                  <a:pt x="62792" y="12494"/>
                </a:lnTo>
                <a:lnTo>
                  <a:pt x="62792" y="6560"/>
                </a:lnTo>
                <a:close/>
                <a:moveTo>
                  <a:pt x="74975" y="6560"/>
                </a:moveTo>
                <a:lnTo>
                  <a:pt x="74975" y="12494"/>
                </a:lnTo>
                <a:lnTo>
                  <a:pt x="69039" y="12494"/>
                </a:lnTo>
                <a:lnTo>
                  <a:pt x="69039" y="6560"/>
                </a:lnTo>
                <a:close/>
                <a:moveTo>
                  <a:pt x="81223" y="6560"/>
                </a:moveTo>
                <a:lnTo>
                  <a:pt x="81223" y="12494"/>
                </a:lnTo>
                <a:lnTo>
                  <a:pt x="75286" y="12494"/>
                </a:lnTo>
                <a:lnTo>
                  <a:pt x="75286" y="6560"/>
                </a:lnTo>
                <a:close/>
                <a:moveTo>
                  <a:pt x="87470" y="6560"/>
                </a:moveTo>
                <a:lnTo>
                  <a:pt x="87470" y="12494"/>
                </a:lnTo>
                <a:lnTo>
                  <a:pt x="81535" y="12494"/>
                </a:lnTo>
                <a:lnTo>
                  <a:pt x="81535" y="6560"/>
                </a:lnTo>
                <a:close/>
                <a:moveTo>
                  <a:pt x="93720" y="6560"/>
                </a:moveTo>
                <a:lnTo>
                  <a:pt x="93720" y="12494"/>
                </a:lnTo>
                <a:lnTo>
                  <a:pt x="87784" y="12494"/>
                </a:lnTo>
                <a:lnTo>
                  <a:pt x="87784" y="6560"/>
                </a:lnTo>
                <a:close/>
                <a:moveTo>
                  <a:pt x="99967" y="6560"/>
                </a:moveTo>
                <a:lnTo>
                  <a:pt x="99967" y="12494"/>
                </a:lnTo>
                <a:lnTo>
                  <a:pt x="94031" y="12494"/>
                </a:lnTo>
                <a:lnTo>
                  <a:pt x="94031" y="6560"/>
                </a:lnTo>
                <a:close/>
                <a:moveTo>
                  <a:pt x="106214" y="6560"/>
                </a:moveTo>
                <a:lnTo>
                  <a:pt x="106214" y="12494"/>
                </a:lnTo>
                <a:lnTo>
                  <a:pt x="100280" y="12494"/>
                </a:lnTo>
                <a:lnTo>
                  <a:pt x="100280" y="6560"/>
                </a:lnTo>
                <a:close/>
                <a:moveTo>
                  <a:pt x="112461" y="6560"/>
                </a:moveTo>
                <a:lnTo>
                  <a:pt x="112461" y="12494"/>
                </a:lnTo>
                <a:lnTo>
                  <a:pt x="106527" y="12494"/>
                </a:lnTo>
                <a:lnTo>
                  <a:pt x="106527" y="6560"/>
                </a:lnTo>
                <a:close/>
                <a:moveTo>
                  <a:pt x="118710" y="6560"/>
                </a:moveTo>
                <a:lnTo>
                  <a:pt x="118710" y="12494"/>
                </a:lnTo>
                <a:lnTo>
                  <a:pt x="112774" y="12494"/>
                </a:lnTo>
                <a:lnTo>
                  <a:pt x="112774" y="6560"/>
                </a:lnTo>
                <a:close/>
                <a:moveTo>
                  <a:pt x="124957" y="6560"/>
                </a:moveTo>
                <a:lnTo>
                  <a:pt x="124957" y="12494"/>
                </a:lnTo>
                <a:lnTo>
                  <a:pt x="119021" y="12494"/>
                </a:lnTo>
                <a:lnTo>
                  <a:pt x="119021" y="6560"/>
                </a:lnTo>
                <a:close/>
                <a:moveTo>
                  <a:pt x="131204" y="6560"/>
                </a:moveTo>
                <a:lnTo>
                  <a:pt x="131204" y="12494"/>
                </a:lnTo>
                <a:lnTo>
                  <a:pt x="125270" y="12494"/>
                </a:lnTo>
                <a:lnTo>
                  <a:pt x="125270" y="6560"/>
                </a:lnTo>
                <a:close/>
                <a:moveTo>
                  <a:pt x="137451" y="6560"/>
                </a:moveTo>
                <a:lnTo>
                  <a:pt x="137451" y="12494"/>
                </a:lnTo>
                <a:lnTo>
                  <a:pt x="131517" y="12494"/>
                </a:lnTo>
                <a:lnTo>
                  <a:pt x="131517" y="6560"/>
                </a:lnTo>
                <a:close/>
                <a:moveTo>
                  <a:pt x="143702" y="6560"/>
                </a:moveTo>
                <a:lnTo>
                  <a:pt x="143702" y="12494"/>
                </a:lnTo>
                <a:lnTo>
                  <a:pt x="137766" y="12494"/>
                </a:lnTo>
                <a:lnTo>
                  <a:pt x="137766" y="6560"/>
                </a:lnTo>
                <a:close/>
                <a:moveTo>
                  <a:pt x="149949" y="6560"/>
                </a:moveTo>
                <a:lnTo>
                  <a:pt x="149949" y="12494"/>
                </a:lnTo>
                <a:lnTo>
                  <a:pt x="144015" y="12494"/>
                </a:lnTo>
                <a:lnTo>
                  <a:pt x="144015" y="6560"/>
                </a:lnTo>
                <a:close/>
                <a:moveTo>
                  <a:pt x="156196" y="6560"/>
                </a:moveTo>
                <a:lnTo>
                  <a:pt x="156196" y="12494"/>
                </a:lnTo>
                <a:lnTo>
                  <a:pt x="150262" y="12494"/>
                </a:lnTo>
                <a:lnTo>
                  <a:pt x="150262" y="6560"/>
                </a:lnTo>
                <a:close/>
                <a:moveTo>
                  <a:pt x="162445" y="6560"/>
                </a:moveTo>
                <a:lnTo>
                  <a:pt x="162445" y="12494"/>
                </a:lnTo>
                <a:lnTo>
                  <a:pt x="156509" y="12494"/>
                </a:lnTo>
                <a:lnTo>
                  <a:pt x="156509" y="6560"/>
                </a:lnTo>
                <a:close/>
                <a:moveTo>
                  <a:pt x="168692" y="6560"/>
                </a:moveTo>
                <a:lnTo>
                  <a:pt x="168692" y="12494"/>
                </a:lnTo>
                <a:lnTo>
                  <a:pt x="162756" y="12494"/>
                </a:lnTo>
                <a:lnTo>
                  <a:pt x="162756" y="6560"/>
                </a:lnTo>
                <a:close/>
                <a:moveTo>
                  <a:pt x="174939" y="6560"/>
                </a:moveTo>
                <a:lnTo>
                  <a:pt x="174939" y="12494"/>
                </a:lnTo>
                <a:lnTo>
                  <a:pt x="169005" y="12494"/>
                </a:lnTo>
                <a:lnTo>
                  <a:pt x="169005" y="6560"/>
                </a:lnTo>
                <a:close/>
                <a:moveTo>
                  <a:pt x="181186" y="6560"/>
                </a:moveTo>
                <a:lnTo>
                  <a:pt x="181186" y="12494"/>
                </a:lnTo>
                <a:lnTo>
                  <a:pt x="175252" y="12494"/>
                </a:lnTo>
                <a:lnTo>
                  <a:pt x="175252" y="6560"/>
                </a:lnTo>
                <a:close/>
                <a:moveTo>
                  <a:pt x="187435" y="6560"/>
                </a:moveTo>
                <a:lnTo>
                  <a:pt x="187435" y="12494"/>
                </a:lnTo>
                <a:lnTo>
                  <a:pt x="181499" y="12494"/>
                </a:lnTo>
                <a:lnTo>
                  <a:pt x="181499" y="6560"/>
                </a:lnTo>
                <a:close/>
                <a:moveTo>
                  <a:pt x="193684" y="6560"/>
                </a:moveTo>
                <a:lnTo>
                  <a:pt x="193684" y="12494"/>
                </a:lnTo>
                <a:lnTo>
                  <a:pt x="187749" y="12494"/>
                </a:lnTo>
                <a:lnTo>
                  <a:pt x="187749" y="6560"/>
                </a:lnTo>
                <a:close/>
                <a:moveTo>
                  <a:pt x="199931" y="6560"/>
                </a:moveTo>
                <a:lnTo>
                  <a:pt x="199931" y="12494"/>
                </a:lnTo>
                <a:lnTo>
                  <a:pt x="193996" y="12494"/>
                </a:lnTo>
                <a:lnTo>
                  <a:pt x="193996" y="6560"/>
                </a:lnTo>
                <a:close/>
                <a:moveTo>
                  <a:pt x="206180" y="6560"/>
                </a:moveTo>
                <a:lnTo>
                  <a:pt x="206180" y="12494"/>
                </a:lnTo>
                <a:lnTo>
                  <a:pt x="200244" y="12494"/>
                </a:lnTo>
                <a:lnTo>
                  <a:pt x="200244" y="6560"/>
                </a:lnTo>
                <a:close/>
                <a:moveTo>
                  <a:pt x="212427" y="6560"/>
                </a:moveTo>
                <a:lnTo>
                  <a:pt x="212427" y="12494"/>
                </a:lnTo>
                <a:lnTo>
                  <a:pt x="206491" y="12494"/>
                </a:lnTo>
                <a:lnTo>
                  <a:pt x="206491" y="6560"/>
                </a:lnTo>
                <a:close/>
                <a:moveTo>
                  <a:pt x="218674" y="6560"/>
                </a:moveTo>
                <a:lnTo>
                  <a:pt x="218674" y="12494"/>
                </a:lnTo>
                <a:lnTo>
                  <a:pt x="212739" y="12494"/>
                </a:lnTo>
                <a:lnTo>
                  <a:pt x="212739" y="6560"/>
                </a:lnTo>
                <a:close/>
                <a:moveTo>
                  <a:pt x="224921" y="6560"/>
                </a:moveTo>
                <a:lnTo>
                  <a:pt x="224921" y="12494"/>
                </a:lnTo>
                <a:lnTo>
                  <a:pt x="218987" y="12494"/>
                </a:lnTo>
                <a:lnTo>
                  <a:pt x="218987" y="6560"/>
                </a:lnTo>
                <a:close/>
                <a:moveTo>
                  <a:pt x="231170" y="6560"/>
                </a:moveTo>
                <a:lnTo>
                  <a:pt x="231170" y="12494"/>
                </a:lnTo>
                <a:lnTo>
                  <a:pt x="225234" y="12494"/>
                </a:lnTo>
                <a:lnTo>
                  <a:pt x="225234" y="6560"/>
                </a:lnTo>
                <a:close/>
                <a:moveTo>
                  <a:pt x="237417" y="6560"/>
                </a:moveTo>
                <a:lnTo>
                  <a:pt x="237417" y="12494"/>
                </a:lnTo>
                <a:lnTo>
                  <a:pt x="231481" y="12494"/>
                </a:lnTo>
                <a:lnTo>
                  <a:pt x="231481" y="6560"/>
                </a:lnTo>
                <a:close/>
                <a:moveTo>
                  <a:pt x="243664" y="6560"/>
                </a:moveTo>
                <a:lnTo>
                  <a:pt x="243664" y="12494"/>
                </a:lnTo>
                <a:lnTo>
                  <a:pt x="237729" y="12494"/>
                </a:lnTo>
                <a:lnTo>
                  <a:pt x="237729" y="6560"/>
                </a:lnTo>
                <a:close/>
                <a:moveTo>
                  <a:pt x="249914" y="6560"/>
                </a:moveTo>
                <a:lnTo>
                  <a:pt x="249914" y="12494"/>
                </a:lnTo>
                <a:lnTo>
                  <a:pt x="243978" y="12494"/>
                </a:lnTo>
                <a:lnTo>
                  <a:pt x="243978" y="6560"/>
                </a:lnTo>
                <a:close/>
                <a:moveTo>
                  <a:pt x="256161" y="6560"/>
                </a:moveTo>
                <a:lnTo>
                  <a:pt x="256161" y="12494"/>
                </a:lnTo>
                <a:lnTo>
                  <a:pt x="250225" y="12494"/>
                </a:lnTo>
                <a:lnTo>
                  <a:pt x="250225" y="6560"/>
                </a:lnTo>
                <a:close/>
                <a:moveTo>
                  <a:pt x="262409" y="6560"/>
                </a:moveTo>
                <a:lnTo>
                  <a:pt x="262409" y="12494"/>
                </a:lnTo>
                <a:lnTo>
                  <a:pt x="256474" y="12494"/>
                </a:lnTo>
                <a:lnTo>
                  <a:pt x="256474" y="6560"/>
                </a:lnTo>
                <a:close/>
                <a:moveTo>
                  <a:pt x="268656" y="6560"/>
                </a:moveTo>
                <a:lnTo>
                  <a:pt x="268656" y="12494"/>
                </a:lnTo>
                <a:lnTo>
                  <a:pt x="262721" y="12494"/>
                </a:lnTo>
                <a:lnTo>
                  <a:pt x="262721" y="6560"/>
                </a:lnTo>
                <a:close/>
                <a:moveTo>
                  <a:pt x="274904" y="6560"/>
                </a:moveTo>
                <a:lnTo>
                  <a:pt x="274904" y="12494"/>
                </a:lnTo>
                <a:lnTo>
                  <a:pt x="268968" y="12494"/>
                </a:lnTo>
                <a:lnTo>
                  <a:pt x="268968" y="6560"/>
                </a:lnTo>
                <a:close/>
                <a:moveTo>
                  <a:pt x="6251" y="12807"/>
                </a:moveTo>
                <a:lnTo>
                  <a:pt x="6251" y="18742"/>
                </a:lnTo>
                <a:lnTo>
                  <a:pt x="315" y="18742"/>
                </a:lnTo>
                <a:lnTo>
                  <a:pt x="315" y="12807"/>
                </a:lnTo>
                <a:close/>
                <a:moveTo>
                  <a:pt x="12498" y="12807"/>
                </a:moveTo>
                <a:lnTo>
                  <a:pt x="12498" y="18742"/>
                </a:lnTo>
                <a:lnTo>
                  <a:pt x="6562" y="18742"/>
                </a:lnTo>
                <a:lnTo>
                  <a:pt x="6562" y="12807"/>
                </a:lnTo>
                <a:close/>
                <a:moveTo>
                  <a:pt x="18745" y="12807"/>
                </a:moveTo>
                <a:lnTo>
                  <a:pt x="18745" y="18742"/>
                </a:lnTo>
                <a:lnTo>
                  <a:pt x="12810" y="18742"/>
                </a:lnTo>
                <a:lnTo>
                  <a:pt x="12810" y="12807"/>
                </a:lnTo>
                <a:close/>
                <a:moveTo>
                  <a:pt x="24992" y="12807"/>
                </a:moveTo>
                <a:lnTo>
                  <a:pt x="24992" y="18742"/>
                </a:lnTo>
                <a:lnTo>
                  <a:pt x="19058" y="18742"/>
                </a:lnTo>
                <a:lnTo>
                  <a:pt x="19058" y="12807"/>
                </a:lnTo>
                <a:close/>
                <a:moveTo>
                  <a:pt x="31241" y="12807"/>
                </a:moveTo>
                <a:lnTo>
                  <a:pt x="31241" y="18742"/>
                </a:lnTo>
                <a:lnTo>
                  <a:pt x="25305" y="18742"/>
                </a:lnTo>
                <a:lnTo>
                  <a:pt x="25305" y="12807"/>
                </a:lnTo>
                <a:close/>
                <a:moveTo>
                  <a:pt x="37489" y="12807"/>
                </a:moveTo>
                <a:lnTo>
                  <a:pt x="37489" y="18742"/>
                </a:lnTo>
                <a:lnTo>
                  <a:pt x="31553" y="18742"/>
                </a:lnTo>
                <a:lnTo>
                  <a:pt x="31553" y="12807"/>
                </a:lnTo>
                <a:close/>
                <a:moveTo>
                  <a:pt x="43737" y="12807"/>
                </a:moveTo>
                <a:lnTo>
                  <a:pt x="43737" y="18742"/>
                </a:lnTo>
                <a:lnTo>
                  <a:pt x="37802" y="18742"/>
                </a:lnTo>
                <a:lnTo>
                  <a:pt x="37802" y="12807"/>
                </a:lnTo>
                <a:close/>
                <a:moveTo>
                  <a:pt x="49985" y="12807"/>
                </a:moveTo>
                <a:lnTo>
                  <a:pt x="49985" y="18742"/>
                </a:lnTo>
                <a:lnTo>
                  <a:pt x="44049" y="18742"/>
                </a:lnTo>
                <a:lnTo>
                  <a:pt x="44049" y="12807"/>
                </a:lnTo>
                <a:close/>
                <a:moveTo>
                  <a:pt x="56232" y="12807"/>
                </a:moveTo>
                <a:lnTo>
                  <a:pt x="56232" y="18742"/>
                </a:lnTo>
                <a:lnTo>
                  <a:pt x="50296" y="18742"/>
                </a:lnTo>
                <a:lnTo>
                  <a:pt x="50296" y="12807"/>
                </a:lnTo>
                <a:close/>
                <a:moveTo>
                  <a:pt x="62480" y="12807"/>
                </a:moveTo>
                <a:lnTo>
                  <a:pt x="62480" y="18742"/>
                </a:lnTo>
                <a:lnTo>
                  <a:pt x="56545" y="18742"/>
                </a:lnTo>
                <a:lnTo>
                  <a:pt x="56545" y="12807"/>
                </a:lnTo>
                <a:close/>
                <a:moveTo>
                  <a:pt x="68727" y="12807"/>
                </a:moveTo>
                <a:lnTo>
                  <a:pt x="68727" y="18742"/>
                </a:lnTo>
                <a:lnTo>
                  <a:pt x="62792" y="18742"/>
                </a:lnTo>
                <a:lnTo>
                  <a:pt x="62792" y="12807"/>
                </a:lnTo>
                <a:close/>
                <a:moveTo>
                  <a:pt x="74975" y="12807"/>
                </a:moveTo>
                <a:lnTo>
                  <a:pt x="74975" y="18742"/>
                </a:lnTo>
                <a:lnTo>
                  <a:pt x="69039" y="18742"/>
                </a:lnTo>
                <a:lnTo>
                  <a:pt x="69039" y="12807"/>
                </a:lnTo>
                <a:close/>
                <a:moveTo>
                  <a:pt x="81223" y="12807"/>
                </a:moveTo>
                <a:lnTo>
                  <a:pt x="81223" y="18742"/>
                </a:lnTo>
                <a:lnTo>
                  <a:pt x="75286" y="18742"/>
                </a:lnTo>
                <a:lnTo>
                  <a:pt x="75286" y="12807"/>
                </a:lnTo>
                <a:close/>
                <a:moveTo>
                  <a:pt x="87470" y="12807"/>
                </a:moveTo>
                <a:lnTo>
                  <a:pt x="87470" y="18742"/>
                </a:lnTo>
                <a:lnTo>
                  <a:pt x="81535" y="18742"/>
                </a:lnTo>
                <a:lnTo>
                  <a:pt x="81535" y="12807"/>
                </a:lnTo>
                <a:close/>
                <a:moveTo>
                  <a:pt x="93720" y="12807"/>
                </a:moveTo>
                <a:lnTo>
                  <a:pt x="93720" y="18742"/>
                </a:lnTo>
                <a:lnTo>
                  <a:pt x="87784" y="18742"/>
                </a:lnTo>
                <a:lnTo>
                  <a:pt x="87784" y="12807"/>
                </a:lnTo>
                <a:close/>
                <a:moveTo>
                  <a:pt x="99967" y="12807"/>
                </a:moveTo>
                <a:lnTo>
                  <a:pt x="99967" y="18742"/>
                </a:lnTo>
                <a:lnTo>
                  <a:pt x="94031" y="18742"/>
                </a:lnTo>
                <a:lnTo>
                  <a:pt x="94031" y="12807"/>
                </a:lnTo>
                <a:close/>
                <a:moveTo>
                  <a:pt x="106214" y="12807"/>
                </a:moveTo>
                <a:lnTo>
                  <a:pt x="106214" y="18742"/>
                </a:lnTo>
                <a:lnTo>
                  <a:pt x="100280" y="18742"/>
                </a:lnTo>
                <a:lnTo>
                  <a:pt x="100280" y="12807"/>
                </a:lnTo>
                <a:close/>
                <a:moveTo>
                  <a:pt x="112461" y="12807"/>
                </a:moveTo>
                <a:lnTo>
                  <a:pt x="112461" y="18742"/>
                </a:lnTo>
                <a:lnTo>
                  <a:pt x="106527" y="18742"/>
                </a:lnTo>
                <a:lnTo>
                  <a:pt x="106527" y="12807"/>
                </a:lnTo>
                <a:close/>
                <a:moveTo>
                  <a:pt x="118710" y="12807"/>
                </a:moveTo>
                <a:lnTo>
                  <a:pt x="118710" y="18742"/>
                </a:lnTo>
                <a:lnTo>
                  <a:pt x="112774" y="18742"/>
                </a:lnTo>
                <a:lnTo>
                  <a:pt x="112774" y="12807"/>
                </a:lnTo>
                <a:close/>
                <a:moveTo>
                  <a:pt x="124957" y="12807"/>
                </a:moveTo>
                <a:lnTo>
                  <a:pt x="124957" y="18742"/>
                </a:lnTo>
                <a:lnTo>
                  <a:pt x="119021" y="18742"/>
                </a:lnTo>
                <a:lnTo>
                  <a:pt x="119021" y="12807"/>
                </a:lnTo>
                <a:close/>
                <a:moveTo>
                  <a:pt x="131204" y="12807"/>
                </a:moveTo>
                <a:lnTo>
                  <a:pt x="131204" y="18742"/>
                </a:lnTo>
                <a:lnTo>
                  <a:pt x="125270" y="18742"/>
                </a:lnTo>
                <a:lnTo>
                  <a:pt x="125270" y="12807"/>
                </a:lnTo>
                <a:close/>
                <a:moveTo>
                  <a:pt x="137451" y="12807"/>
                </a:moveTo>
                <a:lnTo>
                  <a:pt x="137451" y="18742"/>
                </a:lnTo>
                <a:lnTo>
                  <a:pt x="131517" y="18742"/>
                </a:lnTo>
                <a:lnTo>
                  <a:pt x="131517" y="12807"/>
                </a:lnTo>
                <a:close/>
                <a:moveTo>
                  <a:pt x="143702" y="12807"/>
                </a:moveTo>
                <a:lnTo>
                  <a:pt x="143702" y="18742"/>
                </a:lnTo>
                <a:lnTo>
                  <a:pt x="137766" y="18742"/>
                </a:lnTo>
                <a:lnTo>
                  <a:pt x="137766" y="12807"/>
                </a:lnTo>
                <a:close/>
                <a:moveTo>
                  <a:pt x="149949" y="12807"/>
                </a:moveTo>
                <a:lnTo>
                  <a:pt x="149949" y="18742"/>
                </a:lnTo>
                <a:lnTo>
                  <a:pt x="144015" y="18742"/>
                </a:lnTo>
                <a:lnTo>
                  <a:pt x="144015" y="12807"/>
                </a:lnTo>
                <a:close/>
                <a:moveTo>
                  <a:pt x="156196" y="12807"/>
                </a:moveTo>
                <a:lnTo>
                  <a:pt x="156196" y="18742"/>
                </a:lnTo>
                <a:lnTo>
                  <a:pt x="150262" y="18742"/>
                </a:lnTo>
                <a:lnTo>
                  <a:pt x="150262" y="12807"/>
                </a:lnTo>
                <a:close/>
                <a:moveTo>
                  <a:pt x="162445" y="12807"/>
                </a:moveTo>
                <a:lnTo>
                  <a:pt x="162445" y="18742"/>
                </a:lnTo>
                <a:lnTo>
                  <a:pt x="156509" y="18742"/>
                </a:lnTo>
                <a:lnTo>
                  <a:pt x="156509" y="12807"/>
                </a:lnTo>
                <a:close/>
                <a:moveTo>
                  <a:pt x="168692" y="12807"/>
                </a:moveTo>
                <a:lnTo>
                  <a:pt x="168692" y="18742"/>
                </a:lnTo>
                <a:lnTo>
                  <a:pt x="162756" y="18742"/>
                </a:lnTo>
                <a:lnTo>
                  <a:pt x="162756" y="12807"/>
                </a:lnTo>
                <a:close/>
                <a:moveTo>
                  <a:pt x="174939" y="12807"/>
                </a:moveTo>
                <a:lnTo>
                  <a:pt x="174939" y="18742"/>
                </a:lnTo>
                <a:lnTo>
                  <a:pt x="169005" y="18742"/>
                </a:lnTo>
                <a:lnTo>
                  <a:pt x="169005" y="12807"/>
                </a:lnTo>
                <a:close/>
                <a:moveTo>
                  <a:pt x="181186" y="12807"/>
                </a:moveTo>
                <a:lnTo>
                  <a:pt x="181186" y="18742"/>
                </a:lnTo>
                <a:lnTo>
                  <a:pt x="175252" y="18742"/>
                </a:lnTo>
                <a:lnTo>
                  <a:pt x="175252" y="12807"/>
                </a:lnTo>
                <a:close/>
                <a:moveTo>
                  <a:pt x="187435" y="12807"/>
                </a:moveTo>
                <a:lnTo>
                  <a:pt x="187435" y="18742"/>
                </a:lnTo>
                <a:lnTo>
                  <a:pt x="181499" y="18742"/>
                </a:lnTo>
                <a:lnTo>
                  <a:pt x="181499" y="12807"/>
                </a:lnTo>
                <a:close/>
                <a:moveTo>
                  <a:pt x="193684" y="12807"/>
                </a:moveTo>
                <a:lnTo>
                  <a:pt x="193684" y="18742"/>
                </a:lnTo>
                <a:lnTo>
                  <a:pt x="187749" y="18742"/>
                </a:lnTo>
                <a:lnTo>
                  <a:pt x="187749" y="12807"/>
                </a:lnTo>
                <a:close/>
                <a:moveTo>
                  <a:pt x="199931" y="12807"/>
                </a:moveTo>
                <a:lnTo>
                  <a:pt x="199931" y="18742"/>
                </a:lnTo>
                <a:lnTo>
                  <a:pt x="193996" y="18742"/>
                </a:lnTo>
                <a:lnTo>
                  <a:pt x="193996" y="12807"/>
                </a:lnTo>
                <a:close/>
                <a:moveTo>
                  <a:pt x="206180" y="12807"/>
                </a:moveTo>
                <a:lnTo>
                  <a:pt x="206180" y="18742"/>
                </a:lnTo>
                <a:lnTo>
                  <a:pt x="200244" y="18742"/>
                </a:lnTo>
                <a:lnTo>
                  <a:pt x="200244" y="12807"/>
                </a:lnTo>
                <a:close/>
                <a:moveTo>
                  <a:pt x="212427" y="12807"/>
                </a:moveTo>
                <a:lnTo>
                  <a:pt x="212427" y="18742"/>
                </a:lnTo>
                <a:lnTo>
                  <a:pt x="206491" y="18742"/>
                </a:lnTo>
                <a:lnTo>
                  <a:pt x="206491" y="12807"/>
                </a:lnTo>
                <a:close/>
                <a:moveTo>
                  <a:pt x="218674" y="12807"/>
                </a:moveTo>
                <a:lnTo>
                  <a:pt x="218674" y="18742"/>
                </a:lnTo>
                <a:lnTo>
                  <a:pt x="212739" y="18742"/>
                </a:lnTo>
                <a:lnTo>
                  <a:pt x="212739" y="12807"/>
                </a:lnTo>
                <a:close/>
                <a:moveTo>
                  <a:pt x="224921" y="12807"/>
                </a:moveTo>
                <a:lnTo>
                  <a:pt x="224921" y="18742"/>
                </a:lnTo>
                <a:lnTo>
                  <a:pt x="218987" y="18742"/>
                </a:lnTo>
                <a:lnTo>
                  <a:pt x="218987" y="12807"/>
                </a:lnTo>
                <a:close/>
                <a:moveTo>
                  <a:pt x="231170" y="12807"/>
                </a:moveTo>
                <a:lnTo>
                  <a:pt x="231170" y="18742"/>
                </a:lnTo>
                <a:lnTo>
                  <a:pt x="225234" y="18742"/>
                </a:lnTo>
                <a:lnTo>
                  <a:pt x="225234" y="12807"/>
                </a:lnTo>
                <a:close/>
                <a:moveTo>
                  <a:pt x="237417" y="12807"/>
                </a:moveTo>
                <a:lnTo>
                  <a:pt x="237417" y="18742"/>
                </a:lnTo>
                <a:lnTo>
                  <a:pt x="231481" y="18742"/>
                </a:lnTo>
                <a:lnTo>
                  <a:pt x="231481" y="12807"/>
                </a:lnTo>
                <a:close/>
                <a:moveTo>
                  <a:pt x="243664" y="12807"/>
                </a:moveTo>
                <a:lnTo>
                  <a:pt x="243664" y="18742"/>
                </a:lnTo>
                <a:lnTo>
                  <a:pt x="237729" y="18742"/>
                </a:lnTo>
                <a:lnTo>
                  <a:pt x="237729" y="12807"/>
                </a:lnTo>
                <a:close/>
                <a:moveTo>
                  <a:pt x="249914" y="12807"/>
                </a:moveTo>
                <a:lnTo>
                  <a:pt x="249914" y="18742"/>
                </a:lnTo>
                <a:lnTo>
                  <a:pt x="243978" y="18742"/>
                </a:lnTo>
                <a:lnTo>
                  <a:pt x="243978" y="12807"/>
                </a:lnTo>
                <a:close/>
                <a:moveTo>
                  <a:pt x="256161" y="12807"/>
                </a:moveTo>
                <a:lnTo>
                  <a:pt x="256161" y="18742"/>
                </a:lnTo>
                <a:lnTo>
                  <a:pt x="250225" y="18742"/>
                </a:lnTo>
                <a:lnTo>
                  <a:pt x="250225" y="12807"/>
                </a:lnTo>
                <a:close/>
                <a:moveTo>
                  <a:pt x="262409" y="12807"/>
                </a:moveTo>
                <a:lnTo>
                  <a:pt x="262409" y="18742"/>
                </a:lnTo>
                <a:lnTo>
                  <a:pt x="256474" y="18742"/>
                </a:lnTo>
                <a:lnTo>
                  <a:pt x="256474" y="12807"/>
                </a:lnTo>
                <a:close/>
                <a:moveTo>
                  <a:pt x="268656" y="12807"/>
                </a:moveTo>
                <a:lnTo>
                  <a:pt x="268656" y="18742"/>
                </a:lnTo>
                <a:lnTo>
                  <a:pt x="262721" y="18742"/>
                </a:lnTo>
                <a:lnTo>
                  <a:pt x="262721" y="12807"/>
                </a:lnTo>
                <a:close/>
                <a:moveTo>
                  <a:pt x="274904" y="12807"/>
                </a:moveTo>
                <a:lnTo>
                  <a:pt x="274904" y="18742"/>
                </a:lnTo>
                <a:lnTo>
                  <a:pt x="268968" y="18742"/>
                </a:lnTo>
                <a:lnTo>
                  <a:pt x="268968" y="12807"/>
                </a:lnTo>
                <a:close/>
                <a:moveTo>
                  <a:pt x="6251" y="19054"/>
                </a:moveTo>
                <a:lnTo>
                  <a:pt x="6251" y="24990"/>
                </a:lnTo>
                <a:lnTo>
                  <a:pt x="315" y="24990"/>
                </a:lnTo>
                <a:lnTo>
                  <a:pt x="315" y="19054"/>
                </a:lnTo>
                <a:close/>
                <a:moveTo>
                  <a:pt x="12498" y="19054"/>
                </a:moveTo>
                <a:lnTo>
                  <a:pt x="12498" y="24990"/>
                </a:lnTo>
                <a:lnTo>
                  <a:pt x="6562" y="24990"/>
                </a:lnTo>
                <a:lnTo>
                  <a:pt x="6562" y="19054"/>
                </a:lnTo>
                <a:close/>
                <a:moveTo>
                  <a:pt x="18745" y="19054"/>
                </a:moveTo>
                <a:lnTo>
                  <a:pt x="18745" y="24990"/>
                </a:lnTo>
                <a:lnTo>
                  <a:pt x="12810" y="24990"/>
                </a:lnTo>
                <a:lnTo>
                  <a:pt x="12810" y="19054"/>
                </a:lnTo>
                <a:close/>
                <a:moveTo>
                  <a:pt x="24992" y="19054"/>
                </a:moveTo>
                <a:lnTo>
                  <a:pt x="24992" y="24990"/>
                </a:lnTo>
                <a:lnTo>
                  <a:pt x="19058" y="24990"/>
                </a:lnTo>
                <a:lnTo>
                  <a:pt x="19058" y="19054"/>
                </a:lnTo>
                <a:close/>
                <a:moveTo>
                  <a:pt x="31241" y="19054"/>
                </a:moveTo>
                <a:lnTo>
                  <a:pt x="31241" y="24990"/>
                </a:lnTo>
                <a:lnTo>
                  <a:pt x="25305" y="24990"/>
                </a:lnTo>
                <a:lnTo>
                  <a:pt x="25305" y="19054"/>
                </a:lnTo>
                <a:close/>
                <a:moveTo>
                  <a:pt x="37489" y="19054"/>
                </a:moveTo>
                <a:lnTo>
                  <a:pt x="37489" y="24990"/>
                </a:lnTo>
                <a:lnTo>
                  <a:pt x="31553" y="24990"/>
                </a:lnTo>
                <a:lnTo>
                  <a:pt x="31553" y="19054"/>
                </a:lnTo>
                <a:close/>
                <a:moveTo>
                  <a:pt x="43737" y="19054"/>
                </a:moveTo>
                <a:lnTo>
                  <a:pt x="43737" y="24990"/>
                </a:lnTo>
                <a:lnTo>
                  <a:pt x="37802" y="24990"/>
                </a:lnTo>
                <a:lnTo>
                  <a:pt x="37802" y="19054"/>
                </a:lnTo>
                <a:close/>
                <a:moveTo>
                  <a:pt x="49985" y="19054"/>
                </a:moveTo>
                <a:lnTo>
                  <a:pt x="49985" y="24990"/>
                </a:lnTo>
                <a:lnTo>
                  <a:pt x="44049" y="24990"/>
                </a:lnTo>
                <a:lnTo>
                  <a:pt x="44049" y="19054"/>
                </a:lnTo>
                <a:close/>
                <a:moveTo>
                  <a:pt x="56232" y="19054"/>
                </a:moveTo>
                <a:lnTo>
                  <a:pt x="56232" y="24990"/>
                </a:lnTo>
                <a:lnTo>
                  <a:pt x="50296" y="24990"/>
                </a:lnTo>
                <a:lnTo>
                  <a:pt x="50296" y="19054"/>
                </a:lnTo>
                <a:close/>
                <a:moveTo>
                  <a:pt x="62480" y="19054"/>
                </a:moveTo>
                <a:lnTo>
                  <a:pt x="62480" y="24990"/>
                </a:lnTo>
                <a:lnTo>
                  <a:pt x="56545" y="24990"/>
                </a:lnTo>
                <a:lnTo>
                  <a:pt x="56545" y="19054"/>
                </a:lnTo>
                <a:close/>
                <a:moveTo>
                  <a:pt x="68727" y="19054"/>
                </a:moveTo>
                <a:lnTo>
                  <a:pt x="68727" y="24990"/>
                </a:lnTo>
                <a:lnTo>
                  <a:pt x="62792" y="24990"/>
                </a:lnTo>
                <a:lnTo>
                  <a:pt x="62792" y="19054"/>
                </a:lnTo>
                <a:close/>
                <a:moveTo>
                  <a:pt x="74975" y="19054"/>
                </a:moveTo>
                <a:lnTo>
                  <a:pt x="74975" y="24990"/>
                </a:lnTo>
                <a:lnTo>
                  <a:pt x="69039" y="24990"/>
                </a:lnTo>
                <a:lnTo>
                  <a:pt x="69039" y="19054"/>
                </a:lnTo>
                <a:close/>
                <a:moveTo>
                  <a:pt x="81223" y="19054"/>
                </a:moveTo>
                <a:lnTo>
                  <a:pt x="81223" y="24990"/>
                </a:lnTo>
                <a:lnTo>
                  <a:pt x="75286" y="24990"/>
                </a:lnTo>
                <a:lnTo>
                  <a:pt x="75286" y="19054"/>
                </a:lnTo>
                <a:close/>
                <a:moveTo>
                  <a:pt x="87470" y="19054"/>
                </a:moveTo>
                <a:lnTo>
                  <a:pt x="87470" y="24990"/>
                </a:lnTo>
                <a:lnTo>
                  <a:pt x="81535" y="24990"/>
                </a:lnTo>
                <a:lnTo>
                  <a:pt x="81535" y="19054"/>
                </a:lnTo>
                <a:close/>
                <a:moveTo>
                  <a:pt x="93720" y="19054"/>
                </a:moveTo>
                <a:lnTo>
                  <a:pt x="93720" y="24990"/>
                </a:lnTo>
                <a:lnTo>
                  <a:pt x="87784" y="24990"/>
                </a:lnTo>
                <a:lnTo>
                  <a:pt x="87784" y="19054"/>
                </a:lnTo>
                <a:close/>
                <a:moveTo>
                  <a:pt x="99967" y="19054"/>
                </a:moveTo>
                <a:lnTo>
                  <a:pt x="99967" y="24990"/>
                </a:lnTo>
                <a:lnTo>
                  <a:pt x="94031" y="24990"/>
                </a:lnTo>
                <a:lnTo>
                  <a:pt x="94031" y="19054"/>
                </a:lnTo>
                <a:close/>
                <a:moveTo>
                  <a:pt x="106214" y="19054"/>
                </a:moveTo>
                <a:lnTo>
                  <a:pt x="106214" y="24990"/>
                </a:lnTo>
                <a:lnTo>
                  <a:pt x="100280" y="24990"/>
                </a:lnTo>
                <a:lnTo>
                  <a:pt x="100280" y="19054"/>
                </a:lnTo>
                <a:close/>
                <a:moveTo>
                  <a:pt x="112461" y="19054"/>
                </a:moveTo>
                <a:lnTo>
                  <a:pt x="112461" y="24990"/>
                </a:lnTo>
                <a:lnTo>
                  <a:pt x="106527" y="24990"/>
                </a:lnTo>
                <a:lnTo>
                  <a:pt x="106527" y="19054"/>
                </a:lnTo>
                <a:close/>
                <a:moveTo>
                  <a:pt x="118710" y="19054"/>
                </a:moveTo>
                <a:lnTo>
                  <a:pt x="118710" y="24990"/>
                </a:lnTo>
                <a:lnTo>
                  <a:pt x="112774" y="24990"/>
                </a:lnTo>
                <a:lnTo>
                  <a:pt x="112774" y="19054"/>
                </a:lnTo>
                <a:close/>
                <a:moveTo>
                  <a:pt x="124957" y="19054"/>
                </a:moveTo>
                <a:lnTo>
                  <a:pt x="124957" y="24990"/>
                </a:lnTo>
                <a:lnTo>
                  <a:pt x="119021" y="24990"/>
                </a:lnTo>
                <a:lnTo>
                  <a:pt x="119021" y="19054"/>
                </a:lnTo>
                <a:close/>
                <a:moveTo>
                  <a:pt x="131204" y="19054"/>
                </a:moveTo>
                <a:lnTo>
                  <a:pt x="131204" y="24990"/>
                </a:lnTo>
                <a:lnTo>
                  <a:pt x="125270" y="24990"/>
                </a:lnTo>
                <a:lnTo>
                  <a:pt x="125270" y="19054"/>
                </a:lnTo>
                <a:close/>
                <a:moveTo>
                  <a:pt x="137451" y="19054"/>
                </a:moveTo>
                <a:lnTo>
                  <a:pt x="137451" y="24990"/>
                </a:lnTo>
                <a:lnTo>
                  <a:pt x="131517" y="24990"/>
                </a:lnTo>
                <a:lnTo>
                  <a:pt x="131517" y="19054"/>
                </a:lnTo>
                <a:close/>
                <a:moveTo>
                  <a:pt x="143702" y="19054"/>
                </a:moveTo>
                <a:lnTo>
                  <a:pt x="143702" y="24990"/>
                </a:lnTo>
                <a:lnTo>
                  <a:pt x="137766" y="24990"/>
                </a:lnTo>
                <a:lnTo>
                  <a:pt x="137766" y="19054"/>
                </a:lnTo>
                <a:close/>
                <a:moveTo>
                  <a:pt x="149949" y="19054"/>
                </a:moveTo>
                <a:lnTo>
                  <a:pt x="149949" y="24990"/>
                </a:lnTo>
                <a:lnTo>
                  <a:pt x="144015" y="24990"/>
                </a:lnTo>
                <a:lnTo>
                  <a:pt x="144015" y="19054"/>
                </a:lnTo>
                <a:close/>
                <a:moveTo>
                  <a:pt x="156196" y="19054"/>
                </a:moveTo>
                <a:lnTo>
                  <a:pt x="156196" y="24990"/>
                </a:lnTo>
                <a:lnTo>
                  <a:pt x="150262" y="24990"/>
                </a:lnTo>
                <a:lnTo>
                  <a:pt x="150262" y="19054"/>
                </a:lnTo>
                <a:close/>
                <a:moveTo>
                  <a:pt x="162445" y="19054"/>
                </a:moveTo>
                <a:lnTo>
                  <a:pt x="162445" y="24990"/>
                </a:lnTo>
                <a:lnTo>
                  <a:pt x="156509" y="24990"/>
                </a:lnTo>
                <a:lnTo>
                  <a:pt x="156509" y="19054"/>
                </a:lnTo>
                <a:close/>
                <a:moveTo>
                  <a:pt x="168692" y="19054"/>
                </a:moveTo>
                <a:lnTo>
                  <a:pt x="168692" y="24990"/>
                </a:lnTo>
                <a:lnTo>
                  <a:pt x="162756" y="24990"/>
                </a:lnTo>
                <a:lnTo>
                  <a:pt x="162756" y="19054"/>
                </a:lnTo>
                <a:close/>
                <a:moveTo>
                  <a:pt x="174939" y="19054"/>
                </a:moveTo>
                <a:lnTo>
                  <a:pt x="174939" y="24990"/>
                </a:lnTo>
                <a:lnTo>
                  <a:pt x="169005" y="24990"/>
                </a:lnTo>
                <a:lnTo>
                  <a:pt x="169005" y="19054"/>
                </a:lnTo>
                <a:close/>
                <a:moveTo>
                  <a:pt x="181186" y="19054"/>
                </a:moveTo>
                <a:lnTo>
                  <a:pt x="181186" y="24990"/>
                </a:lnTo>
                <a:lnTo>
                  <a:pt x="175252" y="24990"/>
                </a:lnTo>
                <a:lnTo>
                  <a:pt x="175252" y="19054"/>
                </a:lnTo>
                <a:close/>
                <a:moveTo>
                  <a:pt x="187435" y="19054"/>
                </a:moveTo>
                <a:lnTo>
                  <a:pt x="187435" y="24990"/>
                </a:lnTo>
                <a:lnTo>
                  <a:pt x="181499" y="24990"/>
                </a:lnTo>
                <a:lnTo>
                  <a:pt x="181499" y="19054"/>
                </a:lnTo>
                <a:close/>
                <a:moveTo>
                  <a:pt x="193684" y="19054"/>
                </a:moveTo>
                <a:lnTo>
                  <a:pt x="193684" y="24990"/>
                </a:lnTo>
                <a:lnTo>
                  <a:pt x="187749" y="24990"/>
                </a:lnTo>
                <a:lnTo>
                  <a:pt x="187749" y="19054"/>
                </a:lnTo>
                <a:close/>
                <a:moveTo>
                  <a:pt x="199931" y="19054"/>
                </a:moveTo>
                <a:lnTo>
                  <a:pt x="199931" y="24990"/>
                </a:lnTo>
                <a:lnTo>
                  <a:pt x="193996" y="24990"/>
                </a:lnTo>
                <a:lnTo>
                  <a:pt x="193996" y="19054"/>
                </a:lnTo>
                <a:close/>
                <a:moveTo>
                  <a:pt x="206180" y="19054"/>
                </a:moveTo>
                <a:lnTo>
                  <a:pt x="206180" y="24990"/>
                </a:lnTo>
                <a:lnTo>
                  <a:pt x="200244" y="24990"/>
                </a:lnTo>
                <a:lnTo>
                  <a:pt x="200244" y="19054"/>
                </a:lnTo>
                <a:close/>
                <a:moveTo>
                  <a:pt x="212427" y="19054"/>
                </a:moveTo>
                <a:lnTo>
                  <a:pt x="212427" y="24990"/>
                </a:lnTo>
                <a:lnTo>
                  <a:pt x="206491" y="24990"/>
                </a:lnTo>
                <a:lnTo>
                  <a:pt x="206491" y="19054"/>
                </a:lnTo>
                <a:close/>
                <a:moveTo>
                  <a:pt x="218674" y="19054"/>
                </a:moveTo>
                <a:lnTo>
                  <a:pt x="218674" y="24990"/>
                </a:lnTo>
                <a:lnTo>
                  <a:pt x="212739" y="24990"/>
                </a:lnTo>
                <a:lnTo>
                  <a:pt x="212739" y="19054"/>
                </a:lnTo>
                <a:close/>
                <a:moveTo>
                  <a:pt x="224921" y="19054"/>
                </a:moveTo>
                <a:lnTo>
                  <a:pt x="224921" y="24990"/>
                </a:lnTo>
                <a:lnTo>
                  <a:pt x="218987" y="24990"/>
                </a:lnTo>
                <a:lnTo>
                  <a:pt x="218987" y="19054"/>
                </a:lnTo>
                <a:close/>
                <a:moveTo>
                  <a:pt x="231170" y="19054"/>
                </a:moveTo>
                <a:lnTo>
                  <a:pt x="231170" y="24990"/>
                </a:lnTo>
                <a:lnTo>
                  <a:pt x="225234" y="24990"/>
                </a:lnTo>
                <a:lnTo>
                  <a:pt x="225234" y="19054"/>
                </a:lnTo>
                <a:close/>
                <a:moveTo>
                  <a:pt x="237417" y="19054"/>
                </a:moveTo>
                <a:lnTo>
                  <a:pt x="237417" y="24990"/>
                </a:lnTo>
                <a:lnTo>
                  <a:pt x="231481" y="24990"/>
                </a:lnTo>
                <a:lnTo>
                  <a:pt x="231481" y="19054"/>
                </a:lnTo>
                <a:close/>
                <a:moveTo>
                  <a:pt x="243664" y="19054"/>
                </a:moveTo>
                <a:lnTo>
                  <a:pt x="243664" y="24990"/>
                </a:lnTo>
                <a:lnTo>
                  <a:pt x="237729" y="24990"/>
                </a:lnTo>
                <a:lnTo>
                  <a:pt x="237729" y="19054"/>
                </a:lnTo>
                <a:close/>
                <a:moveTo>
                  <a:pt x="249911" y="19054"/>
                </a:moveTo>
                <a:lnTo>
                  <a:pt x="249911" y="24990"/>
                </a:lnTo>
                <a:lnTo>
                  <a:pt x="243977" y="24990"/>
                </a:lnTo>
                <a:lnTo>
                  <a:pt x="243977" y="19054"/>
                </a:lnTo>
                <a:close/>
                <a:moveTo>
                  <a:pt x="256161" y="19054"/>
                </a:moveTo>
                <a:lnTo>
                  <a:pt x="256161" y="24990"/>
                </a:lnTo>
                <a:lnTo>
                  <a:pt x="250225" y="24990"/>
                </a:lnTo>
                <a:lnTo>
                  <a:pt x="250225" y="19054"/>
                </a:lnTo>
                <a:close/>
                <a:moveTo>
                  <a:pt x="262409" y="19054"/>
                </a:moveTo>
                <a:lnTo>
                  <a:pt x="262409" y="24990"/>
                </a:lnTo>
                <a:lnTo>
                  <a:pt x="256474" y="24990"/>
                </a:lnTo>
                <a:lnTo>
                  <a:pt x="256474" y="19054"/>
                </a:lnTo>
                <a:close/>
                <a:moveTo>
                  <a:pt x="268656" y="19054"/>
                </a:moveTo>
                <a:lnTo>
                  <a:pt x="268656" y="24990"/>
                </a:lnTo>
                <a:lnTo>
                  <a:pt x="262721" y="24990"/>
                </a:lnTo>
                <a:lnTo>
                  <a:pt x="262721" y="19054"/>
                </a:lnTo>
                <a:close/>
                <a:moveTo>
                  <a:pt x="274904" y="19054"/>
                </a:moveTo>
                <a:lnTo>
                  <a:pt x="274904" y="24990"/>
                </a:lnTo>
                <a:lnTo>
                  <a:pt x="268968" y="24990"/>
                </a:lnTo>
                <a:lnTo>
                  <a:pt x="268968" y="19054"/>
                </a:lnTo>
                <a:close/>
                <a:moveTo>
                  <a:pt x="6251" y="25301"/>
                </a:moveTo>
                <a:lnTo>
                  <a:pt x="6251" y="31237"/>
                </a:lnTo>
                <a:lnTo>
                  <a:pt x="315" y="31237"/>
                </a:lnTo>
                <a:lnTo>
                  <a:pt x="315" y="25301"/>
                </a:lnTo>
                <a:close/>
                <a:moveTo>
                  <a:pt x="12498" y="25301"/>
                </a:moveTo>
                <a:lnTo>
                  <a:pt x="12498" y="31237"/>
                </a:lnTo>
                <a:lnTo>
                  <a:pt x="6562" y="31237"/>
                </a:lnTo>
                <a:lnTo>
                  <a:pt x="6562" y="25301"/>
                </a:lnTo>
                <a:close/>
                <a:moveTo>
                  <a:pt x="18745" y="25301"/>
                </a:moveTo>
                <a:lnTo>
                  <a:pt x="18745" y="31237"/>
                </a:lnTo>
                <a:lnTo>
                  <a:pt x="12810" y="31237"/>
                </a:lnTo>
                <a:lnTo>
                  <a:pt x="12810" y="25301"/>
                </a:lnTo>
                <a:close/>
                <a:moveTo>
                  <a:pt x="24992" y="25301"/>
                </a:moveTo>
                <a:lnTo>
                  <a:pt x="24992" y="31237"/>
                </a:lnTo>
                <a:lnTo>
                  <a:pt x="19058" y="31237"/>
                </a:lnTo>
                <a:lnTo>
                  <a:pt x="19058" y="25301"/>
                </a:lnTo>
                <a:close/>
                <a:moveTo>
                  <a:pt x="31241" y="25301"/>
                </a:moveTo>
                <a:lnTo>
                  <a:pt x="31241" y="31237"/>
                </a:lnTo>
                <a:lnTo>
                  <a:pt x="25305" y="31237"/>
                </a:lnTo>
                <a:lnTo>
                  <a:pt x="25305" y="25301"/>
                </a:lnTo>
                <a:close/>
                <a:moveTo>
                  <a:pt x="37489" y="25301"/>
                </a:moveTo>
                <a:lnTo>
                  <a:pt x="37489" y="31237"/>
                </a:lnTo>
                <a:lnTo>
                  <a:pt x="31553" y="31237"/>
                </a:lnTo>
                <a:lnTo>
                  <a:pt x="31553" y="25301"/>
                </a:lnTo>
                <a:close/>
                <a:moveTo>
                  <a:pt x="43737" y="25301"/>
                </a:moveTo>
                <a:lnTo>
                  <a:pt x="43737" y="31237"/>
                </a:lnTo>
                <a:lnTo>
                  <a:pt x="37802" y="31237"/>
                </a:lnTo>
                <a:lnTo>
                  <a:pt x="37802" y="25301"/>
                </a:lnTo>
                <a:close/>
                <a:moveTo>
                  <a:pt x="49985" y="25301"/>
                </a:moveTo>
                <a:lnTo>
                  <a:pt x="49985" y="31237"/>
                </a:lnTo>
                <a:lnTo>
                  <a:pt x="44049" y="31237"/>
                </a:lnTo>
                <a:lnTo>
                  <a:pt x="44049" y="25301"/>
                </a:lnTo>
                <a:close/>
                <a:moveTo>
                  <a:pt x="56232" y="25301"/>
                </a:moveTo>
                <a:lnTo>
                  <a:pt x="56232" y="31237"/>
                </a:lnTo>
                <a:lnTo>
                  <a:pt x="50296" y="31237"/>
                </a:lnTo>
                <a:lnTo>
                  <a:pt x="50296" y="25301"/>
                </a:lnTo>
                <a:close/>
                <a:moveTo>
                  <a:pt x="62480" y="25301"/>
                </a:moveTo>
                <a:lnTo>
                  <a:pt x="62480" y="31237"/>
                </a:lnTo>
                <a:lnTo>
                  <a:pt x="56545" y="31237"/>
                </a:lnTo>
                <a:lnTo>
                  <a:pt x="56545" y="25301"/>
                </a:lnTo>
                <a:close/>
                <a:moveTo>
                  <a:pt x="68727" y="25301"/>
                </a:moveTo>
                <a:lnTo>
                  <a:pt x="68727" y="31237"/>
                </a:lnTo>
                <a:lnTo>
                  <a:pt x="62792" y="31237"/>
                </a:lnTo>
                <a:lnTo>
                  <a:pt x="62792" y="25301"/>
                </a:lnTo>
                <a:close/>
                <a:moveTo>
                  <a:pt x="74975" y="25301"/>
                </a:moveTo>
                <a:lnTo>
                  <a:pt x="74975" y="31237"/>
                </a:lnTo>
                <a:lnTo>
                  <a:pt x="69039" y="31237"/>
                </a:lnTo>
                <a:lnTo>
                  <a:pt x="69039" y="25301"/>
                </a:lnTo>
                <a:close/>
                <a:moveTo>
                  <a:pt x="81223" y="25301"/>
                </a:moveTo>
                <a:lnTo>
                  <a:pt x="81223" y="31237"/>
                </a:lnTo>
                <a:lnTo>
                  <a:pt x="75286" y="31237"/>
                </a:lnTo>
                <a:lnTo>
                  <a:pt x="75286" y="25301"/>
                </a:lnTo>
                <a:close/>
                <a:moveTo>
                  <a:pt x="87470" y="25301"/>
                </a:moveTo>
                <a:lnTo>
                  <a:pt x="87470" y="31237"/>
                </a:lnTo>
                <a:lnTo>
                  <a:pt x="81535" y="31237"/>
                </a:lnTo>
                <a:lnTo>
                  <a:pt x="81535" y="25301"/>
                </a:lnTo>
                <a:close/>
                <a:moveTo>
                  <a:pt x="93720" y="25301"/>
                </a:moveTo>
                <a:lnTo>
                  <a:pt x="93720" y="31237"/>
                </a:lnTo>
                <a:lnTo>
                  <a:pt x="87784" y="31237"/>
                </a:lnTo>
                <a:lnTo>
                  <a:pt x="87784" y="25301"/>
                </a:lnTo>
                <a:close/>
                <a:moveTo>
                  <a:pt x="99967" y="25301"/>
                </a:moveTo>
                <a:lnTo>
                  <a:pt x="99967" y="31237"/>
                </a:lnTo>
                <a:lnTo>
                  <a:pt x="94031" y="31237"/>
                </a:lnTo>
                <a:lnTo>
                  <a:pt x="94031" y="25301"/>
                </a:lnTo>
                <a:close/>
                <a:moveTo>
                  <a:pt x="106214" y="25301"/>
                </a:moveTo>
                <a:lnTo>
                  <a:pt x="106214" y="31237"/>
                </a:lnTo>
                <a:lnTo>
                  <a:pt x="100280" y="31237"/>
                </a:lnTo>
                <a:lnTo>
                  <a:pt x="100280" y="25301"/>
                </a:lnTo>
                <a:close/>
                <a:moveTo>
                  <a:pt x="112461" y="25301"/>
                </a:moveTo>
                <a:lnTo>
                  <a:pt x="112461" y="31237"/>
                </a:lnTo>
                <a:lnTo>
                  <a:pt x="106527" y="31237"/>
                </a:lnTo>
                <a:lnTo>
                  <a:pt x="106527" y="25301"/>
                </a:lnTo>
                <a:close/>
                <a:moveTo>
                  <a:pt x="118710" y="25301"/>
                </a:moveTo>
                <a:lnTo>
                  <a:pt x="118710" y="31237"/>
                </a:lnTo>
                <a:lnTo>
                  <a:pt x="112774" y="31237"/>
                </a:lnTo>
                <a:lnTo>
                  <a:pt x="112774" y="25301"/>
                </a:lnTo>
                <a:close/>
                <a:moveTo>
                  <a:pt x="124957" y="25301"/>
                </a:moveTo>
                <a:lnTo>
                  <a:pt x="124957" y="31237"/>
                </a:lnTo>
                <a:lnTo>
                  <a:pt x="119021" y="31237"/>
                </a:lnTo>
                <a:lnTo>
                  <a:pt x="119021" y="25301"/>
                </a:lnTo>
                <a:close/>
                <a:moveTo>
                  <a:pt x="131204" y="25301"/>
                </a:moveTo>
                <a:lnTo>
                  <a:pt x="131204" y="31237"/>
                </a:lnTo>
                <a:lnTo>
                  <a:pt x="125270" y="31237"/>
                </a:lnTo>
                <a:lnTo>
                  <a:pt x="125270" y="25301"/>
                </a:lnTo>
                <a:close/>
                <a:moveTo>
                  <a:pt x="137451" y="25301"/>
                </a:moveTo>
                <a:lnTo>
                  <a:pt x="137451" y="31237"/>
                </a:lnTo>
                <a:lnTo>
                  <a:pt x="131517" y="31237"/>
                </a:lnTo>
                <a:lnTo>
                  <a:pt x="131517" y="25301"/>
                </a:lnTo>
                <a:close/>
                <a:moveTo>
                  <a:pt x="143702" y="25301"/>
                </a:moveTo>
                <a:lnTo>
                  <a:pt x="143702" y="31237"/>
                </a:lnTo>
                <a:lnTo>
                  <a:pt x="137766" y="31237"/>
                </a:lnTo>
                <a:lnTo>
                  <a:pt x="137766" y="25301"/>
                </a:lnTo>
                <a:close/>
                <a:moveTo>
                  <a:pt x="149949" y="25301"/>
                </a:moveTo>
                <a:lnTo>
                  <a:pt x="149949" y="31237"/>
                </a:lnTo>
                <a:lnTo>
                  <a:pt x="144015" y="31237"/>
                </a:lnTo>
                <a:lnTo>
                  <a:pt x="144015" y="25301"/>
                </a:lnTo>
                <a:close/>
                <a:moveTo>
                  <a:pt x="156196" y="25301"/>
                </a:moveTo>
                <a:lnTo>
                  <a:pt x="156196" y="31237"/>
                </a:lnTo>
                <a:lnTo>
                  <a:pt x="150262" y="31237"/>
                </a:lnTo>
                <a:lnTo>
                  <a:pt x="150262" y="25301"/>
                </a:lnTo>
                <a:close/>
                <a:moveTo>
                  <a:pt x="162445" y="25301"/>
                </a:moveTo>
                <a:lnTo>
                  <a:pt x="162445" y="31237"/>
                </a:lnTo>
                <a:lnTo>
                  <a:pt x="156509" y="31237"/>
                </a:lnTo>
                <a:lnTo>
                  <a:pt x="156509" y="25301"/>
                </a:lnTo>
                <a:close/>
                <a:moveTo>
                  <a:pt x="168692" y="25301"/>
                </a:moveTo>
                <a:lnTo>
                  <a:pt x="168692" y="31237"/>
                </a:lnTo>
                <a:lnTo>
                  <a:pt x="162756" y="31237"/>
                </a:lnTo>
                <a:lnTo>
                  <a:pt x="162756" y="25301"/>
                </a:lnTo>
                <a:close/>
                <a:moveTo>
                  <a:pt x="174939" y="25301"/>
                </a:moveTo>
                <a:lnTo>
                  <a:pt x="174939" y="31237"/>
                </a:lnTo>
                <a:lnTo>
                  <a:pt x="169005" y="31237"/>
                </a:lnTo>
                <a:lnTo>
                  <a:pt x="169005" y="25301"/>
                </a:lnTo>
                <a:close/>
                <a:moveTo>
                  <a:pt x="181186" y="25301"/>
                </a:moveTo>
                <a:lnTo>
                  <a:pt x="181186" y="31237"/>
                </a:lnTo>
                <a:lnTo>
                  <a:pt x="175252" y="31237"/>
                </a:lnTo>
                <a:lnTo>
                  <a:pt x="175252" y="25301"/>
                </a:lnTo>
                <a:close/>
                <a:moveTo>
                  <a:pt x="187435" y="25301"/>
                </a:moveTo>
                <a:lnTo>
                  <a:pt x="187435" y="31237"/>
                </a:lnTo>
                <a:lnTo>
                  <a:pt x="181499" y="31237"/>
                </a:lnTo>
                <a:lnTo>
                  <a:pt x="181499" y="25301"/>
                </a:lnTo>
                <a:close/>
                <a:moveTo>
                  <a:pt x="193684" y="25301"/>
                </a:moveTo>
                <a:lnTo>
                  <a:pt x="193684" y="31237"/>
                </a:lnTo>
                <a:lnTo>
                  <a:pt x="187749" y="31237"/>
                </a:lnTo>
                <a:lnTo>
                  <a:pt x="187749" y="25301"/>
                </a:lnTo>
                <a:close/>
                <a:moveTo>
                  <a:pt x="199931" y="25301"/>
                </a:moveTo>
                <a:lnTo>
                  <a:pt x="199931" y="31237"/>
                </a:lnTo>
                <a:lnTo>
                  <a:pt x="193996" y="31237"/>
                </a:lnTo>
                <a:lnTo>
                  <a:pt x="193996" y="25301"/>
                </a:lnTo>
                <a:close/>
                <a:moveTo>
                  <a:pt x="206180" y="25301"/>
                </a:moveTo>
                <a:lnTo>
                  <a:pt x="206180" y="31237"/>
                </a:lnTo>
                <a:lnTo>
                  <a:pt x="200244" y="31237"/>
                </a:lnTo>
                <a:lnTo>
                  <a:pt x="200244" y="25301"/>
                </a:lnTo>
                <a:close/>
                <a:moveTo>
                  <a:pt x="212427" y="25301"/>
                </a:moveTo>
                <a:lnTo>
                  <a:pt x="212427" y="31237"/>
                </a:lnTo>
                <a:lnTo>
                  <a:pt x="206491" y="31237"/>
                </a:lnTo>
                <a:lnTo>
                  <a:pt x="206491" y="25301"/>
                </a:lnTo>
                <a:close/>
                <a:moveTo>
                  <a:pt x="218674" y="25301"/>
                </a:moveTo>
                <a:lnTo>
                  <a:pt x="218674" y="31237"/>
                </a:lnTo>
                <a:lnTo>
                  <a:pt x="212739" y="31237"/>
                </a:lnTo>
                <a:lnTo>
                  <a:pt x="212739" y="25301"/>
                </a:lnTo>
                <a:close/>
                <a:moveTo>
                  <a:pt x="224921" y="25301"/>
                </a:moveTo>
                <a:lnTo>
                  <a:pt x="224921" y="31237"/>
                </a:lnTo>
                <a:lnTo>
                  <a:pt x="218987" y="31237"/>
                </a:lnTo>
                <a:lnTo>
                  <a:pt x="218987" y="25301"/>
                </a:lnTo>
                <a:close/>
                <a:moveTo>
                  <a:pt x="231170" y="25301"/>
                </a:moveTo>
                <a:lnTo>
                  <a:pt x="231170" y="31237"/>
                </a:lnTo>
                <a:lnTo>
                  <a:pt x="225234" y="31237"/>
                </a:lnTo>
                <a:lnTo>
                  <a:pt x="225234" y="25301"/>
                </a:lnTo>
                <a:close/>
                <a:moveTo>
                  <a:pt x="237417" y="25301"/>
                </a:moveTo>
                <a:lnTo>
                  <a:pt x="237417" y="31237"/>
                </a:lnTo>
                <a:lnTo>
                  <a:pt x="231481" y="31237"/>
                </a:lnTo>
                <a:lnTo>
                  <a:pt x="231481" y="25301"/>
                </a:lnTo>
                <a:close/>
                <a:moveTo>
                  <a:pt x="243664" y="25301"/>
                </a:moveTo>
                <a:lnTo>
                  <a:pt x="243664" y="31237"/>
                </a:lnTo>
                <a:lnTo>
                  <a:pt x="237729" y="31237"/>
                </a:lnTo>
                <a:lnTo>
                  <a:pt x="237729" y="25301"/>
                </a:lnTo>
                <a:close/>
                <a:moveTo>
                  <a:pt x="249911" y="25301"/>
                </a:moveTo>
                <a:lnTo>
                  <a:pt x="249911" y="31237"/>
                </a:lnTo>
                <a:lnTo>
                  <a:pt x="243977" y="31237"/>
                </a:lnTo>
                <a:lnTo>
                  <a:pt x="243977" y="25301"/>
                </a:lnTo>
                <a:close/>
                <a:moveTo>
                  <a:pt x="256161" y="25301"/>
                </a:moveTo>
                <a:lnTo>
                  <a:pt x="256161" y="31237"/>
                </a:lnTo>
                <a:lnTo>
                  <a:pt x="250225" y="31237"/>
                </a:lnTo>
                <a:lnTo>
                  <a:pt x="250225" y="25301"/>
                </a:lnTo>
                <a:close/>
                <a:moveTo>
                  <a:pt x="262409" y="25301"/>
                </a:moveTo>
                <a:lnTo>
                  <a:pt x="262409" y="31237"/>
                </a:lnTo>
                <a:lnTo>
                  <a:pt x="256474" y="31237"/>
                </a:lnTo>
                <a:lnTo>
                  <a:pt x="256474" y="25301"/>
                </a:lnTo>
                <a:close/>
                <a:moveTo>
                  <a:pt x="268656" y="25301"/>
                </a:moveTo>
                <a:lnTo>
                  <a:pt x="268656" y="31237"/>
                </a:lnTo>
                <a:lnTo>
                  <a:pt x="262721" y="31237"/>
                </a:lnTo>
                <a:lnTo>
                  <a:pt x="262721" y="25301"/>
                </a:lnTo>
                <a:close/>
                <a:moveTo>
                  <a:pt x="274904" y="25301"/>
                </a:moveTo>
                <a:lnTo>
                  <a:pt x="274904" y="31237"/>
                </a:lnTo>
                <a:lnTo>
                  <a:pt x="268968" y="31237"/>
                </a:lnTo>
                <a:lnTo>
                  <a:pt x="268968" y="25301"/>
                </a:lnTo>
                <a:close/>
                <a:moveTo>
                  <a:pt x="6251" y="31548"/>
                </a:moveTo>
                <a:lnTo>
                  <a:pt x="6251" y="31550"/>
                </a:lnTo>
                <a:lnTo>
                  <a:pt x="6251" y="37484"/>
                </a:lnTo>
                <a:lnTo>
                  <a:pt x="315" y="37484"/>
                </a:lnTo>
                <a:lnTo>
                  <a:pt x="315" y="31548"/>
                </a:lnTo>
                <a:close/>
                <a:moveTo>
                  <a:pt x="12498" y="31548"/>
                </a:moveTo>
                <a:lnTo>
                  <a:pt x="12498" y="31550"/>
                </a:lnTo>
                <a:lnTo>
                  <a:pt x="12498" y="37484"/>
                </a:lnTo>
                <a:lnTo>
                  <a:pt x="6562" y="37484"/>
                </a:lnTo>
                <a:lnTo>
                  <a:pt x="6562" y="31548"/>
                </a:lnTo>
                <a:close/>
                <a:moveTo>
                  <a:pt x="18745" y="31548"/>
                </a:moveTo>
                <a:lnTo>
                  <a:pt x="18745" y="31550"/>
                </a:lnTo>
                <a:lnTo>
                  <a:pt x="18745" y="37484"/>
                </a:lnTo>
                <a:lnTo>
                  <a:pt x="12810" y="37484"/>
                </a:lnTo>
                <a:lnTo>
                  <a:pt x="12810" y="31548"/>
                </a:lnTo>
                <a:close/>
                <a:moveTo>
                  <a:pt x="24992" y="31548"/>
                </a:moveTo>
                <a:lnTo>
                  <a:pt x="24992" y="31550"/>
                </a:lnTo>
                <a:lnTo>
                  <a:pt x="24992" y="37484"/>
                </a:lnTo>
                <a:lnTo>
                  <a:pt x="19058" y="37484"/>
                </a:lnTo>
                <a:lnTo>
                  <a:pt x="19058" y="31548"/>
                </a:lnTo>
                <a:close/>
                <a:moveTo>
                  <a:pt x="31242" y="31548"/>
                </a:moveTo>
                <a:lnTo>
                  <a:pt x="31242" y="31550"/>
                </a:lnTo>
                <a:lnTo>
                  <a:pt x="31242" y="37484"/>
                </a:lnTo>
                <a:lnTo>
                  <a:pt x="25305" y="37484"/>
                </a:lnTo>
                <a:lnTo>
                  <a:pt x="25305" y="31548"/>
                </a:lnTo>
                <a:close/>
                <a:moveTo>
                  <a:pt x="162445" y="31548"/>
                </a:moveTo>
                <a:lnTo>
                  <a:pt x="162445" y="31550"/>
                </a:lnTo>
                <a:lnTo>
                  <a:pt x="162445" y="37484"/>
                </a:lnTo>
                <a:lnTo>
                  <a:pt x="156509" y="37484"/>
                </a:lnTo>
                <a:lnTo>
                  <a:pt x="156509" y="31548"/>
                </a:lnTo>
                <a:close/>
                <a:moveTo>
                  <a:pt x="168692" y="31548"/>
                </a:moveTo>
                <a:lnTo>
                  <a:pt x="168692" y="31550"/>
                </a:lnTo>
                <a:lnTo>
                  <a:pt x="168692" y="37484"/>
                </a:lnTo>
                <a:lnTo>
                  <a:pt x="162756" y="37484"/>
                </a:lnTo>
                <a:lnTo>
                  <a:pt x="162756" y="31548"/>
                </a:lnTo>
                <a:close/>
                <a:moveTo>
                  <a:pt x="174939" y="31548"/>
                </a:moveTo>
                <a:lnTo>
                  <a:pt x="174939" y="31550"/>
                </a:lnTo>
                <a:lnTo>
                  <a:pt x="174939" y="37484"/>
                </a:lnTo>
                <a:lnTo>
                  <a:pt x="169005" y="37484"/>
                </a:lnTo>
                <a:lnTo>
                  <a:pt x="169005" y="31548"/>
                </a:lnTo>
                <a:close/>
                <a:moveTo>
                  <a:pt x="181186" y="31548"/>
                </a:moveTo>
                <a:lnTo>
                  <a:pt x="181186" y="31550"/>
                </a:lnTo>
                <a:lnTo>
                  <a:pt x="181186" y="37484"/>
                </a:lnTo>
                <a:lnTo>
                  <a:pt x="175252" y="37484"/>
                </a:lnTo>
                <a:lnTo>
                  <a:pt x="175252" y="31548"/>
                </a:lnTo>
                <a:close/>
                <a:moveTo>
                  <a:pt x="187435" y="31548"/>
                </a:moveTo>
                <a:lnTo>
                  <a:pt x="187435" y="31550"/>
                </a:lnTo>
                <a:lnTo>
                  <a:pt x="187435" y="37484"/>
                </a:lnTo>
                <a:lnTo>
                  <a:pt x="181499" y="37484"/>
                </a:lnTo>
                <a:lnTo>
                  <a:pt x="181499" y="31548"/>
                </a:lnTo>
                <a:close/>
                <a:moveTo>
                  <a:pt x="37489" y="31552"/>
                </a:moveTo>
                <a:lnTo>
                  <a:pt x="37489" y="37486"/>
                </a:lnTo>
                <a:lnTo>
                  <a:pt x="31553" y="37486"/>
                </a:lnTo>
                <a:lnTo>
                  <a:pt x="31553" y="31552"/>
                </a:lnTo>
                <a:close/>
                <a:moveTo>
                  <a:pt x="43737" y="31552"/>
                </a:moveTo>
                <a:lnTo>
                  <a:pt x="43737" y="37486"/>
                </a:lnTo>
                <a:lnTo>
                  <a:pt x="37802" y="37486"/>
                </a:lnTo>
                <a:lnTo>
                  <a:pt x="37802" y="31552"/>
                </a:lnTo>
                <a:close/>
                <a:moveTo>
                  <a:pt x="49985" y="31552"/>
                </a:moveTo>
                <a:lnTo>
                  <a:pt x="49985" y="37486"/>
                </a:lnTo>
                <a:lnTo>
                  <a:pt x="44049" y="37486"/>
                </a:lnTo>
                <a:lnTo>
                  <a:pt x="44049" y="31552"/>
                </a:lnTo>
                <a:close/>
                <a:moveTo>
                  <a:pt x="56232" y="31552"/>
                </a:moveTo>
                <a:lnTo>
                  <a:pt x="56232" y="37486"/>
                </a:lnTo>
                <a:lnTo>
                  <a:pt x="50296" y="37486"/>
                </a:lnTo>
                <a:lnTo>
                  <a:pt x="50296" y="31552"/>
                </a:lnTo>
                <a:close/>
                <a:moveTo>
                  <a:pt x="62480" y="31552"/>
                </a:moveTo>
                <a:lnTo>
                  <a:pt x="62480" y="37486"/>
                </a:lnTo>
                <a:lnTo>
                  <a:pt x="56545" y="37486"/>
                </a:lnTo>
                <a:lnTo>
                  <a:pt x="56545" y="31552"/>
                </a:lnTo>
                <a:close/>
                <a:moveTo>
                  <a:pt x="68727" y="31552"/>
                </a:moveTo>
                <a:lnTo>
                  <a:pt x="68727" y="37486"/>
                </a:lnTo>
                <a:lnTo>
                  <a:pt x="62792" y="37486"/>
                </a:lnTo>
                <a:lnTo>
                  <a:pt x="62792" y="31552"/>
                </a:lnTo>
                <a:close/>
                <a:moveTo>
                  <a:pt x="74975" y="31552"/>
                </a:moveTo>
                <a:lnTo>
                  <a:pt x="74975" y="37486"/>
                </a:lnTo>
                <a:lnTo>
                  <a:pt x="69039" y="37486"/>
                </a:lnTo>
                <a:lnTo>
                  <a:pt x="69039" y="31552"/>
                </a:lnTo>
                <a:close/>
                <a:moveTo>
                  <a:pt x="81223" y="31552"/>
                </a:moveTo>
                <a:lnTo>
                  <a:pt x="81223" y="37486"/>
                </a:lnTo>
                <a:lnTo>
                  <a:pt x="75286" y="37486"/>
                </a:lnTo>
                <a:lnTo>
                  <a:pt x="75286" y="31552"/>
                </a:lnTo>
                <a:close/>
                <a:moveTo>
                  <a:pt x="87470" y="31552"/>
                </a:moveTo>
                <a:lnTo>
                  <a:pt x="87470" y="37486"/>
                </a:lnTo>
                <a:lnTo>
                  <a:pt x="81535" y="37486"/>
                </a:lnTo>
                <a:lnTo>
                  <a:pt x="81535" y="31552"/>
                </a:lnTo>
                <a:close/>
                <a:moveTo>
                  <a:pt x="93720" y="31552"/>
                </a:moveTo>
                <a:lnTo>
                  <a:pt x="93720" y="37486"/>
                </a:lnTo>
                <a:lnTo>
                  <a:pt x="87784" y="37486"/>
                </a:lnTo>
                <a:lnTo>
                  <a:pt x="87784" y="31552"/>
                </a:lnTo>
                <a:close/>
                <a:moveTo>
                  <a:pt x="99967" y="31552"/>
                </a:moveTo>
                <a:lnTo>
                  <a:pt x="99967" y="37486"/>
                </a:lnTo>
                <a:lnTo>
                  <a:pt x="94031" y="37486"/>
                </a:lnTo>
                <a:lnTo>
                  <a:pt x="94031" y="31552"/>
                </a:lnTo>
                <a:close/>
                <a:moveTo>
                  <a:pt x="106214" y="31552"/>
                </a:moveTo>
                <a:lnTo>
                  <a:pt x="106214" y="37486"/>
                </a:lnTo>
                <a:lnTo>
                  <a:pt x="100280" y="37486"/>
                </a:lnTo>
                <a:lnTo>
                  <a:pt x="100280" y="31552"/>
                </a:lnTo>
                <a:close/>
                <a:moveTo>
                  <a:pt x="112461" y="31552"/>
                </a:moveTo>
                <a:lnTo>
                  <a:pt x="112461" y="37486"/>
                </a:lnTo>
                <a:lnTo>
                  <a:pt x="106527" y="37486"/>
                </a:lnTo>
                <a:lnTo>
                  <a:pt x="106527" y="31552"/>
                </a:lnTo>
                <a:close/>
                <a:moveTo>
                  <a:pt x="118710" y="31552"/>
                </a:moveTo>
                <a:lnTo>
                  <a:pt x="118710" y="37486"/>
                </a:lnTo>
                <a:lnTo>
                  <a:pt x="112774" y="37486"/>
                </a:lnTo>
                <a:lnTo>
                  <a:pt x="112774" y="31552"/>
                </a:lnTo>
                <a:close/>
                <a:moveTo>
                  <a:pt x="124957" y="31552"/>
                </a:moveTo>
                <a:lnTo>
                  <a:pt x="124957" y="37486"/>
                </a:lnTo>
                <a:lnTo>
                  <a:pt x="119021" y="37486"/>
                </a:lnTo>
                <a:lnTo>
                  <a:pt x="119021" y="31552"/>
                </a:lnTo>
                <a:close/>
                <a:moveTo>
                  <a:pt x="131204" y="31552"/>
                </a:moveTo>
                <a:lnTo>
                  <a:pt x="131204" y="37486"/>
                </a:lnTo>
                <a:lnTo>
                  <a:pt x="125270" y="37486"/>
                </a:lnTo>
                <a:lnTo>
                  <a:pt x="125270" y="31552"/>
                </a:lnTo>
                <a:close/>
                <a:moveTo>
                  <a:pt x="137451" y="31552"/>
                </a:moveTo>
                <a:lnTo>
                  <a:pt x="137451" y="37486"/>
                </a:lnTo>
                <a:lnTo>
                  <a:pt x="131517" y="37486"/>
                </a:lnTo>
                <a:lnTo>
                  <a:pt x="131517" y="31552"/>
                </a:lnTo>
                <a:close/>
                <a:moveTo>
                  <a:pt x="143702" y="31552"/>
                </a:moveTo>
                <a:lnTo>
                  <a:pt x="143702" y="37486"/>
                </a:lnTo>
                <a:lnTo>
                  <a:pt x="137766" y="37486"/>
                </a:lnTo>
                <a:lnTo>
                  <a:pt x="137766" y="31552"/>
                </a:lnTo>
                <a:close/>
                <a:moveTo>
                  <a:pt x="149949" y="31552"/>
                </a:moveTo>
                <a:lnTo>
                  <a:pt x="149949" y="37486"/>
                </a:lnTo>
                <a:lnTo>
                  <a:pt x="144015" y="37486"/>
                </a:lnTo>
                <a:lnTo>
                  <a:pt x="144015" y="31552"/>
                </a:lnTo>
                <a:close/>
                <a:moveTo>
                  <a:pt x="156196" y="31552"/>
                </a:moveTo>
                <a:lnTo>
                  <a:pt x="156196" y="37486"/>
                </a:lnTo>
                <a:lnTo>
                  <a:pt x="150262" y="37486"/>
                </a:lnTo>
                <a:lnTo>
                  <a:pt x="150262" y="31552"/>
                </a:lnTo>
                <a:close/>
                <a:moveTo>
                  <a:pt x="193684" y="31552"/>
                </a:moveTo>
                <a:lnTo>
                  <a:pt x="193684" y="37486"/>
                </a:lnTo>
                <a:lnTo>
                  <a:pt x="187749" y="37486"/>
                </a:lnTo>
                <a:lnTo>
                  <a:pt x="187749" y="31552"/>
                </a:lnTo>
                <a:close/>
                <a:moveTo>
                  <a:pt x="199931" y="31552"/>
                </a:moveTo>
                <a:lnTo>
                  <a:pt x="199931" y="37486"/>
                </a:lnTo>
                <a:lnTo>
                  <a:pt x="193996" y="37486"/>
                </a:lnTo>
                <a:lnTo>
                  <a:pt x="193996" y="31552"/>
                </a:lnTo>
                <a:close/>
                <a:moveTo>
                  <a:pt x="206180" y="31552"/>
                </a:moveTo>
                <a:lnTo>
                  <a:pt x="206180" y="37486"/>
                </a:lnTo>
                <a:lnTo>
                  <a:pt x="200244" y="37486"/>
                </a:lnTo>
                <a:lnTo>
                  <a:pt x="200244" y="31552"/>
                </a:lnTo>
                <a:close/>
                <a:moveTo>
                  <a:pt x="212427" y="31552"/>
                </a:moveTo>
                <a:lnTo>
                  <a:pt x="212427" y="37486"/>
                </a:lnTo>
                <a:lnTo>
                  <a:pt x="206491" y="37486"/>
                </a:lnTo>
                <a:lnTo>
                  <a:pt x="206491" y="31552"/>
                </a:lnTo>
                <a:close/>
                <a:moveTo>
                  <a:pt x="218674" y="31552"/>
                </a:moveTo>
                <a:lnTo>
                  <a:pt x="218674" y="37486"/>
                </a:lnTo>
                <a:lnTo>
                  <a:pt x="212739" y="37486"/>
                </a:lnTo>
                <a:lnTo>
                  <a:pt x="212739" y="31552"/>
                </a:lnTo>
                <a:close/>
                <a:moveTo>
                  <a:pt x="224921" y="31552"/>
                </a:moveTo>
                <a:lnTo>
                  <a:pt x="224921" y="37486"/>
                </a:lnTo>
                <a:lnTo>
                  <a:pt x="218987" y="37486"/>
                </a:lnTo>
                <a:lnTo>
                  <a:pt x="218987" y="31552"/>
                </a:lnTo>
                <a:close/>
                <a:moveTo>
                  <a:pt x="231170" y="31552"/>
                </a:moveTo>
                <a:lnTo>
                  <a:pt x="231170" y="37486"/>
                </a:lnTo>
                <a:lnTo>
                  <a:pt x="225234" y="37486"/>
                </a:lnTo>
                <a:lnTo>
                  <a:pt x="225234" y="31552"/>
                </a:lnTo>
                <a:close/>
                <a:moveTo>
                  <a:pt x="237417" y="31552"/>
                </a:moveTo>
                <a:lnTo>
                  <a:pt x="237417" y="37486"/>
                </a:lnTo>
                <a:lnTo>
                  <a:pt x="231481" y="37486"/>
                </a:lnTo>
                <a:lnTo>
                  <a:pt x="231481" y="31552"/>
                </a:lnTo>
                <a:close/>
                <a:moveTo>
                  <a:pt x="243664" y="31552"/>
                </a:moveTo>
                <a:lnTo>
                  <a:pt x="243664" y="37486"/>
                </a:lnTo>
                <a:lnTo>
                  <a:pt x="237729" y="37486"/>
                </a:lnTo>
                <a:lnTo>
                  <a:pt x="237729" y="31552"/>
                </a:lnTo>
                <a:close/>
                <a:moveTo>
                  <a:pt x="249911" y="31552"/>
                </a:moveTo>
                <a:lnTo>
                  <a:pt x="249911" y="37486"/>
                </a:lnTo>
                <a:lnTo>
                  <a:pt x="243977" y="37486"/>
                </a:lnTo>
                <a:lnTo>
                  <a:pt x="243977" y="31552"/>
                </a:lnTo>
                <a:close/>
                <a:moveTo>
                  <a:pt x="256161" y="31552"/>
                </a:moveTo>
                <a:lnTo>
                  <a:pt x="256161" y="37486"/>
                </a:lnTo>
                <a:lnTo>
                  <a:pt x="250225" y="37486"/>
                </a:lnTo>
                <a:lnTo>
                  <a:pt x="250225" y="31552"/>
                </a:lnTo>
                <a:close/>
                <a:moveTo>
                  <a:pt x="262409" y="31552"/>
                </a:moveTo>
                <a:lnTo>
                  <a:pt x="262409" y="37486"/>
                </a:lnTo>
                <a:lnTo>
                  <a:pt x="256474" y="37486"/>
                </a:lnTo>
                <a:lnTo>
                  <a:pt x="256474" y="31552"/>
                </a:lnTo>
                <a:close/>
                <a:moveTo>
                  <a:pt x="268656" y="31552"/>
                </a:moveTo>
                <a:lnTo>
                  <a:pt x="268656" y="37486"/>
                </a:lnTo>
                <a:lnTo>
                  <a:pt x="262721" y="37486"/>
                </a:lnTo>
                <a:lnTo>
                  <a:pt x="262721" y="31552"/>
                </a:lnTo>
                <a:close/>
                <a:moveTo>
                  <a:pt x="274904" y="31552"/>
                </a:moveTo>
                <a:lnTo>
                  <a:pt x="274904" y="37486"/>
                </a:lnTo>
                <a:lnTo>
                  <a:pt x="268968" y="37486"/>
                </a:lnTo>
                <a:lnTo>
                  <a:pt x="268968" y="31552"/>
                </a:lnTo>
                <a:close/>
                <a:moveTo>
                  <a:pt x="6251" y="37799"/>
                </a:moveTo>
                <a:lnTo>
                  <a:pt x="6251" y="43735"/>
                </a:lnTo>
                <a:lnTo>
                  <a:pt x="315" y="43735"/>
                </a:lnTo>
                <a:lnTo>
                  <a:pt x="315" y="37799"/>
                </a:lnTo>
                <a:close/>
                <a:moveTo>
                  <a:pt x="12498" y="37799"/>
                </a:moveTo>
                <a:lnTo>
                  <a:pt x="12498" y="43735"/>
                </a:lnTo>
                <a:lnTo>
                  <a:pt x="6562" y="43735"/>
                </a:lnTo>
                <a:lnTo>
                  <a:pt x="6562" y="37799"/>
                </a:lnTo>
                <a:close/>
                <a:moveTo>
                  <a:pt x="18745" y="37799"/>
                </a:moveTo>
                <a:lnTo>
                  <a:pt x="18745" y="43735"/>
                </a:lnTo>
                <a:lnTo>
                  <a:pt x="12810" y="43735"/>
                </a:lnTo>
                <a:lnTo>
                  <a:pt x="12810" y="37799"/>
                </a:lnTo>
                <a:close/>
                <a:moveTo>
                  <a:pt x="24992" y="37799"/>
                </a:moveTo>
                <a:lnTo>
                  <a:pt x="24992" y="43735"/>
                </a:lnTo>
                <a:lnTo>
                  <a:pt x="19058" y="43735"/>
                </a:lnTo>
                <a:lnTo>
                  <a:pt x="19058" y="37799"/>
                </a:lnTo>
                <a:close/>
                <a:moveTo>
                  <a:pt x="31242" y="37799"/>
                </a:moveTo>
                <a:lnTo>
                  <a:pt x="31242" y="43735"/>
                </a:lnTo>
                <a:lnTo>
                  <a:pt x="25305" y="43735"/>
                </a:lnTo>
                <a:lnTo>
                  <a:pt x="25305" y="37799"/>
                </a:lnTo>
                <a:close/>
                <a:moveTo>
                  <a:pt x="37489" y="37799"/>
                </a:moveTo>
                <a:lnTo>
                  <a:pt x="37489" y="43735"/>
                </a:lnTo>
                <a:lnTo>
                  <a:pt x="31553" y="43735"/>
                </a:lnTo>
                <a:lnTo>
                  <a:pt x="31553" y="37799"/>
                </a:lnTo>
                <a:close/>
                <a:moveTo>
                  <a:pt x="43737" y="37799"/>
                </a:moveTo>
                <a:lnTo>
                  <a:pt x="43737" y="43735"/>
                </a:lnTo>
                <a:lnTo>
                  <a:pt x="37802" y="43735"/>
                </a:lnTo>
                <a:lnTo>
                  <a:pt x="37802" y="37799"/>
                </a:lnTo>
                <a:close/>
                <a:moveTo>
                  <a:pt x="49985" y="37799"/>
                </a:moveTo>
                <a:lnTo>
                  <a:pt x="49985" y="43735"/>
                </a:lnTo>
                <a:lnTo>
                  <a:pt x="44049" y="43735"/>
                </a:lnTo>
                <a:lnTo>
                  <a:pt x="44049" y="37799"/>
                </a:lnTo>
                <a:close/>
                <a:moveTo>
                  <a:pt x="56232" y="37799"/>
                </a:moveTo>
                <a:lnTo>
                  <a:pt x="56232" y="43735"/>
                </a:lnTo>
                <a:lnTo>
                  <a:pt x="50296" y="43735"/>
                </a:lnTo>
                <a:lnTo>
                  <a:pt x="50296" y="37799"/>
                </a:lnTo>
                <a:close/>
                <a:moveTo>
                  <a:pt x="62480" y="37799"/>
                </a:moveTo>
                <a:lnTo>
                  <a:pt x="62480" y="43735"/>
                </a:lnTo>
                <a:lnTo>
                  <a:pt x="56545" y="43735"/>
                </a:lnTo>
                <a:lnTo>
                  <a:pt x="56545" y="37799"/>
                </a:lnTo>
                <a:close/>
                <a:moveTo>
                  <a:pt x="68727" y="37799"/>
                </a:moveTo>
                <a:lnTo>
                  <a:pt x="68727" y="43735"/>
                </a:lnTo>
                <a:lnTo>
                  <a:pt x="62792" y="43735"/>
                </a:lnTo>
                <a:lnTo>
                  <a:pt x="62792" y="37799"/>
                </a:lnTo>
                <a:close/>
                <a:moveTo>
                  <a:pt x="74975" y="37799"/>
                </a:moveTo>
                <a:lnTo>
                  <a:pt x="74975" y="43735"/>
                </a:lnTo>
                <a:lnTo>
                  <a:pt x="69039" y="43735"/>
                </a:lnTo>
                <a:lnTo>
                  <a:pt x="69039" y="37799"/>
                </a:lnTo>
                <a:close/>
                <a:moveTo>
                  <a:pt x="81223" y="37799"/>
                </a:moveTo>
                <a:lnTo>
                  <a:pt x="81223" y="43735"/>
                </a:lnTo>
                <a:lnTo>
                  <a:pt x="75286" y="43735"/>
                </a:lnTo>
                <a:lnTo>
                  <a:pt x="75286" y="37799"/>
                </a:lnTo>
                <a:close/>
                <a:moveTo>
                  <a:pt x="87470" y="37799"/>
                </a:moveTo>
                <a:lnTo>
                  <a:pt x="87470" y="43735"/>
                </a:lnTo>
                <a:lnTo>
                  <a:pt x="81535" y="43735"/>
                </a:lnTo>
                <a:lnTo>
                  <a:pt x="81535" y="37799"/>
                </a:lnTo>
                <a:close/>
                <a:moveTo>
                  <a:pt x="93720" y="37799"/>
                </a:moveTo>
                <a:lnTo>
                  <a:pt x="93720" y="43735"/>
                </a:lnTo>
                <a:lnTo>
                  <a:pt x="87784" y="43735"/>
                </a:lnTo>
                <a:lnTo>
                  <a:pt x="87784" y="37799"/>
                </a:lnTo>
                <a:close/>
                <a:moveTo>
                  <a:pt x="99967" y="37799"/>
                </a:moveTo>
                <a:lnTo>
                  <a:pt x="99967" y="43735"/>
                </a:lnTo>
                <a:lnTo>
                  <a:pt x="94031" y="43735"/>
                </a:lnTo>
                <a:lnTo>
                  <a:pt x="94031" y="37799"/>
                </a:lnTo>
                <a:close/>
                <a:moveTo>
                  <a:pt x="106214" y="37799"/>
                </a:moveTo>
                <a:lnTo>
                  <a:pt x="106214" y="43735"/>
                </a:lnTo>
                <a:lnTo>
                  <a:pt x="100280" y="43735"/>
                </a:lnTo>
                <a:lnTo>
                  <a:pt x="100280" y="37799"/>
                </a:lnTo>
                <a:close/>
                <a:moveTo>
                  <a:pt x="112461" y="37799"/>
                </a:moveTo>
                <a:lnTo>
                  <a:pt x="112461" y="43735"/>
                </a:lnTo>
                <a:lnTo>
                  <a:pt x="106527" y="43735"/>
                </a:lnTo>
                <a:lnTo>
                  <a:pt x="106527" y="37799"/>
                </a:lnTo>
                <a:close/>
                <a:moveTo>
                  <a:pt x="118710" y="37799"/>
                </a:moveTo>
                <a:lnTo>
                  <a:pt x="118710" y="43735"/>
                </a:lnTo>
                <a:lnTo>
                  <a:pt x="112774" y="43735"/>
                </a:lnTo>
                <a:lnTo>
                  <a:pt x="112774" y="37799"/>
                </a:lnTo>
                <a:close/>
                <a:moveTo>
                  <a:pt x="124957" y="37799"/>
                </a:moveTo>
                <a:lnTo>
                  <a:pt x="124957" y="43735"/>
                </a:lnTo>
                <a:lnTo>
                  <a:pt x="119021" y="43735"/>
                </a:lnTo>
                <a:lnTo>
                  <a:pt x="119021" y="37799"/>
                </a:lnTo>
                <a:close/>
                <a:moveTo>
                  <a:pt x="131204" y="37799"/>
                </a:moveTo>
                <a:lnTo>
                  <a:pt x="131204" y="43735"/>
                </a:lnTo>
                <a:lnTo>
                  <a:pt x="125270" y="43735"/>
                </a:lnTo>
                <a:lnTo>
                  <a:pt x="125270" y="37799"/>
                </a:lnTo>
                <a:close/>
                <a:moveTo>
                  <a:pt x="137451" y="37799"/>
                </a:moveTo>
                <a:lnTo>
                  <a:pt x="137451" y="43735"/>
                </a:lnTo>
                <a:lnTo>
                  <a:pt x="131517" y="43735"/>
                </a:lnTo>
                <a:lnTo>
                  <a:pt x="131517" y="37799"/>
                </a:lnTo>
                <a:close/>
                <a:moveTo>
                  <a:pt x="143702" y="37799"/>
                </a:moveTo>
                <a:lnTo>
                  <a:pt x="143702" y="43735"/>
                </a:lnTo>
                <a:lnTo>
                  <a:pt x="137766" y="43735"/>
                </a:lnTo>
                <a:lnTo>
                  <a:pt x="137766" y="37799"/>
                </a:lnTo>
                <a:close/>
                <a:moveTo>
                  <a:pt x="149949" y="37799"/>
                </a:moveTo>
                <a:lnTo>
                  <a:pt x="149949" y="43735"/>
                </a:lnTo>
                <a:lnTo>
                  <a:pt x="144015" y="43735"/>
                </a:lnTo>
                <a:lnTo>
                  <a:pt x="144015" y="37799"/>
                </a:lnTo>
                <a:close/>
                <a:moveTo>
                  <a:pt x="156196" y="37799"/>
                </a:moveTo>
                <a:lnTo>
                  <a:pt x="156196" y="43735"/>
                </a:lnTo>
                <a:lnTo>
                  <a:pt x="150262" y="43735"/>
                </a:lnTo>
                <a:lnTo>
                  <a:pt x="150262" y="37799"/>
                </a:lnTo>
                <a:close/>
                <a:moveTo>
                  <a:pt x="162445" y="37799"/>
                </a:moveTo>
                <a:lnTo>
                  <a:pt x="162445" y="43735"/>
                </a:lnTo>
                <a:lnTo>
                  <a:pt x="156509" y="43735"/>
                </a:lnTo>
                <a:lnTo>
                  <a:pt x="156509" y="37799"/>
                </a:lnTo>
                <a:close/>
                <a:moveTo>
                  <a:pt x="168692" y="37799"/>
                </a:moveTo>
                <a:lnTo>
                  <a:pt x="168692" y="43735"/>
                </a:lnTo>
                <a:lnTo>
                  <a:pt x="162756" y="43735"/>
                </a:lnTo>
                <a:lnTo>
                  <a:pt x="162756" y="37799"/>
                </a:lnTo>
                <a:close/>
                <a:moveTo>
                  <a:pt x="174939" y="37799"/>
                </a:moveTo>
                <a:lnTo>
                  <a:pt x="174939" y="43735"/>
                </a:lnTo>
                <a:lnTo>
                  <a:pt x="169005" y="43735"/>
                </a:lnTo>
                <a:lnTo>
                  <a:pt x="169005" y="37799"/>
                </a:lnTo>
                <a:close/>
                <a:moveTo>
                  <a:pt x="181186" y="37799"/>
                </a:moveTo>
                <a:lnTo>
                  <a:pt x="181186" y="43735"/>
                </a:lnTo>
                <a:lnTo>
                  <a:pt x="175252" y="43735"/>
                </a:lnTo>
                <a:lnTo>
                  <a:pt x="175252" y="37799"/>
                </a:lnTo>
                <a:close/>
                <a:moveTo>
                  <a:pt x="187435" y="37799"/>
                </a:moveTo>
                <a:lnTo>
                  <a:pt x="187435" y="43735"/>
                </a:lnTo>
                <a:lnTo>
                  <a:pt x="181499" y="43735"/>
                </a:lnTo>
                <a:lnTo>
                  <a:pt x="181499" y="37799"/>
                </a:lnTo>
                <a:close/>
                <a:moveTo>
                  <a:pt x="193684" y="37799"/>
                </a:moveTo>
                <a:lnTo>
                  <a:pt x="193684" y="43735"/>
                </a:lnTo>
                <a:lnTo>
                  <a:pt x="187749" y="43735"/>
                </a:lnTo>
                <a:lnTo>
                  <a:pt x="187749" y="37799"/>
                </a:lnTo>
                <a:close/>
                <a:moveTo>
                  <a:pt x="199931" y="37799"/>
                </a:moveTo>
                <a:lnTo>
                  <a:pt x="199931" y="43735"/>
                </a:lnTo>
                <a:lnTo>
                  <a:pt x="193996" y="43735"/>
                </a:lnTo>
                <a:lnTo>
                  <a:pt x="193996" y="37799"/>
                </a:lnTo>
                <a:close/>
                <a:moveTo>
                  <a:pt x="206180" y="37799"/>
                </a:moveTo>
                <a:lnTo>
                  <a:pt x="206180" y="43735"/>
                </a:lnTo>
                <a:lnTo>
                  <a:pt x="200244" y="43735"/>
                </a:lnTo>
                <a:lnTo>
                  <a:pt x="200244" y="37799"/>
                </a:lnTo>
                <a:close/>
                <a:moveTo>
                  <a:pt x="212427" y="37799"/>
                </a:moveTo>
                <a:lnTo>
                  <a:pt x="212427" y="43735"/>
                </a:lnTo>
                <a:lnTo>
                  <a:pt x="206491" y="43735"/>
                </a:lnTo>
                <a:lnTo>
                  <a:pt x="206491" y="37799"/>
                </a:lnTo>
                <a:close/>
                <a:moveTo>
                  <a:pt x="218674" y="37799"/>
                </a:moveTo>
                <a:lnTo>
                  <a:pt x="218674" y="43735"/>
                </a:lnTo>
                <a:lnTo>
                  <a:pt x="212739" y="43735"/>
                </a:lnTo>
                <a:lnTo>
                  <a:pt x="212739" y="37799"/>
                </a:lnTo>
                <a:close/>
                <a:moveTo>
                  <a:pt x="224921" y="37799"/>
                </a:moveTo>
                <a:lnTo>
                  <a:pt x="224921" y="43735"/>
                </a:lnTo>
                <a:lnTo>
                  <a:pt x="218987" y="43735"/>
                </a:lnTo>
                <a:lnTo>
                  <a:pt x="218987" y="37799"/>
                </a:lnTo>
                <a:close/>
                <a:moveTo>
                  <a:pt x="231170" y="37799"/>
                </a:moveTo>
                <a:lnTo>
                  <a:pt x="231170" y="43735"/>
                </a:lnTo>
                <a:lnTo>
                  <a:pt x="225234" y="43735"/>
                </a:lnTo>
                <a:lnTo>
                  <a:pt x="225234" y="37799"/>
                </a:lnTo>
                <a:close/>
                <a:moveTo>
                  <a:pt x="237417" y="37799"/>
                </a:moveTo>
                <a:lnTo>
                  <a:pt x="237417" y="43735"/>
                </a:lnTo>
                <a:lnTo>
                  <a:pt x="231481" y="43735"/>
                </a:lnTo>
                <a:lnTo>
                  <a:pt x="231481" y="37799"/>
                </a:lnTo>
                <a:close/>
                <a:moveTo>
                  <a:pt x="243664" y="37799"/>
                </a:moveTo>
                <a:lnTo>
                  <a:pt x="243664" y="43735"/>
                </a:lnTo>
                <a:lnTo>
                  <a:pt x="237729" y="43735"/>
                </a:lnTo>
                <a:lnTo>
                  <a:pt x="237729" y="37799"/>
                </a:lnTo>
                <a:close/>
                <a:moveTo>
                  <a:pt x="249911" y="37799"/>
                </a:moveTo>
                <a:lnTo>
                  <a:pt x="249911" y="43735"/>
                </a:lnTo>
                <a:lnTo>
                  <a:pt x="243977" y="43735"/>
                </a:lnTo>
                <a:lnTo>
                  <a:pt x="243977" y="37799"/>
                </a:lnTo>
                <a:close/>
                <a:moveTo>
                  <a:pt x="256161" y="37799"/>
                </a:moveTo>
                <a:lnTo>
                  <a:pt x="256161" y="43735"/>
                </a:lnTo>
                <a:lnTo>
                  <a:pt x="250225" y="43735"/>
                </a:lnTo>
                <a:lnTo>
                  <a:pt x="250225" y="37799"/>
                </a:lnTo>
                <a:close/>
                <a:moveTo>
                  <a:pt x="262409" y="37799"/>
                </a:moveTo>
                <a:lnTo>
                  <a:pt x="262409" y="43735"/>
                </a:lnTo>
                <a:lnTo>
                  <a:pt x="256474" y="43735"/>
                </a:lnTo>
                <a:lnTo>
                  <a:pt x="256474" y="37799"/>
                </a:lnTo>
                <a:close/>
                <a:moveTo>
                  <a:pt x="268656" y="37799"/>
                </a:moveTo>
                <a:lnTo>
                  <a:pt x="268656" y="43735"/>
                </a:lnTo>
                <a:lnTo>
                  <a:pt x="262721" y="43735"/>
                </a:lnTo>
                <a:lnTo>
                  <a:pt x="262721" y="37799"/>
                </a:lnTo>
                <a:close/>
                <a:moveTo>
                  <a:pt x="274904" y="37799"/>
                </a:moveTo>
                <a:lnTo>
                  <a:pt x="274904" y="43735"/>
                </a:lnTo>
                <a:lnTo>
                  <a:pt x="268968" y="43735"/>
                </a:lnTo>
                <a:lnTo>
                  <a:pt x="268968" y="37799"/>
                </a:lnTo>
                <a:close/>
                <a:moveTo>
                  <a:pt x="6251" y="44046"/>
                </a:moveTo>
                <a:lnTo>
                  <a:pt x="6251" y="49982"/>
                </a:lnTo>
                <a:lnTo>
                  <a:pt x="315" y="49982"/>
                </a:lnTo>
                <a:lnTo>
                  <a:pt x="315" y="44046"/>
                </a:lnTo>
                <a:close/>
                <a:moveTo>
                  <a:pt x="12498" y="44046"/>
                </a:moveTo>
                <a:lnTo>
                  <a:pt x="12498" y="49982"/>
                </a:lnTo>
                <a:lnTo>
                  <a:pt x="6562" y="49982"/>
                </a:lnTo>
                <a:lnTo>
                  <a:pt x="6562" y="44046"/>
                </a:lnTo>
                <a:close/>
                <a:moveTo>
                  <a:pt x="18745" y="44046"/>
                </a:moveTo>
                <a:lnTo>
                  <a:pt x="18745" y="49982"/>
                </a:lnTo>
                <a:lnTo>
                  <a:pt x="12810" y="49982"/>
                </a:lnTo>
                <a:lnTo>
                  <a:pt x="12810" y="44046"/>
                </a:lnTo>
                <a:close/>
                <a:moveTo>
                  <a:pt x="24992" y="44046"/>
                </a:moveTo>
                <a:lnTo>
                  <a:pt x="24992" y="49982"/>
                </a:lnTo>
                <a:lnTo>
                  <a:pt x="19058" y="49982"/>
                </a:lnTo>
                <a:lnTo>
                  <a:pt x="19058" y="44046"/>
                </a:lnTo>
                <a:close/>
                <a:moveTo>
                  <a:pt x="31242" y="44046"/>
                </a:moveTo>
                <a:lnTo>
                  <a:pt x="31242" y="49982"/>
                </a:lnTo>
                <a:lnTo>
                  <a:pt x="25305" y="49982"/>
                </a:lnTo>
                <a:lnTo>
                  <a:pt x="25305" y="44046"/>
                </a:lnTo>
                <a:close/>
                <a:moveTo>
                  <a:pt x="37489" y="44046"/>
                </a:moveTo>
                <a:lnTo>
                  <a:pt x="37489" y="49982"/>
                </a:lnTo>
                <a:lnTo>
                  <a:pt x="31553" y="49982"/>
                </a:lnTo>
                <a:lnTo>
                  <a:pt x="31553" y="44046"/>
                </a:lnTo>
                <a:close/>
                <a:moveTo>
                  <a:pt x="43737" y="44046"/>
                </a:moveTo>
                <a:lnTo>
                  <a:pt x="43737" y="49982"/>
                </a:lnTo>
                <a:lnTo>
                  <a:pt x="37802" y="49982"/>
                </a:lnTo>
                <a:lnTo>
                  <a:pt x="37802" y="44046"/>
                </a:lnTo>
                <a:close/>
                <a:moveTo>
                  <a:pt x="49985" y="44046"/>
                </a:moveTo>
                <a:lnTo>
                  <a:pt x="49985" y="49982"/>
                </a:lnTo>
                <a:lnTo>
                  <a:pt x="44049" y="49982"/>
                </a:lnTo>
                <a:lnTo>
                  <a:pt x="44049" y="44046"/>
                </a:lnTo>
                <a:close/>
                <a:moveTo>
                  <a:pt x="56232" y="44046"/>
                </a:moveTo>
                <a:lnTo>
                  <a:pt x="56232" y="49982"/>
                </a:lnTo>
                <a:lnTo>
                  <a:pt x="50296" y="49982"/>
                </a:lnTo>
                <a:lnTo>
                  <a:pt x="50296" y="44046"/>
                </a:lnTo>
                <a:close/>
                <a:moveTo>
                  <a:pt x="62480" y="44046"/>
                </a:moveTo>
                <a:lnTo>
                  <a:pt x="62480" y="49982"/>
                </a:lnTo>
                <a:lnTo>
                  <a:pt x="56545" y="49982"/>
                </a:lnTo>
                <a:lnTo>
                  <a:pt x="56545" y="44046"/>
                </a:lnTo>
                <a:close/>
                <a:moveTo>
                  <a:pt x="68727" y="44046"/>
                </a:moveTo>
                <a:lnTo>
                  <a:pt x="68727" y="49982"/>
                </a:lnTo>
                <a:lnTo>
                  <a:pt x="62792" y="49982"/>
                </a:lnTo>
                <a:lnTo>
                  <a:pt x="62792" y="44046"/>
                </a:lnTo>
                <a:close/>
                <a:moveTo>
                  <a:pt x="74975" y="44046"/>
                </a:moveTo>
                <a:lnTo>
                  <a:pt x="74975" y="49982"/>
                </a:lnTo>
                <a:lnTo>
                  <a:pt x="69039" y="49982"/>
                </a:lnTo>
                <a:lnTo>
                  <a:pt x="69039" y="44046"/>
                </a:lnTo>
                <a:close/>
                <a:moveTo>
                  <a:pt x="81223" y="44046"/>
                </a:moveTo>
                <a:lnTo>
                  <a:pt x="81223" y="49982"/>
                </a:lnTo>
                <a:lnTo>
                  <a:pt x="75286" y="49982"/>
                </a:lnTo>
                <a:lnTo>
                  <a:pt x="75286" y="44046"/>
                </a:lnTo>
                <a:close/>
                <a:moveTo>
                  <a:pt x="87470" y="44046"/>
                </a:moveTo>
                <a:lnTo>
                  <a:pt x="87470" y="49982"/>
                </a:lnTo>
                <a:lnTo>
                  <a:pt x="81535" y="49982"/>
                </a:lnTo>
                <a:lnTo>
                  <a:pt x="81535" y="44046"/>
                </a:lnTo>
                <a:close/>
                <a:moveTo>
                  <a:pt x="93720" y="44046"/>
                </a:moveTo>
                <a:lnTo>
                  <a:pt x="93720" y="49982"/>
                </a:lnTo>
                <a:lnTo>
                  <a:pt x="87784" y="49982"/>
                </a:lnTo>
                <a:lnTo>
                  <a:pt x="87784" y="44046"/>
                </a:lnTo>
                <a:close/>
                <a:moveTo>
                  <a:pt x="99967" y="44046"/>
                </a:moveTo>
                <a:lnTo>
                  <a:pt x="99967" y="49982"/>
                </a:lnTo>
                <a:lnTo>
                  <a:pt x="94031" y="49982"/>
                </a:lnTo>
                <a:lnTo>
                  <a:pt x="94031" y="44046"/>
                </a:lnTo>
                <a:close/>
                <a:moveTo>
                  <a:pt x="106214" y="44046"/>
                </a:moveTo>
                <a:lnTo>
                  <a:pt x="106214" y="49982"/>
                </a:lnTo>
                <a:lnTo>
                  <a:pt x="100278" y="49982"/>
                </a:lnTo>
                <a:lnTo>
                  <a:pt x="100278" y="44046"/>
                </a:lnTo>
                <a:close/>
                <a:moveTo>
                  <a:pt x="112461" y="44046"/>
                </a:moveTo>
                <a:lnTo>
                  <a:pt x="112461" y="49982"/>
                </a:lnTo>
                <a:lnTo>
                  <a:pt x="106527" y="49982"/>
                </a:lnTo>
                <a:lnTo>
                  <a:pt x="106527" y="44046"/>
                </a:lnTo>
                <a:close/>
                <a:moveTo>
                  <a:pt x="118710" y="44046"/>
                </a:moveTo>
                <a:lnTo>
                  <a:pt x="118710" y="49982"/>
                </a:lnTo>
                <a:lnTo>
                  <a:pt x="112774" y="49982"/>
                </a:lnTo>
                <a:lnTo>
                  <a:pt x="112774" y="44046"/>
                </a:lnTo>
                <a:close/>
                <a:moveTo>
                  <a:pt x="124957" y="44046"/>
                </a:moveTo>
                <a:lnTo>
                  <a:pt x="124957" y="49982"/>
                </a:lnTo>
                <a:lnTo>
                  <a:pt x="119021" y="49982"/>
                </a:lnTo>
                <a:lnTo>
                  <a:pt x="119021" y="44046"/>
                </a:lnTo>
                <a:close/>
                <a:moveTo>
                  <a:pt x="131204" y="44046"/>
                </a:moveTo>
                <a:lnTo>
                  <a:pt x="131204" y="49982"/>
                </a:lnTo>
                <a:lnTo>
                  <a:pt x="125270" y="49982"/>
                </a:lnTo>
                <a:lnTo>
                  <a:pt x="125270" y="44046"/>
                </a:lnTo>
                <a:close/>
                <a:moveTo>
                  <a:pt x="137451" y="44046"/>
                </a:moveTo>
                <a:lnTo>
                  <a:pt x="137451" y="49982"/>
                </a:lnTo>
                <a:lnTo>
                  <a:pt x="131517" y="49982"/>
                </a:lnTo>
                <a:lnTo>
                  <a:pt x="131517" y="44046"/>
                </a:lnTo>
                <a:close/>
                <a:moveTo>
                  <a:pt x="143702" y="44046"/>
                </a:moveTo>
                <a:lnTo>
                  <a:pt x="143702" y="49982"/>
                </a:lnTo>
                <a:lnTo>
                  <a:pt x="137766" y="49982"/>
                </a:lnTo>
                <a:lnTo>
                  <a:pt x="137766" y="44046"/>
                </a:lnTo>
                <a:close/>
                <a:moveTo>
                  <a:pt x="149949" y="44046"/>
                </a:moveTo>
                <a:lnTo>
                  <a:pt x="149949" y="49982"/>
                </a:lnTo>
                <a:lnTo>
                  <a:pt x="144015" y="49982"/>
                </a:lnTo>
                <a:lnTo>
                  <a:pt x="144015" y="44046"/>
                </a:lnTo>
                <a:close/>
                <a:moveTo>
                  <a:pt x="156196" y="44046"/>
                </a:moveTo>
                <a:lnTo>
                  <a:pt x="156196" y="49982"/>
                </a:lnTo>
                <a:lnTo>
                  <a:pt x="150262" y="49982"/>
                </a:lnTo>
                <a:lnTo>
                  <a:pt x="150262" y="44046"/>
                </a:lnTo>
                <a:close/>
                <a:moveTo>
                  <a:pt x="162445" y="44046"/>
                </a:moveTo>
                <a:lnTo>
                  <a:pt x="162445" y="49982"/>
                </a:lnTo>
                <a:lnTo>
                  <a:pt x="156509" y="49982"/>
                </a:lnTo>
                <a:lnTo>
                  <a:pt x="156509" y="44046"/>
                </a:lnTo>
                <a:close/>
                <a:moveTo>
                  <a:pt x="168692" y="44046"/>
                </a:moveTo>
                <a:lnTo>
                  <a:pt x="168692" y="49982"/>
                </a:lnTo>
                <a:lnTo>
                  <a:pt x="162756" y="49982"/>
                </a:lnTo>
                <a:lnTo>
                  <a:pt x="162756" y="44046"/>
                </a:lnTo>
                <a:close/>
                <a:moveTo>
                  <a:pt x="174939" y="44046"/>
                </a:moveTo>
                <a:lnTo>
                  <a:pt x="174939" y="49982"/>
                </a:lnTo>
                <a:lnTo>
                  <a:pt x="169005" y="49982"/>
                </a:lnTo>
                <a:lnTo>
                  <a:pt x="169005" y="44046"/>
                </a:lnTo>
                <a:close/>
                <a:moveTo>
                  <a:pt x="181186" y="44046"/>
                </a:moveTo>
                <a:lnTo>
                  <a:pt x="181186" y="49982"/>
                </a:lnTo>
                <a:lnTo>
                  <a:pt x="175252" y="49982"/>
                </a:lnTo>
                <a:lnTo>
                  <a:pt x="175252" y="44046"/>
                </a:lnTo>
                <a:close/>
                <a:moveTo>
                  <a:pt x="187435" y="44046"/>
                </a:moveTo>
                <a:lnTo>
                  <a:pt x="187435" y="49982"/>
                </a:lnTo>
                <a:lnTo>
                  <a:pt x="181499" y="49982"/>
                </a:lnTo>
                <a:lnTo>
                  <a:pt x="181499" y="44046"/>
                </a:lnTo>
                <a:close/>
                <a:moveTo>
                  <a:pt x="193684" y="44046"/>
                </a:moveTo>
                <a:lnTo>
                  <a:pt x="193684" y="49982"/>
                </a:lnTo>
                <a:lnTo>
                  <a:pt x="187749" y="49982"/>
                </a:lnTo>
                <a:lnTo>
                  <a:pt x="187749" y="44046"/>
                </a:lnTo>
                <a:close/>
                <a:moveTo>
                  <a:pt x="199931" y="44046"/>
                </a:moveTo>
                <a:lnTo>
                  <a:pt x="199931" y="49982"/>
                </a:lnTo>
                <a:lnTo>
                  <a:pt x="193996" y="49982"/>
                </a:lnTo>
                <a:lnTo>
                  <a:pt x="193996" y="44046"/>
                </a:lnTo>
                <a:close/>
                <a:moveTo>
                  <a:pt x="206180" y="44046"/>
                </a:moveTo>
                <a:lnTo>
                  <a:pt x="206180" y="49982"/>
                </a:lnTo>
                <a:lnTo>
                  <a:pt x="200244" y="49982"/>
                </a:lnTo>
                <a:lnTo>
                  <a:pt x="200244" y="44046"/>
                </a:lnTo>
                <a:close/>
                <a:moveTo>
                  <a:pt x="212427" y="44046"/>
                </a:moveTo>
                <a:lnTo>
                  <a:pt x="212427" y="49982"/>
                </a:lnTo>
                <a:lnTo>
                  <a:pt x="206491" y="49982"/>
                </a:lnTo>
                <a:lnTo>
                  <a:pt x="206491" y="44046"/>
                </a:lnTo>
                <a:close/>
                <a:moveTo>
                  <a:pt x="218674" y="44046"/>
                </a:moveTo>
                <a:lnTo>
                  <a:pt x="218674" y="49982"/>
                </a:lnTo>
                <a:lnTo>
                  <a:pt x="212739" y="49982"/>
                </a:lnTo>
                <a:lnTo>
                  <a:pt x="212739" y="44046"/>
                </a:lnTo>
                <a:close/>
                <a:moveTo>
                  <a:pt x="224921" y="44046"/>
                </a:moveTo>
                <a:lnTo>
                  <a:pt x="224921" y="49982"/>
                </a:lnTo>
                <a:lnTo>
                  <a:pt x="218987" y="49982"/>
                </a:lnTo>
                <a:lnTo>
                  <a:pt x="218987" y="44046"/>
                </a:lnTo>
                <a:close/>
                <a:moveTo>
                  <a:pt x="231170" y="44046"/>
                </a:moveTo>
                <a:lnTo>
                  <a:pt x="231170" y="49982"/>
                </a:lnTo>
                <a:lnTo>
                  <a:pt x="225234" y="49982"/>
                </a:lnTo>
                <a:lnTo>
                  <a:pt x="225234" y="44046"/>
                </a:lnTo>
                <a:close/>
                <a:moveTo>
                  <a:pt x="237417" y="44046"/>
                </a:moveTo>
                <a:lnTo>
                  <a:pt x="237417" y="49982"/>
                </a:lnTo>
                <a:lnTo>
                  <a:pt x="231481" y="49982"/>
                </a:lnTo>
                <a:lnTo>
                  <a:pt x="231481" y="44046"/>
                </a:lnTo>
                <a:close/>
                <a:moveTo>
                  <a:pt x="243664" y="44046"/>
                </a:moveTo>
                <a:lnTo>
                  <a:pt x="243664" y="49982"/>
                </a:lnTo>
                <a:lnTo>
                  <a:pt x="237729" y="49982"/>
                </a:lnTo>
                <a:lnTo>
                  <a:pt x="237729" y="44046"/>
                </a:lnTo>
                <a:close/>
                <a:moveTo>
                  <a:pt x="249911" y="44046"/>
                </a:moveTo>
                <a:lnTo>
                  <a:pt x="249911" y="49982"/>
                </a:lnTo>
                <a:lnTo>
                  <a:pt x="243977" y="49982"/>
                </a:lnTo>
                <a:lnTo>
                  <a:pt x="243977" y="44046"/>
                </a:lnTo>
                <a:close/>
                <a:moveTo>
                  <a:pt x="256161" y="44046"/>
                </a:moveTo>
                <a:lnTo>
                  <a:pt x="256161" y="49982"/>
                </a:lnTo>
                <a:lnTo>
                  <a:pt x="250225" y="49982"/>
                </a:lnTo>
                <a:lnTo>
                  <a:pt x="250225" y="44046"/>
                </a:lnTo>
                <a:close/>
                <a:moveTo>
                  <a:pt x="262409" y="44046"/>
                </a:moveTo>
                <a:lnTo>
                  <a:pt x="262409" y="49982"/>
                </a:lnTo>
                <a:lnTo>
                  <a:pt x="256474" y="49982"/>
                </a:lnTo>
                <a:lnTo>
                  <a:pt x="256474" y="44046"/>
                </a:lnTo>
                <a:close/>
                <a:moveTo>
                  <a:pt x="268656" y="44046"/>
                </a:moveTo>
                <a:lnTo>
                  <a:pt x="268656" y="49982"/>
                </a:lnTo>
                <a:lnTo>
                  <a:pt x="262721" y="49982"/>
                </a:lnTo>
                <a:lnTo>
                  <a:pt x="262721" y="44046"/>
                </a:lnTo>
                <a:close/>
                <a:moveTo>
                  <a:pt x="274904" y="44046"/>
                </a:moveTo>
                <a:lnTo>
                  <a:pt x="274904" y="49982"/>
                </a:lnTo>
                <a:lnTo>
                  <a:pt x="268968" y="49982"/>
                </a:lnTo>
                <a:lnTo>
                  <a:pt x="268968" y="44046"/>
                </a:lnTo>
                <a:close/>
                <a:moveTo>
                  <a:pt x="6251" y="50295"/>
                </a:moveTo>
                <a:lnTo>
                  <a:pt x="6251" y="56229"/>
                </a:lnTo>
                <a:lnTo>
                  <a:pt x="315" y="56229"/>
                </a:lnTo>
                <a:lnTo>
                  <a:pt x="315" y="50295"/>
                </a:lnTo>
                <a:close/>
                <a:moveTo>
                  <a:pt x="12498" y="50295"/>
                </a:moveTo>
                <a:lnTo>
                  <a:pt x="12498" y="56229"/>
                </a:lnTo>
                <a:lnTo>
                  <a:pt x="6562" y="56229"/>
                </a:lnTo>
                <a:lnTo>
                  <a:pt x="6562" y="50295"/>
                </a:lnTo>
                <a:close/>
                <a:moveTo>
                  <a:pt x="18745" y="50295"/>
                </a:moveTo>
                <a:lnTo>
                  <a:pt x="18745" y="56229"/>
                </a:lnTo>
                <a:lnTo>
                  <a:pt x="12810" y="56229"/>
                </a:lnTo>
                <a:lnTo>
                  <a:pt x="12810" y="50295"/>
                </a:lnTo>
                <a:close/>
                <a:moveTo>
                  <a:pt x="24992" y="50295"/>
                </a:moveTo>
                <a:lnTo>
                  <a:pt x="24992" y="56229"/>
                </a:lnTo>
                <a:lnTo>
                  <a:pt x="19058" y="56229"/>
                </a:lnTo>
                <a:lnTo>
                  <a:pt x="19058" y="50295"/>
                </a:lnTo>
                <a:close/>
                <a:moveTo>
                  <a:pt x="31242" y="50295"/>
                </a:moveTo>
                <a:lnTo>
                  <a:pt x="31242" y="56229"/>
                </a:lnTo>
                <a:lnTo>
                  <a:pt x="25305" y="56229"/>
                </a:lnTo>
                <a:lnTo>
                  <a:pt x="25305" y="50295"/>
                </a:lnTo>
                <a:close/>
                <a:moveTo>
                  <a:pt x="37489" y="50295"/>
                </a:moveTo>
                <a:lnTo>
                  <a:pt x="37489" y="56229"/>
                </a:lnTo>
                <a:lnTo>
                  <a:pt x="31553" y="56229"/>
                </a:lnTo>
                <a:lnTo>
                  <a:pt x="31553" y="50295"/>
                </a:lnTo>
                <a:close/>
                <a:moveTo>
                  <a:pt x="43737" y="50295"/>
                </a:moveTo>
                <a:lnTo>
                  <a:pt x="43737" y="56229"/>
                </a:lnTo>
                <a:lnTo>
                  <a:pt x="37802" y="56229"/>
                </a:lnTo>
                <a:lnTo>
                  <a:pt x="37802" y="50295"/>
                </a:lnTo>
                <a:close/>
                <a:moveTo>
                  <a:pt x="49985" y="50295"/>
                </a:moveTo>
                <a:lnTo>
                  <a:pt x="49985" y="56229"/>
                </a:lnTo>
                <a:lnTo>
                  <a:pt x="44049" y="56229"/>
                </a:lnTo>
                <a:lnTo>
                  <a:pt x="44049" y="50295"/>
                </a:lnTo>
                <a:close/>
                <a:moveTo>
                  <a:pt x="56232" y="50295"/>
                </a:moveTo>
                <a:lnTo>
                  <a:pt x="56232" y="56229"/>
                </a:lnTo>
                <a:lnTo>
                  <a:pt x="50296" y="56229"/>
                </a:lnTo>
                <a:lnTo>
                  <a:pt x="50296" y="50295"/>
                </a:lnTo>
                <a:close/>
                <a:moveTo>
                  <a:pt x="62480" y="50295"/>
                </a:moveTo>
                <a:lnTo>
                  <a:pt x="62480" y="56229"/>
                </a:lnTo>
                <a:lnTo>
                  <a:pt x="56545" y="56229"/>
                </a:lnTo>
                <a:lnTo>
                  <a:pt x="56545" y="50295"/>
                </a:lnTo>
                <a:close/>
                <a:moveTo>
                  <a:pt x="68727" y="50295"/>
                </a:moveTo>
                <a:lnTo>
                  <a:pt x="68727" y="56229"/>
                </a:lnTo>
                <a:lnTo>
                  <a:pt x="62792" y="56229"/>
                </a:lnTo>
                <a:lnTo>
                  <a:pt x="62792" y="50295"/>
                </a:lnTo>
                <a:close/>
                <a:moveTo>
                  <a:pt x="74975" y="50295"/>
                </a:moveTo>
                <a:lnTo>
                  <a:pt x="74975" y="56229"/>
                </a:lnTo>
                <a:lnTo>
                  <a:pt x="69039" y="56229"/>
                </a:lnTo>
                <a:lnTo>
                  <a:pt x="69039" y="50295"/>
                </a:lnTo>
                <a:close/>
                <a:moveTo>
                  <a:pt x="81223" y="50295"/>
                </a:moveTo>
                <a:lnTo>
                  <a:pt x="81223" y="56229"/>
                </a:lnTo>
                <a:lnTo>
                  <a:pt x="75286" y="56229"/>
                </a:lnTo>
                <a:lnTo>
                  <a:pt x="75286" y="50295"/>
                </a:lnTo>
                <a:close/>
                <a:moveTo>
                  <a:pt x="87470" y="50295"/>
                </a:moveTo>
                <a:lnTo>
                  <a:pt x="87470" y="56229"/>
                </a:lnTo>
                <a:lnTo>
                  <a:pt x="81535" y="56229"/>
                </a:lnTo>
                <a:lnTo>
                  <a:pt x="81535" y="50295"/>
                </a:lnTo>
                <a:close/>
                <a:moveTo>
                  <a:pt x="93720" y="50295"/>
                </a:moveTo>
                <a:lnTo>
                  <a:pt x="93720" y="56229"/>
                </a:lnTo>
                <a:lnTo>
                  <a:pt x="87784" y="56229"/>
                </a:lnTo>
                <a:lnTo>
                  <a:pt x="87784" y="50295"/>
                </a:lnTo>
                <a:close/>
                <a:moveTo>
                  <a:pt x="99967" y="50295"/>
                </a:moveTo>
                <a:lnTo>
                  <a:pt x="99967" y="56229"/>
                </a:lnTo>
                <a:lnTo>
                  <a:pt x="94031" y="56229"/>
                </a:lnTo>
                <a:lnTo>
                  <a:pt x="94031" y="50295"/>
                </a:lnTo>
                <a:close/>
                <a:moveTo>
                  <a:pt x="106214" y="50295"/>
                </a:moveTo>
                <a:lnTo>
                  <a:pt x="106214" y="56229"/>
                </a:lnTo>
                <a:lnTo>
                  <a:pt x="100278" y="56229"/>
                </a:lnTo>
                <a:lnTo>
                  <a:pt x="100278" y="50295"/>
                </a:lnTo>
                <a:close/>
                <a:moveTo>
                  <a:pt x="112461" y="50295"/>
                </a:moveTo>
                <a:lnTo>
                  <a:pt x="112461" y="56229"/>
                </a:lnTo>
                <a:lnTo>
                  <a:pt x="106527" y="56229"/>
                </a:lnTo>
                <a:lnTo>
                  <a:pt x="106527" y="50295"/>
                </a:lnTo>
                <a:close/>
                <a:moveTo>
                  <a:pt x="118710" y="50295"/>
                </a:moveTo>
                <a:lnTo>
                  <a:pt x="118710" y="56229"/>
                </a:lnTo>
                <a:lnTo>
                  <a:pt x="112774" y="56229"/>
                </a:lnTo>
                <a:lnTo>
                  <a:pt x="112774" y="50295"/>
                </a:lnTo>
                <a:close/>
                <a:moveTo>
                  <a:pt x="124957" y="50295"/>
                </a:moveTo>
                <a:lnTo>
                  <a:pt x="124957" y="56229"/>
                </a:lnTo>
                <a:lnTo>
                  <a:pt x="119021" y="56229"/>
                </a:lnTo>
                <a:lnTo>
                  <a:pt x="119021" y="50295"/>
                </a:lnTo>
                <a:close/>
                <a:moveTo>
                  <a:pt x="131204" y="50295"/>
                </a:moveTo>
                <a:lnTo>
                  <a:pt x="131204" y="56229"/>
                </a:lnTo>
                <a:lnTo>
                  <a:pt x="125270" y="56229"/>
                </a:lnTo>
                <a:lnTo>
                  <a:pt x="125270" y="50295"/>
                </a:lnTo>
                <a:close/>
                <a:moveTo>
                  <a:pt x="137451" y="50295"/>
                </a:moveTo>
                <a:lnTo>
                  <a:pt x="137451" y="56229"/>
                </a:lnTo>
                <a:lnTo>
                  <a:pt x="131517" y="56229"/>
                </a:lnTo>
                <a:lnTo>
                  <a:pt x="131517" y="50295"/>
                </a:lnTo>
                <a:close/>
                <a:moveTo>
                  <a:pt x="143702" y="50295"/>
                </a:moveTo>
                <a:lnTo>
                  <a:pt x="143702" y="56229"/>
                </a:lnTo>
                <a:lnTo>
                  <a:pt x="137766" y="56229"/>
                </a:lnTo>
                <a:lnTo>
                  <a:pt x="137766" y="50295"/>
                </a:lnTo>
                <a:close/>
                <a:moveTo>
                  <a:pt x="149949" y="50295"/>
                </a:moveTo>
                <a:lnTo>
                  <a:pt x="149949" y="56229"/>
                </a:lnTo>
                <a:lnTo>
                  <a:pt x="144015" y="56229"/>
                </a:lnTo>
                <a:lnTo>
                  <a:pt x="144015" y="50295"/>
                </a:lnTo>
                <a:close/>
                <a:moveTo>
                  <a:pt x="156196" y="50295"/>
                </a:moveTo>
                <a:lnTo>
                  <a:pt x="156196" y="56229"/>
                </a:lnTo>
                <a:lnTo>
                  <a:pt x="150262" y="56229"/>
                </a:lnTo>
                <a:lnTo>
                  <a:pt x="150262" y="50295"/>
                </a:lnTo>
                <a:close/>
                <a:moveTo>
                  <a:pt x="162445" y="50295"/>
                </a:moveTo>
                <a:lnTo>
                  <a:pt x="162445" y="56229"/>
                </a:lnTo>
                <a:lnTo>
                  <a:pt x="156509" y="56229"/>
                </a:lnTo>
                <a:lnTo>
                  <a:pt x="156509" y="50295"/>
                </a:lnTo>
                <a:close/>
                <a:moveTo>
                  <a:pt x="168692" y="50295"/>
                </a:moveTo>
                <a:lnTo>
                  <a:pt x="168692" y="56229"/>
                </a:lnTo>
                <a:lnTo>
                  <a:pt x="162756" y="56229"/>
                </a:lnTo>
                <a:lnTo>
                  <a:pt x="162756" y="50295"/>
                </a:lnTo>
                <a:close/>
                <a:moveTo>
                  <a:pt x="174939" y="50295"/>
                </a:moveTo>
                <a:lnTo>
                  <a:pt x="174939" y="56229"/>
                </a:lnTo>
                <a:lnTo>
                  <a:pt x="169005" y="56229"/>
                </a:lnTo>
                <a:lnTo>
                  <a:pt x="169005" y="50295"/>
                </a:lnTo>
                <a:close/>
                <a:moveTo>
                  <a:pt x="181186" y="50295"/>
                </a:moveTo>
                <a:lnTo>
                  <a:pt x="181186" y="56229"/>
                </a:lnTo>
                <a:lnTo>
                  <a:pt x="175252" y="56229"/>
                </a:lnTo>
                <a:lnTo>
                  <a:pt x="175252" y="50295"/>
                </a:lnTo>
                <a:close/>
                <a:moveTo>
                  <a:pt x="187435" y="50295"/>
                </a:moveTo>
                <a:lnTo>
                  <a:pt x="187435" y="56229"/>
                </a:lnTo>
                <a:lnTo>
                  <a:pt x="181499" y="56229"/>
                </a:lnTo>
                <a:lnTo>
                  <a:pt x="181499" y="50295"/>
                </a:lnTo>
                <a:close/>
                <a:moveTo>
                  <a:pt x="193684" y="50295"/>
                </a:moveTo>
                <a:lnTo>
                  <a:pt x="193684" y="56229"/>
                </a:lnTo>
                <a:lnTo>
                  <a:pt x="187749" y="56229"/>
                </a:lnTo>
                <a:lnTo>
                  <a:pt x="187749" y="50295"/>
                </a:lnTo>
                <a:close/>
                <a:moveTo>
                  <a:pt x="199931" y="50295"/>
                </a:moveTo>
                <a:lnTo>
                  <a:pt x="199931" y="56229"/>
                </a:lnTo>
                <a:lnTo>
                  <a:pt x="193996" y="56229"/>
                </a:lnTo>
                <a:lnTo>
                  <a:pt x="193996" y="50295"/>
                </a:lnTo>
                <a:close/>
                <a:moveTo>
                  <a:pt x="206180" y="50295"/>
                </a:moveTo>
                <a:lnTo>
                  <a:pt x="206180" y="56229"/>
                </a:lnTo>
                <a:lnTo>
                  <a:pt x="200244" y="56229"/>
                </a:lnTo>
                <a:lnTo>
                  <a:pt x="200244" y="50295"/>
                </a:lnTo>
                <a:close/>
                <a:moveTo>
                  <a:pt x="212427" y="50295"/>
                </a:moveTo>
                <a:lnTo>
                  <a:pt x="212427" y="56229"/>
                </a:lnTo>
                <a:lnTo>
                  <a:pt x="206491" y="56229"/>
                </a:lnTo>
                <a:lnTo>
                  <a:pt x="206491" y="50295"/>
                </a:lnTo>
                <a:close/>
                <a:moveTo>
                  <a:pt x="218674" y="50295"/>
                </a:moveTo>
                <a:lnTo>
                  <a:pt x="218674" y="56229"/>
                </a:lnTo>
                <a:lnTo>
                  <a:pt x="212739" y="56229"/>
                </a:lnTo>
                <a:lnTo>
                  <a:pt x="212739" y="50295"/>
                </a:lnTo>
                <a:close/>
                <a:moveTo>
                  <a:pt x="224921" y="50295"/>
                </a:moveTo>
                <a:lnTo>
                  <a:pt x="224921" y="56229"/>
                </a:lnTo>
                <a:lnTo>
                  <a:pt x="218987" y="56229"/>
                </a:lnTo>
                <a:lnTo>
                  <a:pt x="218987" y="50295"/>
                </a:lnTo>
                <a:close/>
                <a:moveTo>
                  <a:pt x="231170" y="50295"/>
                </a:moveTo>
                <a:lnTo>
                  <a:pt x="231170" y="56229"/>
                </a:lnTo>
                <a:lnTo>
                  <a:pt x="225234" y="56229"/>
                </a:lnTo>
                <a:lnTo>
                  <a:pt x="225234" y="50295"/>
                </a:lnTo>
                <a:close/>
                <a:moveTo>
                  <a:pt x="237417" y="50295"/>
                </a:moveTo>
                <a:lnTo>
                  <a:pt x="237417" y="56229"/>
                </a:lnTo>
                <a:lnTo>
                  <a:pt x="231481" y="56229"/>
                </a:lnTo>
                <a:lnTo>
                  <a:pt x="231481" y="50295"/>
                </a:lnTo>
                <a:close/>
                <a:moveTo>
                  <a:pt x="243664" y="50295"/>
                </a:moveTo>
                <a:lnTo>
                  <a:pt x="243664" y="56229"/>
                </a:lnTo>
                <a:lnTo>
                  <a:pt x="237729" y="56229"/>
                </a:lnTo>
                <a:lnTo>
                  <a:pt x="237729" y="50295"/>
                </a:lnTo>
                <a:close/>
                <a:moveTo>
                  <a:pt x="249911" y="50295"/>
                </a:moveTo>
                <a:lnTo>
                  <a:pt x="249911" y="56229"/>
                </a:lnTo>
                <a:lnTo>
                  <a:pt x="243977" y="56229"/>
                </a:lnTo>
                <a:lnTo>
                  <a:pt x="243977" y="50295"/>
                </a:lnTo>
                <a:close/>
                <a:moveTo>
                  <a:pt x="256161" y="50295"/>
                </a:moveTo>
                <a:lnTo>
                  <a:pt x="256161" y="56229"/>
                </a:lnTo>
                <a:lnTo>
                  <a:pt x="250225" y="56229"/>
                </a:lnTo>
                <a:lnTo>
                  <a:pt x="250225" y="50295"/>
                </a:lnTo>
                <a:close/>
                <a:moveTo>
                  <a:pt x="262409" y="50295"/>
                </a:moveTo>
                <a:lnTo>
                  <a:pt x="262409" y="56229"/>
                </a:lnTo>
                <a:lnTo>
                  <a:pt x="256474" y="56229"/>
                </a:lnTo>
                <a:lnTo>
                  <a:pt x="256474" y="50295"/>
                </a:lnTo>
                <a:close/>
                <a:moveTo>
                  <a:pt x="268656" y="50295"/>
                </a:moveTo>
                <a:lnTo>
                  <a:pt x="268656" y="56229"/>
                </a:lnTo>
                <a:lnTo>
                  <a:pt x="262721" y="56229"/>
                </a:lnTo>
                <a:lnTo>
                  <a:pt x="262721" y="50295"/>
                </a:lnTo>
                <a:close/>
                <a:moveTo>
                  <a:pt x="274904" y="50295"/>
                </a:moveTo>
                <a:lnTo>
                  <a:pt x="274904" y="56229"/>
                </a:lnTo>
                <a:lnTo>
                  <a:pt x="268968" y="56229"/>
                </a:lnTo>
                <a:lnTo>
                  <a:pt x="268968" y="50295"/>
                </a:lnTo>
                <a:close/>
                <a:moveTo>
                  <a:pt x="6251" y="56542"/>
                </a:moveTo>
                <a:lnTo>
                  <a:pt x="6251" y="62476"/>
                </a:lnTo>
                <a:lnTo>
                  <a:pt x="315" y="62476"/>
                </a:lnTo>
                <a:lnTo>
                  <a:pt x="315" y="56542"/>
                </a:lnTo>
                <a:close/>
                <a:moveTo>
                  <a:pt x="12498" y="56542"/>
                </a:moveTo>
                <a:lnTo>
                  <a:pt x="12498" y="62476"/>
                </a:lnTo>
                <a:lnTo>
                  <a:pt x="6562" y="62476"/>
                </a:lnTo>
                <a:lnTo>
                  <a:pt x="6562" y="56542"/>
                </a:lnTo>
                <a:close/>
                <a:moveTo>
                  <a:pt x="18745" y="56542"/>
                </a:moveTo>
                <a:lnTo>
                  <a:pt x="18745" y="62476"/>
                </a:lnTo>
                <a:lnTo>
                  <a:pt x="12810" y="62476"/>
                </a:lnTo>
                <a:lnTo>
                  <a:pt x="12810" y="56542"/>
                </a:lnTo>
                <a:close/>
                <a:moveTo>
                  <a:pt x="24992" y="56542"/>
                </a:moveTo>
                <a:lnTo>
                  <a:pt x="24992" y="62476"/>
                </a:lnTo>
                <a:lnTo>
                  <a:pt x="19058" y="62476"/>
                </a:lnTo>
                <a:lnTo>
                  <a:pt x="19058" y="56542"/>
                </a:lnTo>
                <a:close/>
                <a:moveTo>
                  <a:pt x="31242" y="56542"/>
                </a:moveTo>
                <a:lnTo>
                  <a:pt x="31242" y="62476"/>
                </a:lnTo>
                <a:lnTo>
                  <a:pt x="25305" y="62476"/>
                </a:lnTo>
                <a:lnTo>
                  <a:pt x="25305" y="56542"/>
                </a:lnTo>
                <a:close/>
                <a:moveTo>
                  <a:pt x="37489" y="56542"/>
                </a:moveTo>
                <a:lnTo>
                  <a:pt x="37489" y="62476"/>
                </a:lnTo>
                <a:lnTo>
                  <a:pt x="31553" y="62476"/>
                </a:lnTo>
                <a:lnTo>
                  <a:pt x="31553" y="56542"/>
                </a:lnTo>
                <a:close/>
                <a:moveTo>
                  <a:pt x="43737" y="56542"/>
                </a:moveTo>
                <a:lnTo>
                  <a:pt x="43737" y="62476"/>
                </a:lnTo>
                <a:lnTo>
                  <a:pt x="37802" y="62476"/>
                </a:lnTo>
                <a:lnTo>
                  <a:pt x="37802" y="56542"/>
                </a:lnTo>
                <a:close/>
                <a:moveTo>
                  <a:pt x="49985" y="56542"/>
                </a:moveTo>
                <a:lnTo>
                  <a:pt x="49985" y="62476"/>
                </a:lnTo>
                <a:lnTo>
                  <a:pt x="44049" y="62476"/>
                </a:lnTo>
                <a:lnTo>
                  <a:pt x="44049" y="56542"/>
                </a:lnTo>
                <a:close/>
                <a:moveTo>
                  <a:pt x="56232" y="56542"/>
                </a:moveTo>
                <a:lnTo>
                  <a:pt x="56232" y="62476"/>
                </a:lnTo>
                <a:lnTo>
                  <a:pt x="50296" y="62476"/>
                </a:lnTo>
                <a:lnTo>
                  <a:pt x="50296" y="56542"/>
                </a:lnTo>
                <a:close/>
                <a:moveTo>
                  <a:pt x="62480" y="56542"/>
                </a:moveTo>
                <a:lnTo>
                  <a:pt x="62480" y="62476"/>
                </a:lnTo>
                <a:lnTo>
                  <a:pt x="56545" y="62476"/>
                </a:lnTo>
                <a:lnTo>
                  <a:pt x="56545" y="56542"/>
                </a:lnTo>
                <a:close/>
                <a:moveTo>
                  <a:pt x="68727" y="56542"/>
                </a:moveTo>
                <a:lnTo>
                  <a:pt x="68727" y="62476"/>
                </a:lnTo>
                <a:lnTo>
                  <a:pt x="62792" y="62476"/>
                </a:lnTo>
                <a:lnTo>
                  <a:pt x="62792" y="56542"/>
                </a:lnTo>
                <a:close/>
                <a:moveTo>
                  <a:pt x="74975" y="56542"/>
                </a:moveTo>
                <a:lnTo>
                  <a:pt x="74975" y="62476"/>
                </a:lnTo>
                <a:lnTo>
                  <a:pt x="69039" y="62476"/>
                </a:lnTo>
                <a:lnTo>
                  <a:pt x="69039" y="56542"/>
                </a:lnTo>
                <a:close/>
                <a:moveTo>
                  <a:pt x="81223" y="56542"/>
                </a:moveTo>
                <a:lnTo>
                  <a:pt x="81223" y="62476"/>
                </a:lnTo>
                <a:lnTo>
                  <a:pt x="75286" y="62476"/>
                </a:lnTo>
                <a:lnTo>
                  <a:pt x="75286" y="56542"/>
                </a:lnTo>
                <a:close/>
                <a:moveTo>
                  <a:pt x="87470" y="56542"/>
                </a:moveTo>
                <a:lnTo>
                  <a:pt x="87470" y="62476"/>
                </a:lnTo>
                <a:lnTo>
                  <a:pt x="81535" y="62476"/>
                </a:lnTo>
                <a:lnTo>
                  <a:pt x="81535" y="56542"/>
                </a:lnTo>
                <a:close/>
                <a:moveTo>
                  <a:pt x="93718" y="56542"/>
                </a:moveTo>
                <a:lnTo>
                  <a:pt x="93718" y="62476"/>
                </a:lnTo>
                <a:lnTo>
                  <a:pt x="87784" y="62476"/>
                </a:lnTo>
                <a:lnTo>
                  <a:pt x="87784" y="56542"/>
                </a:lnTo>
                <a:close/>
                <a:moveTo>
                  <a:pt x="99967" y="56542"/>
                </a:moveTo>
                <a:lnTo>
                  <a:pt x="99967" y="62476"/>
                </a:lnTo>
                <a:lnTo>
                  <a:pt x="94031" y="62476"/>
                </a:lnTo>
                <a:lnTo>
                  <a:pt x="94031" y="56542"/>
                </a:lnTo>
                <a:close/>
                <a:moveTo>
                  <a:pt x="106214" y="56542"/>
                </a:moveTo>
                <a:lnTo>
                  <a:pt x="106214" y="62476"/>
                </a:lnTo>
                <a:lnTo>
                  <a:pt x="100278" y="62476"/>
                </a:lnTo>
                <a:lnTo>
                  <a:pt x="100278" y="56542"/>
                </a:lnTo>
                <a:close/>
                <a:moveTo>
                  <a:pt x="112461" y="56542"/>
                </a:moveTo>
                <a:lnTo>
                  <a:pt x="112461" y="62476"/>
                </a:lnTo>
                <a:lnTo>
                  <a:pt x="106527" y="62476"/>
                </a:lnTo>
                <a:lnTo>
                  <a:pt x="106527" y="56542"/>
                </a:lnTo>
                <a:close/>
                <a:moveTo>
                  <a:pt x="118710" y="56542"/>
                </a:moveTo>
                <a:lnTo>
                  <a:pt x="118710" y="62476"/>
                </a:lnTo>
                <a:lnTo>
                  <a:pt x="112774" y="62476"/>
                </a:lnTo>
                <a:lnTo>
                  <a:pt x="112774" y="56542"/>
                </a:lnTo>
                <a:close/>
                <a:moveTo>
                  <a:pt x="124957" y="56542"/>
                </a:moveTo>
                <a:lnTo>
                  <a:pt x="124957" y="62476"/>
                </a:lnTo>
                <a:lnTo>
                  <a:pt x="119021" y="62476"/>
                </a:lnTo>
                <a:lnTo>
                  <a:pt x="119021" y="56542"/>
                </a:lnTo>
                <a:close/>
                <a:moveTo>
                  <a:pt x="131204" y="56542"/>
                </a:moveTo>
                <a:lnTo>
                  <a:pt x="131204" y="62476"/>
                </a:lnTo>
                <a:lnTo>
                  <a:pt x="125270" y="62476"/>
                </a:lnTo>
                <a:lnTo>
                  <a:pt x="125270" y="56542"/>
                </a:lnTo>
                <a:close/>
                <a:moveTo>
                  <a:pt x="137451" y="56542"/>
                </a:moveTo>
                <a:lnTo>
                  <a:pt x="137451" y="62476"/>
                </a:lnTo>
                <a:lnTo>
                  <a:pt x="131517" y="62476"/>
                </a:lnTo>
                <a:lnTo>
                  <a:pt x="131517" y="56542"/>
                </a:lnTo>
                <a:close/>
                <a:moveTo>
                  <a:pt x="143702" y="56542"/>
                </a:moveTo>
                <a:lnTo>
                  <a:pt x="143702" y="62476"/>
                </a:lnTo>
                <a:lnTo>
                  <a:pt x="137766" y="62476"/>
                </a:lnTo>
                <a:lnTo>
                  <a:pt x="137766" y="56542"/>
                </a:lnTo>
                <a:close/>
                <a:moveTo>
                  <a:pt x="149949" y="56542"/>
                </a:moveTo>
                <a:lnTo>
                  <a:pt x="149949" y="62476"/>
                </a:lnTo>
                <a:lnTo>
                  <a:pt x="144015" y="62476"/>
                </a:lnTo>
                <a:lnTo>
                  <a:pt x="144015" y="56542"/>
                </a:lnTo>
                <a:close/>
                <a:moveTo>
                  <a:pt x="156196" y="56542"/>
                </a:moveTo>
                <a:lnTo>
                  <a:pt x="156196" y="62476"/>
                </a:lnTo>
                <a:lnTo>
                  <a:pt x="150262" y="62476"/>
                </a:lnTo>
                <a:lnTo>
                  <a:pt x="150262" y="56542"/>
                </a:lnTo>
                <a:close/>
                <a:moveTo>
                  <a:pt x="162445" y="56542"/>
                </a:moveTo>
                <a:lnTo>
                  <a:pt x="162445" y="62476"/>
                </a:lnTo>
                <a:lnTo>
                  <a:pt x="156509" y="62476"/>
                </a:lnTo>
                <a:lnTo>
                  <a:pt x="156509" y="56542"/>
                </a:lnTo>
                <a:close/>
                <a:moveTo>
                  <a:pt x="168692" y="56542"/>
                </a:moveTo>
                <a:lnTo>
                  <a:pt x="168692" y="62476"/>
                </a:lnTo>
                <a:lnTo>
                  <a:pt x="162756" y="62476"/>
                </a:lnTo>
                <a:lnTo>
                  <a:pt x="162756" y="56542"/>
                </a:lnTo>
                <a:close/>
                <a:moveTo>
                  <a:pt x="174939" y="56542"/>
                </a:moveTo>
                <a:lnTo>
                  <a:pt x="174939" y="62476"/>
                </a:lnTo>
                <a:lnTo>
                  <a:pt x="169005" y="62476"/>
                </a:lnTo>
                <a:lnTo>
                  <a:pt x="169005" y="56542"/>
                </a:lnTo>
                <a:close/>
                <a:moveTo>
                  <a:pt x="181186" y="56542"/>
                </a:moveTo>
                <a:lnTo>
                  <a:pt x="181186" y="62476"/>
                </a:lnTo>
                <a:lnTo>
                  <a:pt x="175252" y="62476"/>
                </a:lnTo>
                <a:lnTo>
                  <a:pt x="175252" y="56542"/>
                </a:lnTo>
                <a:close/>
                <a:moveTo>
                  <a:pt x="187435" y="56542"/>
                </a:moveTo>
                <a:lnTo>
                  <a:pt x="187435" y="62476"/>
                </a:lnTo>
                <a:lnTo>
                  <a:pt x="181499" y="62476"/>
                </a:lnTo>
                <a:lnTo>
                  <a:pt x="181499" y="56542"/>
                </a:lnTo>
                <a:close/>
                <a:moveTo>
                  <a:pt x="193684" y="56542"/>
                </a:moveTo>
                <a:lnTo>
                  <a:pt x="193684" y="62476"/>
                </a:lnTo>
                <a:lnTo>
                  <a:pt x="187749" y="62476"/>
                </a:lnTo>
                <a:lnTo>
                  <a:pt x="187749" y="56542"/>
                </a:lnTo>
                <a:close/>
                <a:moveTo>
                  <a:pt x="199931" y="56542"/>
                </a:moveTo>
                <a:lnTo>
                  <a:pt x="199931" y="62476"/>
                </a:lnTo>
                <a:lnTo>
                  <a:pt x="193996" y="62476"/>
                </a:lnTo>
                <a:lnTo>
                  <a:pt x="193996" y="56542"/>
                </a:lnTo>
                <a:close/>
                <a:moveTo>
                  <a:pt x="206180" y="56542"/>
                </a:moveTo>
                <a:lnTo>
                  <a:pt x="206180" y="62476"/>
                </a:lnTo>
                <a:lnTo>
                  <a:pt x="200244" y="62476"/>
                </a:lnTo>
                <a:lnTo>
                  <a:pt x="200244" y="56542"/>
                </a:lnTo>
                <a:close/>
                <a:moveTo>
                  <a:pt x="212427" y="56542"/>
                </a:moveTo>
                <a:lnTo>
                  <a:pt x="212427" y="62476"/>
                </a:lnTo>
                <a:lnTo>
                  <a:pt x="206491" y="62476"/>
                </a:lnTo>
                <a:lnTo>
                  <a:pt x="206491" y="56542"/>
                </a:lnTo>
                <a:close/>
                <a:moveTo>
                  <a:pt x="218674" y="56542"/>
                </a:moveTo>
                <a:lnTo>
                  <a:pt x="218674" y="62476"/>
                </a:lnTo>
                <a:lnTo>
                  <a:pt x="212739" y="62476"/>
                </a:lnTo>
                <a:lnTo>
                  <a:pt x="212739" y="56542"/>
                </a:lnTo>
                <a:close/>
                <a:moveTo>
                  <a:pt x="224921" y="56542"/>
                </a:moveTo>
                <a:lnTo>
                  <a:pt x="224921" y="62476"/>
                </a:lnTo>
                <a:lnTo>
                  <a:pt x="218987" y="62476"/>
                </a:lnTo>
                <a:lnTo>
                  <a:pt x="218987" y="56542"/>
                </a:lnTo>
                <a:close/>
                <a:moveTo>
                  <a:pt x="231170" y="56542"/>
                </a:moveTo>
                <a:lnTo>
                  <a:pt x="231170" y="62476"/>
                </a:lnTo>
                <a:lnTo>
                  <a:pt x="225234" y="62476"/>
                </a:lnTo>
                <a:lnTo>
                  <a:pt x="225234" y="56542"/>
                </a:lnTo>
                <a:close/>
                <a:moveTo>
                  <a:pt x="237417" y="56542"/>
                </a:moveTo>
                <a:lnTo>
                  <a:pt x="237417" y="62476"/>
                </a:lnTo>
                <a:lnTo>
                  <a:pt x="231481" y="62476"/>
                </a:lnTo>
                <a:lnTo>
                  <a:pt x="231481" y="56542"/>
                </a:lnTo>
                <a:close/>
                <a:moveTo>
                  <a:pt x="243664" y="56542"/>
                </a:moveTo>
                <a:lnTo>
                  <a:pt x="243664" y="62476"/>
                </a:lnTo>
                <a:lnTo>
                  <a:pt x="237729" y="62476"/>
                </a:lnTo>
                <a:lnTo>
                  <a:pt x="237729" y="56542"/>
                </a:lnTo>
                <a:close/>
                <a:moveTo>
                  <a:pt x="249911" y="56542"/>
                </a:moveTo>
                <a:lnTo>
                  <a:pt x="249911" y="62476"/>
                </a:lnTo>
                <a:lnTo>
                  <a:pt x="243977" y="62476"/>
                </a:lnTo>
                <a:lnTo>
                  <a:pt x="243977" y="56542"/>
                </a:lnTo>
                <a:close/>
                <a:moveTo>
                  <a:pt x="256161" y="56542"/>
                </a:moveTo>
                <a:lnTo>
                  <a:pt x="256161" y="62476"/>
                </a:lnTo>
                <a:lnTo>
                  <a:pt x="250225" y="62476"/>
                </a:lnTo>
                <a:lnTo>
                  <a:pt x="250225" y="56542"/>
                </a:lnTo>
                <a:close/>
                <a:moveTo>
                  <a:pt x="262409" y="56542"/>
                </a:moveTo>
                <a:lnTo>
                  <a:pt x="262409" y="62476"/>
                </a:lnTo>
                <a:lnTo>
                  <a:pt x="256474" y="62476"/>
                </a:lnTo>
                <a:lnTo>
                  <a:pt x="256474" y="56542"/>
                </a:lnTo>
                <a:close/>
                <a:moveTo>
                  <a:pt x="268656" y="56542"/>
                </a:moveTo>
                <a:lnTo>
                  <a:pt x="268656" y="62476"/>
                </a:lnTo>
                <a:lnTo>
                  <a:pt x="262721" y="62476"/>
                </a:lnTo>
                <a:lnTo>
                  <a:pt x="262721" y="56542"/>
                </a:lnTo>
                <a:close/>
                <a:moveTo>
                  <a:pt x="274904" y="56542"/>
                </a:moveTo>
                <a:lnTo>
                  <a:pt x="274904" y="62476"/>
                </a:lnTo>
                <a:lnTo>
                  <a:pt x="268968" y="62476"/>
                </a:lnTo>
                <a:lnTo>
                  <a:pt x="268968" y="56542"/>
                </a:lnTo>
                <a:close/>
                <a:moveTo>
                  <a:pt x="6251" y="62789"/>
                </a:moveTo>
                <a:lnTo>
                  <a:pt x="6251" y="68725"/>
                </a:lnTo>
                <a:lnTo>
                  <a:pt x="315" y="68725"/>
                </a:lnTo>
                <a:lnTo>
                  <a:pt x="315" y="62789"/>
                </a:lnTo>
                <a:close/>
                <a:moveTo>
                  <a:pt x="12498" y="62789"/>
                </a:moveTo>
                <a:lnTo>
                  <a:pt x="12498" y="68725"/>
                </a:lnTo>
                <a:lnTo>
                  <a:pt x="6562" y="68725"/>
                </a:lnTo>
                <a:lnTo>
                  <a:pt x="6562" y="62789"/>
                </a:lnTo>
                <a:close/>
                <a:moveTo>
                  <a:pt x="18745" y="62789"/>
                </a:moveTo>
                <a:lnTo>
                  <a:pt x="18745" y="68725"/>
                </a:lnTo>
                <a:lnTo>
                  <a:pt x="12810" y="68725"/>
                </a:lnTo>
                <a:lnTo>
                  <a:pt x="12810" y="62789"/>
                </a:lnTo>
                <a:close/>
                <a:moveTo>
                  <a:pt x="24992" y="62789"/>
                </a:moveTo>
                <a:lnTo>
                  <a:pt x="24992" y="68725"/>
                </a:lnTo>
                <a:lnTo>
                  <a:pt x="19058" y="68725"/>
                </a:lnTo>
                <a:lnTo>
                  <a:pt x="19058" y="62789"/>
                </a:lnTo>
                <a:close/>
                <a:moveTo>
                  <a:pt x="31242" y="62789"/>
                </a:moveTo>
                <a:lnTo>
                  <a:pt x="31242" y="68725"/>
                </a:lnTo>
                <a:lnTo>
                  <a:pt x="25305" y="68725"/>
                </a:lnTo>
                <a:lnTo>
                  <a:pt x="25305" y="62789"/>
                </a:lnTo>
                <a:close/>
                <a:moveTo>
                  <a:pt x="37489" y="62789"/>
                </a:moveTo>
                <a:lnTo>
                  <a:pt x="37489" y="68725"/>
                </a:lnTo>
                <a:lnTo>
                  <a:pt x="31553" y="68725"/>
                </a:lnTo>
                <a:lnTo>
                  <a:pt x="31553" y="62789"/>
                </a:lnTo>
                <a:close/>
                <a:moveTo>
                  <a:pt x="43737" y="62789"/>
                </a:moveTo>
                <a:lnTo>
                  <a:pt x="43737" y="68725"/>
                </a:lnTo>
                <a:lnTo>
                  <a:pt x="37802" y="68725"/>
                </a:lnTo>
                <a:lnTo>
                  <a:pt x="37802" y="62789"/>
                </a:lnTo>
                <a:close/>
                <a:moveTo>
                  <a:pt x="49985" y="62789"/>
                </a:moveTo>
                <a:lnTo>
                  <a:pt x="49985" y="68725"/>
                </a:lnTo>
                <a:lnTo>
                  <a:pt x="44049" y="68725"/>
                </a:lnTo>
                <a:lnTo>
                  <a:pt x="44049" y="62789"/>
                </a:lnTo>
                <a:close/>
                <a:moveTo>
                  <a:pt x="56232" y="62789"/>
                </a:moveTo>
                <a:lnTo>
                  <a:pt x="56232" y="68725"/>
                </a:lnTo>
                <a:lnTo>
                  <a:pt x="50296" y="68725"/>
                </a:lnTo>
                <a:lnTo>
                  <a:pt x="50296" y="62789"/>
                </a:lnTo>
                <a:close/>
                <a:moveTo>
                  <a:pt x="62480" y="62789"/>
                </a:moveTo>
                <a:lnTo>
                  <a:pt x="62480" y="68725"/>
                </a:lnTo>
                <a:lnTo>
                  <a:pt x="56545" y="68725"/>
                </a:lnTo>
                <a:lnTo>
                  <a:pt x="56545" y="62789"/>
                </a:lnTo>
                <a:close/>
                <a:moveTo>
                  <a:pt x="68727" y="62789"/>
                </a:moveTo>
                <a:lnTo>
                  <a:pt x="68727" y="68725"/>
                </a:lnTo>
                <a:lnTo>
                  <a:pt x="62792" y="68725"/>
                </a:lnTo>
                <a:lnTo>
                  <a:pt x="62792" y="62789"/>
                </a:lnTo>
                <a:close/>
                <a:moveTo>
                  <a:pt x="74975" y="62789"/>
                </a:moveTo>
                <a:lnTo>
                  <a:pt x="74975" y="68725"/>
                </a:lnTo>
                <a:lnTo>
                  <a:pt x="69039" y="68725"/>
                </a:lnTo>
                <a:lnTo>
                  <a:pt x="69039" y="62789"/>
                </a:lnTo>
                <a:close/>
                <a:moveTo>
                  <a:pt x="81223" y="62789"/>
                </a:moveTo>
                <a:lnTo>
                  <a:pt x="81223" y="68725"/>
                </a:lnTo>
                <a:lnTo>
                  <a:pt x="75286" y="68725"/>
                </a:lnTo>
                <a:lnTo>
                  <a:pt x="75286" y="62789"/>
                </a:lnTo>
                <a:close/>
                <a:moveTo>
                  <a:pt x="87470" y="62789"/>
                </a:moveTo>
                <a:lnTo>
                  <a:pt x="87470" y="68725"/>
                </a:lnTo>
                <a:lnTo>
                  <a:pt x="81535" y="68725"/>
                </a:lnTo>
                <a:lnTo>
                  <a:pt x="81535" y="62789"/>
                </a:lnTo>
                <a:close/>
                <a:moveTo>
                  <a:pt x="93718" y="62789"/>
                </a:moveTo>
                <a:lnTo>
                  <a:pt x="93718" y="68725"/>
                </a:lnTo>
                <a:lnTo>
                  <a:pt x="87784" y="68725"/>
                </a:lnTo>
                <a:lnTo>
                  <a:pt x="87784" y="62789"/>
                </a:lnTo>
                <a:close/>
                <a:moveTo>
                  <a:pt x="99967" y="62789"/>
                </a:moveTo>
                <a:lnTo>
                  <a:pt x="99967" y="68725"/>
                </a:lnTo>
                <a:lnTo>
                  <a:pt x="94031" y="68725"/>
                </a:lnTo>
                <a:lnTo>
                  <a:pt x="94031" y="62789"/>
                </a:lnTo>
                <a:close/>
                <a:moveTo>
                  <a:pt x="106214" y="62789"/>
                </a:moveTo>
                <a:lnTo>
                  <a:pt x="106214" y="68725"/>
                </a:lnTo>
                <a:lnTo>
                  <a:pt x="100278" y="68725"/>
                </a:lnTo>
                <a:lnTo>
                  <a:pt x="100278" y="62789"/>
                </a:lnTo>
                <a:close/>
                <a:moveTo>
                  <a:pt x="112461" y="62789"/>
                </a:moveTo>
                <a:lnTo>
                  <a:pt x="112461" y="68725"/>
                </a:lnTo>
                <a:lnTo>
                  <a:pt x="106527" y="68725"/>
                </a:lnTo>
                <a:lnTo>
                  <a:pt x="106527" y="62789"/>
                </a:lnTo>
                <a:close/>
                <a:moveTo>
                  <a:pt x="118710" y="62789"/>
                </a:moveTo>
                <a:lnTo>
                  <a:pt x="118710" y="68725"/>
                </a:lnTo>
                <a:lnTo>
                  <a:pt x="112774" y="68725"/>
                </a:lnTo>
                <a:lnTo>
                  <a:pt x="112774" y="62789"/>
                </a:lnTo>
                <a:close/>
                <a:moveTo>
                  <a:pt x="124957" y="62789"/>
                </a:moveTo>
                <a:lnTo>
                  <a:pt x="124957" y="68725"/>
                </a:lnTo>
                <a:lnTo>
                  <a:pt x="119021" y="68725"/>
                </a:lnTo>
                <a:lnTo>
                  <a:pt x="119021" y="62789"/>
                </a:lnTo>
                <a:close/>
                <a:moveTo>
                  <a:pt x="131204" y="62789"/>
                </a:moveTo>
                <a:lnTo>
                  <a:pt x="131204" y="68725"/>
                </a:lnTo>
                <a:lnTo>
                  <a:pt x="125270" y="68725"/>
                </a:lnTo>
                <a:lnTo>
                  <a:pt x="125270" y="62789"/>
                </a:lnTo>
                <a:close/>
                <a:moveTo>
                  <a:pt x="137451" y="62789"/>
                </a:moveTo>
                <a:lnTo>
                  <a:pt x="137451" y="68725"/>
                </a:lnTo>
                <a:lnTo>
                  <a:pt x="131517" y="68725"/>
                </a:lnTo>
                <a:lnTo>
                  <a:pt x="131517" y="62789"/>
                </a:lnTo>
                <a:close/>
                <a:moveTo>
                  <a:pt x="143702" y="62789"/>
                </a:moveTo>
                <a:lnTo>
                  <a:pt x="143702" y="68725"/>
                </a:lnTo>
                <a:lnTo>
                  <a:pt x="137766" y="68725"/>
                </a:lnTo>
                <a:lnTo>
                  <a:pt x="137766" y="62789"/>
                </a:lnTo>
                <a:close/>
                <a:moveTo>
                  <a:pt x="149949" y="62789"/>
                </a:moveTo>
                <a:lnTo>
                  <a:pt x="149949" y="68725"/>
                </a:lnTo>
                <a:lnTo>
                  <a:pt x="144015" y="68725"/>
                </a:lnTo>
                <a:lnTo>
                  <a:pt x="144015" y="62789"/>
                </a:lnTo>
                <a:close/>
                <a:moveTo>
                  <a:pt x="156196" y="62789"/>
                </a:moveTo>
                <a:lnTo>
                  <a:pt x="156196" y="68725"/>
                </a:lnTo>
                <a:lnTo>
                  <a:pt x="150262" y="68725"/>
                </a:lnTo>
                <a:lnTo>
                  <a:pt x="150262" y="62789"/>
                </a:lnTo>
                <a:close/>
                <a:moveTo>
                  <a:pt x="162445" y="62789"/>
                </a:moveTo>
                <a:lnTo>
                  <a:pt x="162445" y="68725"/>
                </a:lnTo>
                <a:lnTo>
                  <a:pt x="156509" y="68725"/>
                </a:lnTo>
                <a:lnTo>
                  <a:pt x="156509" y="62789"/>
                </a:lnTo>
                <a:close/>
                <a:moveTo>
                  <a:pt x="168692" y="62789"/>
                </a:moveTo>
                <a:lnTo>
                  <a:pt x="168692" y="68725"/>
                </a:lnTo>
                <a:lnTo>
                  <a:pt x="162756" y="68725"/>
                </a:lnTo>
                <a:lnTo>
                  <a:pt x="162756" y="62789"/>
                </a:lnTo>
                <a:close/>
                <a:moveTo>
                  <a:pt x="174939" y="62789"/>
                </a:moveTo>
                <a:lnTo>
                  <a:pt x="174939" y="68725"/>
                </a:lnTo>
                <a:lnTo>
                  <a:pt x="169005" y="68725"/>
                </a:lnTo>
                <a:lnTo>
                  <a:pt x="169005" y="62789"/>
                </a:lnTo>
                <a:close/>
                <a:moveTo>
                  <a:pt x="181186" y="62789"/>
                </a:moveTo>
                <a:lnTo>
                  <a:pt x="181186" y="68725"/>
                </a:lnTo>
                <a:lnTo>
                  <a:pt x="175252" y="68725"/>
                </a:lnTo>
                <a:lnTo>
                  <a:pt x="175252" y="62789"/>
                </a:lnTo>
                <a:close/>
                <a:moveTo>
                  <a:pt x="187435" y="62789"/>
                </a:moveTo>
                <a:lnTo>
                  <a:pt x="187435" y="68725"/>
                </a:lnTo>
                <a:lnTo>
                  <a:pt x="181499" y="68725"/>
                </a:lnTo>
                <a:lnTo>
                  <a:pt x="181499" y="62789"/>
                </a:lnTo>
                <a:close/>
                <a:moveTo>
                  <a:pt x="193684" y="62789"/>
                </a:moveTo>
                <a:lnTo>
                  <a:pt x="193684" y="68725"/>
                </a:lnTo>
                <a:lnTo>
                  <a:pt x="187749" y="68725"/>
                </a:lnTo>
                <a:lnTo>
                  <a:pt x="187749" y="62789"/>
                </a:lnTo>
                <a:close/>
                <a:moveTo>
                  <a:pt x="199931" y="62789"/>
                </a:moveTo>
                <a:lnTo>
                  <a:pt x="199931" y="68725"/>
                </a:lnTo>
                <a:lnTo>
                  <a:pt x="193996" y="68725"/>
                </a:lnTo>
                <a:lnTo>
                  <a:pt x="193996" y="62789"/>
                </a:lnTo>
                <a:close/>
                <a:moveTo>
                  <a:pt x="206180" y="62789"/>
                </a:moveTo>
                <a:lnTo>
                  <a:pt x="206180" y="68725"/>
                </a:lnTo>
                <a:lnTo>
                  <a:pt x="200244" y="68725"/>
                </a:lnTo>
                <a:lnTo>
                  <a:pt x="200244" y="62789"/>
                </a:lnTo>
                <a:close/>
                <a:moveTo>
                  <a:pt x="212427" y="62789"/>
                </a:moveTo>
                <a:lnTo>
                  <a:pt x="212427" y="68725"/>
                </a:lnTo>
                <a:lnTo>
                  <a:pt x="206491" y="68725"/>
                </a:lnTo>
                <a:lnTo>
                  <a:pt x="206491" y="62789"/>
                </a:lnTo>
                <a:close/>
                <a:moveTo>
                  <a:pt x="218674" y="62789"/>
                </a:moveTo>
                <a:lnTo>
                  <a:pt x="218674" y="68725"/>
                </a:lnTo>
                <a:lnTo>
                  <a:pt x="212739" y="68725"/>
                </a:lnTo>
                <a:lnTo>
                  <a:pt x="212739" y="62789"/>
                </a:lnTo>
                <a:close/>
                <a:moveTo>
                  <a:pt x="224921" y="62789"/>
                </a:moveTo>
                <a:lnTo>
                  <a:pt x="224921" y="68725"/>
                </a:lnTo>
                <a:lnTo>
                  <a:pt x="218987" y="68725"/>
                </a:lnTo>
                <a:lnTo>
                  <a:pt x="218987" y="62789"/>
                </a:lnTo>
                <a:close/>
                <a:moveTo>
                  <a:pt x="231170" y="62789"/>
                </a:moveTo>
                <a:lnTo>
                  <a:pt x="231170" y="68725"/>
                </a:lnTo>
                <a:lnTo>
                  <a:pt x="225234" y="68725"/>
                </a:lnTo>
                <a:lnTo>
                  <a:pt x="225234" y="62789"/>
                </a:lnTo>
                <a:close/>
                <a:moveTo>
                  <a:pt x="237417" y="62789"/>
                </a:moveTo>
                <a:lnTo>
                  <a:pt x="237417" y="68725"/>
                </a:lnTo>
                <a:lnTo>
                  <a:pt x="231481" y="68725"/>
                </a:lnTo>
                <a:lnTo>
                  <a:pt x="231481" y="62789"/>
                </a:lnTo>
                <a:close/>
                <a:moveTo>
                  <a:pt x="243664" y="62789"/>
                </a:moveTo>
                <a:lnTo>
                  <a:pt x="243664" y="68725"/>
                </a:lnTo>
                <a:lnTo>
                  <a:pt x="237729" y="68725"/>
                </a:lnTo>
                <a:lnTo>
                  <a:pt x="237729" y="62789"/>
                </a:lnTo>
                <a:close/>
                <a:moveTo>
                  <a:pt x="249911" y="62789"/>
                </a:moveTo>
                <a:lnTo>
                  <a:pt x="249911" y="68725"/>
                </a:lnTo>
                <a:lnTo>
                  <a:pt x="243977" y="68725"/>
                </a:lnTo>
                <a:lnTo>
                  <a:pt x="243977" y="62789"/>
                </a:lnTo>
                <a:close/>
                <a:moveTo>
                  <a:pt x="256161" y="62789"/>
                </a:moveTo>
                <a:lnTo>
                  <a:pt x="256161" y="68725"/>
                </a:lnTo>
                <a:lnTo>
                  <a:pt x="250225" y="68725"/>
                </a:lnTo>
                <a:lnTo>
                  <a:pt x="250225" y="62789"/>
                </a:lnTo>
                <a:close/>
                <a:moveTo>
                  <a:pt x="262409" y="62789"/>
                </a:moveTo>
                <a:lnTo>
                  <a:pt x="262409" y="68725"/>
                </a:lnTo>
                <a:lnTo>
                  <a:pt x="256474" y="68725"/>
                </a:lnTo>
                <a:lnTo>
                  <a:pt x="256474" y="62789"/>
                </a:lnTo>
                <a:close/>
                <a:moveTo>
                  <a:pt x="268656" y="62789"/>
                </a:moveTo>
                <a:lnTo>
                  <a:pt x="268656" y="68725"/>
                </a:lnTo>
                <a:lnTo>
                  <a:pt x="262721" y="68725"/>
                </a:lnTo>
                <a:lnTo>
                  <a:pt x="262721" y="62789"/>
                </a:lnTo>
                <a:close/>
                <a:moveTo>
                  <a:pt x="274904" y="62789"/>
                </a:moveTo>
                <a:lnTo>
                  <a:pt x="274904" y="68725"/>
                </a:lnTo>
                <a:lnTo>
                  <a:pt x="268968" y="68725"/>
                </a:lnTo>
                <a:lnTo>
                  <a:pt x="268968" y="62789"/>
                </a:lnTo>
                <a:close/>
                <a:moveTo>
                  <a:pt x="6251" y="69036"/>
                </a:moveTo>
                <a:lnTo>
                  <a:pt x="6251" y="74972"/>
                </a:lnTo>
                <a:lnTo>
                  <a:pt x="315" y="74972"/>
                </a:lnTo>
                <a:lnTo>
                  <a:pt x="315" y="69036"/>
                </a:lnTo>
                <a:close/>
                <a:moveTo>
                  <a:pt x="12498" y="69036"/>
                </a:moveTo>
                <a:lnTo>
                  <a:pt x="12498" y="74972"/>
                </a:lnTo>
                <a:lnTo>
                  <a:pt x="6562" y="74972"/>
                </a:lnTo>
                <a:lnTo>
                  <a:pt x="6562" y="69036"/>
                </a:lnTo>
                <a:close/>
                <a:moveTo>
                  <a:pt x="18745" y="69036"/>
                </a:moveTo>
                <a:lnTo>
                  <a:pt x="18745" y="74972"/>
                </a:lnTo>
                <a:lnTo>
                  <a:pt x="12810" y="74972"/>
                </a:lnTo>
                <a:lnTo>
                  <a:pt x="12810" y="69036"/>
                </a:lnTo>
                <a:close/>
                <a:moveTo>
                  <a:pt x="24992" y="69036"/>
                </a:moveTo>
                <a:lnTo>
                  <a:pt x="24992" y="74972"/>
                </a:lnTo>
                <a:lnTo>
                  <a:pt x="19058" y="74972"/>
                </a:lnTo>
                <a:lnTo>
                  <a:pt x="19058" y="69036"/>
                </a:lnTo>
                <a:close/>
                <a:moveTo>
                  <a:pt x="31242" y="69036"/>
                </a:moveTo>
                <a:lnTo>
                  <a:pt x="31242" y="74972"/>
                </a:lnTo>
                <a:lnTo>
                  <a:pt x="25305" y="74972"/>
                </a:lnTo>
                <a:lnTo>
                  <a:pt x="25305" y="69036"/>
                </a:lnTo>
                <a:close/>
                <a:moveTo>
                  <a:pt x="37489" y="69036"/>
                </a:moveTo>
                <a:lnTo>
                  <a:pt x="37489" y="74972"/>
                </a:lnTo>
                <a:lnTo>
                  <a:pt x="31553" y="74972"/>
                </a:lnTo>
                <a:lnTo>
                  <a:pt x="31553" y="69036"/>
                </a:lnTo>
                <a:close/>
                <a:moveTo>
                  <a:pt x="43737" y="69036"/>
                </a:moveTo>
                <a:lnTo>
                  <a:pt x="43737" y="74972"/>
                </a:lnTo>
                <a:lnTo>
                  <a:pt x="37802" y="74972"/>
                </a:lnTo>
                <a:lnTo>
                  <a:pt x="37802" y="69036"/>
                </a:lnTo>
                <a:close/>
                <a:moveTo>
                  <a:pt x="49985" y="69036"/>
                </a:moveTo>
                <a:lnTo>
                  <a:pt x="49985" y="74972"/>
                </a:lnTo>
                <a:lnTo>
                  <a:pt x="44049" y="74972"/>
                </a:lnTo>
                <a:lnTo>
                  <a:pt x="44049" y="69036"/>
                </a:lnTo>
                <a:close/>
                <a:moveTo>
                  <a:pt x="56232" y="69036"/>
                </a:moveTo>
                <a:lnTo>
                  <a:pt x="56232" y="74972"/>
                </a:lnTo>
                <a:lnTo>
                  <a:pt x="50296" y="74972"/>
                </a:lnTo>
                <a:lnTo>
                  <a:pt x="50296" y="69036"/>
                </a:lnTo>
                <a:close/>
                <a:moveTo>
                  <a:pt x="62480" y="69036"/>
                </a:moveTo>
                <a:lnTo>
                  <a:pt x="62480" y="74972"/>
                </a:lnTo>
                <a:lnTo>
                  <a:pt x="56545" y="74972"/>
                </a:lnTo>
                <a:lnTo>
                  <a:pt x="56545" y="69036"/>
                </a:lnTo>
                <a:close/>
                <a:moveTo>
                  <a:pt x="68727" y="69036"/>
                </a:moveTo>
                <a:lnTo>
                  <a:pt x="68727" y="74972"/>
                </a:lnTo>
                <a:lnTo>
                  <a:pt x="62792" y="74972"/>
                </a:lnTo>
                <a:lnTo>
                  <a:pt x="62792" y="69036"/>
                </a:lnTo>
                <a:close/>
                <a:moveTo>
                  <a:pt x="74975" y="69036"/>
                </a:moveTo>
                <a:lnTo>
                  <a:pt x="74975" y="74972"/>
                </a:lnTo>
                <a:lnTo>
                  <a:pt x="69039" y="74972"/>
                </a:lnTo>
                <a:lnTo>
                  <a:pt x="69039" y="69036"/>
                </a:lnTo>
                <a:close/>
                <a:moveTo>
                  <a:pt x="81223" y="69036"/>
                </a:moveTo>
                <a:lnTo>
                  <a:pt x="81223" y="74972"/>
                </a:lnTo>
                <a:lnTo>
                  <a:pt x="75286" y="74972"/>
                </a:lnTo>
                <a:lnTo>
                  <a:pt x="75286" y="69036"/>
                </a:lnTo>
                <a:close/>
                <a:moveTo>
                  <a:pt x="87470" y="69036"/>
                </a:moveTo>
                <a:lnTo>
                  <a:pt x="87470" y="74972"/>
                </a:lnTo>
                <a:lnTo>
                  <a:pt x="81535" y="74972"/>
                </a:lnTo>
                <a:lnTo>
                  <a:pt x="81535" y="69036"/>
                </a:lnTo>
                <a:close/>
                <a:moveTo>
                  <a:pt x="93718" y="69036"/>
                </a:moveTo>
                <a:lnTo>
                  <a:pt x="93718" y="74972"/>
                </a:lnTo>
                <a:lnTo>
                  <a:pt x="87784" y="74972"/>
                </a:lnTo>
                <a:lnTo>
                  <a:pt x="87784" y="69036"/>
                </a:lnTo>
                <a:close/>
                <a:moveTo>
                  <a:pt x="99967" y="69036"/>
                </a:moveTo>
                <a:lnTo>
                  <a:pt x="99967" y="74972"/>
                </a:lnTo>
                <a:lnTo>
                  <a:pt x="94031" y="74972"/>
                </a:lnTo>
                <a:lnTo>
                  <a:pt x="94031" y="69036"/>
                </a:lnTo>
                <a:close/>
                <a:moveTo>
                  <a:pt x="106214" y="69036"/>
                </a:moveTo>
                <a:lnTo>
                  <a:pt x="106214" y="74972"/>
                </a:lnTo>
                <a:lnTo>
                  <a:pt x="100278" y="74972"/>
                </a:lnTo>
                <a:lnTo>
                  <a:pt x="100278" y="69036"/>
                </a:lnTo>
                <a:close/>
                <a:moveTo>
                  <a:pt x="112461" y="69036"/>
                </a:moveTo>
                <a:lnTo>
                  <a:pt x="112461" y="74972"/>
                </a:lnTo>
                <a:lnTo>
                  <a:pt x="106527" y="74972"/>
                </a:lnTo>
                <a:lnTo>
                  <a:pt x="106527" y="69036"/>
                </a:lnTo>
                <a:close/>
                <a:moveTo>
                  <a:pt x="118710" y="69036"/>
                </a:moveTo>
                <a:lnTo>
                  <a:pt x="118710" y="74972"/>
                </a:lnTo>
                <a:lnTo>
                  <a:pt x="112774" y="74972"/>
                </a:lnTo>
                <a:lnTo>
                  <a:pt x="112774" y="69036"/>
                </a:lnTo>
                <a:close/>
                <a:moveTo>
                  <a:pt x="124957" y="69036"/>
                </a:moveTo>
                <a:lnTo>
                  <a:pt x="124957" y="74972"/>
                </a:lnTo>
                <a:lnTo>
                  <a:pt x="119021" y="74972"/>
                </a:lnTo>
                <a:lnTo>
                  <a:pt x="119021" y="69036"/>
                </a:lnTo>
                <a:close/>
                <a:moveTo>
                  <a:pt x="131204" y="69036"/>
                </a:moveTo>
                <a:lnTo>
                  <a:pt x="131204" y="74972"/>
                </a:lnTo>
                <a:lnTo>
                  <a:pt x="125270" y="74972"/>
                </a:lnTo>
                <a:lnTo>
                  <a:pt x="125270" y="69036"/>
                </a:lnTo>
                <a:close/>
                <a:moveTo>
                  <a:pt x="137451" y="69036"/>
                </a:moveTo>
                <a:lnTo>
                  <a:pt x="137451" y="74972"/>
                </a:lnTo>
                <a:lnTo>
                  <a:pt x="131517" y="74972"/>
                </a:lnTo>
                <a:lnTo>
                  <a:pt x="131517" y="69036"/>
                </a:lnTo>
                <a:close/>
                <a:moveTo>
                  <a:pt x="143702" y="69036"/>
                </a:moveTo>
                <a:lnTo>
                  <a:pt x="143702" y="74972"/>
                </a:lnTo>
                <a:lnTo>
                  <a:pt x="137766" y="74972"/>
                </a:lnTo>
                <a:lnTo>
                  <a:pt x="137766" y="69036"/>
                </a:lnTo>
                <a:close/>
                <a:moveTo>
                  <a:pt x="149949" y="69036"/>
                </a:moveTo>
                <a:lnTo>
                  <a:pt x="149949" y="74972"/>
                </a:lnTo>
                <a:lnTo>
                  <a:pt x="144015" y="74972"/>
                </a:lnTo>
                <a:lnTo>
                  <a:pt x="144015" y="69036"/>
                </a:lnTo>
                <a:close/>
                <a:moveTo>
                  <a:pt x="156196" y="69036"/>
                </a:moveTo>
                <a:lnTo>
                  <a:pt x="156196" y="74972"/>
                </a:lnTo>
                <a:lnTo>
                  <a:pt x="150262" y="74972"/>
                </a:lnTo>
                <a:lnTo>
                  <a:pt x="150262" y="69036"/>
                </a:lnTo>
                <a:close/>
                <a:moveTo>
                  <a:pt x="162445" y="69036"/>
                </a:moveTo>
                <a:lnTo>
                  <a:pt x="162445" y="74972"/>
                </a:lnTo>
                <a:lnTo>
                  <a:pt x="156509" y="74972"/>
                </a:lnTo>
                <a:lnTo>
                  <a:pt x="156509" y="69036"/>
                </a:lnTo>
                <a:close/>
                <a:moveTo>
                  <a:pt x="168692" y="69036"/>
                </a:moveTo>
                <a:lnTo>
                  <a:pt x="168692" y="74972"/>
                </a:lnTo>
                <a:lnTo>
                  <a:pt x="162756" y="74972"/>
                </a:lnTo>
                <a:lnTo>
                  <a:pt x="162756" y="69036"/>
                </a:lnTo>
                <a:close/>
                <a:moveTo>
                  <a:pt x="174939" y="69036"/>
                </a:moveTo>
                <a:lnTo>
                  <a:pt x="174939" y="74972"/>
                </a:lnTo>
                <a:lnTo>
                  <a:pt x="169005" y="74972"/>
                </a:lnTo>
                <a:lnTo>
                  <a:pt x="169005" y="69036"/>
                </a:lnTo>
                <a:close/>
                <a:moveTo>
                  <a:pt x="181186" y="69036"/>
                </a:moveTo>
                <a:lnTo>
                  <a:pt x="181186" y="74972"/>
                </a:lnTo>
                <a:lnTo>
                  <a:pt x="175252" y="74972"/>
                </a:lnTo>
                <a:lnTo>
                  <a:pt x="175252" y="69036"/>
                </a:lnTo>
                <a:close/>
                <a:moveTo>
                  <a:pt x="187435" y="69036"/>
                </a:moveTo>
                <a:lnTo>
                  <a:pt x="187435" y="74972"/>
                </a:lnTo>
                <a:lnTo>
                  <a:pt x="181499" y="74972"/>
                </a:lnTo>
                <a:lnTo>
                  <a:pt x="181499" y="69036"/>
                </a:lnTo>
                <a:close/>
                <a:moveTo>
                  <a:pt x="193684" y="69036"/>
                </a:moveTo>
                <a:lnTo>
                  <a:pt x="193684" y="74972"/>
                </a:lnTo>
                <a:lnTo>
                  <a:pt x="187749" y="74972"/>
                </a:lnTo>
                <a:lnTo>
                  <a:pt x="187749" y="69036"/>
                </a:lnTo>
                <a:close/>
                <a:moveTo>
                  <a:pt x="199931" y="69036"/>
                </a:moveTo>
                <a:lnTo>
                  <a:pt x="199931" y="74972"/>
                </a:lnTo>
                <a:lnTo>
                  <a:pt x="193996" y="74972"/>
                </a:lnTo>
                <a:lnTo>
                  <a:pt x="193996" y="69036"/>
                </a:lnTo>
                <a:close/>
                <a:moveTo>
                  <a:pt x="206180" y="69036"/>
                </a:moveTo>
                <a:lnTo>
                  <a:pt x="206180" y="74972"/>
                </a:lnTo>
                <a:lnTo>
                  <a:pt x="200244" y="74972"/>
                </a:lnTo>
                <a:lnTo>
                  <a:pt x="200244" y="69036"/>
                </a:lnTo>
                <a:close/>
                <a:moveTo>
                  <a:pt x="212427" y="69036"/>
                </a:moveTo>
                <a:lnTo>
                  <a:pt x="212427" y="74972"/>
                </a:lnTo>
                <a:lnTo>
                  <a:pt x="206491" y="74972"/>
                </a:lnTo>
                <a:lnTo>
                  <a:pt x="206491" y="69036"/>
                </a:lnTo>
                <a:close/>
                <a:moveTo>
                  <a:pt x="218674" y="69036"/>
                </a:moveTo>
                <a:lnTo>
                  <a:pt x="218674" y="74972"/>
                </a:lnTo>
                <a:lnTo>
                  <a:pt x="212739" y="74972"/>
                </a:lnTo>
                <a:lnTo>
                  <a:pt x="212739" y="69036"/>
                </a:lnTo>
                <a:close/>
                <a:moveTo>
                  <a:pt x="224921" y="69036"/>
                </a:moveTo>
                <a:lnTo>
                  <a:pt x="224921" y="74972"/>
                </a:lnTo>
                <a:lnTo>
                  <a:pt x="218987" y="74972"/>
                </a:lnTo>
                <a:lnTo>
                  <a:pt x="218987" y="69036"/>
                </a:lnTo>
                <a:close/>
                <a:moveTo>
                  <a:pt x="231170" y="69036"/>
                </a:moveTo>
                <a:lnTo>
                  <a:pt x="231170" y="74972"/>
                </a:lnTo>
                <a:lnTo>
                  <a:pt x="225234" y="74972"/>
                </a:lnTo>
                <a:lnTo>
                  <a:pt x="225234" y="69036"/>
                </a:lnTo>
                <a:close/>
                <a:moveTo>
                  <a:pt x="237417" y="69036"/>
                </a:moveTo>
                <a:lnTo>
                  <a:pt x="237417" y="74972"/>
                </a:lnTo>
                <a:lnTo>
                  <a:pt x="231481" y="74972"/>
                </a:lnTo>
                <a:lnTo>
                  <a:pt x="231481" y="69036"/>
                </a:lnTo>
                <a:close/>
                <a:moveTo>
                  <a:pt x="243664" y="69036"/>
                </a:moveTo>
                <a:lnTo>
                  <a:pt x="243664" y="74972"/>
                </a:lnTo>
                <a:lnTo>
                  <a:pt x="237729" y="74972"/>
                </a:lnTo>
                <a:lnTo>
                  <a:pt x="237729" y="69036"/>
                </a:lnTo>
                <a:close/>
                <a:moveTo>
                  <a:pt x="249911" y="69036"/>
                </a:moveTo>
                <a:lnTo>
                  <a:pt x="249911" y="74972"/>
                </a:lnTo>
                <a:lnTo>
                  <a:pt x="243977" y="74972"/>
                </a:lnTo>
                <a:lnTo>
                  <a:pt x="243977" y="69036"/>
                </a:lnTo>
                <a:close/>
                <a:moveTo>
                  <a:pt x="256161" y="69036"/>
                </a:moveTo>
                <a:lnTo>
                  <a:pt x="256161" y="74972"/>
                </a:lnTo>
                <a:lnTo>
                  <a:pt x="250225" y="74972"/>
                </a:lnTo>
                <a:lnTo>
                  <a:pt x="250225" y="69036"/>
                </a:lnTo>
                <a:close/>
                <a:moveTo>
                  <a:pt x="262409" y="69036"/>
                </a:moveTo>
                <a:lnTo>
                  <a:pt x="262409" y="74972"/>
                </a:lnTo>
                <a:lnTo>
                  <a:pt x="256474" y="74972"/>
                </a:lnTo>
                <a:lnTo>
                  <a:pt x="256474" y="69036"/>
                </a:lnTo>
                <a:close/>
                <a:moveTo>
                  <a:pt x="268656" y="69036"/>
                </a:moveTo>
                <a:lnTo>
                  <a:pt x="268656" y="74972"/>
                </a:lnTo>
                <a:lnTo>
                  <a:pt x="262721" y="74972"/>
                </a:lnTo>
                <a:lnTo>
                  <a:pt x="262721" y="69036"/>
                </a:lnTo>
                <a:close/>
                <a:moveTo>
                  <a:pt x="274904" y="69036"/>
                </a:moveTo>
                <a:lnTo>
                  <a:pt x="274904" y="74972"/>
                </a:lnTo>
                <a:lnTo>
                  <a:pt x="268968" y="74972"/>
                </a:lnTo>
                <a:lnTo>
                  <a:pt x="268968" y="69036"/>
                </a:lnTo>
                <a:close/>
                <a:moveTo>
                  <a:pt x="6251" y="75285"/>
                </a:moveTo>
                <a:lnTo>
                  <a:pt x="6251" y="81219"/>
                </a:lnTo>
                <a:lnTo>
                  <a:pt x="315" y="81219"/>
                </a:lnTo>
                <a:lnTo>
                  <a:pt x="315" y="75285"/>
                </a:lnTo>
                <a:close/>
                <a:moveTo>
                  <a:pt x="12498" y="75285"/>
                </a:moveTo>
                <a:lnTo>
                  <a:pt x="12498" y="81219"/>
                </a:lnTo>
                <a:lnTo>
                  <a:pt x="6562" y="81219"/>
                </a:lnTo>
                <a:lnTo>
                  <a:pt x="6562" y="75285"/>
                </a:lnTo>
                <a:close/>
                <a:moveTo>
                  <a:pt x="18745" y="75285"/>
                </a:moveTo>
                <a:lnTo>
                  <a:pt x="18745" y="81219"/>
                </a:lnTo>
                <a:lnTo>
                  <a:pt x="12810" y="81219"/>
                </a:lnTo>
                <a:lnTo>
                  <a:pt x="12810" y="75285"/>
                </a:lnTo>
                <a:close/>
                <a:moveTo>
                  <a:pt x="24992" y="75285"/>
                </a:moveTo>
                <a:lnTo>
                  <a:pt x="24992" y="81219"/>
                </a:lnTo>
                <a:lnTo>
                  <a:pt x="19058" y="81219"/>
                </a:lnTo>
                <a:lnTo>
                  <a:pt x="19058" y="75285"/>
                </a:lnTo>
                <a:close/>
                <a:moveTo>
                  <a:pt x="31242" y="75285"/>
                </a:moveTo>
                <a:lnTo>
                  <a:pt x="31242" y="81219"/>
                </a:lnTo>
                <a:lnTo>
                  <a:pt x="25305" y="81219"/>
                </a:lnTo>
                <a:lnTo>
                  <a:pt x="25305" y="75285"/>
                </a:lnTo>
                <a:close/>
                <a:moveTo>
                  <a:pt x="37489" y="75285"/>
                </a:moveTo>
                <a:lnTo>
                  <a:pt x="37489" y="81219"/>
                </a:lnTo>
                <a:lnTo>
                  <a:pt x="31553" y="81219"/>
                </a:lnTo>
                <a:lnTo>
                  <a:pt x="31553" y="75285"/>
                </a:lnTo>
                <a:close/>
                <a:moveTo>
                  <a:pt x="43737" y="75285"/>
                </a:moveTo>
                <a:lnTo>
                  <a:pt x="43737" y="81219"/>
                </a:lnTo>
                <a:lnTo>
                  <a:pt x="37802" y="81219"/>
                </a:lnTo>
                <a:lnTo>
                  <a:pt x="37802" y="75285"/>
                </a:lnTo>
                <a:close/>
                <a:moveTo>
                  <a:pt x="49985" y="75285"/>
                </a:moveTo>
                <a:lnTo>
                  <a:pt x="49985" y="81219"/>
                </a:lnTo>
                <a:lnTo>
                  <a:pt x="44049" y="81219"/>
                </a:lnTo>
                <a:lnTo>
                  <a:pt x="44049" y="75285"/>
                </a:lnTo>
                <a:close/>
                <a:moveTo>
                  <a:pt x="56232" y="75285"/>
                </a:moveTo>
                <a:lnTo>
                  <a:pt x="56232" y="81219"/>
                </a:lnTo>
                <a:lnTo>
                  <a:pt x="50296" y="81219"/>
                </a:lnTo>
                <a:lnTo>
                  <a:pt x="50296" y="75285"/>
                </a:lnTo>
                <a:close/>
                <a:moveTo>
                  <a:pt x="62480" y="75285"/>
                </a:moveTo>
                <a:lnTo>
                  <a:pt x="62480" y="81219"/>
                </a:lnTo>
                <a:lnTo>
                  <a:pt x="56545" y="81219"/>
                </a:lnTo>
                <a:lnTo>
                  <a:pt x="56545" y="75285"/>
                </a:lnTo>
                <a:close/>
                <a:moveTo>
                  <a:pt x="68727" y="75285"/>
                </a:moveTo>
                <a:lnTo>
                  <a:pt x="68727" y="81219"/>
                </a:lnTo>
                <a:lnTo>
                  <a:pt x="62792" y="81219"/>
                </a:lnTo>
                <a:lnTo>
                  <a:pt x="62792" y="75285"/>
                </a:lnTo>
                <a:close/>
                <a:moveTo>
                  <a:pt x="74975" y="75285"/>
                </a:moveTo>
                <a:lnTo>
                  <a:pt x="74975" y="81219"/>
                </a:lnTo>
                <a:lnTo>
                  <a:pt x="69039" y="81219"/>
                </a:lnTo>
                <a:lnTo>
                  <a:pt x="69039" y="75285"/>
                </a:lnTo>
                <a:close/>
                <a:moveTo>
                  <a:pt x="81223" y="75285"/>
                </a:moveTo>
                <a:lnTo>
                  <a:pt x="81223" y="81219"/>
                </a:lnTo>
                <a:lnTo>
                  <a:pt x="75286" y="81219"/>
                </a:lnTo>
                <a:lnTo>
                  <a:pt x="75286" y="75285"/>
                </a:lnTo>
                <a:close/>
                <a:moveTo>
                  <a:pt x="87470" y="75285"/>
                </a:moveTo>
                <a:lnTo>
                  <a:pt x="87470" y="81219"/>
                </a:lnTo>
                <a:lnTo>
                  <a:pt x="81535" y="81219"/>
                </a:lnTo>
                <a:lnTo>
                  <a:pt x="81535" y="75285"/>
                </a:lnTo>
                <a:close/>
                <a:moveTo>
                  <a:pt x="93718" y="75285"/>
                </a:moveTo>
                <a:lnTo>
                  <a:pt x="93718" y="81219"/>
                </a:lnTo>
                <a:lnTo>
                  <a:pt x="87784" y="81219"/>
                </a:lnTo>
                <a:lnTo>
                  <a:pt x="87784" y="75285"/>
                </a:lnTo>
                <a:close/>
                <a:moveTo>
                  <a:pt x="99967" y="75285"/>
                </a:moveTo>
                <a:lnTo>
                  <a:pt x="99967" y="81219"/>
                </a:lnTo>
                <a:lnTo>
                  <a:pt x="94031" y="81219"/>
                </a:lnTo>
                <a:lnTo>
                  <a:pt x="94031" y="75285"/>
                </a:lnTo>
                <a:close/>
                <a:moveTo>
                  <a:pt x="106214" y="75285"/>
                </a:moveTo>
                <a:lnTo>
                  <a:pt x="106214" y="81219"/>
                </a:lnTo>
                <a:lnTo>
                  <a:pt x="100278" y="81219"/>
                </a:lnTo>
                <a:lnTo>
                  <a:pt x="100278" y="75285"/>
                </a:lnTo>
                <a:close/>
                <a:moveTo>
                  <a:pt x="112461" y="75285"/>
                </a:moveTo>
                <a:lnTo>
                  <a:pt x="112461" y="81219"/>
                </a:lnTo>
                <a:lnTo>
                  <a:pt x="106527" y="81219"/>
                </a:lnTo>
                <a:lnTo>
                  <a:pt x="106527" y="75285"/>
                </a:lnTo>
                <a:close/>
                <a:moveTo>
                  <a:pt x="118710" y="75285"/>
                </a:moveTo>
                <a:lnTo>
                  <a:pt x="118710" y="81219"/>
                </a:lnTo>
                <a:lnTo>
                  <a:pt x="112774" y="81219"/>
                </a:lnTo>
                <a:lnTo>
                  <a:pt x="112774" y="75285"/>
                </a:lnTo>
                <a:close/>
                <a:moveTo>
                  <a:pt x="124957" y="75285"/>
                </a:moveTo>
                <a:lnTo>
                  <a:pt x="124957" y="81219"/>
                </a:lnTo>
                <a:lnTo>
                  <a:pt x="119021" y="81219"/>
                </a:lnTo>
                <a:lnTo>
                  <a:pt x="119021" y="75285"/>
                </a:lnTo>
                <a:close/>
                <a:moveTo>
                  <a:pt x="131204" y="75285"/>
                </a:moveTo>
                <a:lnTo>
                  <a:pt x="131204" y="81219"/>
                </a:lnTo>
                <a:lnTo>
                  <a:pt x="125270" y="81219"/>
                </a:lnTo>
                <a:lnTo>
                  <a:pt x="125270" y="75285"/>
                </a:lnTo>
                <a:close/>
                <a:moveTo>
                  <a:pt x="137451" y="75285"/>
                </a:moveTo>
                <a:lnTo>
                  <a:pt x="137451" y="81219"/>
                </a:lnTo>
                <a:lnTo>
                  <a:pt x="131517" y="81219"/>
                </a:lnTo>
                <a:lnTo>
                  <a:pt x="131517" y="75285"/>
                </a:lnTo>
                <a:close/>
                <a:moveTo>
                  <a:pt x="143702" y="75285"/>
                </a:moveTo>
                <a:lnTo>
                  <a:pt x="143702" y="81219"/>
                </a:lnTo>
                <a:lnTo>
                  <a:pt x="137766" y="81219"/>
                </a:lnTo>
                <a:lnTo>
                  <a:pt x="137766" y="75285"/>
                </a:lnTo>
                <a:close/>
                <a:moveTo>
                  <a:pt x="149949" y="75285"/>
                </a:moveTo>
                <a:lnTo>
                  <a:pt x="149949" y="81219"/>
                </a:lnTo>
                <a:lnTo>
                  <a:pt x="144015" y="81219"/>
                </a:lnTo>
                <a:lnTo>
                  <a:pt x="144015" y="75285"/>
                </a:lnTo>
                <a:close/>
                <a:moveTo>
                  <a:pt x="156196" y="75285"/>
                </a:moveTo>
                <a:lnTo>
                  <a:pt x="156196" y="81219"/>
                </a:lnTo>
                <a:lnTo>
                  <a:pt x="150262" y="81219"/>
                </a:lnTo>
                <a:lnTo>
                  <a:pt x="150262" y="75285"/>
                </a:lnTo>
                <a:close/>
                <a:moveTo>
                  <a:pt x="162445" y="75285"/>
                </a:moveTo>
                <a:lnTo>
                  <a:pt x="162445" y="81219"/>
                </a:lnTo>
                <a:lnTo>
                  <a:pt x="156509" y="81219"/>
                </a:lnTo>
                <a:lnTo>
                  <a:pt x="156509" y="75285"/>
                </a:lnTo>
                <a:close/>
                <a:moveTo>
                  <a:pt x="168692" y="75285"/>
                </a:moveTo>
                <a:lnTo>
                  <a:pt x="168692" y="81219"/>
                </a:lnTo>
                <a:lnTo>
                  <a:pt x="162756" y="81219"/>
                </a:lnTo>
                <a:lnTo>
                  <a:pt x="162756" y="75285"/>
                </a:lnTo>
                <a:close/>
                <a:moveTo>
                  <a:pt x="174939" y="75285"/>
                </a:moveTo>
                <a:lnTo>
                  <a:pt x="174939" y="81219"/>
                </a:lnTo>
                <a:lnTo>
                  <a:pt x="169005" y="81219"/>
                </a:lnTo>
                <a:lnTo>
                  <a:pt x="169005" y="75285"/>
                </a:lnTo>
                <a:close/>
                <a:moveTo>
                  <a:pt x="181186" y="75285"/>
                </a:moveTo>
                <a:lnTo>
                  <a:pt x="181186" y="81219"/>
                </a:lnTo>
                <a:lnTo>
                  <a:pt x="175252" y="81219"/>
                </a:lnTo>
                <a:lnTo>
                  <a:pt x="175252" y="75285"/>
                </a:lnTo>
                <a:close/>
                <a:moveTo>
                  <a:pt x="187435" y="75285"/>
                </a:moveTo>
                <a:lnTo>
                  <a:pt x="187435" y="81219"/>
                </a:lnTo>
                <a:lnTo>
                  <a:pt x="181499" y="81219"/>
                </a:lnTo>
                <a:lnTo>
                  <a:pt x="181499" y="75285"/>
                </a:lnTo>
                <a:close/>
                <a:moveTo>
                  <a:pt x="193684" y="75285"/>
                </a:moveTo>
                <a:lnTo>
                  <a:pt x="193684" y="81219"/>
                </a:lnTo>
                <a:lnTo>
                  <a:pt x="187749" y="81219"/>
                </a:lnTo>
                <a:lnTo>
                  <a:pt x="187749" y="75285"/>
                </a:lnTo>
                <a:close/>
                <a:moveTo>
                  <a:pt x="199931" y="75285"/>
                </a:moveTo>
                <a:lnTo>
                  <a:pt x="199931" y="81219"/>
                </a:lnTo>
                <a:lnTo>
                  <a:pt x="193996" y="81219"/>
                </a:lnTo>
                <a:lnTo>
                  <a:pt x="193996" y="75285"/>
                </a:lnTo>
                <a:close/>
                <a:moveTo>
                  <a:pt x="206180" y="75285"/>
                </a:moveTo>
                <a:lnTo>
                  <a:pt x="206180" y="81219"/>
                </a:lnTo>
                <a:lnTo>
                  <a:pt x="200244" y="81219"/>
                </a:lnTo>
                <a:lnTo>
                  <a:pt x="200244" y="75285"/>
                </a:lnTo>
                <a:close/>
                <a:moveTo>
                  <a:pt x="212427" y="75285"/>
                </a:moveTo>
                <a:lnTo>
                  <a:pt x="212427" y="81219"/>
                </a:lnTo>
                <a:lnTo>
                  <a:pt x="206491" y="81219"/>
                </a:lnTo>
                <a:lnTo>
                  <a:pt x="206491" y="75285"/>
                </a:lnTo>
                <a:close/>
                <a:moveTo>
                  <a:pt x="218674" y="75285"/>
                </a:moveTo>
                <a:lnTo>
                  <a:pt x="218674" y="81219"/>
                </a:lnTo>
                <a:lnTo>
                  <a:pt x="212739" y="81219"/>
                </a:lnTo>
                <a:lnTo>
                  <a:pt x="212739" y="75285"/>
                </a:lnTo>
                <a:close/>
                <a:moveTo>
                  <a:pt x="224921" y="75285"/>
                </a:moveTo>
                <a:lnTo>
                  <a:pt x="224921" y="81219"/>
                </a:lnTo>
                <a:lnTo>
                  <a:pt x="218987" y="81219"/>
                </a:lnTo>
                <a:lnTo>
                  <a:pt x="218987" y="75285"/>
                </a:lnTo>
                <a:close/>
                <a:moveTo>
                  <a:pt x="231170" y="75285"/>
                </a:moveTo>
                <a:lnTo>
                  <a:pt x="231170" y="81219"/>
                </a:lnTo>
                <a:lnTo>
                  <a:pt x="225234" y="81219"/>
                </a:lnTo>
                <a:lnTo>
                  <a:pt x="225234" y="75285"/>
                </a:lnTo>
                <a:close/>
                <a:moveTo>
                  <a:pt x="237417" y="75285"/>
                </a:moveTo>
                <a:lnTo>
                  <a:pt x="237417" y="81219"/>
                </a:lnTo>
                <a:lnTo>
                  <a:pt x="231481" y="81219"/>
                </a:lnTo>
                <a:lnTo>
                  <a:pt x="231481" y="75285"/>
                </a:lnTo>
                <a:close/>
                <a:moveTo>
                  <a:pt x="243664" y="75285"/>
                </a:moveTo>
                <a:lnTo>
                  <a:pt x="243664" y="81219"/>
                </a:lnTo>
                <a:lnTo>
                  <a:pt x="237729" y="81219"/>
                </a:lnTo>
                <a:lnTo>
                  <a:pt x="237729" y="75285"/>
                </a:lnTo>
                <a:close/>
                <a:moveTo>
                  <a:pt x="249911" y="75285"/>
                </a:moveTo>
                <a:lnTo>
                  <a:pt x="249911" y="81219"/>
                </a:lnTo>
                <a:lnTo>
                  <a:pt x="243977" y="81219"/>
                </a:lnTo>
                <a:lnTo>
                  <a:pt x="243977" y="75285"/>
                </a:lnTo>
                <a:close/>
                <a:moveTo>
                  <a:pt x="256161" y="75285"/>
                </a:moveTo>
                <a:lnTo>
                  <a:pt x="256161" y="81219"/>
                </a:lnTo>
                <a:lnTo>
                  <a:pt x="250225" y="81219"/>
                </a:lnTo>
                <a:lnTo>
                  <a:pt x="250225" y="75285"/>
                </a:lnTo>
                <a:close/>
                <a:moveTo>
                  <a:pt x="262409" y="75285"/>
                </a:moveTo>
                <a:lnTo>
                  <a:pt x="262409" y="81219"/>
                </a:lnTo>
                <a:lnTo>
                  <a:pt x="256474" y="81219"/>
                </a:lnTo>
                <a:lnTo>
                  <a:pt x="256474" y="75285"/>
                </a:lnTo>
                <a:close/>
                <a:moveTo>
                  <a:pt x="268656" y="75285"/>
                </a:moveTo>
                <a:lnTo>
                  <a:pt x="268656" y="81219"/>
                </a:lnTo>
                <a:lnTo>
                  <a:pt x="262721" y="81219"/>
                </a:lnTo>
                <a:lnTo>
                  <a:pt x="262721" y="75285"/>
                </a:lnTo>
                <a:close/>
                <a:moveTo>
                  <a:pt x="274904" y="75285"/>
                </a:moveTo>
                <a:lnTo>
                  <a:pt x="274904" y="81219"/>
                </a:lnTo>
                <a:lnTo>
                  <a:pt x="268968" y="81219"/>
                </a:lnTo>
                <a:lnTo>
                  <a:pt x="268968" y="75285"/>
                </a:lnTo>
                <a:close/>
                <a:moveTo>
                  <a:pt x="6251" y="81532"/>
                </a:moveTo>
                <a:lnTo>
                  <a:pt x="6251" y="87466"/>
                </a:lnTo>
                <a:lnTo>
                  <a:pt x="315" y="87466"/>
                </a:lnTo>
                <a:lnTo>
                  <a:pt x="315" y="81532"/>
                </a:lnTo>
                <a:close/>
                <a:moveTo>
                  <a:pt x="12498" y="81532"/>
                </a:moveTo>
                <a:lnTo>
                  <a:pt x="12498" y="87466"/>
                </a:lnTo>
                <a:lnTo>
                  <a:pt x="6562" y="87466"/>
                </a:lnTo>
                <a:lnTo>
                  <a:pt x="6562" y="81532"/>
                </a:lnTo>
                <a:close/>
                <a:moveTo>
                  <a:pt x="18745" y="81532"/>
                </a:moveTo>
                <a:lnTo>
                  <a:pt x="18745" y="87466"/>
                </a:lnTo>
                <a:lnTo>
                  <a:pt x="12810" y="87466"/>
                </a:lnTo>
                <a:lnTo>
                  <a:pt x="12810" y="81532"/>
                </a:lnTo>
                <a:close/>
                <a:moveTo>
                  <a:pt x="24992" y="81532"/>
                </a:moveTo>
                <a:lnTo>
                  <a:pt x="24992" y="87466"/>
                </a:lnTo>
                <a:lnTo>
                  <a:pt x="19058" y="87466"/>
                </a:lnTo>
                <a:lnTo>
                  <a:pt x="19058" y="81532"/>
                </a:lnTo>
                <a:close/>
                <a:moveTo>
                  <a:pt x="31242" y="81532"/>
                </a:moveTo>
                <a:lnTo>
                  <a:pt x="31242" y="87466"/>
                </a:lnTo>
                <a:lnTo>
                  <a:pt x="25305" y="87466"/>
                </a:lnTo>
                <a:lnTo>
                  <a:pt x="25305" y="81532"/>
                </a:lnTo>
                <a:close/>
                <a:moveTo>
                  <a:pt x="37489" y="81532"/>
                </a:moveTo>
                <a:lnTo>
                  <a:pt x="37489" y="87466"/>
                </a:lnTo>
                <a:lnTo>
                  <a:pt x="31553" y="87466"/>
                </a:lnTo>
                <a:lnTo>
                  <a:pt x="31553" y="81532"/>
                </a:lnTo>
                <a:close/>
                <a:moveTo>
                  <a:pt x="43737" y="81532"/>
                </a:moveTo>
                <a:lnTo>
                  <a:pt x="43737" y="87466"/>
                </a:lnTo>
                <a:lnTo>
                  <a:pt x="37802" y="87466"/>
                </a:lnTo>
                <a:lnTo>
                  <a:pt x="37802" y="81532"/>
                </a:lnTo>
                <a:close/>
                <a:moveTo>
                  <a:pt x="49985" y="81532"/>
                </a:moveTo>
                <a:lnTo>
                  <a:pt x="49985" y="87466"/>
                </a:lnTo>
                <a:lnTo>
                  <a:pt x="44049" y="87466"/>
                </a:lnTo>
                <a:lnTo>
                  <a:pt x="44049" y="81532"/>
                </a:lnTo>
                <a:close/>
                <a:moveTo>
                  <a:pt x="56232" y="81532"/>
                </a:moveTo>
                <a:lnTo>
                  <a:pt x="56232" y="87466"/>
                </a:lnTo>
                <a:lnTo>
                  <a:pt x="50296" y="87466"/>
                </a:lnTo>
                <a:lnTo>
                  <a:pt x="50296" y="81532"/>
                </a:lnTo>
                <a:close/>
                <a:moveTo>
                  <a:pt x="62480" y="81532"/>
                </a:moveTo>
                <a:lnTo>
                  <a:pt x="62480" y="87466"/>
                </a:lnTo>
                <a:lnTo>
                  <a:pt x="56545" y="87466"/>
                </a:lnTo>
                <a:lnTo>
                  <a:pt x="56545" y="81532"/>
                </a:lnTo>
                <a:close/>
                <a:moveTo>
                  <a:pt x="68727" y="81532"/>
                </a:moveTo>
                <a:lnTo>
                  <a:pt x="68727" y="87466"/>
                </a:lnTo>
                <a:lnTo>
                  <a:pt x="62792" y="87466"/>
                </a:lnTo>
                <a:lnTo>
                  <a:pt x="62792" y="81532"/>
                </a:lnTo>
                <a:close/>
                <a:moveTo>
                  <a:pt x="74975" y="81532"/>
                </a:moveTo>
                <a:lnTo>
                  <a:pt x="74975" y="87466"/>
                </a:lnTo>
                <a:lnTo>
                  <a:pt x="69039" y="87466"/>
                </a:lnTo>
                <a:lnTo>
                  <a:pt x="69039" y="81532"/>
                </a:lnTo>
                <a:close/>
                <a:moveTo>
                  <a:pt x="81223" y="81532"/>
                </a:moveTo>
                <a:lnTo>
                  <a:pt x="81223" y="87466"/>
                </a:lnTo>
                <a:lnTo>
                  <a:pt x="75286" y="87466"/>
                </a:lnTo>
                <a:lnTo>
                  <a:pt x="75286" y="81532"/>
                </a:lnTo>
                <a:close/>
                <a:moveTo>
                  <a:pt x="87470" y="81532"/>
                </a:moveTo>
                <a:lnTo>
                  <a:pt x="87470" y="87466"/>
                </a:lnTo>
                <a:lnTo>
                  <a:pt x="81535" y="87466"/>
                </a:lnTo>
                <a:lnTo>
                  <a:pt x="81535" y="81532"/>
                </a:lnTo>
                <a:close/>
                <a:moveTo>
                  <a:pt x="93718" y="81532"/>
                </a:moveTo>
                <a:lnTo>
                  <a:pt x="93718" y="87466"/>
                </a:lnTo>
                <a:lnTo>
                  <a:pt x="87784" y="87466"/>
                </a:lnTo>
                <a:lnTo>
                  <a:pt x="87784" y="81532"/>
                </a:lnTo>
                <a:close/>
                <a:moveTo>
                  <a:pt x="99967" y="81532"/>
                </a:moveTo>
                <a:lnTo>
                  <a:pt x="99967" y="87466"/>
                </a:lnTo>
                <a:lnTo>
                  <a:pt x="94031" y="87466"/>
                </a:lnTo>
                <a:lnTo>
                  <a:pt x="94031" y="81532"/>
                </a:lnTo>
                <a:close/>
                <a:moveTo>
                  <a:pt x="106214" y="81532"/>
                </a:moveTo>
                <a:lnTo>
                  <a:pt x="106214" y="87466"/>
                </a:lnTo>
                <a:lnTo>
                  <a:pt x="100278" y="87466"/>
                </a:lnTo>
                <a:lnTo>
                  <a:pt x="100278" y="81532"/>
                </a:lnTo>
                <a:close/>
                <a:moveTo>
                  <a:pt x="112461" y="81532"/>
                </a:moveTo>
                <a:lnTo>
                  <a:pt x="112461" y="87466"/>
                </a:lnTo>
                <a:lnTo>
                  <a:pt x="106527" y="87466"/>
                </a:lnTo>
                <a:lnTo>
                  <a:pt x="106527" y="81532"/>
                </a:lnTo>
                <a:close/>
                <a:moveTo>
                  <a:pt x="118710" y="81532"/>
                </a:moveTo>
                <a:lnTo>
                  <a:pt x="118710" y="87466"/>
                </a:lnTo>
                <a:lnTo>
                  <a:pt x="112774" y="87466"/>
                </a:lnTo>
                <a:lnTo>
                  <a:pt x="112774" y="81532"/>
                </a:lnTo>
                <a:close/>
                <a:moveTo>
                  <a:pt x="124957" y="81532"/>
                </a:moveTo>
                <a:lnTo>
                  <a:pt x="124957" y="87466"/>
                </a:lnTo>
                <a:lnTo>
                  <a:pt x="119021" y="87466"/>
                </a:lnTo>
                <a:lnTo>
                  <a:pt x="119021" y="81532"/>
                </a:lnTo>
                <a:close/>
                <a:moveTo>
                  <a:pt x="131204" y="81532"/>
                </a:moveTo>
                <a:lnTo>
                  <a:pt x="131204" y="87466"/>
                </a:lnTo>
                <a:lnTo>
                  <a:pt x="125270" y="87466"/>
                </a:lnTo>
                <a:lnTo>
                  <a:pt x="125270" y="81532"/>
                </a:lnTo>
                <a:close/>
                <a:moveTo>
                  <a:pt x="137451" y="81532"/>
                </a:moveTo>
                <a:lnTo>
                  <a:pt x="137451" y="87466"/>
                </a:lnTo>
                <a:lnTo>
                  <a:pt x="131517" y="87466"/>
                </a:lnTo>
                <a:lnTo>
                  <a:pt x="131517" y="81532"/>
                </a:lnTo>
                <a:close/>
                <a:moveTo>
                  <a:pt x="143702" y="81532"/>
                </a:moveTo>
                <a:lnTo>
                  <a:pt x="143702" y="87466"/>
                </a:lnTo>
                <a:lnTo>
                  <a:pt x="137766" y="87466"/>
                </a:lnTo>
                <a:lnTo>
                  <a:pt x="137766" y="81532"/>
                </a:lnTo>
                <a:close/>
                <a:moveTo>
                  <a:pt x="149949" y="81532"/>
                </a:moveTo>
                <a:lnTo>
                  <a:pt x="149949" y="87466"/>
                </a:lnTo>
                <a:lnTo>
                  <a:pt x="144015" y="87466"/>
                </a:lnTo>
                <a:lnTo>
                  <a:pt x="144015" y="81532"/>
                </a:lnTo>
                <a:close/>
                <a:moveTo>
                  <a:pt x="156196" y="81532"/>
                </a:moveTo>
                <a:lnTo>
                  <a:pt x="156196" y="87466"/>
                </a:lnTo>
                <a:lnTo>
                  <a:pt x="150262" y="87466"/>
                </a:lnTo>
                <a:lnTo>
                  <a:pt x="150262" y="81532"/>
                </a:lnTo>
                <a:close/>
                <a:moveTo>
                  <a:pt x="162445" y="81532"/>
                </a:moveTo>
                <a:lnTo>
                  <a:pt x="162445" y="87466"/>
                </a:lnTo>
                <a:lnTo>
                  <a:pt x="156509" y="87466"/>
                </a:lnTo>
                <a:lnTo>
                  <a:pt x="156509" y="81532"/>
                </a:lnTo>
                <a:close/>
                <a:moveTo>
                  <a:pt x="168692" y="81532"/>
                </a:moveTo>
                <a:lnTo>
                  <a:pt x="168692" y="87466"/>
                </a:lnTo>
                <a:lnTo>
                  <a:pt x="162756" y="87466"/>
                </a:lnTo>
                <a:lnTo>
                  <a:pt x="162756" y="81532"/>
                </a:lnTo>
                <a:close/>
                <a:moveTo>
                  <a:pt x="174939" y="81532"/>
                </a:moveTo>
                <a:lnTo>
                  <a:pt x="174939" y="87466"/>
                </a:lnTo>
                <a:lnTo>
                  <a:pt x="169005" y="87466"/>
                </a:lnTo>
                <a:lnTo>
                  <a:pt x="169005" y="81532"/>
                </a:lnTo>
                <a:close/>
                <a:moveTo>
                  <a:pt x="181186" y="81532"/>
                </a:moveTo>
                <a:lnTo>
                  <a:pt x="181186" y="87466"/>
                </a:lnTo>
                <a:lnTo>
                  <a:pt x="175252" y="87466"/>
                </a:lnTo>
                <a:lnTo>
                  <a:pt x="175252" y="81532"/>
                </a:lnTo>
                <a:close/>
                <a:moveTo>
                  <a:pt x="187435" y="81532"/>
                </a:moveTo>
                <a:lnTo>
                  <a:pt x="187435" y="87466"/>
                </a:lnTo>
                <a:lnTo>
                  <a:pt x="181499" y="87466"/>
                </a:lnTo>
                <a:lnTo>
                  <a:pt x="181499" y="81532"/>
                </a:lnTo>
                <a:close/>
                <a:moveTo>
                  <a:pt x="193684" y="81532"/>
                </a:moveTo>
                <a:lnTo>
                  <a:pt x="193684" y="87466"/>
                </a:lnTo>
                <a:lnTo>
                  <a:pt x="187749" y="87466"/>
                </a:lnTo>
                <a:lnTo>
                  <a:pt x="187749" y="81532"/>
                </a:lnTo>
                <a:close/>
                <a:moveTo>
                  <a:pt x="199931" y="81532"/>
                </a:moveTo>
                <a:lnTo>
                  <a:pt x="199931" y="87466"/>
                </a:lnTo>
                <a:lnTo>
                  <a:pt x="193996" y="87466"/>
                </a:lnTo>
                <a:lnTo>
                  <a:pt x="193996" y="81532"/>
                </a:lnTo>
                <a:close/>
                <a:moveTo>
                  <a:pt x="206180" y="81532"/>
                </a:moveTo>
                <a:lnTo>
                  <a:pt x="206180" y="87466"/>
                </a:lnTo>
                <a:lnTo>
                  <a:pt x="200244" y="87466"/>
                </a:lnTo>
                <a:lnTo>
                  <a:pt x="200244" y="81532"/>
                </a:lnTo>
                <a:close/>
                <a:moveTo>
                  <a:pt x="212427" y="81532"/>
                </a:moveTo>
                <a:lnTo>
                  <a:pt x="212427" y="87466"/>
                </a:lnTo>
                <a:lnTo>
                  <a:pt x="206491" y="87466"/>
                </a:lnTo>
                <a:lnTo>
                  <a:pt x="206491" y="81532"/>
                </a:lnTo>
                <a:close/>
                <a:moveTo>
                  <a:pt x="218674" y="81532"/>
                </a:moveTo>
                <a:lnTo>
                  <a:pt x="218674" y="87466"/>
                </a:lnTo>
                <a:lnTo>
                  <a:pt x="212739" y="87466"/>
                </a:lnTo>
                <a:lnTo>
                  <a:pt x="212739" y="81532"/>
                </a:lnTo>
                <a:close/>
                <a:moveTo>
                  <a:pt x="224921" y="81532"/>
                </a:moveTo>
                <a:lnTo>
                  <a:pt x="224921" y="87466"/>
                </a:lnTo>
                <a:lnTo>
                  <a:pt x="218987" y="87466"/>
                </a:lnTo>
                <a:lnTo>
                  <a:pt x="218987" y="81532"/>
                </a:lnTo>
                <a:close/>
                <a:moveTo>
                  <a:pt x="231170" y="81532"/>
                </a:moveTo>
                <a:lnTo>
                  <a:pt x="231170" y="87466"/>
                </a:lnTo>
                <a:lnTo>
                  <a:pt x="225234" y="87466"/>
                </a:lnTo>
                <a:lnTo>
                  <a:pt x="225234" y="81532"/>
                </a:lnTo>
                <a:close/>
                <a:moveTo>
                  <a:pt x="237417" y="81532"/>
                </a:moveTo>
                <a:lnTo>
                  <a:pt x="237417" y="87466"/>
                </a:lnTo>
                <a:lnTo>
                  <a:pt x="231481" y="87466"/>
                </a:lnTo>
                <a:lnTo>
                  <a:pt x="231481" y="81532"/>
                </a:lnTo>
                <a:close/>
                <a:moveTo>
                  <a:pt x="243664" y="81532"/>
                </a:moveTo>
                <a:lnTo>
                  <a:pt x="243664" y="87466"/>
                </a:lnTo>
                <a:lnTo>
                  <a:pt x="237729" y="87466"/>
                </a:lnTo>
                <a:lnTo>
                  <a:pt x="237729" y="81532"/>
                </a:lnTo>
                <a:close/>
                <a:moveTo>
                  <a:pt x="249911" y="81532"/>
                </a:moveTo>
                <a:lnTo>
                  <a:pt x="249911" y="87466"/>
                </a:lnTo>
                <a:lnTo>
                  <a:pt x="243977" y="87466"/>
                </a:lnTo>
                <a:lnTo>
                  <a:pt x="243977" y="81532"/>
                </a:lnTo>
                <a:close/>
                <a:moveTo>
                  <a:pt x="256161" y="81532"/>
                </a:moveTo>
                <a:lnTo>
                  <a:pt x="256161" y="87466"/>
                </a:lnTo>
                <a:lnTo>
                  <a:pt x="250225" y="87466"/>
                </a:lnTo>
                <a:lnTo>
                  <a:pt x="250225" y="81532"/>
                </a:lnTo>
                <a:close/>
                <a:moveTo>
                  <a:pt x="262409" y="81532"/>
                </a:moveTo>
                <a:lnTo>
                  <a:pt x="262409" y="87466"/>
                </a:lnTo>
                <a:lnTo>
                  <a:pt x="256474" y="87466"/>
                </a:lnTo>
                <a:lnTo>
                  <a:pt x="256474" y="81532"/>
                </a:lnTo>
                <a:close/>
                <a:moveTo>
                  <a:pt x="268656" y="81532"/>
                </a:moveTo>
                <a:lnTo>
                  <a:pt x="268656" y="87466"/>
                </a:lnTo>
                <a:lnTo>
                  <a:pt x="262721" y="87466"/>
                </a:lnTo>
                <a:lnTo>
                  <a:pt x="262721" y="81532"/>
                </a:lnTo>
                <a:close/>
                <a:moveTo>
                  <a:pt x="274904" y="81532"/>
                </a:moveTo>
                <a:lnTo>
                  <a:pt x="274904" y="87466"/>
                </a:lnTo>
                <a:lnTo>
                  <a:pt x="268968" y="87466"/>
                </a:lnTo>
                <a:lnTo>
                  <a:pt x="268968" y="81532"/>
                </a:lnTo>
                <a:close/>
                <a:moveTo>
                  <a:pt x="6251" y="87779"/>
                </a:moveTo>
                <a:lnTo>
                  <a:pt x="6251" y="93713"/>
                </a:lnTo>
                <a:lnTo>
                  <a:pt x="315" y="93713"/>
                </a:lnTo>
                <a:lnTo>
                  <a:pt x="315" y="87779"/>
                </a:lnTo>
                <a:close/>
                <a:moveTo>
                  <a:pt x="12498" y="87779"/>
                </a:moveTo>
                <a:lnTo>
                  <a:pt x="12498" y="93713"/>
                </a:lnTo>
                <a:lnTo>
                  <a:pt x="6562" y="93713"/>
                </a:lnTo>
                <a:lnTo>
                  <a:pt x="6562" y="87779"/>
                </a:lnTo>
                <a:close/>
                <a:moveTo>
                  <a:pt x="18745" y="87779"/>
                </a:moveTo>
                <a:lnTo>
                  <a:pt x="18745" y="93713"/>
                </a:lnTo>
                <a:lnTo>
                  <a:pt x="12810" y="93713"/>
                </a:lnTo>
                <a:lnTo>
                  <a:pt x="12810" y="87779"/>
                </a:lnTo>
                <a:close/>
                <a:moveTo>
                  <a:pt x="24992" y="87779"/>
                </a:moveTo>
                <a:lnTo>
                  <a:pt x="24992" y="93713"/>
                </a:lnTo>
                <a:lnTo>
                  <a:pt x="19058" y="93713"/>
                </a:lnTo>
                <a:lnTo>
                  <a:pt x="19058" y="87779"/>
                </a:lnTo>
                <a:close/>
                <a:moveTo>
                  <a:pt x="31242" y="87779"/>
                </a:moveTo>
                <a:lnTo>
                  <a:pt x="31242" y="93713"/>
                </a:lnTo>
                <a:lnTo>
                  <a:pt x="25305" y="93713"/>
                </a:lnTo>
                <a:lnTo>
                  <a:pt x="25305" y="87779"/>
                </a:lnTo>
                <a:close/>
                <a:moveTo>
                  <a:pt x="37489" y="87779"/>
                </a:moveTo>
                <a:lnTo>
                  <a:pt x="37489" y="93713"/>
                </a:lnTo>
                <a:lnTo>
                  <a:pt x="31553" y="93713"/>
                </a:lnTo>
                <a:lnTo>
                  <a:pt x="31553" y="87779"/>
                </a:lnTo>
                <a:close/>
                <a:moveTo>
                  <a:pt x="43737" y="87779"/>
                </a:moveTo>
                <a:lnTo>
                  <a:pt x="43737" y="93713"/>
                </a:lnTo>
                <a:lnTo>
                  <a:pt x="37802" y="93713"/>
                </a:lnTo>
                <a:lnTo>
                  <a:pt x="37802" y="87779"/>
                </a:lnTo>
                <a:close/>
                <a:moveTo>
                  <a:pt x="49985" y="87779"/>
                </a:moveTo>
                <a:lnTo>
                  <a:pt x="49985" y="93713"/>
                </a:lnTo>
                <a:lnTo>
                  <a:pt x="44049" y="93713"/>
                </a:lnTo>
                <a:lnTo>
                  <a:pt x="44049" y="87779"/>
                </a:lnTo>
                <a:close/>
                <a:moveTo>
                  <a:pt x="56232" y="87779"/>
                </a:moveTo>
                <a:lnTo>
                  <a:pt x="56232" y="93713"/>
                </a:lnTo>
                <a:lnTo>
                  <a:pt x="50296" y="93713"/>
                </a:lnTo>
                <a:lnTo>
                  <a:pt x="50296" y="87779"/>
                </a:lnTo>
                <a:close/>
                <a:moveTo>
                  <a:pt x="62480" y="87779"/>
                </a:moveTo>
                <a:lnTo>
                  <a:pt x="62480" y="93713"/>
                </a:lnTo>
                <a:lnTo>
                  <a:pt x="56545" y="93713"/>
                </a:lnTo>
                <a:lnTo>
                  <a:pt x="56545" y="87779"/>
                </a:lnTo>
                <a:close/>
                <a:moveTo>
                  <a:pt x="68727" y="87779"/>
                </a:moveTo>
                <a:lnTo>
                  <a:pt x="68727" y="93713"/>
                </a:lnTo>
                <a:lnTo>
                  <a:pt x="62792" y="93713"/>
                </a:lnTo>
                <a:lnTo>
                  <a:pt x="62792" y="87779"/>
                </a:lnTo>
                <a:close/>
                <a:moveTo>
                  <a:pt x="74975" y="87779"/>
                </a:moveTo>
                <a:lnTo>
                  <a:pt x="74975" y="93713"/>
                </a:lnTo>
                <a:lnTo>
                  <a:pt x="69039" y="93713"/>
                </a:lnTo>
                <a:lnTo>
                  <a:pt x="69039" y="87779"/>
                </a:lnTo>
                <a:close/>
                <a:moveTo>
                  <a:pt x="81223" y="87779"/>
                </a:moveTo>
                <a:lnTo>
                  <a:pt x="81223" y="93713"/>
                </a:lnTo>
                <a:lnTo>
                  <a:pt x="75286" y="93713"/>
                </a:lnTo>
                <a:lnTo>
                  <a:pt x="75286" y="87779"/>
                </a:lnTo>
                <a:close/>
                <a:moveTo>
                  <a:pt x="87470" y="87779"/>
                </a:moveTo>
                <a:lnTo>
                  <a:pt x="87470" y="93713"/>
                </a:lnTo>
                <a:lnTo>
                  <a:pt x="81535" y="93713"/>
                </a:lnTo>
                <a:lnTo>
                  <a:pt x="81535" y="87779"/>
                </a:lnTo>
                <a:close/>
                <a:moveTo>
                  <a:pt x="93718" y="87779"/>
                </a:moveTo>
                <a:lnTo>
                  <a:pt x="93718" y="93713"/>
                </a:lnTo>
                <a:lnTo>
                  <a:pt x="87784" y="93713"/>
                </a:lnTo>
                <a:lnTo>
                  <a:pt x="87784" y="87779"/>
                </a:lnTo>
                <a:close/>
                <a:moveTo>
                  <a:pt x="162445" y="87779"/>
                </a:moveTo>
                <a:lnTo>
                  <a:pt x="162445" y="93713"/>
                </a:lnTo>
                <a:lnTo>
                  <a:pt x="156509" y="93713"/>
                </a:lnTo>
                <a:lnTo>
                  <a:pt x="156509" y="87779"/>
                </a:lnTo>
                <a:close/>
                <a:moveTo>
                  <a:pt x="168692" y="87779"/>
                </a:moveTo>
                <a:lnTo>
                  <a:pt x="168692" y="93713"/>
                </a:lnTo>
                <a:lnTo>
                  <a:pt x="162756" y="93713"/>
                </a:lnTo>
                <a:lnTo>
                  <a:pt x="162756" y="87779"/>
                </a:lnTo>
                <a:close/>
                <a:moveTo>
                  <a:pt x="174939" y="87779"/>
                </a:moveTo>
                <a:lnTo>
                  <a:pt x="174939" y="93713"/>
                </a:lnTo>
                <a:lnTo>
                  <a:pt x="169005" y="93713"/>
                </a:lnTo>
                <a:lnTo>
                  <a:pt x="169005" y="87779"/>
                </a:lnTo>
                <a:close/>
                <a:moveTo>
                  <a:pt x="181186" y="87779"/>
                </a:moveTo>
                <a:lnTo>
                  <a:pt x="181186" y="93713"/>
                </a:lnTo>
                <a:lnTo>
                  <a:pt x="175252" y="93713"/>
                </a:lnTo>
                <a:lnTo>
                  <a:pt x="175252" y="87779"/>
                </a:lnTo>
                <a:close/>
                <a:moveTo>
                  <a:pt x="187435" y="87779"/>
                </a:moveTo>
                <a:lnTo>
                  <a:pt x="187435" y="93713"/>
                </a:lnTo>
                <a:lnTo>
                  <a:pt x="181499" y="93713"/>
                </a:lnTo>
                <a:lnTo>
                  <a:pt x="181499" y="87779"/>
                </a:lnTo>
                <a:close/>
                <a:moveTo>
                  <a:pt x="193684" y="87779"/>
                </a:moveTo>
                <a:lnTo>
                  <a:pt x="193684" y="93713"/>
                </a:lnTo>
                <a:lnTo>
                  <a:pt x="187749" y="93713"/>
                </a:lnTo>
                <a:lnTo>
                  <a:pt x="187749" y="87779"/>
                </a:lnTo>
                <a:close/>
                <a:moveTo>
                  <a:pt x="199931" y="87779"/>
                </a:moveTo>
                <a:lnTo>
                  <a:pt x="199931" y="93713"/>
                </a:lnTo>
                <a:lnTo>
                  <a:pt x="193996" y="93713"/>
                </a:lnTo>
                <a:lnTo>
                  <a:pt x="193996" y="87779"/>
                </a:lnTo>
                <a:close/>
                <a:moveTo>
                  <a:pt x="206180" y="87779"/>
                </a:moveTo>
                <a:lnTo>
                  <a:pt x="206180" y="93713"/>
                </a:lnTo>
                <a:lnTo>
                  <a:pt x="200244" y="93713"/>
                </a:lnTo>
                <a:lnTo>
                  <a:pt x="200244" y="87779"/>
                </a:lnTo>
                <a:close/>
                <a:moveTo>
                  <a:pt x="212427" y="87779"/>
                </a:moveTo>
                <a:lnTo>
                  <a:pt x="212427" y="93713"/>
                </a:lnTo>
                <a:lnTo>
                  <a:pt x="206491" y="93713"/>
                </a:lnTo>
                <a:lnTo>
                  <a:pt x="206491" y="87779"/>
                </a:lnTo>
                <a:close/>
                <a:moveTo>
                  <a:pt x="99967" y="87781"/>
                </a:moveTo>
                <a:lnTo>
                  <a:pt x="99967" y="93717"/>
                </a:lnTo>
                <a:lnTo>
                  <a:pt x="94031" y="93717"/>
                </a:lnTo>
                <a:lnTo>
                  <a:pt x="94031" y="87781"/>
                </a:lnTo>
                <a:close/>
                <a:moveTo>
                  <a:pt x="106214" y="87781"/>
                </a:moveTo>
                <a:lnTo>
                  <a:pt x="106214" y="93717"/>
                </a:lnTo>
                <a:lnTo>
                  <a:pt x="100278" y="93717"/>
                </a:lnTo>
                <a:lnTo>
                  <a:pt x="100278" y="87781"/>
                </a:lnTo>
                <a:close/>
                <a:moveTo>
                  <a:pt x="112461" y="87781"/>
                </a:moveTo>
                <a:lnTo>
                  <a:pt x="112461" y="93717"/>
                </a:lnTo>
                <a:lnTo>
                  <a:pt x="106527" y="93717"/>
                </a:lnTo>
                <a:lnTo>
                  <a:pt x="106527" y="87781"/>
                </a:lnTo>
                <a:close/>
                <a:moveTo>
                  <a:pt x="118710" y="87781"/>
                </a:moveTo>
                <a:lnTo>
                  <a:pt x="118710" y="93717"/>
                </a:lnTo>
                <a:lnTo>
                  <a:pt x="112774" y="93717"/>
                </a:lnTo>
                <a:lnTo>
                  <a:pt x="112774" y="87781"/>
                </a:lnTo>
                <a:close/>
                <a:moveTo>
                  <a:pt x="124957" y="87781"/>
                </a:moveTo>
                <a:lnTo>
                  <a:pt x="124957" y="93717"/>
                </a:lnTo>
                <a:lnTo>
                  <a:pt x="119021" y="93717"/>
                </a:lnTo>
                <a:lnTo>
                  <a:pt x="119021" y="87781"/>
                </a:lnTo>
                <a:close/>
                <a:moveTo>
                  <a:pt x="131204" y="87781"/>
                </a:moveTo>
                <a:lnTo>
                  <a:pt x="131204" y="93717"/>
                </a:lnTo>
                <a:lnTo>
                  <a:pt x="125270" y="93717"/>
                </a:lnTo>
                <a:lnTo>
                  <a:pt x="125270" y="87781"/>
                </a:lnTo>
                <a:close/>
                <a:moveTo>
                  <a:pt x="137451" y="87781"/>
                </a:moveTo>
                <a:lnTo>
                  <a:pt x="137451" y="93717"/>
                </a:lnTo>
                <a:lnTo>
                  <a:pt x="131517" y="93717"/>
                </a:lnTo>
                <a:lnTo>
                  <a:pt x="131517" y="87781"/>
                </a:lnTo>
                <a:close/>
                <a:moveTo>
                  <a:pt x="143702" y="87781"/>
                </a:moveTo>
                <a:lnTo>
                  <a:pt x="143702" y="93717"/>
                </a:lnTo>
                <a:lnTo>
                  <a:pt x="137766" y="93717"/>
                </a:lnTo>
                <a:lnTo>
                  <a:pt x="137766" y="87781"/>
                </a:lnTo>
                <a:close/>
                <a:moveTo>
                  <a:pt x="149949" y="87781"/>
                </a:moveTo>
                <a:lnTo>
                  <a:pt x="149949" y="93717"/>
                </a:lnTo>
                <a:lnTo>
                  <a:pt x="144015" y="93717"/>
                </a:lnTo>
                <a:lnTo>
                  <a:pt x="144015" y="87781"/>
                </a:lnTo>
                <a:close/>
                <a:moveTo>
                  <a:pt x="156196" y="87781"/>
                </a:moveTo>
                <a:lnTo>
                  <a:pt x="156196" y="93717"/>
                </a:lnTo>
                <a:lnTo>
                  <a:pt x="150262" y="93717"/>
                </a:lnTo>
                <a:lnTo>
                  <a:pt x="150262" y="87781"/>
                </a:lnTo>
                <a:close/>
                <a:moveTo>
                  <a:pt x="218674" y="87781"/>
                </a:moveTo>
                <a:lnTo>
                  <a:pt x="218674" y="93717"/>
                </a:lnTo>
                <a:lnTo>
                  <a:pt x="212739" y="93717"/>
                </a:lnTo>
                <a:lnTo>
                  <a:pt x="212739" y="87781"/>
                </a:lnTo>
                <a:close/>
                <a:moveTo>
                  <a:pt x="224921" y="87781"/>
                </a:moveTo>
                <a:lnTo>
                  <a:pt x="224921" y="93717"/>
                </a:lnTo>
                <a:lnTo>
                  <a:pt x="218987" y="93717"/>
                </a:lnTo>
                <a:lnTo>
                  <a:pt x="218987" y="87781"/>
                </a:lnTo>
                <a:close/>
                <a:moveTo>
                  <a:pt x="231170" y="87781"/>
                </a:moveTo>
                <a:lnTo>
                  <a:pt x="231170" y="93717"/>
                </a:lnTo>
                <a:lnTo>
                  <a:pt x="225234" y="93717"/>
                </a:lnTo>
                <a:lnTo>
                  <a:pt x="225234" y="87781"/>
                </a:lnTo>
                <a:close/>
                <a:moveTo>
                  <a:pt x="237417" y="87781"/>
                </a:moveTo>
                <a:lnTo>
                  <a:pt x="237417" y="93717"/>
                </a:lnTo>
                <a:lnTo>
                  <a:pt x="231481" y="93717"/>
                </a:lnTo>
                <a:lnTo>
                  <a:pt x="231481" y="87781"/>
                </a:lnTo>
                <a:close/>
                <a:moveTo>
                  <a:pt x="243664" y="87781"/>
                </a:moveTo>
                <a:lnTo>
                  <a:pt x="243664" y="93717"/>
                </a:lnTo>
                <a:lnTo>
                  <a:pt x="237729" y="93717"/>
                </a:lnTo>
                <a:lnTo>
                  <a:pt x="237729" y="87781"/>
                </a:lnTo>
                <a:close/>
                <a:moveTo>
                  <a:pt x="249911" y="87781"/>
                </a:moveTo>
                <a:lnTo>
                  <a:pt x="249911" y="93717"/>
                </a:lnTo>
                <a:lnTo>
                  <a:pt x="243977" y="93717"/>
                </a:lnTo>
                <a:lnTo>
                  <a:pt x="243977" y="87781"/>
                </a:lnTo>
                <a:close/>
                <a:moveTo>
                  <a:pt x="256161" y="87781"/>
                </a:moveTo>
                <a:lnTo>
                  <a:pt x="256161" y="93717"/>
                </a:lnTo>
                <a:lnTo>
                  <a:pt x="250225" y="93717"/>
                </a:lnTo>
                <a:lnTo>
                  <a:pt x="250225" y="87781"/>
                </a:lnTo>
                <a:close/>
                <a:moveTo>
                  <a:pt x="262409" y="87781"/>
                </a:moveTo>
                <a:lnTo>
                  <a:pt x="262409" y="93717"/>
                </a:lnTo>
                <a:lnTo>
                  <a:pt x="256474" y="93717"/>
                </a:lnTo>
                <a:lnTo>
                  <a:pt x="256474" y="87781"/>
                </a:lnTo>
                <a:close/>
                <a:moveTo>
                  <a:pt x="268656" y="87781"/>
                </a:moveTo>
                <a:lnTo>
                  <a:pt x="268656" y="93717"/>
                </a:lnTo>
                <a:lnTo>
                  <a:pt x="262721" y="93717"/>
                </a:lnTo>
                <a:lnTo>
                  <a:pt x="262721" y="87781"/>
                </a:lnTo>
                <a:close/>
                <a:moveTo>
                  <a:pt x="274904" y="87781"/>
                </a:moveTo>
                <a:lnTo>
                  <a:pt x="274904" y="93717"/>
                </a:lnTo>
                <a:lnTo>
                  <a:pt x="268968" y="93717"/>
                </a:lnTo>
                <a:lnTo>
                  <a:pt x="268968" y="87781"/>
                </a:lnTo>
                <a:close/>
                <a:moveTo>
                  <a:pt x="6251" y="94028"/>
                </a:moveTo>
                <a:lnTo>
                  <a:pt x="6251" y="99964"/>
                </a:lnTo>
                <a:lnTo>
                  <a:pt x="315" y="99964"/>
                </a:lnTo>
                <a:lnTo>
                  <a:pt x="315" y="94028"/>
                </a:lnTo>
                <a:close/>
                <a:moveTo>
                  <a:pt x="12498" y="94028"/>
                </a:moveTo>
                <a:lnTo>
                  <a:pt x="12498" y="99964"/>
                </a:lnTo>
                <a:lnTo>
                  <a:pt x="6562" y="99964"/>
                </a:lnTo>
                <a:lnTo>
                  <a:pt x="6562" y="94028"/>
                </a:lnTo>
                <a:close/>
                <a:moveTo>
                  <a:pt x="18745" y="94028"/>
                </a:moveTo>
                <a:lnTo>
                  <a:pt x="18745" y="99964"/>
                </a:lnTo>
                <a:lnTo>
                  <a:pt x="12810" y="99964"/>
                </a:lnTo>
                <a:lnTo>
                  <a:pt x="12810" y="94028"/>
                </a:lnTo>
                <a:close/>
                <a:moveTo>
                  <a:pt x="24992" y="94028"/>
                </a:moveTo>
                <a:lnTo>
                  <a:pt x="24992" y="99964"/>
                </a:lnTo>
                <a:lnTo>
                  <a:pt x="19058" y="99964"/>
                </a:lnTo>
                <a:lnTo>
                  <a:pt x="19058" y="94028"/>
                </a:lnTo>
                <a:close/>
                <a:moveTo>
                  <a:pt x="31242" y="94028"/>
                </a:moveTo>
                <a:lnTo>
                  <a:pt x="31242" y="99964"/>
                </a:lnTo>
                <a:lnTo>
                  <a:pt x="25305" y="99964"/>
                </a:lnTo>
                <a:lnTo>
                  <a:pt x="25305" y="94028"/>
                </a:lnTo>
                <a:close/>
                <a:moveTo>
                  <a:pt x="37489" y="94028"/>
                </a:moveTo>
                <a:lnTo>
                  <a:pt x="37489" y="99964"/>
                </a:lnTo>
                <a:lnTo>
                  <a:pt x="31553" y="99964"/>
                </a:lnTo>
                <a:lnTo>
                  <a:pt x="31553" y="94028"/>
                </a:lnTo>
                <a:close/>
                <a:moveTo>
                  <a:pt x="43737" y="94028"/>
                </a:moveTo>
                <a:lnTo>
                  <a:pt x="43737" y="99964"/>
                </a:lnTo>
                <a:lnTo>
                  <a:pt x="37802" y="99964"/>
                </a:lnTo>
                <a:lnTo>
                  <a:pt x="37802" y="94028"/>
                </a:lnTo>
                <a:close/>
                <a:moveTo>
                  <a:pt x="49985" y="94028"/>
                </a:moveTo>
                <a:lnTo>
                  <a:pt x="49985" y="99964"/>
                </a:lnTo>
                <a:lnTo>
                  <a:pt x="44049" y="99964"/>
                </a:lnTo>
                <a:lnTo>
                  <a:pt x="44049" y="94028"/>
                </a:lnTo>
                <a:close/>
                <a:moveTo>
                  <a:pt x="56232" y="94028"/>
                </a:moveTo>
                <a:lnTo>
                  <a:pt x="56232" y="99964"/>
                </a:lnTo>
                <a:lnTo>
                  <a:pt x="50296" y="99964"/>
                </a:lnTo>
                <a:lnTo>
                  <a:pt x="50296" y="94028"/>
                </a:lnTo>
                <a:close/>
                <a:moveTo>
                  <a:pt x="62480" y="94028"/>
                </a:moveTo>
                <a:lnTo>
                  <a:pt x="62480" y="99964"/>
                </a:lnTo>
                <a:lnTo>
                  <a:pt x="56545" y="99964"/>
                </a:lnTo>
                <a:lnTo>
                  <a:pt x="56545" y="94028"/>
                </a:lnTo>
                <a:close/>
                <a:moveTo>
                  <a:pt x="68727" y="94028"/>
                </a:moveTo>
                <a:lnTo>
                  <a:pt x="68727" y="99964"/>
                </a:lnTo>
                <a:lnTo>
                  <a:pt x="62792" y="99964"/>
                </a:lnTo>
                <a:lnTo>
                  <a:pt x="62792" y="94028"/>
                </a:lnTo>
                <a:close/>
                <a:moveTo>
                  <a:pt x="74975" y="94028"/>
                </a:moveTo>
                <a:lnTo>
                  <a:pt x="74975" y="99964"/>
                </a:lnTo>
                <a:lnTo>
                  <a:pt x="69039" y="99964"/>
                </a:lnTo>
                <a:lnTo>
                  <a:pt x="69039" y="94028"/>
                </a:lnTo>
                <a:close/>
                <a:moveTo>
                  <a:pt x="81223" y="94028"/>
                </a:moveTo>
                <a:lnTo>
                  <a:pt x="81223" y="99964"/>
                </a:lnTo>
                <a:lnTo>
                  <a:pt x="75286" y="99964"/>
                </a:lnTo>
                <a:lnTo>
                  <a:pt x="75286" y="94028"/>
                </a:lnTo>
                <a:close/>
                <a:moveTo>
                  <a:pt x="87470" y="94028"/>
                </a:moveTo>
                <a:lnTo>
                  <a:pt x="87470" y="99964"/>
                </a:lnTo>
                <a:lnTo>
                  <a:pt x="81535" y="99964"/>
                </a:lnTo>
                <a:lnTo>
                  <a:pt x="81535" y="94028"/>
                </a:lnTo>
                <a:close/>
                <a:moveTo>
                  <a:pt x="93718" y="94028"/>
                </a:moveTo>
                <a:lnTo>
                  <a:pt x="93718" y="99964"/>
                </a:lnTo>
                <a:lnTo>
                  <a:pt x="87784" y="99964"/>
                </a:lnTo>
                <a:lnTo>
                  <a:pt x="87784" y="94028"/>
                </a:lnTo>
                <a:close/>
                <a:moveTo>
                  <a:pt x="99967" y="94028"/>
                </a:moveTo>
                <a:lnTo>
                  <a:pt x="99967" y="99964"/>
                </a:lnTo>
                <a:lnTo>
                  <a:pt x="94031" y="99964"/>
                </a:lnTo>
                <a:lnTo>
                  <a:pt x="94031" y="94028"/>
                </a:lnTo>
                <a:close/>
                <a:moveTo>
                  <a:pt x="106214" y="94029"/>
                </a:moveTo>
                <a:lnTo>
                  <a:pt x="106214" y="99964"/>
                </a:lnTo>
                <a:lnTo>
                  <a:pt x="100278" y="99964"/>
                </a:lnTo>
                <a:lnTo>
                  <a:pt x="100278" y="94029"/>
                </a:lnTo>
                <a:close/>
                <a:moveTo>
                  <a:pt x="112461" y="94029"/>
                </a:moveTo>
                <a:lnTo>
                  <a:pt x="112461" y="99964"/>
                </a:lnTo>
                <a:lnTo>
                  <a:pt x="106527" y="99964"/>
                </a:lnTo>
                <a:lnTo>
                  <a:pt x="106527" y="94029"/>
                </a:lnTo>
                <a:close/>
                <a:moveTo>
                  <a:pt x="118710" y="94029"/>
                </a:moveTo>
                <a:lnTo>
                  <a:pt x="118710" y="99964"/>
                </a:lnTo>
                <a:lnTo>
                  <a:pt x="112774" y="99964"/>
                </a:lnTo>
                <a:lnTo>
                  <a:pt x="112774" y="94029"/>
                </a:lnTo>
                <a:close/>
                <a:moveTo>
                  <a:pt x="124957" y="94029"/>
                </a:moveTo>
                <a:lnTo>
                  <a:pt x="124957" y="99964"/>
                </a:lnTo>
                <a:lnTo>
                  <a:pt x="119021" y="99964"/>
                </a:lnTo>
                <a:lnTo>
                  <a:pt x="119021" y="94029"/>
                </a:lnTo>
                <a:close/>
                <a:moveTo>
                  <a:pt x="131204" y="94029"/>
                </a:moveTo>
                <a:lnTo>
                  <a:pt x="131204" y="99964"/>
                </a:lnTo>
                <a:lnTo>
                  <a:pt x="125270" y="99964"/>
                </a:lnTo>
                <a:lnTo>
                  <a:pt x="125270" y="94029"/>
                </a:lnTo>
                <a:close/>
                <a:moveTo>
                  <a:pt x="137451" y="94029"/>
                </a:moveTo>
                <a:lnTo>
                  <a:pt x="137451" y="99964"/>
                </a:lnTo>
                <a:lnTo>
                  <a:pt x="131517" y="99964"/>
                </a:lnTo>
                <a:lnTo>
                  <a:pt x="131517" y="94029"/>
                </a:lnTo>
                <a:close/>
                <a:moveTo>
                  <a:pt x="143702" y="94029"/>
                </a:moveTo>
                <a:lnTo>
                  <a:pt x="143702" y="99964"/>
                </a:lnTo>
                <a:lnTo>
                  <a:pt x="137766" y="99964"/>
                </a:lnTo>
                <a:lnTo>
                  <a:pt x="137766" y="94029"/>
                </a:lnTo>
                <a:close/>
                <a:moveTo>
                  <a:pt x="149949" y="94029"/>
                </a:moveTo>
                <a:lnTo>
                  <a:pt x="149949" y="99964"/>
                </a:lnTo>
                <a:lnTo>
                  <a:pt x="144015" y="99964"/>
                </a:lnTo>
                <a:lnTo>
                  <a:pt x="144015" y="94029"/>
                </a:lnTo>
                <a:close/>
                <a:moveTo>
                  <a:pt x="156196" y="94029"/>
                </a:moveTo>
                <a:lnTo>
                  <a:pt x="156196" y="99964"/>
                </a:lnTo>
                <a:lnTo>
                  <a:pt x="150262" y="99964"/>
                </a:lnTo>
                <a:lnTo>
                  <a:pt x="150262" y="94029"/>
                </a:lnTo>
                <a:close/>
                <a:moveTo>
                  <a:pt x="162445" y="94028"/>
                </a:moveTo>
                <a:lnTo>
                  <a:pt x="162445" y="99964"/>
                </a:lnTo>
                <a:lnTo>
                  <a:pt x="156509" y="99964"/>
                </a:lnTo>
                <a:lnTo>
                  <a:pt x="156509" y="94028"/>
                </a:lnTo>
                <a:close/>
                <a:moveTo>
                  <a:pt x="168692" y="94028"/>
                </a:moveTo>
                <a:lnTo>
                  <a:pt x="168692" y="99964"/>
                </a:lnTo>
                <a:lnTo>
                  <a:pt x="162756" y="99964"/>
                </a:lnTo>
                <a:lnTo>
                  <a:pt x="162756" y="94028"/>
                </a:lnTo>
                <a:close/>
                <a:moveTo>
                  <a:pt x="174939" y="94028"/>
                </a:moveTo>
                <a:lnTo>
                  <a:pt x="174939" y="99964"/>
                </a:lnTo>
                <a:lnTo>
                  <a:pt x="169005" y="99964"/>
                </a:lnTo>
                <a:lnTo>
                  <a:pt x="169005" y="94028"/>
                </a:lnTo>
                <a:close/>
                <a:moveTo>
                  <a:pt x="181186" y="94028"/>
                </a:moveTo>
                <a:lnTo>
                  <a:pt x="181186" y="99964"/>
                </a:lnTo>
                <a:lnTo>
                  <a:pt x="175252" y="99964"/>
                </a:lnTo>
                <a:lnTo>
                  <a:pt x="175252" y="94028"/>
                </a:lnTo>
                <a:close/>
                <a:moveTo>
                  <a:pt x="187435" y="94028"/>
                </a:moveTo>
                <a:lnTo>
                  <a:pt x="187435" y="99964"/>
                </a:lnTo>
                <a:lnTo>
                  <a:pt x="181499" y="99964"/>
                </a:lnTo>
                <a:lnTo>
                  <a:pt x="181499" y="94028"/>
                </a:lnTo>
                <a:close/>
                <a:moveTo>
                  <a:pt x="193684" y="94028"/>
                </a:moveTo>
                <a:lnTo>
                  <a:pt x="193684" y="99964"/>
                </a:lnTo>
                <a:lnTo>
                  <a:pt x="187749" y="99964"/>
                </a:lnTo>
                <a:lnTo>
                  <a:pt x="187749" y="94028"/>
                </a:lnTo>
                <a:close/>
                <a:moveTo>
                  <a:pt x="199931" y="94028"/>
                </a:moveTo>
                <a:lnTo>
                  <a:pt x="199931" y="99964"/>
                </a:lnTo>
                <a:lnTo>
                  <a:pt x="193996" y="99964"/>
                </a:lnTo>
                <a:lnTo>
                  <a:pt x="193996" y="94028"/>
                </a:lnTo>
                <a:close/>
                <a:moveTo>
                  <a:pt x="206180" y="94028"/>
                </a:moveTo>
                <a:lnTo>
                  <a:pt x="206180" y="99964"/>
                </a:lnTo>
                <a:lnTo>
                  <a:pt x="200244" y="99964"/>
                </a:lnTo>
                <a:lnTo>
                  <a:pt x="200244" y="94028"/>
                </a:lnTo>
                <a:close/>
                <a:moveTo>
                  <a:pt x="212427" y="94028"/>
                </a:moveTo>
                <a:lnTo>
                  <a:pt x="212427" y="99964"/>
                </a:lnTo>
                <a:lnTo>
                  <a:pt x="206491" y="99964"/>
                </a:lnTo>
                <a:lnTo>
                  <a:pt x="206491" y="94028"/>
                </a:lnTo>
                <a:close/>
                <a:moveTo>
                  <a:pt x="218674" y="94028"/>
                </a:moveTo>
                <a:lnTo>
                  <a:pt x="218674" y="99964"/>
                </a:lnTo>
                <a:lnTo>
                  <a:pt x="212739" y="99964"/>
                </a:lnTo>
                <a:lnTo>
                  <a:pt x="212739" y="94028"/>
                </a:lnTo>
                <a:close/>
                <a:moveTo>
                  <a:pt x="224921" y="94029"/>
                </a:moveTo>
                <a:lnTo>
                  <a:pt x="224921" y="99964"/>
                </a:lnTo>
                <a:lnTo>
                  <a:pt x="218987" y="99964"/>
                </a:lnTo>
                <a:lnTo>
                  <a:pt x="218987" y="94029"/>
                </a:lnTo>
                <a:close/>
                <a:moveTo>
                  <a:pt x="231170" y="94029"/>
                </a:moveTo>
                <a:lnTo>
                  <a:pt x="231170" y="99964"/>
                </a:lnTo>
                <a:lnTo>
                  <a:pt x="225234" y="99964"/>
                </a:lnTo>
                <a:lnTo>
                  <a:pt x="225234" y="94029"/>
                </a:lnTo>
                <a:close/>
                <a:moveTo>
                  <a:pt x="237417" y="94029"/>
                </a:moveTo>
                <a:lnTo>
                  <a:pt x="237417" y="99964"/>
                </a:lnTo>
                <a:lnTo>
                  <a:pt x="231481" y="99964"/>
                </a:lnTo>
                <a:lnTo>
                  <a:pt x="231481" y="94029"/>
                </a:lnTo>
                <a:close/>
                <a:moveTo>
                  <a:pt x="243664" y="94029"/>
                </a:moveTo>
                <a:lnTo>
                  <a:pt x="243664" y="99964"/>
                </a:lnTo>
                <a:lnTo>
                  <a:pt x="237729" y="99964"/>
                </a:lnTo>
                <a:lnTo>
                  <a:pt x="237729" y="94029"/>
                </a:lnTo>
                <a:close/>
                <a:moveTo>
                  <a:pt x="249911" y="94029"/>
                </a:moveTo>
                <a:lnTo>
                  <a:pt x="249911" y="99964"/>
                </a:lnTo>
                <a:lnTo>
                  <a:pt x="243977" y="99964"/>
                </a:lnTo>
                <a:lnTo>
                  <a:pt x="243977" y="94029"/>
                </a:lnTo>
                <a:close/>
                <a:moveTo>
                  <a:pt x="256161" y="94029"/>
                </a:moveTo>
                <a:lnTo>
                  <a:pt x="256161" y="99964"/>
                </a:lnTo>
                <a:lnTo>
                  <a:pt x="250225" y="99964"/>
                </a:lnTo>
                <a:lnTo>
                  <a:pt x="250225" y="94029"/>
                </a:lnTo>
                <a:close/>
                <a:moveTo>
                  <a:pt x="262409" y="94029"/>
                </a:moveTo>
                <a:lnTo>
                  <a:pt x="262409" y="99964"/>
                </a:lnTo>
                <a:lnTo>
                  <a:pt x="256474" y="99964"/>
                </a:lnTo>
                <a:lnTo>
                  <a:pt x="256474" y="94029"/>
                </a:lnTo>
                <a:close/>
                <a:moveTo>
                  <a:pt x="268656" y="94029"/>
                </a:moveTo>
                <a:lnTo>
                  <a:pt x="268656" y="99964"/>
                </a:lnTo>
                <a:lnTo>
                  <a:pt x="262721" y="99964"/>
                </a:lnTo>
                <a:lnTo>
                  <a:pt x="262721" y="94029"/>
                </a:lnTo>
                <a:close/>
                <a:moveTo>
                  <a:pt x="274904" y="94029"/>
                </a:moveTo>
                <a:lnTo>
                  <a:pt x="274904" y="99964"/>
                </a:lnTo>
                <a:lnTo>
                  <a:pt x="268968" y="99964"/>
                </a:lnTo>
                <a:lnTo>
                  <a:pt x="268968" y="94029"/>
                </a:lnTo>
                <a:close/>
                <a:moveTo>
                  <a:pt x="6251" y="100276"/>
                </a:moveTo>
                <a:lnTo>
                  <a:pt x="6251" y="106211"/>
                </a:lnTo>
                <a:lnTo>
                  <a:pt x="315" y="106211"/>
                </a:lnTo>
                <a:lnTo>
                  <a:pt x="315" y="100276"/>
                </a:lnTo>
                <a:close/>
                <a:moveTo>
                  <a:pt x="12498" y="100276"/>
                </a:moveTo>
                <a:lnTo>
                  <a:pt x="12498" y="106211"/>
                </a:lnTo>
                <a:lnTo>
                  <a:pt x="6562" y="106211"/>
                </a:lnTo>
                <a:lnTo>
                  <a:pt x="6562" y="100276"/>
                </a:lnTo>
                <a:close/>
                <a:moveTo>
                  <a:pt x="18745" y="100276"/>
                </a:moveTo>
                <a:lnTo>
                  <a:pt x="18745" y="106211"/>
                </a:lnTo>
                <a:lnTo>
                  <a:pt x="12810" y="106211"/>
                </a:lnTo>
                <a:lnTo>
                  <a:pt x="12810" y="100276"/>
                </a:lnTo>
                <a:close/>
                <a:moveTo>
                  <a:pt x="24992" y="100276"/>
                </a:moveTo>
                <a:lnTo>
                  <a:pt x="24992" y="106211"/>
                </a:lnTo>
                <a:lnTo>
                  <a:pt x="19058" y="106211"/>
                </a:lnTo>
                <a:lnTo>
                  <a:pt x="19058" y="100276"/>
                </a:lnTo>
                <a:close/>
                <a:moveTo>
                  <a:pt x="31242" y="100276"/>
                </a:moveTo>
                <a:lnTo>
                  <a:pt x="31242" y="106211"/>
                </a:lnTo>
                <a:lnTo>
                  <a:pt x="25305" y="106211"/>
                </a:lnTo>
                <a:lnTo>
                  <a:pt x="25305" y="100276"/>
                </a:lnTo>
                <a:close/>
                <a:moveTo>
                  <a:pt x="37489" y="100276"/>
                </a:moveTo>
                <a:lnTo>
                  <a:pt x="37489" y="106211"/>
                </a:lnTo>
                <a:lnTo>
                  <a:pt x="31553" y="106211"/>
                </a:lnTo>
                <a:lnTo>
                  <a:pt x="31553" y="100276"/>
                </a:lnTo>
                <a:close/>
                <a:moveTo>
                  <a:pt x="43737" y="100276"/>
                </a:moveTo>
                <a:lnTo>
                  <a:pt x="43737" y="106211"/>
                </a:lnTo>
                <a:lnTo>
                  <a:pt x="37802" y="106211"/>
                </a:lnTo>
                <a:lnTo>
                  <a:pt x="37802" y="100276"/>
                </a:lnTo>
                <a:close/>
                <a:moveTo>
                  <a:pt x="49985" y="100276"/>
                </a:moveTo>
                <a:lnTo>
                  <a:pt x="49985" y="106211"/>
                </a:lnTo>
                <a:lnTo>
                  <a:pt x="44049" y="106211"/>
                </a:lnTo>
                <a:lnTo>
                  <a:pt x="44049" y="100276"/>
                </a:lnTo>
                <a:close/>
                <a:moveTo>
                  <a:pt x="56232" y="100276"/>
                </a:moveTo>
                <a:lnTo>
                  <a:pt x="56232" y="106211"/>
                </a:lnTo>
                <a:lnTo>
                  <a:pt x="50296" y="106211"/>
                </a:lnTo>
                <a:lnTo>
                  <a:pt x="50296" y="100276"/>
                </a:lnTo>
                <a:close/>
                <a:moveTo>
                  <a:pt x="62480" y="100276"/>
                </a:moveTo>
                <a:lnTo>
                  <a:pt x="62480" y="106211"/>
                </a:lnTo>
                <a:lnTo>
                  <a:pt x="56545" y="106211"/>
                </a:lnTo>
                <a:lnTo>
                  <a:pt x="56545" y="100276"/>
                </a:lnTo>
                <a:close/>
                <a:moveTo>
                  <a:pt x="68727" y="100276"/>
                </a:moveTo>
                <a:lnTo>
                  <a:pt x="68727" y="106211"/>
                </a:lnTo>
                <a:lnTo>
                  <a:pt x="62792" y="106211"/>
                </a:lnTo>
                <a:lnTo>
                  <a:pt x="62792" y="100276"/>
                </a:lnTo>
                <a:close/>
                <a:moveTo>
                  <a:pt x="74975" y="100276"/>
                </a:moveTo>
                <a:lnTo>
                  <a:pt x="74975" y="106211"/>
                </a:lnTo>
                <a:lnTo>
                  <a:pt x="69039" y="106211"/>
                </a:lnTo>
                <a:lnTo>
                  <a:pt x="69039" y="100276"/>
                </a:lnTo>
                <a:close/>
                <a:moveTo>
                  <a:pt x="81223" y="100276"/>
                </a:moveTo>
                <a:lnTo>
                  <a:pt x="81223" y="106211"/>
                </a:lnTo>
                <a:lnTo>
                  <a:pt x="75286" y="106211"/>
                </a:lnTo>
                <a:lnTo>
                  <a:pt x="75286" y="100276"/>
                </a:lnTo>
                <a:close/>
                <a:moveTo>
                  <a:pt x="87470" y="100276"/>
                </a:moveTo>
                <a:lnTo>
                  <a:pt x="87470" y="106211"/>
                </a:lnTo>
                <a:lnTo>
                  <a:pt x="81535" y="106211"/>
                </a:lnTo>
                <a:lnTo>
                  <a:pt x="81535" y="100276"/>
                </a:lnTo>
                <a:close/>
                <a:moveTo>
                  <a:pt x="93718" y="100276"/>
                </a:moveTo>
                <a:lnTo>
                  <a:pt x="93718" y="106211"/>
                </a:lnTo>
                <a:lnTo>
                  <a:pt x="87784" y="106211"/>
                </a:lnTo>
                <a:lnTo>
                  <a:pt x="87784" y="100276"/>
                </a:lnTo>
                <a:close/>
                <a:moveTo>
                  <a:pt x="99967" y="100276"/>
                </a:moveTo>
                <a:lnTo>
                  <a:pt x="99967" y="106211"/>
                </a:lnTo>
                <a:lnTo>
                  <a:pt x="94031" y="106211"/>
                </a:lnTo>
                <a:lnTo>
                  <a:pt x="94031" y="100276"/>
                </a:lnTo>
                <a:close/>
                <a:moveTo>
                  <a:pt x="106214" y="100276"/>
                </a:moveTo>
                <a:lnTo>
                  <a:pt x="106214" y="106211"/>
                </a:lnTo>
                <a:lnTo>
                  <a:pt x="100278" y="106211"/>
                </a:lnTo>
                <a:lnTo>
                  <a:pt x="100278" y="100276"/>
                </a:lnTo>
                <a:close/>
                <a:moveTo>
                  <a:pt x="112461" y="100276"/>
                </a:moveTo>
                <a:lnTo>
                  <a:pt x="112461" y="106211"/>
                </a:lnTo>
                <a:lnTo>
                  <a:pt x="106527" y="106211"/>
                </a:lnTo>
                <a:lnTo>
                  <a:pt x="106527" y="100276"/>
                </a:lnTo>
                <a:close/>
                <a:moveTo>
                  <a:pt x="118710" y="100276"/>
                </a:moveTo>
                <a:lnTo>
                  <a:pt x="118710" y="106211"/>
                </a:lnTo>
                <a:lnTo>
                  <a:pt x="112774" y="106211"/>
                </a:lnTo>
                <a:lnTo>
                  <a:pt x="112774" y="100276"/>
                </a:lnTo>
                <a:close/>
                <a:moveTo>
                  <a:pt x="124957" y="100276"/>
                </a:moveTo>
                <a:lnTo>
                  <a:pt x="124957" y="106211"/>
                </a:lnTo>
                <a:lnTo>
                  <a:pt x="119021" y="106211"/>
                </a:lnTo>
                <a:lnTo>
                  <a:pt x="119021" y="100276"/>
                </a:lnTo>
                <a:close/>
                <a:moveTo>
                  <a:pt x="131204" y="100276"/>
                </a:moveTo>
                <a:lnTo>
                  <a:pt x="131204" y="106211"/>
                </a:lnTo>
                <a:lnTo>
                  <a:pt x="125270" y="106211"/>
                </a:lnTo>
                <a:lnTo>
                  <a:pt x="125270" y="100276"/>
                </a:lnTo>
                <a:close/>
                <a:moveTo>
                  <a:pt x="137451" y="100276"/>
                </a:moveTo>
                <a:lnTo>
                  <a:pt x="137451" y="106211"/>
                </a:lnTo>
                <a:lnTo>
                  <a:pt x="131517" y="106211"/>
                </a:lnTo>
                <a:lnTo>
                  <a:pt x="131517" y="100276"/>
                </a:lnTo>
                <a:close/>
                <a:moveTo>
                  <a:pt x="143702" y="100276"/>
                </a:moveTo>
                <a:lnTo>
                  <a:pt x="143702" y="106211"/>
                </a:lnTo>
                <a:lnTo>
                  <a:pt x="137766" y="106211"/>
                </a:lnTo>
                <a:lnTo>
                  <a:pt x="137766" y="100276"/>
                </a:lnTo>
                <a:close/>
                <a:moveTo>
                  <a:pt x="149949" y="100276"/>
                </a:moveTo>
                <a:lnTo>
                  <a:pt x="149949" y="106211"/>
                </a:lnTo>
                <a:lnTo>
                  <a:pt x="144015" y="106211"/>
                </a:lnTo>
                <a:lnTo>
                  <a:pt x="144015" y="100276"/>
                </a:lnTo>
                <a:close/>
                <a:moveTo>
                  <a:pt x="156196" y="100276"/>
                </a:moveTo>
                <a:lnTo>
                  <a:pt x="156196" y="106211"/>
                </a:lnTo>
                <a:lnTo>
                  <a:pt x="150262" y="106211"/>
                </a:lnTo>
                <a:lnTo>
                  <a:pt x="150262" y="100276"/>
                </a:lnTo>
                <a:close/>
                <a:moveTo>
                  <a:pt x="162445" y="100276"/>
                </a:moveTo>
                <a:lnTo>
                  <a:pt x="162445" y="106211"/>
                </a:lnTo>
                <a:lnTo>
                  <a:pt x="156509" y="106211"/>
                </a:lnTo>
                <a:lnTo>
                  <a:pt x="156509" y="100276"/>
                </a:lnTo>
                <a:close/>
                <a:moveTo>
                  <a:pt x="168692" y="100276"/>
                </a:moveTo>
                <a:lnTo>
                  <a:pt x="168692" y="106211"/>
                </a:lnTo>
                <a:lnTo>
                  <a:pt x="162756" y="106211"/>
                </a:lnTo>
                <a:lnTo>
                  <a:pt x="162756" y="100276"/>
                </a:lnTo>
                <a:close/>
                <a:moveTo>
                  <a:pt x="174939" y="100276"/>
                </a:moveTo>
                <a:lnTo>
                  <a:pt x="174939" y="106211"/>
                </a:lnTo>
                <a:lnTo>
                  <a:pt x="169005" y="106211"/>
                </a:lnTo>
                <a:lnTo>
                  <a:pt x="169005" y="100276"/>
                </a:lnTo>
                <a:close/>
                <a:moveTo>
                  <a:pt x="181186" y="100276"/>
                </a:moveTo>
                <a:lnTo>
                  <a:pt x="181186" y="106211"/>
                </a:lnTo>
                <a:lnTo>
                  <a:pt x="175252" y="106211"/>
                </a:lnTo>
                <a:lnTo>
                  <a:pt x="175252" y="100276"/>
                </a:lnTo>
                <a:close/>
                <a:moveTo>
                  <a:pt x="187435" y="100276"/>
                </a:moveTo>
                <a:lnTo>
                  <a:pt x="187435" y="106211"/>
                </a:lnTo>
                <a:lnTo>
                  <a:pt x="181499" y="106211"/>
                </a:lnTo>
                <a:lnTo>
                  <a:pt x="181499" y="100276"/>
                </a:lnTo>
                <a:close/>
                <a:moveTo>
                  <a:pt x="193684" y="100276"/>
                </a:moveTo>
                <a:lnTo>
                  <a:pt x="193684" y="106211"/>
                </a:lnTo>
                <a:lnTo>
                  <a:pt x="187749" y="106211"/>
                </a:lnTo>
                <a:lnTo>
                  <a:pt x="187749" y="100276"/>
                </a:lnTo>
                <a:close/>
                <a:moveTo>
                  <a:pt x="199931" y="100276"/>
                </a:moveTo>
                <a:lnTo>
                  <a:pt x="199931" y="106211"/>
                </a:lnTo>
                <a:lnTo>
                  <a:pt x="193996" y="106211"/>
                </a:lnTo>
                <a:lnTo>
                  <a:pt x="193996" y="100276"/>
                </a:lnTo>
                <a:close/>
                <a:moveTo>
                  <a:pt x="206180" y="100276"/>
                </a:moveTo>
                <a:lnTo>
                  <a:pt x="206180" y="106211"/>
                </a:lnTo>
                <a:lnTo>
                  <a:pt x="200244" y="106211"/>
                </a:lnTo>
                <a:lnTo>
                  <a:pt x="200244" y="100276"/>
                </a:lnTo>
                <a:close/>
                <a:moveTo>
                  <a:pt x="212427" y="100276"/>
                </a:moveTo>
                <a:lnTo>
                  <a:pt x="212427" y="106211"/>
                </a:lnTo>
                <a:lnTo>
                  <a:pt x="206491" y="106211"/>
                </a:lnTo>
                <a:lnTo>
                  <a:pt x="206491" y="100276"/>
                </a:lnTo>
                <a:close/>
                <a:moveTo>
                  <a:pt x="218674" y="100276"/>
                </a:moveTo>
                <a:lnTo>
                  <a:pt x="218674" y="106211"/>
                </a:lnTo>
                <a:lnTo>
                  <a:pt x="212739" y="106211"/>
                </a:lnTo>
                <a:lnTo>
                  <a:pt x="212739" y="100276"/>
                </a:lnTo>
                <a:close/>
                <a:moveTo>
                  <a:pt x="224921" y="100276"/>
                </a:moveTo>
                <a:lnTo>
                  <a:pt x="224921" y="106211"/>
                </a:lnTo>
                <a:lnTo>
                  <a:pt x="218987" y="106211"/>
                </a:lnTo>
                <a:lnTo>
                  <a:pt x="218987" y="100276"/>
                </a:lnTo>
                <a:close/>
                <a:moveTo>
                  <a:pt x="231170" y="100276"/>
                </a:moveTo>
                <a:lnTo>
                  <a:pt x="231170" y="106211"/>
                </a:lnTo>
                <a:lnTo>
                  <a:pt x="225234" y="106211"/>
                </a:lnTo>
                <a:lnTo>
                  <a:pt x="225234" y="100276"/>
                </a:lnTo>
                <a:close/>
                <a:moveTo>
                  <a:pt x="237417" y="100276"/>
                </a:moveTo>
                <a:lnTo>
                  <a:pt x="237417" y="106211"/>
                </a:lnTo>
                <a:lnTo>
                  <a:pt x="231481" y="106211"/>
                </a:lnTo>
                <a:lnTo>
                  <a:pt x="231481" y="100276"/>
                </a:lnTo>
                <a:close/>
                <a:moveTo>
                  <a:pt x="243664" y="100276"/>
                </a:moveTo>
                <a:lnTo>
                  <a:pt x="243664" y="106211"/>
                </a:lnTo>
                <a:lnTo>
                  <a:pt x="237729" y="106211"/>
                </a:lnTo>
                <a:lnTo>
                  <a:pt x="237729" y="100276"/>
                </a:lnTo>
                <a:close/>
                <a:moveTo>
                  <a:pt x="249911" y="100276"/>
                </a:moveTo>
                <a:lnTo>
                  <a:pt x="249911" y="106211"/>
                </a:lnTo>
                <a:lnTo>
                  <a:pt x="243977" y="106211"/>
                </a:lnTo>
                <a:lnTo>
                  <a:pt x="243977" y="100276"/>
                </a:lnTo>
                <a:close/>
                <a:moveTo>
                  <a:pt x="256161" y="100276"/>
                </a:moveTo>
                <a:lnTo>
                  <a:pt x="256161" y="106211"/>
                </a:lnTo>
                <a:lnTo>
                  <a:pt x="250225" y="106211"/>
                </a:lnTo>
                <a:lnTo>
                  <a:pt x="250225" y="100276"/>
                </a:lnTo>
                <a:close/>
                <a:moveTo>
                  <a:pt x="262409" y="100276"/>
                </a:moveTo>
                <a:lnTo>
                  <a:pt x="262409" y="106211"/>
                </a:lnTo>
                <a:lnTo>
                  <a:pt x="256474" y="106211"/>
                </a:lnTo>
                <a:lnTo>
                  <a:pt x="256474" y="100276"/>
                </a:lnTo>
                <a:close/>
                <a:moveTo>
                  <a:pt x="268656" y="100276"/>
                </a:moveTo>
                <a:lnTo>
                  <a:pt x="268656" y="106211"/>
                </a:lnTo>
                <a:lnTo>
                  <a:pt x="262721" y="106211"/>
                </a:lnTo>
                <a:lnTo>
                  <a:pt x="262721" y="100276"/>
                </a:lnTo>
                <a:close/>
                <a:moveTo>
                  <a:pt x="274904" y="100276"/>
                </a:moveTo>
                <a:lnTo>
                  <a:pt x="274904" y="106211"/>
                </a:lnTo>
                <a:lnTo>
                  <a:pt x="268968" y="106211"/>
                </a:lnTo>
                <a:lnTo>
                  <a:pt x="268968" y="100276"/>
                </a:lnTo>
                <a:close/>
                <a:moveTo>
                  <a:pt x="6251" y="106523"/>
                </a:moveTo>
                <a:lnTo>
                  <a:pt x="6251" y="112460"/>
                </a:lnTo>
                <a:lnTo>
                  <a:pt x="315" y="112460"/>
                </a:lnTo>
                <a:lnTo>
                  <a:pt x="315" y="106523"/>
                </a:lnTo>
                <a:close/>
                <a:moveTo>
                  <a:pt x="12498" y="106523"/>
                </a:moveTo>
                <a:lnTo>
                  <a:pt x="12498" y="112460"/>
                </a:lnTo>
                <a:lnTo>
                  <a:pt x="6562" y="112460"/>
                </a:lnTo>
                <a:lnTo>
                  <a:pt x="6562" y="106523"/>
                </a:lnTo>
                <a:close/>
                <a:moveTo>
                  <a:pt x="18745" y="106523"/>
                </a:moveTo>
                <a:lnTo>
                  <a:pt x="18745" y="112460"/>
                </a:lnTo>
                <a:lnTo>
                  <a:pt x="12810" y="112460"/>
                </a:lnTo>
                <a:lnTo>
                  <a:pt x="12810" y="106523"/>
                </a:lnTo>
                <a:close/>
                <a:moveTo>
                  <a:pt x="24992" y="106523"/>
                </a:moveTo>
                <a:lnTo>
                  <a:pt x="24992" y="112460"/>
                </a:lnTo>
                <a:lnTo>
                  <a:pt x="19058" y="112460"/>
                </a:lnTo>
                <a:lnTo>
                  <a:pt x="19058" y="106523"/>
                </a:lnTo>
                <a:close/>
                <a:moveTo>
                  <a:pt x="31242" y="106523"/>
                </a:moveTo>
                <a:lnTo>
                  <a:pt x="31242" y="112460"/>
                </a:lnTo>
                <a:lnTo>
                  <a:pt x="25305" y="112460"/>
                </a:lnTo>
                <a:lnTo>
                  <a:pt x="25305" y="106523"/>
                </a:lnTo>
                <a:close/>
                <a:moveTo>
                  <a:pt x="37489" y="106523"/>
                </a:moveTo>
                <a:lnTo>
                  <a:pt x="37489" y="112460"/>
                </a:lnTo>
                <a:lnTo>
                  <a:pt x="31553" y="112460"/>
                </a:lnTo>
                <a:lnTo>
                  <a:pt x="31553" y="106523"/>
                </a:lnTo>
                <a:close/>
                <a:moveTo>
                  <a:pt x="43737" y="106523"/>
                </a:moveTo>
                <a:lnTo>
                  <a:pt x="43737" y="112460"/>
                </a:lnTo>
                <a:lnTo>
                  <a:pt x="37802" y="112460"/>
                </a:lnTo>
                <a:lnTo>
                  <a:pt x="37802" y="106523"/>
                </a:lnTo>
                <a:close/>
                <a:moveTo>
                  <a:pt x="49985" y="106523"/>
                </a:moveTo>
                <a:lnTo>
                  <a:pt x="49985" y="112460"/>
                </a:lnTo>
                <a:lnTo>
                  <a:pt x="44049" y="112460"/>
                </a:lnTo>
                <a:lnTo>
                  <a:pt x="44049" y="106523"/>
                </a:lnTo>
                <a:close/>
                <a:moveTo>
                  <a:pt x="56232" y="106523"/>
                </a:moveTo>
                <a:lnTo>
                  <a:pt x="56232" y="112460"/>
                </a:lnTo>
                <a:lnTo>
                  <a:pt x="50296" y="112460"/>
                </a:lnTo>
                <a:lnTo>
                  <a:pt x="50296" y="106523"/>
                </a:lnTo>
                <a:close/>
                <a:moveTo>
                  <a:pt x="62480" y="106523"/>
                </a:moveTo>
                <a:lnTo>
                  <a:pt x="62480" y="112460"/>
                </a:lnTo>
                <a:lnTo>
                  <a:pt x="56545" y="112460"/>
                </a:lnTo>
                <a:lnTo>
                  <a:pt x="56545" y="106523"/>
                </a:lnTo>
                <a:close/>
                <a:moveTo>
                  <a:pt x="68727" y="106523"/>
                </a:moveTo>
                <a:lnTo>
                  <a:pt x="68727" y="112460"/>
                </a:lnTo>
                <a:lnTo>
                  <a:pt x="62792" y="112460"/>
                </a:lnTo>
                <a:lnTo>
                  <a:pt x="62792" y="106523"/>
                </a:lnTo>
                <a:close/>
                <a:moveTo>
                  <a:pt x="74975" y="106523"/>
                </a:moveTo>
                <a:lnTo>
                  <a:pt x="74975" y="112460"/>
                </a:lnTo>
                <a:lnTo>
                  <a:pt x="69039" y="112460"/>
                </a:lnTo>
                <a:lnTo>
                  <a:pt x="69039" y="106523"/>
                </a:lnTo>
                <a:close/>
                <a:moveTo>
                  <a:pt x="81223" y="106523"/>
                </a:moveTo>
                <a:lnTo>
                  <a:pt x="81223" y="112460"/>
                </a:lnTo>
                <a:lnTo>
                  <a:pt x="75286" y="112460"/>
                </a:lnTo>
                <a:lnTo>
                  <a:pt x="75286" y="106523"/>
                </a:lnTo>
                <a:close/>
                <a:moveTo>
                  <a:pt x="87470" y="106523"/>
                </a:moveTo>
                <a:lnTo>
                  <a:pt x="87470" y="112460"/>
                </a:lnTo>
                <a:lnTo>
                  <a:pt x="81535" y="112460"/>
                </a:lnTo>
                <a:lnTo>
                  <a:pt x="81535" y="106523"/>
                </a:lnTo>
                <a:close/>
                <a:moveTo>
                  <a:pt x="93718" y="106523"/>
                </a:moveTo>
                <a:lnTo>
                  <a:pt x="93718" y="112460"/>
                </a:lnTo>
                <a:lnTo>
                  <a:pt x="87784" y="112460"/>
                </a:lnTo>
                <a:lnTo>
                  <a:pt x="87784" y="106523"/>
                </a:lnTo>
                <a:close/>
                <a:moveTo>
                  <a:pt x="99967" y="106523"/>
                </a:moveTo>
                <a:lnTo>
                  <a:pt x="99967" y="112460"/>
                </a:lnTo>
                <a:lnTo>
                  <a:pt x="94031" y="112460"/>
                </a:lnTo>
                <a:lnTo>
                  <a:pt x="94031" y="106523"/>
                </a:lnTo>
                <a:close/>
                <a:moveTo>
                  <a:pt x="106214" y="106523"/>
                </a:moveTo>
                <a:lnTo>
                  <a:pt x="106214" y="112460"/>
                </a:lnTo>
                <a:lnTo>
                  <a:pt x="100278" y="112460"/>
                </a:lnTo>
                <a:lnTo>
                  <a:pt x="100278" y="106523"/>
                </a:lnTo>
                <a:close/>
                <a:moveTo>
                  <a:pt x="112461" y="106523"/>
                </a:moveTo>
                <a:lnTo>
                  <a:pt x="112461" y="112460"/>
                </a:lnTo>
                <a:lnTo>
                  <a:pt x="106527" y="112460"/>
                </a:lnTo>
                <a:lnTo>
                  <a:pt x="106527" y="106523"/>
                </a:lnTo>
                <a:close/>
                <a:moveTo>
                  <a:pt x="118710" y="106523"/>
                </a:moveTo>
                <a:lnTo>
                  <a:pt x="118710" y="112460"/>
                </a:lnTo>
                <a:lnTo>
                  <a:pt x="112774" y="112460"/>
                </a:lnTo>
                <a:lnTo>
                  <a:pt x="112774" y="106523"/>
                </a:lnTo>
                <a:close/>
                <a:moveTo>
                  <a:pt x="124957" y="106523"/>
                </a:moveTo>
                <a:lnTo>
                  <a:pt x="124957" y="112460"/>
                </a:lnTo>
                <a:lnTo>
                  <a:pt x="119021" y="112460"/>
                </a:lnTo>
                <a:lnTo>
                  <a:pt x="119021" y="106523"/>
                </a:lnTo>
                <a:close/>
                <a:moveTo>
                  <a:pt x="131204" y="106523"/>
                </a:moveTo>
                <a:lnTo>
                  <a:pt x="131204" y="112460"/>
                </a:lnTo>
                <a:lnTo>
                  <a:pt x="125270" y="112460"/>
                </a:lnTo>
                <a:lnTo>
                  <a:pt x="125270" y="106523"/>
                </a:lnTo>
                <a:close/>
                <a:moveTo>
                  <a:pt x="137451" y="106523"/>
                </a:moveTo>
                <a:lnTo>
                  <a:pt x="137451" y="112460"/>
                </a:lnTo>
                <a:lnTo>
                  <a:pt x="131517" y="112460"/>
                </a:lnTo>
                <a:lnTo>
                  <a:pt x="131517" y="106523"/>
                </a:lnTo>
                <a:close/>
                <a:moveTo>
                  <a:pt x="143702" y="106523"/>
                </a:moveTo>
                <a:lnTo>
                  <a:pt x="143702" y="112460"/>
                </a:lnTo>
                <a:lnTo>
                  <a:pt x="137766" y="112460"/>
                </a:lnTo>
                <a:lnTo>
                  <a:pt x="137766" y="106523"/>
                </a:lnTo>
                <a:close/>
                <a:moveTo>
                  <a:pt x="149949" y="106523"/>
                </a:moveTo>
                <a:lnTo>
                  <a:pt x="149949" y="112460"/>
                </a:lnTo>
                <a:lnTo>
                  <a:pt x="144015" y="112460"/>
                </a:lnTo>
                <a:lnTo>
                  <a:pt x="144015" y="106523"/>
                </a:lnTo>
                <a:close/>
                <a:moveTo>
                  <a:pt x="156196" y="106523"/>
                </a:moveTo>
                <a:lnTo>
                  <a:pt x="156196" y="112460"/>
                </a:lnTo>
                <a:lnTo>
                  <a:pt x="150262" y="112460"/>
                </a:lnTo>
                <a:lnTo>
                  <a:pt x="150262" y="106523"/>
                </a:lnTo>
                <a:close/>
                <a:moveTo>
                  <a:pt x="162445" y="106523"/>
                </a:moveTo>
                <a:lnTo>
                  <a:pt x="162445" y="112460"/>
                </a:lnTo>
                <a:lnTo>
                  <a:pt x="156509" y="112460"/>
                </a:lnTo>
                <a:lnTo>
                  <a:pt x="156509" y="106523"/>
                </a:lnTo>
                <a:close/>
                <a:moveTo>
                  <a:pt x="168692" y="106523"/>
                </a:moveTo>
                <a:lnTo>
                  <a:pt x="168692" y="112460"/>
                </a:lnTo>
                <a:lnTo>
                  <a:pt x="162756" y="112460"/>
                </a:lnTo>
                <a:lnTo>
                  <a:pt x="162756" y="106523"/>
                </a:lnTo>
                <a:close/>
                <a:moveTo>
                  <a:pt x="174939" y="106523"/>
                </a:moveTo>
                <a:lnTo>
                  <a:pt x="174939" y="112460"/>
                </a:lnTo>
                <a:lnTo>
                  <a:pt x="169005" y="112460"/>
                </a:lnTo>
                <a:lnTo>
                  <a:pt x="169005" y="106523"/>
                </a:lnTo>
                <a:close/>
                <a:moveTo>
                  <a:pt x="181186" y="106523"/>
                </a:moveTo>
                <a:lnTo>
                  <a:pt x="181186" y="112460"/>
                </a:lnTo>
                <a:lnTo>
                  <a:pt x="175252" y="112460"/>
                </a:lnTo>
                <a:lnTo>
                  <a:pt x="175252" y="106523"/>
                </a:lnTo>
                <a:close/>
                <a:moveTo>
                  <a:pt x="187435" y="106523"/>
                </a:moveTo>
                <a:lnTo>
                  <a:pt x="187435" y="112460"/>
                </a:lnTo>
                <a:lnTo>
                  <a:pt x="181499" y="112460"/>
                </a:lnTo>
                <a:lnTo>
                  <a:pt x="181499" y="106523"/>
                </a:lnTo>
                <a:close/>
                <a:moveTo>
                  <a:pt x="193684" y="106523"/>
                </a:moveTo>
                <a:lnTo>
                  <a:pt x="193684" y="112460"/>
                </a:lnTo>
                <a:lnTo>
                  <a:pt x="187749" y="112460"/>
                </a:lnTo>
                <a:lnTo>
                  <a:pt x="187749" y="106523"/>
                </a:lnTo>
                <a:close/>
                <a:moveTo>
                  <a:pt x="199931" y="106523"/>
                </a:moveTo>
                <a:lnTo>
                  <a:pt x="199931" y="112460"/>
                </a:lnTo>
                <a:lnTo>
                  <a:pt x="193996" y="112460"/>
                </a:lnTo>
                <a:lnTo>
                  <a:pt x="193996" y="106523"/>
                </a:lnTo>
                <a:close/>
                <a:moveTo>
                  <a:pt x="206180" y="106523"/>
                </a:moveTo>
                <a:lnTo>
                  <a:pt x="206180" y="112460"/>
                </a:lnTo>
                <a:lnTo>
                  <a:pt x="200244" y="112460"/>
                </a:lnTo>
                <a:lnTo>
                  <a:pt x="200244" y="106523"/>
                </a:lnTo>
                <a:close/>
                <a:moveTo>
                  <a:pt x="212427" y="106523"/>
                </a:moveTo>
                <a:lnTo>
                  <a:pt x="212427" y="112460"/>
                </a:lnTo>
                <a:lnTo>
                  <a:pt x="206491" y="112460"/>
                </a:lnTo>
                <a:lnTo>
                  <a:pt x="206491" y="106523"/>
                </a:lnTo>
                <a:close/>
                <a:moveTo>
                  <a:pt x="218674" y="106523"/>
                </a:moveTo>
                <a:lnTo>
                  <a:pt x="218674" y="112460"/>
                </a:lnTo>
                <a:lnTo>
                  <a:pt x="212739" y="112460"/>
                </a:lnTo>
                <a:lnTo>
                  <a:pt x="212739" y="106523"/>
                </a:lnTo>
                <a:close/>
                <a:moveTo>
                  <a:pt x="224921" y="106523"/>
                </a:moveTo>
                <a:lnTo>
                  <a:pt x="224921" y="112460"/>
                </a:lnTo>
                <a:lnTo>
                  <a:pt x="218987" y="112460"/>
                </a:lnTo>
                <a:lnTo>
                  <a:pt x="218987" y="106523"/>
                </a:lnTo>
                <a:close/>
                <a:moveTo>
                  <a:pt x="231170" y="106523"/>
                </a:moveTo>
                <a:lnTo>
                  <a:pt x="231170" y="112460"/>
                </a:lnTo>
                <a:lnTo>
                  <a:pt x="225234" y="112460"/>
                </a:lnTo>
                <a:lnTo>
                  <a:pt x="225234" y="106523"/>
                </a:lnTo>
                <a:close/>
                <a:moveTo>
                  <a:pt x="237417" y="106523"/>
                </a:moveTo>
                <a:lnTo>
                  <a:pt x="237417" y="112460"/>
                </a:lnTo>
                <a:lnTo>
                  <a:pt x="231481" y="112460"/>
                </a:lnTo>
                <a:lnTo>
                  <a:pt x="231481" y="106523"/>
                </a:lnTo>
                <a:close/>
                <a:moveTo>
                  <a:pt x="243664" y="106523"/>
                </a:moveTo>
                <a:lnTo>
                  <a:pt x="243664" y="112460"/>
                </a:lnTo>
                <a:lnTo>
                  <a:pt x="237729" y="112460"/>
                </a:lnTo>
                <a:lnTo>
                  <a:pt x="237729" y="106523"/>
                </a:lnTo>
                <a:close/>
                <a:moveTo>
                  <a:pt x="249911" y="106523"/>
                </a:moveTo>
                <a:lnTo>
                  <a:pt x="249911" y="112460"/>
                </a:lnTo>
                <a:lnTo>
                  <a:pt x="243977" y="112460"/>
                </a:lnTo>
                <a:lnTo>
                  <a:pt x="243977" y="106523"/>
                </a:lnTo>
                <a:close/>
                <a:moveTo>
                  <a:pt x="256161" y="106523"/>
                </a:moveTo>
                <a:lnTo>
                  <a:pt x="256161" y="112460"/>
                </a:lnTo>
                <a:lnTo>
                  <a:pt x="250225" y="112460"/>
                </a:lnTo>
                <a:lnTo>
                  <a:pt x="250225" y="106523"/>
                </a:lnTo>
                <a:close/>
                <a:moveTo>
                  <a:pt x="262409" y="106523"/>
                </a:moveTo>
                <a:lnTo>
                  <a:pt x="262409" y="112460"/>
                </a:lnTo>
                <a:lnTo>
                  <a:pt x="256474" y="112460"/>
                </a:lnTo>
                <a:lnTo>
                  <a:pt x="256474" y="106523"/>
                </a:lnTo>
                <a:close/>
                <a:moveTo>
                  <a:pt x="268656" y="106523"/>
                </a:moveTo>
                <a:lnTo>
                  <a:pt x="268656" y="112460"/>
                </a:lnTo>
                <a:lnTo>
                  <a:pt x="262721" y="112460"/>
                </a:lnTo>
                <a:lnTo>
                  <a:pt x="262721" y="106523"/>
                </a:lnTo>
                <a:close/>
                <a:moveTo>
                  <a:pt x="274904" y="106523"/>
                </a:moveTo>
                <a:lnTo>
                  <a:pt x="274904" y="112460"/>
                </a:lnTo>
                <a:lnTo>
                  <a:pt x="268968" y="112460"/>
                </a:lnTo>
                <a:lnTo>
                  <a:pt x="268968" y="106523"/>
                </a:lnTo>
                <a:close/>
                <a:moveTo>
                  <a:pt x="6251" y="112771"/>
                </a:moveTo>
                <a:lnTo>
                  <a:pt x="6251" y="118707"/>
                </a:lnTo>
                <a:lnTo>
                  <a:pt x="315" y="118707"/>
                </a:lnTo>
                <a:lnTo>
                  <a:pt x="315" y="112771"/>
                </a:lnTo>
                <a:close/>
                <a:moveTo>
                  <a:pt x="12498" y="112771"/>
                </a:moveTo>
                <a:lnTo>
                  <a:pt x="12498" y="118707"/>
                </a:lnTo>
                <a:lnTo>
                  <a:pt x="6562" y="118707"/>
                </a:lnTo>
                <a:lnTo>
                  <a:pt x="6562" y="112771"/>
                </a:lnTo>
                <a:close/>
                <a:moveTo>
                  <a:pt x="18745" y="112771"/>
                </a:moveTo>
                <a:lnTo>
                  <a:pt x="18745" y="118707"/>
                </a:lnTo>
                <a:lnTo>
                  <a:pt x="12810" y="118707"/>
                </a:lnTo>
                <a:lnTo>
                  <a:pt x="12810" y="112771"/>
                </a:lnTo>
                <a:close/>
                <a:moveTo>
                  <a:pt x="24992" y="112771"/>
                </a:moveTo>
                <a:lnTo>
                  <a:pt x="24992" y="118707"/>
                </a:lnTo>
                <a:lnTo>
                  <a:pt x="19058" y="118707"/>
                </a:lnTo>
                <a:lnTo>
                  <a:pt x="19058" y="112771"/>
                </a:lnTo>
                <a:close/>
                <a:moveTo>
                  <a:pt x="31242" y="112771"/>
                </a:moveTo>
                <a:lnTo>
                  <a:pt x="31242" y="118707"/>
                </a:lnTo>
                <a:lnTo>
                  <a:pt x="25305" y="118707"/>
                </a:lnTo>
                <a:lnTo>
                  <a:pt x="25305" y="112771"/>
                </a:lnTo>
                <a:close/>
                <a:moveTo>
                  <a:pt x="37489" y="112771"/>
                </a:moveTo>
                <a:lnTo>
                  <a:pt x="37489" y="118707"/>
                </a:lnTo>
                <a:lnTo>
                  <a:pt x="31553" y="118707"/>
                </a:lnTo>
                <a:lnTo>
                  <a:pt x="31553" y="112771"/>
                </a:lnTo>
                <a:close/>
                <a:moveTo>
                  <a:pt x="43737" y="112771"/>
                </a:moveTo>
                <a:lnTo>
                  <a:pt x="43737" y="118707"/>
                </a:lnTo>
                <a:lnTo>
                  <a:pt x="37802" y="118707"/>
                </a:lnTo>
                <a:lnTo>
                  <a:pt x="37802" y="112771"/>
                </a:lnTo>
                <a:close/>
                <a:moveTo>
                  <a:pt x="49985" y="112771"/>
                </a:moveTo>
                <a:lnTo>
                  <a:pt x="49985" y="118707"/>
                </a:lnTo>
                <a:lnTo>
                  <a:pt x="44049" y="118707"/>
                </a:lnTo>
                <a:lnTo>
                  <a:pt x="44049" y="112771"/>
                </a:lnTo>
                <a:close/>
                <a:moveTo>
                  <a:pt x="56232" y="112771"/>
                </a:moveTo>
                <a:lnTo>
                  <a:pt x="56232" y="118707"/>
                </a:lnTo>
                <a:lnTo>
                  <a:pt x="50296" y="118707"/>
                </a:lnTo>
                <a:lnTo>
                  <a:pt x="50296" y="112771"/>
                </a:lnTo>
                <a:close/>
                <a:moveTo>
                  <a:pt x="62480" y="112771"/>
                </a:moveTo>
                <a:lnTo>
                  <a:pt x="62480" y="118707"/>
                </a:lnTo>
                <a:lnTo>
                  <a:pt x="56545" y="118707"/>
                </a:lnTo>
                <a:lnTo>
                  <a:pt x="56545" y="112771"/>
                </a:lnTo>
                <a:close/>
                <a:moveTo>
                  <a:pt x="68727" y="112771"/>
                </a:moveTo>
                <a:lnTo>
                  <a:pt x="68727" y="118707"/>
                </a:lnTo>
                <a:lnTo>
                  <a:pt x="62792" y="118707"/>
                </a:lnTo>
                <a:lnTo>
                  <a:pt x="62792" y="112771"/>
                </a:lnTo>
                <a:close/>
                <a:moveTo>
                  <a:pt x="74975" y="112771"/>
                </a:moveTo>
                <a:lnTo>
                  <a:pt x="74975" y="118707"/>
                </a:lnTo>
                <a:lnTo>
                  <a:pt x="69039" y="118707"/>
                </a:lnTo>
                <a:lnTo>
                  <a:pt x="69039" y="112771"/>
                </a:lnTo>
                <a:close/>
                <a:moveTo>
                  <a:pt x="81223" y="112771"/>
                </a:moveTo>
                <a:lnTo>
                  <a:pt x="81223" y="118707"/>
                </a:lnTo>
                <a:lnTo>
                  <a:pt x="75286" y="118707"/>
                </a:lnTo>
                <a:lnTo>
                  <a:pt x="75286" y="112771"/>
                </a:lnTo>
                <a:close/>
                <a:moveTo>
                  <a:pt x="87470" y="112771"/>
                </a:moveTo>
                <a:lnTo>
                  <a:pt x="87470" y="118707"/>
                </a:lnTo>
                <a:lnTo>
                  <a:pt x="81535" y="118707"/>
                </a:lnTo>
                <a:lnTo>
                  <a:pt x="81535" y="112771"/>
                </a:lnTo>
                <a:close/>
                <a:moveTo>
                  <a:pt x="93718" y="112771"/>
                </a:moveTo>
                <a:lnTo>
                  <a:pt x="93718" y="118707"/>
                </a:lnTo>
                <a:lnTo>
                  <a:pt x="87784" y="118707"/>
                </a:lnTo>
                <a:lnTo>
                  <a:pt x="87784" y="112771"/>
                </a:lnTo>
                <a:close/>
                <a:moveTo>
                  <a:pt x="99967" y="112771"/>
                </a:moveTo>
                <a:lnTo>
                  <a:pt x="99967" y="118707"/>
                </a:lnTo>
                <a:lnTo>
                  <a:pt x="94031" y="118707"/>
                </a:lnTo>
                <a:lnTo>
                  <a:pt x="94031" y="112771"/>
                </a:lnTo>
                <a:close/>
                <a:moveTo>
                  <a:pt x="106214" y="112771"/>
                </a:moveTo>
                <a:lnTo>
                  <a:pt x="106214" y="118707"/>
                </a:lnTo>
                <a:lnTo>
                  <a:pt x="100278" y="118707"/>
                </a:lnTo>
                <a:lnTo>
                  <a:pt x="100278" y="112771"/>
                </a:lnTo>
                <a:close/>
                <a:moveTo>
                  <a:pt x="112461" y="112771"/>
                </a:moveTo>
                <a:lnTo>
                  <a:pt x="112461" y="118707"/>
                </a:lnTo>
                <a:lnTo>
                  <a:pt x="106527" y="118707"/>
                </a:lnTo>
                <a:lnTo>
                  <a:pt x="106527" y="112771"/>
                </a:lnTo>
                <a:close/>
                <a:moveTo>
                  <a:pt x="118710" y="112771"/>
                </a:moveTo>
                <a:lnTo>
                  <a:pt x="118710" y="118707"/>
                </a:lnTo>
                <a:lnTo>
                  <a:pt x="112774" y="118707"/>
                </a:lnTo>
                <a:lnTo>
                  <a:pt x="112774" y="112771"/>
                </a:lnTo>
                <a:close/>
                <a:moveTo>
                  <a:pt x="124957" y="112771"/>
                </a:moveTo>
                <a:lnTo>
                  <a:pt x="124957" y="118707"/>
                </a:lnTo>
                <a:lnTo>
                  <a:pt x="119021" y="118707"/>
                </a:lnTo>
                <a:lnTo>
                  <a:pt x="119021" y="112771"/>
                </a:lnTo>
                <a:close/>
                <a:moveTo>
                  <a:pt x="131204" y="112771"/>
                </a:moveTo>
                <a:lnTo>
                  <a:pt x="131204" y="118707"/>
                </a:lnTo>
                <a:lnTo>
                  <a:pt x="125270" y="118707"/>
                </a:lnTo>
                <a:lnTo>
                  <a:pt x="125270" y="112771"/>
                </a:lnTo>
                <a:close/>
                <a:moveTo>
                  <a:pt x="137451" y="112771"/>
                </a:moveTo>
                <a:lnTo>
                  <a:pt x="137451" y="118707"/>
                </a:lnTo>
                <a:lnTo>
                  <a:pt x="131517" y="118707"/>
                </a:lnTo>
                <a:lnTo>
                  <a:pt x="131517" y="112771"/>
                </a:lnTo>
                <a:close/>
                <a:moveTo>
                  <a:pt x="143702" y="112771"/>
                </a:moveTo>
                <a:lnTo>
                  <a:pt x="143702" y="118707"/>
                </a:lnTo>
                <a:lnTo>
                  <a:pt x="137766" y="118707"/>
                </a:lnTo>
                <a:lnTo>
                  <a:pt x="137766" y="112771"/>
                </a:lnTo>
                <a:close/>
                <a:moveTo>
                  <a:pt x="149949" y="112771"/>
                </a:moveTo>
                <a:lnTo>
                  <a:pt x="149949" y="118707"/>
                </a:lnTo>
                <a:lnTo>
                  <a:pt x="144015" y="118707"/>
                </a:lnTo>
                <a:lnTo>
                  <a:pt x="144015" y="112771"/>
                </a:lnTo>
                <a:close/>
                <a:moveTo>
                  <a:pt x="156196" y="112771"/>
                </a:moveTo>
                <a:lnTo>
                  <a:pt x="156196" y="118707"/>
                </a:lnTo>
                <a:lnTo>
                  <a:pt x="150262" y="118707"/>
                </a:lnTo>
                <a:lnTo>
                  <a:pt x="150262" y="112771"/>
                </a:lnTo>
                <a:close/>
                <a:moveTo>
                  <a:pt x="162445" y="112771"/>
                </a:moveTo>
                <a:lnTo>
                  <a:pt x="162445" y="118707"/>
                </a:lnTo>
                <a:lnTo>
                  <a:pt x="156509" y="118707"/>
                </a:lnTo>
                <a:lnTo>
                  <a:pt x="156509" y="112771"/>
                </a:lnTo>
                <a:close/>
                <a:moveTo>
                  <a:pt x="168692" y="112771"/>
                </a:moveTo>
                <a:lnTo>
                  <a:pt x="168692" y="118707"/>
                </a:lnTo>
                <a:lnTo>
                  <a:pt x="162756" y="118707"/>
                </a:lnTo>
                <a:lnTo>
                  <a:pt x="162756" y="112771"/>
                </a:lnTo>
                <a:close/>
                <a:moveTo>
                  <a:pt x="174939" y="112771"/>
                </a:moveTo>
                <a:lnTo>
                  <a:pt x="174939" y="118707"/>
                </a:lnTo>
                <a:lnTo>
                  <a:pt x="169005" y="118707"/>
                </a:lnTo>
                <a:lnTo>
                  <a:pt x="169005" y="112771"/>
                </a:lnTo>
                <a:close/>
                <a:moveTo>
                  <a:pt x="181186" y="112771"/>
                </a:moveTo>
                <a:lnTo>
                  <a:pt x="181186" y="118707"/>
                </a:lnTo>
                <a:lnTo>
                  <a:pt x="175252" y="118707"/>
                </a:lnTo>
                <a:lnTo>
                  <a:pt x="175252" y="112771"/>
                </a:lnTo>
                <a:close/>
                <a:moveTo>
                  <a:pt x="187435" y="112771"/>
                </a:moveTo>
                <a:lnTo>
                  <a:pt x="187435" y="118707"/>
                </a:lnTo>
                <a:lnTo>
                  <a:pt x="181499" y="118707"/>
                </a:lnTo>
                <a:lnTo>
                  <a:pt x="181499" y="112771"/>
                </a:lnTo>
                <a:close/>
                <a:moveTo>
                  <a:pt x="193684" y="112771"/>
                </a:moveTo>
                <a:lnTo>
                  <a:pt x="193684" y="118707"/>
                </a:lnTo>
                <a:lnTo>
                  <a:pt x="187749" y="118707"/>
                </a:lnTo>
                <a:lnTo>
                  <a:pt x="187749" y="112771"/>
                </a:lnTo>
                <a:close/>
                <a:moveTo>
                  <a:pt x="199931" y="112771"/>
                </a:moveTo>
                <a:lnTo>
                  <a:pt x="199931" y="118707"/>
                </a:lnTo>
                <a:lnTo>
                  <a:pt x="193996" y="118707"/>
                </a:lnTo>
                <a:lnTo>
                  <a:pt x="193996" y="112771"/>
                </a:lnTo>
                <a:close/>
                <a:moveTo>
                  <a:pt x="206180" y="112771"/>
                </a:moveTo>
                <a:lnTo>
                  <a:pt x="206180" y="118707"/>
                </a:lnTo>
                <a:lnTo>
                  <a:pt x="200244" y="118707"/>
                </a:lnTo>
                <a:lnTo>
                  <a:pt x="200244" y="112771"/>
                </a:lnTo>
                <a:close/>
                <a:moveTo>
                  <a:pt x="212427" y="112771"/>
                </a:moveTo>
                <a:lnTo>
                  <a:pt x="212427" y="118707"/>
                </a:lnTo>
                <a:lnTo>
                  <a:pt x="206491" y="118707"/>
                </a:lnTo>
                <a:lnTo>
                  <a:pt x="206491" y="112771"/>
                </a:lnTo>
                <a:close/>
                <a:moveTo>
                  <a:pt x="218674" y="112771"/>
                </a:moveTo>
                <a:lnTo>
                  <a:pt x="218674" y="118707"/>
                </a:lnTo>
                <a:lnTo>
                  <a:pt x="212739" y="118707"/>
                </a:lnTo>
                <a:lnTo>
                  <a:pt x="212739" y="112771"/>
                </a:lnTo>
                <a:close/>
                <a:moveTo>
                  <a:pt x="224921" y="112771"/>
                </a:moveTo>
                <a:lnTo>
                  <a:pt x="224921" y="118707"/>
                </a:lnTo>
                <a:lnTo>
                  <a:pt x="218987" y="118707"/>
                </a:lnTo>
                <a:lnTo>
                  <a:pt x="218987" y="112771"/>
                </a:lnTo>
                <a:close/>
                <a:moveTo>
                  <a:pt x="231170" y="112771"/>
                </a:moveTo>
                <a:lnTo>
                  <a:pt x="231170" y="118707"/>
                </a:lnTo>
                <a:lnTo>
                  <a:pt x="225234" y="118707"/>
                </a:lnTo>
                <a:lnTo>
                  <a:pt x="225234" y="112771"/>
                </a:lnTo>
                <a:close/>
                <a:moveTo>
                  <a:pt x="237417" y="112771"/>
                </a:moveTo>
                <a:lnTo>
                  <a:pt x="237417" y="118707"/>
                </a:lnTo>
                <a:lnTo>
                  <a:pt x="231481" y="118707"/>
                </a:lnTo>
                <a:lnTo>
                  <a:pt x="231481" y="112771"/>
                </a:lnTo>
                <a:close/>
                <a:moveTo>
                  <a:pt x="243664" y="112771"/>
                </a:moveTo>
                <a:lnTo>
                  <a:pt x="243664" y="118707"/>
                </a:lnTo>
                <a:lnTo>
                  <a:pt x="237729" y="118707"/>
                </a:lnTo>
                <a:lnTo>
                  <a:pt x="237729" y="112771"/>
                </a:lnTo>
                <a:close/>
                <a:moveTo>
                  <a:pt x="249911" y="112771"/>
                </a:moveTo>
                <a:lnTo>
                  <a:pt x="249911" y="118707"/>
                </a:lnTo>
                <a:lnTo>
                  <a:pt x="243977" y="118707"/>
                </a:lnTo>
                <a:lnTo>
                  <a:pt x="243977" y="112771"/>
                </a:lnTo>
                <a:close/>
                <a:moveTo>
                  <a:pt x="256161" y="112771"/>
                </a:moveTo>
                <a:lnTo>
                  <a:pt x="256161" y="118707"/>
                </a:lnTo>
                <a:lnTo>
                  <a:pt x="250225" y="118707"/>
                </a:lnTo>
                <a:lnTo>
                  <a:pt x="250225" y="112771"/>
                </a:lnTo>
                <a:close/>
                <a:moveTo>
                  <a:pt x="262409" y="112771"/>
                </a:moveTo>
                <a:lnTo>
                  <a:pt x="262409" y="118707"/>
                </a:lnTo>
                <a:lnTo>
                  <a:pt x="256474" y="118707"/>
                </a:lnTo>
                <a:lnTo>
                  <a:pt x="256474" y="112771"/>
                </a:lnTo>
                <a:close/>
                <a:moveTo>
                  <a:pt x="268656" y="112771"/>
                </a:moveTo>
                <a:lnTo>
                  <a:pt x="268656" y="118707"/>
                </a:lnTo>
                <a:lnTo>
                  <a:pt x="262721" y="118707"/>
                </a:lnTo>
                <a:lnTo>
                  <a:pt x="262721" y="112771"/>
                </a:lnTo>
                <a:close/>
                <a:moveTo>
                  <a:pt x="274904" y="112771"/>
                </a:moveTo>
                <a:lnTo>
                  <a:pt x="274904" y="118707"/>
                </a:lnTo>
                <a:lnTo>
                  <a:pt x="268968" y="118707"/>
                </a:lnTo>
                <a:lnTo>
                  <a:pt x="268968" y="112771"/>
                </a:lnTo>
                <a:close/>
                <a:moveTo>
                  <a:pt x="6251" y="119019"/>
                </a:moveTo>
                <a:lnTo>
                  <a:pt x="6251" y="124954"/>
                </a:lnTo>
                <a:lnTo>
                  <a:pt x="315" y="124954"/>
                </a:lnTo>
                <a:lnTo>
                  <a:pt x="315" y="119019"/>
                </a:lnTo>
                <a:close/>
                <a:moveTo>
                  <a:pt x="12498" y="119019"/>
                </a:moveTo>
                <a:lnTo>
                  <a:pt x="12498" y="124954"/>
                </a:lnTo>
                <a:lnTo>
                  <a:pt x="6562" y="124954"/>
                </a:lnTo>
                <a:lnTo>
                  <a:pt x="6562" y="119019"/>
                </a:lnTo>
                <a:close/>
                <a:moveTo>
                  <a:pt x="18745" y="119019"/>
                </a:moveTo>
                <a:lnTo>
                  <a:pt x="18745" y="124954"/>
                </a:lnTo>
                <a:lnTo>
                  <a:pt x="12810" y="124954"/>
                </a:lnTo>
                <a:lnTo>
                  <a:pt x="12810" y="119019"/>
                </a:lnTo>
                <a:close/>
                <a:moveTo>
                  <a:pt x="24992" y="119019"/>
                </a:moveTo>
                <a:lnTo>
                  <a:pt x="24992" y="124954"/>
                </a:lnTo>
                <a:lnTo>
                  <a:pt x="19058" y="124954"/>
                </a:lnTo>
                <a:lnTo>
                  <a:pt x="19058" y="119019"/>
                </a:lnTo>
                <a:close/>
                <a:moveTo>
                  <a:pt x="31242" y="119019"/>
                </a:moveTo>
                <a:lnTo>
                  <a:pt x="31242" y="124954"/>
                </a:lnTo>
                <a:lnTo>
                  <a:pt x="25305" y="124954"/>
                </a:lnTo>
                <a:lnTo>
                  <a:pt x="25305" y="119019"/>
                </a:lnTo>
                <a:close/>
                <a:moveTo>
                  <a:pt x="37489" y="119019"/>
                </a:moveTo>
                <a:lnTo>
                  <a:pt x="37489" y="124954"/>
                </a:lnTo>
                <a:lnTo>
                  <a:pt x="31553" y="124954"/>
                </a:lnTo>
                <a:lnTo>
                  <a:pt x="31553" y="119019"/>
                </a:lnTo>
                <a:close/>
                <a:moveTo>
                  <a:pt x="43737" y="119019"/>
                </a:moveTo>
                <a:lnTo>
                  <a:pt x="43737" y="124954"/>
                </a:lnTo>
                <a:lnTo>
                  <a:pt x="37802" y="124954"/>
                </a:lnTo>
                <a:lnTo>
                  <a:pt x="37802" y="119019"/>
                </a:lnTo>
                <a:close/>
                <a:moveTo>
                  <a:pt x="49985" y="119019"/>
                </a:moveTo>
                <a:lnTo>
                  <a:pt x="49985" y="124954"/>
                </a:lnTo>
                <a:lnTo>
                  <a:pt x="44049" y="124954"/>
                </a:lnTo>
                <a:lnTo>
                  <a:pt x="44049" y="119019"/>
                </a:lnTo>
                <a:close/>
                <a:moveTo>
                  <a:pt x="56232" y="119019"/>
                </a:moveTo>
                <a:lnTo>
                  <a:pt x="56232" y="124954"/>
                </a:lnTo>
                <a:lnTo>
                  <a:pt x="50296" y="124954"/>
                </a:lnTo>
                <a:lnTo>
                  <a:pt x="50296" y="119019"/>
                </a:lnTo>
                <a:close/>
                <a:moveTo>
                  <a:pt x="62480" y="119019"/>
                </a:moveTo>
                <a:lnTo>
                  <a:pt x="62480" y="124954"/>
                </a:lnTo>
                <a:lnTo>
                  <a:pt x="56545" y="124954"/>
                </a:lnTo>
                <a:lnTo>
                  <a:pt x="56545" y="119019"/>
                </a:lnTo>
                <a:close/>
                <a:moveTo>
                  <a:pt x="68727" y="119019"/>
                </a:moveTo>
                <a:lnTo>
                  <a:pt x="68727" y="124954"/>
                </a:lnTo>
                <a:lnTo>
                  <a:pt x="62792" y="124954"/>
                </a:lnTo>
                <a:lnTo>
                  <a:pt x="62792" y="119019"/>
                </a:lnTo>
                <a:close/>
                <a:moveTo>
                  <a:pt x="74975" y="119019"/>
                </a:moveTo>
                <a:lnTo>
                  <a:pt x="74975" y="124954"/>
                </a:lnTo>
                <a:lnTo>
                  <a:pt x="69039" y="124954"/>
                </a:lnTo>
                <a:lnTo>
                  <a:pt x="69039" y="119019"/>
                </a:lnTo>
                <a:close/>
                <a:moveTo>
                  <a:pt x="81223" y="119019"/>
                </a:moveTo>
                <a:lnTo>
                  <a:pt x="81223" y="124954"/>
                </a:lnTo>
                <a:lnTo>
                  <a:pt x="75286" y="124954"/>
                </a:lnTo>
                <a:lnTo>
                  <a:pt x="75286" y="119019"/>
                </a:lnTo>
                <a:close/>
                <a:moveTo>
                  <a:pt x="87470" y="119019"/>
                </a:moveTo>
                <a:lnTo>
                  <a:pt x="87470" y="124954"/>
                </a:lnTo>
                <a:lnTo>
                  <a:pt x="81535" y="124954"/>
                </a:lnTo>
                <a:lnTo>
                  <a:pt x="81535" y="119019"/>
                </a:lnTo>
                <a:close/>
                <a:moveTo>
                  <a:pt x="93718" y="119019"/>
                </a:moveTo>
                <a:lnTo>
                  <a:pt x="93718" y="124954"/>
                </a:lnTo>
                <a:lnTo>
                  <a:pt x="87784" y="124954"/>
                </a:lnTo>
                <a:lnTo>
                  <a:pt x="87784" y="119019"/>
                </a:lnTo>
                <a:close/>
                <a:moveTo>
                  <a:pt x="99967" y="119019"/>
                </a:moveTo>
                <a:lnTo>
                  <a:pt x="99967" y="124954"/>
                </a:lnTo>
                <a:lnTo>
                  <a:pt x="94031" y="124954"/>
                </a:lnTo>
                <a:lnTo>
                  <a:pt x="94031" y="119019"/>
                </a:lnTo>
                <a:close/>
                <a:moveTo>
                  <a:pt x="106214" y="119019"/>
                </a:moveTo>
                <a:lnTo>
                  <a:pt x="106214" y="124954"/>
                </a:lnTo>
                <a:lnTo>
                  <a:pt x="100278" y="124954"/>
                </a:lnTo>
                <a:lnTo>
                  <a:pt x="100278" y="119019"/>
                </a:lnTo>
                <a:close/>
                <a:moveTo>
                  <a:pt x="112461" y="119019"/>
                </a:moveTo>
                <a:lnTo>
                  <a:pt x="112461" y="124954"/>
                </a:lnTo>
                <a:lnTo>
                  <a:pt x="106527" y="124954"/>
                </a:lnTo>
                <a:lnTo>
                  <a:pt x="106527" y="119019"/>
                </a:lnTo>
                <a:close/>
                <a:moveTo>
                  <a:pt x="118710" y="119019"/>
                </a:moveTo>
                <a:lnTo>
                  <a:pt x="118710" y="124954"/>
                </a:lnTo>
                <a:lnTo>
                  <a:pt x="112774" y="124954"/>
                </a:lnTo>
                <a:lnTo>
                  <a:pt x="112774" y="119019"/>
                </a:lnTo>
                <a:close/>
                <a:moveTo>
                  <a:pt x="124957" y="119019"/>
                </a:moveTo>
                <a:lnTo>
                  <a:pt x="124957" y="124954"/>
                </a:lnTo>
                <a:lnTo>
                  <a:pt x="119021" y="124954"/>
                </a:lnTo>
                <a:lnTo>
                  <a:pt x="119021" y="119019"/>
                </a:lnTo>
                <a:close/>
                <a:moveTo>
                  <a:pt x="131204" y="119019"/>
                </a:moveTo>
                <a:lnTo>
                  <a:pt x="131204" y="124954"/>
                </a:lnTo>
                <a:lnTo>
                  <a:pt x="125270" y="124954"/>
                </a:lnTo>
                <a:lnTo>
                  <a:pt x="125270" y="119019"/>
                </a:lnTo>
                <a:close/>
                <a:moveTo>
                  <a:pt x="137451" y="119019"/>
                </a:moveTo>
                <a:lnTo>
                  <a:pt x="137451" y="124954"/>
                </a:lnTo>
                <a:lnTo>
                  <a:pt x="131517" y="124954"/>
                </a:lnTo>
                <a:lnTo>
                  <a:pt x="131517" y="119019"/>
                </a:lnTo>
                <a:close/>
                <a:moveTo>
                  <a:pt x="143702" y="119019"/>
                </a:moveTo>
                <a:lnTo>
                  <a:pt x="143702" y="124954"/>
                </a:lnTo>
                <a:lnTo>
                  <a:pt x="137766" y="124954"/>
                </a:lnTo>
                <a:lnTo>
                  <a:pt x="137766" y="119019"/>
                </a:lnTo>
                <a:close/>
                <a:moveTo>
                  <a:pt x="149949" y="119019"/>
                </a:moveTo>
                <a:lnTo>
                  <a:pt x="149949" y="124954"/>
                </a:lnTo>
                <a:lnTo>
                  <a:pt x="144015" y="124954"/>
                </a:lnTo>
                <a:lnTo>
                  <a:pt x="144015" y="119019"/>
                </a:lnTo>
                <a:close/>
                <a:moveTo>
                  <a:pt x="156196" y="119019"/>
                </a:moveTo>
                <a:lnTo>
                  <a:pt x="156196" y="124954"/>
                </a:lnTo>
                <a:lnTo>
                  <a:pt x="150262" y="124954"/>
                </a:lnTo>
                <a:lnTo>
                  <a:pt x="150262" y="119019"/>
                </a:lnTo>
                <a:close/>
                <a:moveTo>
                  <a:pt x="162445" y="119019"/>
                </a:moveTo>
                <a:lnTo>
                  <a:pt x="162445" y="124954"/>
                </a:lnTo>
                <a:lnTo>
                  <a:pt x="156509" y="124954"/>
                </a:lnTo>
                <a:lnTo>
                  <a:pt x="156509" y="119019"/>
                </a:lnTo>
                <a:close/>
                <a:moveTo>
                  <a:pt x="168692" y="119019"/>
                </a:moveTo>
                <a:lnTo>
                  <a:pt x="168692" y="124954"/>
                </a:lnTo>
                <a:lnTo>
                  <a:pt x="162756" y="124954"/>
                </a:lnTo>
                <a:lnTo>
                  <a:pt x="162756" y="119019"/>
                </a:lnTo>
                <a:close/>
                <a:moveTo>
                  <a:pt x="174939" y="119019"/>
                </a:moveTo>
                <a:lnTo>
                  <a:pt x="174939" y="124954"/>
                </a:lnTo>
                <a:lnTo>
                  <a:pt x="169005" y="124954"/>
                </a:lnTo>
                <a:lnTo>
                  <a:pt x="169005" y="119019"/>
                </a:lnTo>
                <a:close/>
                <a:moveTo>
                  <a:pt x="181186" y="119019"/>
                </a:moveTo>
                <a:lnTo>
                  <a:pt x="181186" y="124954"/>
                </a:lnTo>
                <a:lnTo>
                  <a:pt x="175252" y="124954"/>
                </a:lnTo>
                <a:lnTo>
                  <a:pt x="175252" y="119019"/>
                </a:lnTo>
                <a:close/>
                <a:moveTo>
                  <a:pt x="187435" y="119019"/>
                </a:moveTo>
                <a:lnTo>
                  <a:pt x="187435" y="124954"/>
                </a:lnTo>
                <a:lnTo>
                  <a:pt x="181499" y="124954"/>
                </a:lnTo>
                <a:lnTo>
                  <a:pt x="181499" y="119019"/>
                </a:lnTo>
                <a:close/>
                <a:moveTo>
                  <a:pt x="193684" y="119019"/>
                </a:moveTo>
                <a:lnTo>
                  <a:pt x="193684" y="124954"/>
                </a:lnTo>
                <a:lnTo>
                  <a:pt x="187749" y="124954"/>
                </a:lnTo>
                <a:lnTo>
                  <a:pt x="187749" y="119019"/>
                </a:lnTo>
                <a:close/>
                <a:moveTo>
                  <a:pt x="199931" y="119019"/>
                </a:moveTo>
                <a:lnTo>
                  <a:pt x="199931" y="124954"/>
                </a:lnTo>
                <a:lnTo>
                  <a:pt x="193996" y="124954"/>
                </a:lnTo>
                <a:lnTo>
                  <a:pt x="193996" y="119019"/>
                </a:lnTo>
                <a:close/>
                <a:moveTo>
                  <a:pt x="206180" y="119019"/>
                </a:moveTo>
                <a:lnTo>
                  <a:pt x="206180" y="124954"/>
                </a:lnTo>
                <a:lnTo>
                  <a:pt x="200244" y="124954"/>
                </a:lnTo>
                <a:lnTo>
                  <a:pt x="200244" y="119019"/>
                </a:lnTo>
                <a:close/>
                <a:moveTo>
                  <a:pt x="212427" y="119019"/>
                </a:moveTo>
                <a:lnTo>
                  <a:pt x="212427" y="124954"/>
                </a:lnTo>
                <a:lnTo>
                  <a:pt x="206491" y="124954"/>
                </a:lnTo>
                <a:lnTo>
                  <a:pt x="206491" y="119019"/>
                </a:lnTo>
                <a:close/>
                <a:moveTo>
                  <a:pt x="218674" y="119019"/>
                </a:moveTo>
                <a:lnTo>
                  <a:pt x="218674" y="124954"/>
                </a:lnTo>
                <a:lnTo>
                  <a:pt x="212739" y="124954"/>
                </a:lnTo>
                <a:lnTo>
                  <a:pt x="212739" y="119019"/>
                </a:lnTo>
                <a:close/>
                <a:moveTo>
                  <a:pt x="224921" y="119019"/>
                </a:moveTo>
                <a:lnTo>
                  <a:pt x="224921" y="124954"/>
                </a:lnTo>
                <a:lnTo>
                  <a:pt x="218987" y="124954"/>
                </a:lnTo>
                <a:lnTo>
                  <a:pt x="218987" y="119019"/>
                </a:lnTo>
                <a:close/>
                <a:moveTo>
                  <a:pt x="231170" y="119019"/>
                </a:moveTo>
                <a:lnTo>
                  <a:pt x="231170" y="124954"/>
                </a:lnTo>
                <a:lnTo>
                  <a:pt x="225234" y="124954"/>
                </a:lnTo>
                <a:lnTo>
                  <a:pt x="225234" y="119019"/>
                </a:lnTo>
                <a:close/>
                <a:moveTo>
                  <a:pt x="237417" y="119019"/>
                </a:moveTo>
                <a:lnTo>
                  <a:pt x="237417" y="124954"/>
                </a:lnTo>
                <a:lnTo>
                  <a:pt x="231481" y="124954"/>
                </a:lnTo>
                <a:lnTo>
                  <a:pt x="231481" y="119019"/>
                </a:lnTo>
                <a:close/>
                <a:moveTo>
                  <a:pt x="243664" y="119019"/>
                </a:moveTo>
                <a:lnTo>
                  <a:pt x="243664" y="124954"/>
                </a:lnTo>
                <a:lnTo>
                  <a:pt x="237729" y="124954"/>
                </a:lnTo>
                <a:lnTo>
                  <a:pt x="237729" y="119019"/>
                </a:lnTo>
                <a:close/>
                <a:moveTo>
                  <a:pt x="249911" y="119019"/>
                </a:moveTo>
                <a:lnTo>
                  <a:pt x="249911" y="124954"/>
                </a:lnTo>
                <a:lnTo>
                  <a:pt x="243977" y="124954"/>
                </a:lnTo>
                <a:lnTo>
                  <a:pt x="243977" y="119019"/>
                </a:lnTo>
                <a:close/>
                <a:moveTo>
                  <a:pt x="256161" y="119019"/>
                </a:moveTo>
                <a:lnTo>
                  <a:pt x="256161" y="124954"/>
                </a:lnTo>
                <a:lnTo>
                  <a:pt x="250225" y="124954"/>
                </a:lnTo>
                <a:lnTo>
                  <a:pt x="250225" y="119019"/>
                </a:lnTo>
                <a:close/>
                <a:moveTo>
                  <a:pt x="262409" y="119019"/>
                </a:moveTo>
                <a:lnTo>
                  <a:pt x="262409" y="124954"/>
                </a:lnTo>
                <a:lnTo>
                  <a:pt x="256474" y="124954"/>
                </a:lnTo>
                <a:lnTo>
                  <a:pt x="256474" y="119019"/>
                </a:lnTo>
                <a:close/>
                <a:moveTo>
                  <a:pt x="268656" y="119019"/>
                </a:moveTo>
                <a:lnTo>
                  <a:pt x="268656" y="124954"/>
                </a:lnTo>
                <a:lnTo>
                  <a:pt x="262721" y="124954"/>
                </a:lnTo>
                <a:lnTo>
                  <a:pt x="262721" y="119019"/>
                </a:lnTo>
                <a:close/>
                <a:moveTo>
                  <a:pt x="274904" y="119019"/>
                </a:moveTo>
                <a:lnTo>
                  <a:pt x="274904" y="124954"/>
                </a:lnTo>
                <a:lnTo>
                  <a:pt x="268968" y="124954"/>
                </a:lnTo>
                <a:lnTo>
                  <a:pt x="268968" y="119019"/>
                </a:lnTo>
                <a:close/>
                <a:moveTo>
                  <a:pt x="6251" y="125266"/>
                </a:moveTo>
                <a:lnTo>
                  <a:pt x="6251" y="131201"/>
                </a:lnTo>
                <a:lnTo>
                  <a:pt x="315" y="131201"/>
                </a:lnTo>
                <a:lnTo>
                  <a:pt x="315" y="125266"/>
                </a:lnTo>
                <a:close/>
                <a:moveTo>
                  <a:pt x="12498" y="125266"/>
                </a:moveTo>
                <a:lnTo>
                  <a:pt x="12498" y="131201"/>
                </a:lnTo>
                <a:lnTo>
                  <a:pt x="6562" y="131201"/>
                </a:lnTo>
                <a:lnTo>
                  <a:pt x="6562" y="125266"/>
                </a:lnTo>
                <a:close/>
                <a:moveTo>
                  <a:pt x="18745" y="125266"/>
                </a:moveTo>
                <a:lnTo>
                  <a:pt x="18745" y="131201"/>
                </a:lnTo>
                <a:lnTo>
                  <a:pt x="12810" y="131201"/>
                </a:lnTo>
                <a:lnTo>
                  <a:pt x="12810" y="125266"/>
                </a:lnTo>
                <a:close/>
                <a:moveTo>
                  <a:pt x="24992" y="125266"/>
                </a:moveTo>
                <a:lnTo>
                  <a:pt x="24992" y="131201"/>
                </a:lnTo>
                <a:lnTo>
                  <a:pt x="19058" y="131201"/>
                </a:lnTo>
                <a:lnTo>
                  <a:pt x="19058" y="125266"/>
                </a:lnTo>
                <a:close/>
                <a:moveTo>
                  <a:pt x="31242" y="125266"/>
                </a:moveTo>
                <a:lnTo>
                  <a:pt x="31242" y="131201"/>
                </a:lnTo>
                <a:lnTo>
                  <a:pt x="25305" y="131201"/>
                </a:lnTo>
                <a:lnTo>
                  <a:pt x="25305" y="125266"/>
                </a:lnTo>
                <a:close/>
                <a:moveTo>
                  <a:pt x="37489" y="125266"/>
                </a:moveTo>
                <a:lnTo>
                  <a:pt x="37489" y="131201"/>
                </a:lnTo>
                <a:lnTo>
                  <a:pt x="31553" y="131201"/>
                </a:lnTo>
                <a:lnTo>
                  <a:pt x="31553" y="125266"/>
                </a:lnTo>
                <a:close/>
                <a:moveTo>
                  <a:pt x="43737" y="125266"/>
                </a:moveTo>
                <a:lnTo>
                  <a:pt x="43737" y="131201"/>
                </a:lnTo>
                <a:lnTo>
                  <a:pt x="37802" y="131201"/>
                </a:lnTo>
                <a:lnTo>
                  <a:pt x="37802" y="125266"/>
                </a:lnTo>
                <a:close/>
                <a:moveTo>
                  <a:pt x="49985" y="125266"/>
                </a:moveTo>
                <a:lnTo>
                  <a:pt x="49985" y="131201"/>
                </a:lnTo>
                <a:lnTo>
                  <a:pt x="44049" y="131201"/>
                </a:lnTo>
                <a:lnTo>
                  <a:pt x="44049" y="125266"/>
                </a:lnTo>
                <a:close/>
                <a:moveTo>
                  <a:pt x="56232" y="125266"/>
                </a:moveTo>
                <a:lnTo>
                  <a:pt x="56232" y="131201"/>
                </a:lnTo>
                <a:lnTo>
                  <a:pt x="50296" y="131201"/>
                </a:lnTo>
                <a:lnTo>
                  <a:pt x="50296" y="125266"/>
                </a:lnTo>
                <a:close/>
                <a:moveTo>
                  <a:pt x="62480" y="125266"/>
                </a:moveTo>
                <a:lnTo>
                  <a:pt x="62480" y="131201"/>
                </a:lnTo>
                <a:lnTo>
                  <a:pt x="56545" y="131201"/>
                </a:lnTo>
                <a:lnTo>
                  <a:pt x="56545" y="125266"/>
                </a:lnTo>
                <a:close/>
                <a:moveTo>
                  <a:pt x="68727" y="125266"/>
                </a:moveTo>
                <a:lnTo>
                  <a:pt x="68727" y="131201"/>
                </a:lnTo>
                <a:lnTo>
                  <a:pt x="62792" y="131201"/>
                </a:lnTo>
                <a:lnTo>
                  <a:pt x="62792" y="125266"/>
                </a:lnTo>
                <a:close/>
                <a:moveTo>
                  <a:pt x="74975" y="125266"/>
                </a:moveTo>
                <a:lnTo>
                  <a:pt x="74975" y="131201"/>
                </a:lnTo>
                <a:lnTo>
                  <a:pt x="69039" y="131201"/>
                </a:lnTo>
                <a:lnTo>
                  <a:pt x="69039" y="125266"/>
                </a:lnTo>
                <a:close/>
                <a:moveTo>
                  <a:pt x="81223" y="125266"/>
                </a:moveTo>
                <a:lnTo>
                  <a:pt x="81223" y="131201"/>
                </a:lnTo>
                <a:lnTo>
                  <a:pt x="75286" y="131201"/>
                </a:lnTo>
                <a:lnTo>
                  <a:pt x="75286" y="125266"/>
                </a:lnTo>
                <a:close/>
                <a:moveTo>
                  <a:pt x="87470" y="125266"/>
                </a:moveTo>
                <a:lnTo>
                  <a:pt x="87470" y="131201"/>
                </a:lnTo>
                <a:lnTo>
                  <a:pt x="81535" y="131201"/>
                </a:lnTo>
                <a:lnTo>
                  <a:pt x="81535" y="125266"/>
                </a:lnTo>
                <a:close/>
                <a:moveTo>
                  <a:pt x="93718" y="125266"/>
                </a:moveTo>
                <a:lnTo>
                  <a:pt x="93718" y="131201"/>
                </a:lnTo>
                <a:lnTo>
                  <a:pt x="87784" y="131201"/>
                </a:lnTo>
                <a:lnTo>
                  <a:pt x="87784" y="125266"/>
                </a:lnTo>
                <a:close/>
                <a:moveTo>
                  <a:pt x="99967" y="125266"/>
                </a:moveTo>
                <a:lnTo>
                  <a:pt x="99967" y="131201"/>
                </a:lnTo>
                <a:lnTo>
                  <a:pt x="94031" y="131201"/>
                </a:lnTo>
                <a:lnTo>
                  <a:pt x="94031" y="125266"/>
                </a:lnTo>
                <a:close/>
                <a:moveTo>
                  <a:pt x="106214" y="125266"/>
                </a:moveTo>
                <a:lnTo>
                  <a:pt x="106214" y="131201"/>
                </a:lnTo>
                <a:lnTo>
                  <a:pt x="100278" y="131201"/>
                </a:lnTo>
                <a:lnTo>
                  <a:pt x="100278" y="125266"/>
                </a:lnTo>
                <a:close/>
                <a:moveTo>
                  <a:pt x="112461" y="125266"/>
                </a:moveTo>
                <a:lnTo>
                  <a:pt x="112461" y="131201"/>
                </a:lnTo>
                <a:lnTo>
                  <a:pt x="106527" y="131201"/>
                </a:lnTo>
                <a:lnTo>
                  <a:pt x="106527" y="125266"/>
                </a:lnTo>
                <a:close/>
                <a:moveTo>
                  <a:pt x="118710" y="125266"/>
                </a:moveTo>
                <a:lnTo>
                  <a:pt x="118710" y="131201"/>
                </a:lnTo>
                <a:lnTo>
                  <a:pt x="112774" y="131201"/>
                </a:lnTo>
                <a:lnTo>
                  <a:pt x="112774" y="125266"/>
                </a:lnTo>
                <a:close/>
                <a:moveTo>
                  <a:pt x="124957" y="125266"/>
                </a:moveTo>
                <a:lnTo>
                  <a:pt x="124957" y="131201"/>
                </a:lnTo>
                <a:lnTo>
                  <a:pt x="119021" y="131201"/>
                </a:lnTo>
                <a:lnTo>
                  <a:pt x="119021" y="125266"/>
                </a:lnTo>
                <a:close/>
                <a:moveTo>
                  <a:pt x="131204" y="125266"/>
                </a:moveTo>
                <a:lnTo>
                  <a:pt x="131204" y="131201"/>
                </a:lnTo>
                <a:lnTo>
                  <a:pt x="125270" y="131201"/>
                </a:lnTo>
                <a:lnTo>
                  <a:pt x="125270" y="125266"/>
                </a:lnTo>
                <a:close/>
                <a:moveTo>
                  <a:pt x="137451" y="125266"/>
                </a:moveTo>
                <a:lnTo>
                  <a:pt x="137451" y="131201"/>
                </a:lnTo>
                <a:lnTo>
                  <a:pt x="131517" y="131201"/>
                </a:lnTo>
                <a:lnTo>
                  <a:pt x="131517" y="125266"/>
                </a:lnTo>
                <a:close/>
                <a:moveTo>
                  <a:pt x="143702" y="125266"/>
                </a:moveTo>
                <a:lnTo>
                  <a:pt x="143702" y="131201"/>
                </a:lnTo>
                <a:lnTo>
                  <a:pt x="137766" y="131201"/>
                </a:lnTo>
                <a:lnTo>
                  <a:pt x="137766" y="125266"/>
                </a:lnTo>
                <a:close/>
                <a:moveTo>
                  <a:pt x="149949" y="125266"/>
                </a:moveTo>
                <a:lnTo>
                  <a:pt x="149949" y="131201"/>
                </a:lnTo>
                <a:lnTo>
                  <a:pt x="144015" y="131201"/>
                </a:lnTo>
                <a:lnTo>
                  <a:pt x="144015" y="125266"/>
                </a:lnTo>
                <a:close/>
                <a:moveTo>
                  <a:pt x="156196" y="125266"/>
                </a:moveTo>
                <a:lnTo>
                  <a:pt x="156196" y="131201"/>
                </a:lnTo>
                <a:lnTo>
                  <a:pt x="150262" y="131201"/>
                </a:lnTo>
                <a:lnTo>
                  <a:pt x="150262" y="125266"/>
                </a:lnTo>
                <a:close/>
                <a:moveTo>
                  <a:pt x="162445" y="125266"/>
                </a:moveTo>
                <a:lnTo>
                  <a:pt x="162445" y="131201"/>
                </a:lnTo>
                <a:lnTo>
                  <a:pt x="156509" y="131201"/>
                </a:lnTo>
                <a:lnTo>
                  <a:pt x="156509" y="125266"/>
                </a:lnTo>
                <a:close/>
                <a:moveTo>
                  <a:pt x="168692" y="125266"/>
                </a:moveTo>
                <a:lnTo>
                  <a:pt x="168692" y="131201"/>
                </a:lnTo>
                <a:lnTo>
                  <a:pt x="162756" y="131201"/>
                </a:lnTo>
                <a:lnTo>
                  <a:pt x="162756" y="125266"/>
                </a:lnTo>
                <a:close/>
                <a:moveTo>
                  <a:pt x="174939" y="125266"/>
                </a:moveTo>
                <a:lnTo>
                  <a:pt x="174939" y="131201"/>
                </a:lnTo>
                <a:lnTo>
                  <a:pt x="169005" y="131201"/>
                </a:lnTo>
                <a:lnTo>
                  <a:pt x="169005" y="125266"/>
                </a:lnTo>
                <a:close/>
                <a:moveTo>
                  <a:pt x="181186" y="125266"/>
                </a:moveTo>
                <a:lnTo>
                  <a:pt x="181186" y="131201"/>
                </a:lnTo>
                <a:lnTo>
                  <a:pt x="175252" y="131201"/>
                </a:lnTo>
                <a:lnTo>
                  <a:pt x="175252" y="125266"/>
                </a:lnTo>
                <a:close/>
                <a:moveTo>
                  <a:pt x="187435" y="125266"/>
                </a:moveTo>
                <a:lnTo>
                  <a:pt x="187435" y="131201"/>
                </a:lnTo>
                <a:lnTo>
                  <a:pt x="181499" y="131201"/>
                </a:lnTo>
                <a:lnTo>
                  <a:pt x="181499" y="125266"/>
                </a:lnTo>
                <a:close/>
                <a:moveTo>
                  <a:pt x="193682" y="125266"/>
                </a:moveTo>
                <a:lnTo>
                  <a:pt x="193682" y="131201"/>
                </a:lnTo>
                <a:lnTo>
                  <a:pt x="187746" y="131201"/>
                </a:lnTo>
                <a:lnTo>
                  <a:pt x="187746" y="125266"/>
                </a:lnTo>
                <a:close/>
                <a:moveTo>
                  <a:pt x="199931" y="125266"/>
                </a:moveTo>
                <a:lnTo>
                  <a:pt x="199931" y="131201"/>
                </a:lnTo>
                <a:lnTo>
                  <a:pt x="193996" y="131201"/>
                </a:lnTo>
                <a:lnTo>
                  <a:pt x="193996" y="125266"/>
                </a:lnTo>
                <a:close/>
                <a:moveTo>
                  <a:pt x="206180" y="125266"/>
                </a:moveTo>
                <a:lnTo>
                  <a:pt x="206180" y="131201"/>
                </a:lnTo>
                <a:lnTo>
                  <a:pt x="200244" y="131201"/>
                </a:lnTo>
                <a:lnTo>
                  <a:pt x="200244" y="125266"/>
                </a:lnTo>
                <a:close/>
                <a:moveTo>
                  <a:pt x="212427" y="125266"/>
                </a:moveTo>
                <a:lnTo>
                  <a:pt x="212427" y="131201"/>
                </a:lnTo>
                <a:lnTo>
                  <a:pt x="206491" y="131201"/>
                </a:lnTo>
                <a:lnTo>
                  <a:pt x="206491" y="125266"/>
                </a:lnTo>
                <a:close/>
                <a:moveTo>
                  <a:pt x="218674" y="125266"/>
                </a:moveTo>
                <a:lnTo>
                  <a:pt x="218674" y="131201"/>
                </a:lnTo>
                <a:lnTo>
                  <a:pt x="212739" y="131201"/>
                </a:lnTo>
                <a:lnTo>
                  <a:pt x="212739" y="125266"/>
                </a:lnTo>
                <a:close/>
                <a:moveTo>
                  <a:pt x="224921" y="125266"/>
                </a:moveTo>
                <a:lnTo>
                  <a:pt x="224921" y="131201"/>
                </a:lnTo>
                <a:lnTo>
                  <a:pt x="218987" y="131201"/>
                </a:lnTo>
                <a:lnTo>
                  <a:pt x="218987" y="125266"/>
                </a:lnTo>
                <a:close/>
                <a:moveTo>
                  <a:pt x="231170" y="125266"/>
                </a:moveTo>
                <a:lnTo>
                  <a:pt x="231170" y="131201"/>
                </a:lnTo>
                <a:lnTo>
                  <a:pt x="225234" y="131201"/>
                </a:lnTo>
                <a:lnTo>
                  <a:pt x="225234" y="125266"/>
                </a:lnTo>
                <a:close/>
                <a:moveTo>
                  <a:pt x="237417" y="125266"/>
                </a:moveTo>
                <a:lnTo>
                  <a:pt x="237417" y="131201"/>
                </a:lnTo>
                <a:lnTo>
                  <a:pt x="231481" y="131201"/>
                </a:lnTo>
                <a:lnTo>
                  <a:pt x="231481" y="125266"/>
                </a:lnTo>
                <a:close/>
                <a:moveTo>
                  <a:pt x="243664" y="125266"/>
                </a:moveTo>
                <a:lnTo>
                  <a:pt x="243664" y="131201"/>
                </a:lnTo>
                <a:lnTo>
                  <a:pt x="237729" y="131201"/>
                </a:lnTo>
                <a:lnTo>
                  <a:pt x="237729" y="125266"/>
                </a:lnTo>
                <a:close/>
                <a:moveTo>
                  <a:pt x="249911" y="125266"/>
                </a:moveTo>
                <a:lnTo>
                  <a:pt x="249911" y="131201"/>
                </a:lnTo>
                <a:lnTo>
                  <a:pt x="243977" y="131201"/>
                </a:lnTo>
                <a:lnTo>
                  <a:pt x="243977" y="125266"/>
                </a:lnTo>
                <a:close/>
                <a:moveTo>
                  <a:pt x="256161" y="125266"/>
                </a:moveTo>
                <a:lnTo>
                  <a:pt x="256161" y="131201"/>
                </a:lnTo>
                <a:lnTo>
                  <a:pt x="250225" y="131201"/>
                </a:lnTo>
                <a:lnTo>
                  <a:pt x="250225" y="125266"/>
                </a:lnTo>
                <a:close/>
                <a:moveTo>
                  <a:pt x="262409" y="125266"/>
                </a:moveTo>
                <a:lnTo>
                  <a:pt x="262409" y="131201"/>
                </a:lnTo>
                <a:lnTo>
                  <a:pt x="256474" y="131201"/>
                </a:lnTo>
                <a:lnTo>
                  <a:pt x="256474" y="125266"/>
                </a:lnTo>
                <a:close/>
                <a:moveTo>
                  <a:pt x="268656" y="125266"/>
                </a:moveTo>
                <a:lnTo>
                  <a:pt x="268656" y="131201"/>
                </a:lnTo>
                <a:lnTo>
                  <a:pt x="262721" y="131201"/>
                </a:lnTo>
                <a:lnTo>
                  <a:pt x="262721" y="125266"/>
                </a:lnTo>
                <a:close/>
                <a:moveTo>
                  <a:pt x="274904" y="125266"/>
                </a:moveTo>
                <a:lnTo>
                  <a:pt x="274904" y="131201"/>
                </a:lnTo>
                <a:lnTo>
                  <a:pt x="268968" y="131201"/>
                </a:lnTo>
                <a:lnTo>
                  <a:pt x="268968" y="125266"/>
                </a:lnTo>
                <a:close/>
                <a:moveTo>
                  <a:pt x="6251" y="131513"/>
                </a:moveTo>
                <a:lnTo>
                  <a:pt x="6251" y="137449"/>
                </a:lnTo>
                <a:lnTo>
                  <a:pt x="315" y="137449"/>
                </a:lnTo>
                <a:lnTo>
                  <a:pt x="315" y="131513"/>
                </a:lnTo>
                <a:close/>
                <a:moveTo>
                  <a:pt x="12498" y="131513"/>
                </a:moveTo>
                <a:lnTo>
                  <a:pt x="12498" y="137449"/>
                </a:lnTo>
                <a:lnTo>
                  <a:pt x="6562" y="137449"/>
                </a:lnTo>
                <a:lnTo>
                  <a:pt x="6562" y="131513"/>
                </a:lnTo>
                <a:close/>
                <a:moveTo>
                  <a:pt x="18745" y="131513"/>
                </a:moveTo>
                <a:lnTo>
                  <a:pt x="18745" y="137449"/>
                </a:lnTo>
                <a:lnTo>
                  <a:pt x="12810" y="137449"/>
                </a:lnTo>
                <a:lnTo>
                  <a:pt x="12810" y="131513"/>
                </a:lnTo>
                <a:close/>
                <a:moveTo>
                  <a:pt x="24992" y="131513"/>
                </a:moveTo>
                <a:lnTo>
                  <a:pt x="24992" y="137449"/>
                </a:lnTo>
                <a:lnTo>
                  <a:pt x="19058" y="137449"/>
                </a:lnTo>
                <a:lnTo>
                  <a:pt x="19058" y="131513"/>
                </a:lnTo>
                <a:close/>
                <a:moveTo>
                  <a:pt x="31241" y="131513"/>
                </a:moveTo>
                <a:lnTo>
                  <a:pt x="31241" y="137449"/>
                </a:lnTo>
                <a:lnTo>
                  <a:pt x="25305" y="137449"/>
                </a:lnTo>
                <a:lnTo>
                  <a:pt x="25305" y="131513"/>
                </a:lnTo>
                <a:close/>
                <a:moveTo>
                  <a:pt x="37489" y="131513"/>
                </a:moveTo>
                <a:lnTo>
                  <a:pt x="37489" y="137449"/>
                </a:lnTo>
                <a:lnTo>
                  <a:pt x="31553" y="137449"/>
                </a:lnTo>
                <a:lnTo>
                  <a:pt x="31553" y="131513"/>
                </a:lnTo>
                <a:close/>
                <a:moveTo>
                  <a:pt x="43737" y="131513"/>
                </a:moveTo>
                <a:lnTo>
                  <a:pt x="43737" y="137449"/>
                </a:lnTo>
                <a:lnTo>
                  <a:pt x="37802" y="137449"/>
                </a:lnTo>
                <a:lnTo>
                  <a:pt x="37802" y="131513"/>
                </a:lnTo>
                <a:close/>
                <a:moveTo>
                  <a:pt x="49985" y="131513"/>
                </a:moveTo>
                <a:lnTo>
                  <a:pt x="49985" y="137449"/>
                </a:lnTo>
                <a:lnTo>
                  <a:pt x="44049" y="137449"/>
                </a:lnTo>
                <a:lnTo>
                  <a:pt x="44049" y="131513"/>
                </a:lnTo>
                <a:close/>
                <a:moveTo>
                  <a:pt x="56232" y="131513"/>
                </a:moveTo>
                <a:lnTo>
                  <a:pt x="56232" y="137449"/>
                </a:lnTo>
                <a:lnTo>
                  <a:pt x="50296" y="137449"/>
                </a:lnTo>
                <a:lnTo>
                  <a:pt x="50296" y="131513"/>
                </a:lnTo>
                <a:close/>
                <a:moveTo>
                  <a:pt x="62480" y="131513"/>
                </a:moveTo>
                <a:lnTo>
                  <a:pt x="62480" y="137449"/>
                </a:lnTo>
                <a:lnTo>
                  <a:pt x="56545" y="137449"/>
                </a:lnTo>
                <a:lnTo>
                  <a:pt x="56545" y="131513"/>
                </a:lnTo>
                <a:close/>
                <a:moveTo>
                  <a:pt x="68727" y="131513"/>
                </a:moveTo>
                <a:lnTo>
                  <a:pt x="68727" y="137449"/>
                </a:lnTo>
                <a:lnTo>
                  <a:pt x="62792" y="137449"/>
                </a:lnTo>
                <a:lnTo>
                  <a:pt x="62792" y="131513"/>
                </a:lnTo>
                <a:close/>
                <a:moveTo>
                  <a:pt x="74975" y="131513"/>
                </a:moveTo>
                <a:lnTo>
                  <a:pt x="74975" y="137449"/>
                </a:lnTo>
                <a:lnTo>
                  <a:pt x="69039" y="137449"/>
                </a:lnTo>
                <a:lnTo>
                  <a:pt x="69039" y="131513"/>
                </a:lnTo>
                <a:close/>
                <a:moveTo>
                  <a:pt x="81223" y="131513"/>
                </a:moveTo>
                <a:lnTo>
                  <a:pt x="81223" y="137449"/>
                </a:lnTo>
                <a:lnTo>
                  <a:pt x="75286" y="137449"/>
                </a:lnTo>
                <a:lnTo>
                  <a:pt x="75286" y="131513"/>
                </a:lnTo>
                <a:close/>
                <a:moveTo>
                  <a:pt x="87470" y="131513"/>
                </a:moveTo>
                <a:lnTo>
                  <a:pt x="87470" y="137449"/>
                </a:lnTo>
                <a:lnTo>
                  <a:pt x="81535" y="137449"/>
                </a:lnTo>
                <a:lnTo>
                  <a:pt x="81535" y="131513"/>
                </a:lnTo>
                <a:close/>
                <a:moveTo>
                  <a:pt x="93718" y="131513"/>
                </a:moveTo>
                <a:lnTo>
                  <a:pt x="93718" y="137449"/>
                </a:lnTo>
                <a:lnTo>
                  <a:pt x="87784" y="137449"/>
                </a:lnTo>
                <a:lnTo>
                  <a:pt x="87784" y="131513"/>
                </a:lnTo>
                <a:close/>
                <a:moveTo>
                  <a:pt x="99967" y="131513"/>
                </a:moveTo>
                <a:lnTo>
                  <a:pt x="99967" y="137449"/>
                </a:lnTo>
                <a:lnTo>
                  <a:pt x="94031" y="137449"/>
                </a:lnTo>
                <a:lnTo>
                  <a:pt x="94031" y="131513"/>
                </a:lnTo>
                <a:close/>
                <a:moveTo>
                  <a:pt x="106214" y="131513"/>
                </a:moveTo>
                <a:lnTo>
                  <a:pt x="106214" y="137449"/>
                </a:lnTo>
                <a:lnTo>
                  <a:pt x="100278" y="137449"/>
                </a:lnTo>
                <a:lnTo>
                  <a:pt x="100278" y="131513"/>
                </a:lnTo>
                <a:close/>
                <a:moveTo>
                  <a:pt x="112461" y="131513"/>
                </a:moveTo>
                <a:lnTo>
                  <a:pt x="112461" y="137449"/>
                </a:lnTo>
                <a:lnTo>
                  <a:pt x="106527" y="137449"/>
                </a:lnTo>
                <a:lnTo>
                  <a:pt x="106527" y="131513"/>
                </a:lnTo>
                <a:close/>
                <a:moveTo>
                  <a:pt x="118710" y="131513"/>
                </a:moveTo>
                <a:lnTo>
                  <a:pt x="118710" y="137449"/>
                </a:lnTo>
                <a:lnTo>
                  <a:pt x="112774" y="137449"/>
                </a:lnTo>
                <a:lnTo>
                  <a:pt x="112774" y="131513"/>
                </a:lnTo>
                <a:close/>
                <a:moveTo>
                  <a:pt x="124957" y="131513"/>
                </a:moveTo>
                <a:lnTo>
                  <a:pt x="124957" y="137449"/>
                </a:lnTo>
                <a:lnTo>
                  <a:pt x="119021" y="137449"/>
                </a:lnTo>
                <a:lnTo>
                  <a:pt x="119021" y="131513"/>
                </a:lnTo>
                <a:close/>
                <a:moveTo>
                  <a:pt x="131204" y="131513"/>
                </a:moveTo>
                <a:lnTo>
                  <a:pt x="131204" y="137449"/>
                </a:lnTo>
                <a:lnTo>
                  <a:pt x="125270" y="137449"/>
                </a:lnTo>
                <a:lnTo>
                  <a:pt x="125270" y="131513"/>
                </a:lnTo>
                <a:close/>
                <a:moveTo>
                  <a:pt x="137451" y="131513"/>
                </a:moveTo>
                <a:lnTo>
                  <a:pt x="137451" y="137449"/>
                </a:lnTo>
                <a:lnTo>
                  <a:pt x="131517" y="137449"/>
                </a:lnTo>
                <a:lnTo>
                  <a:pt x="131517" y="131513"/>
                </a:lnTo>
                <a:close/>
                <a:moveTo>
                  <a:pt x="143702" y="131513"/>
                </a:moveTo>
                <a:lnTo>
                  <a:pt x="143702" y="137449"/>
                </a:lnTo>
                <a:lnTo>
                  <a:pt x="137766" y="137449"/>
                </a:lnTo>
                <a:lnTo>
                  <a:pt x="137766" y="131513"/>
                </a:lnTo>
                <a:close/>
                <a:moveTo>
                  <a:pt x="149949" y="131513"/>
                </a:moveTo>
                <a:lnTo>
                  <a:pt x="149949" y="137449"/>
                </a:lnTo>
                <a:lnTo>
                  <a:pt x="144015" y="137449"/>
                </a:lnTo>
                <a:lnTo>
                  <a:pt x="144015" y="131513"/>
                </a:lnTo>
                <a:close/>
                <a:moveTo>
                  <a:pt x="156196" y="131513"/>
                </a:moveTo>
                <a:lnTo>
                  <a:pt x="156196" y="137449"/>
                </a:lnTo>
                <a:lnTo>
                  <a:pt x="150262" y="137449"/>
                </a:lnTo>
                <a:lnTo>
                  <a:pt x="150262" y="131513"/>
                </a:lnTo>
                <a:close/>
                <a:moveTo>
                  <a:pt x="162445" y="131513"/>
                </a:moveTo>
                <a:lnTo>
                  <a:pt x="162445" y="137449"/>
                </a:lnTo>
                <a:lnTo>
                  <a:pt x="156509" y="137449"/>
                </a:lnTo>
                <a:lnTo>
                  <a:pt x="156509" y="131513"/>
                </a:lnTo>
                <a:close/>
                <a:moveTo>
                  <a:pt x="168692" y="131513"/>
                </a:moveTo>
                <a:lnTo>
                  <a:pt x="168692" y="137449"/>
                </a:lnTo>
                <a:lnTo>
                  <a:pt x="162756" y="137449"/>
                </a:lnTo>
                <a:lnTo>
                  <a:pt x="162756" y="131513"/>
                </a:lnTo>
                <a:close/>
                <a:moveTo>
                  <a:pt x="174939" y="131513"/>
                </a:moveTo>
                <a:lnTo>
                  <a:pt x="174939" y="137449"/>
                </a:lnTo>
                <a:lnTo>
                  <a:pt x="169005" y="137449"/>
                </a:lnTo>
                <a:lnTo>
                  <a:pt x="169005" y="131513"/>
                </a:lnTo>
                <a:close/>
                <a:moveTo>
                  <a:pt x="181186" y="131513"/>
                </a:moveTo>
                <a:lnTo>
                  <a:pt x="181186" y="137449"/>
                </a:lnTo>
                <a:lnTo>
                  <a:pt x="175252" y="137449"/>
                </a:lnTo>
                <a:lnTo>
                  <a:pt x="175252" y="131513"/>
                </a:lnTo>
                <a:close/>
                <a:moveTo>
                  <a:pt x="187433" y="131513"/>
                </a:moveTo>
                <a:lnTo>
                  <a:pt x="187433" y="137449"/>
                </a:lnTo>
                <a:lnTo>
                  <a:pt x="181499" y="137449"/>
                </a:lnTo>
                <a:lnTo>
                  <a:pt x="181499" y="131513"/>
                </a:lnTo>
                <a:close/>
                <a:moveTo>
                  <a:pt x="193682" y="131513"/>
                </a:moveTo>
                <a:lnTo>
                  <a:pt x="193682" y="137449"/>
                </a:lnTo>
                <a:lnTo>
                  <a:pt x="187746" y="137449"/>
                </a:lnTo>
                <a:lnTo>
                  <a:pt x="187746" y="131513"/>
                </a:lnTo>
                <a:close/>
                <a:moveTo>
                  <a:pt x="199931" y="131513"/>
                </a:moveTo>
                <a:lnTo>
                  <a:pt x="199931" y="137449"/>
                </a:lnTo>
                <a:lnTo>
                  <a:pt x="193996" y="137449"/>
                </a:lnTo>
                <a:lnTo>
                  <a:pt x="193996" y="131513"/>
                </a:lnTo>
                <a:close/>
                <a:moveTo>
                  <a:pt x="206180" y="131513"/>
                </a:moveTo>
                <a:lnTo>
                  <a:pt x="206180" y="137449"/>
                </a:lnTo>
                <a:lnTo>
                  <a:pt x="200244" y="137449"/>
                </a:lnTo>
                <a:lnTo>
                  <a:pt x="200244" y="131513"/>
                </a:lnTo>
                <a:close/>
                <a:moveTo>
                  <a:pt x="212427" y="131513"/>
                </a:moveTo>
                <a:lnTo>
                  <a:pt x="212427" y="137449"/>
                </a:lnTo>
                <a:lnTo>
                  <a:pt x="206491" y="137449"/>
                </a:lnTo>
                <a:lnTo>
                  <a:pt x="206491" y="131513"/>
                </a:lnTo>
                <a:close/>
                <a:moveTo>
                  <a:pt x="218674" y="131513"/>
                </a:moveTo>
                <a:lnTo>
                  <a:pt x="218674" y="137449"/>
                </a:lnTo>
                <a:lnTo>
                  <a:pt x="212739" y="137449"/>
                </a:lnTo>
                <a:lnTo>
                  <a:pt x="212739" y="131513"/>
                </a:lnTo>
                <a:close/>
                <a:moveTo>
                  <a:pt x="224921" y="131513"/>
                </a:moveTo>
                <a:lnTo>
                  <a:pt x="224921" y="137449"/>
                </a:lnTo>
                <a:lnTo>
                  <a:pt x="218987" y="137449"/>
                </a:lnTo>
                <a:lnTo>
                  <a:pt x="218987" y="131513"/>
                </a:lnTo>
                <a:close/>
                <a:moveTo>
                  <a:pt x="231170" y="131513"/>
                </a:moveTo>
                <a:lnTo>
                  <a:pt x="231170" y="137449"/>
                </a:lnTo>
                <a:lnTo>
                  <a:pt x="225234" y="137449"/>
                </a:lnTo>
                <a:lnTo>
                  <a:pt x="225234" y="131513"/>
                </a:lnTo>
                <a:close/>
                <a:moveTo>
                  <a:pt x="237417" y="131513"/>
                </a:moveTo>
                <a:lnTo>
                  <a:pt x="237417" y="137449"/>
                </a:lnTo>
                <a:lnTo>
                  <a:pt x="231481" y="137449"/>
                </a:lnTo>
                <a:lnTo>
                  <a:pt x="231481" y="131513"/>
                </a:lnTo>
                <a:close/>
                <a:moveTo>
                  <a:pt x="243664" y="131513"/>
                </a:moveTo>
                <a:lnTo>
                  <a:pt x="243664" y="137449"/>
                </a:lnTo>
                <a:lnTo>
                  <a:pt x="237729" y="137449"/>
                </a:lnTo>
                <a:lnTo>
                  <a:pt x="237729" y="131513"/>
                </a:lnTo>
                <a:close/>
                <a:moveTo>
                  <a:pt x="249911" y="131513"/>
                </a:moveTo>
                <a:lnTo>
                  <a:pt x="249911" y="137449"/>
                </a:lnTo>
                <a:lnTo>
                  <a:pt x="243977" y="137449"/>
                </a:lnTo>
                <a:lnTo>
                  <a:pt x="243977" y="131513"/>
                </a:lnTo>
                <a:close/>
                <a:moveTo>
                  <a:pt x="256161" y="131513"/>
                </a:moveTo>
                <a:lnTo>
                  <a:pt x="256161" y="137449"/>
                </a:lnTo>
                <a:lnTo>
                  <a:pt x="250225" y="137449"/>
                </a:lnTo>
                <a:lnTo>
                  <a:pt x="250225" y="131513"/>
                </a:lnTo>
                <a:close/>
                <a:moveTo>
                  <a:pt x="262409" y="131513"/>
                </a:moveTo>
                <a:lnTo>
                  <a:pt x="262409" y="137449"/>
                </a:lnTo>
                <a:lnTo>
                  <a:pt x="256474" y="137449"/>
                </a:lnTo>
                <a:lnTo>
                  <a:pt x="256474" y="131513"/>
                </a:lnTo>
                <a:close/>
                <a:moveTo>
                  <a:pt x="268656" y="131513"/>
                </a:moveTo>
                <a:lnTo>
                  <a:pt x="268656" y="137449"/>
                </a:lnTo>
                <a:lnTo>
                  <a:pt x="262721" y="137449"/>
                </a:lnTo>
                <a:lnTo>
                  <a:pt x="262721" y="131513"/>
                </a:lnTo>
                <a:close/>
                <a:moveTo>
                  <a:pt x="274904" y="131513"/>
                </a:moveTo>
                <a:lnTo>
                  <a:pt x="274904" y="137449"/>
                </a:lnTo>
                <a:lnTo>
                  <a:pt x="268968" y="137449"/>
                </a:lnTo>
                <a:lnTo>
                  <a:pt x="268968" y="131513"/>
                </a:lnTo>
                <a:close/>
                <a:moveTo>
                  <a:pt x="6251" y="137760"/>
                </a:moveTo>
                <a:lnTo>
                  <a:pt x="6251" y="143697"/>
                </a:lnTo>
                <a:lnTo>
                  <a:pt x="315" y="143697"/>
                </a:lnTo>
                <a:lnTo>
                  <a:pt x="315" y="137760"/>
                </a:lnTo>
                <a:close/>
                <a:moveTo>
                  <a:pt x="12498" y="137760"/>
                </a:moveTo>
                <a:lnTo>
                  <a:pt x="12498" y="143697"/>
                </a:lnTo>
                <a:lnTo>
                  <a:pt x="6562" y="143697"/>
                </a:lnTo>
                <a:lnTo>
                  <a:pt x="6562" y="137760"/>
                </a:lnTo>
                <a:close/>
                <a:moveTo>
                  <a:pt x="18745" y="137760"/>
                </a:moveTo>
                <a:lnTo>
                  <a:pt x="18745" y="143697"/>
                </a:lnTo>
                <a:lnTo>
                  <a:pt x="12810" y="143697"/>
                </a:lnTo>
                <a:lnTo>
                  <a:pt x="12810" y="137760"/>
                </a:lnTo>
                <a:close/>
                <a:moveTo>
                  <a:pt x="24992" y="137760"/>
                </a:moveTo>
                <a:lnTo>
                  <a:pt x="24992" y="143697"/>
                </a:lnTo>
                <a:lnTo>
                  <a:pt x="19058" y="143697"/>
                </a:lnTo>
                <a:lnTo>
                  <a:pt x="19058" y="137760"/>
                </a:lnTo>
                <a:close/>
                <a:moveTo>
                  <a:pt x="31241" y="137760"/>
                </a:moveTo>
                <a:lnTo>
                  <a:pt x="31241" y="143697"/>
                </a:lnTo>
                <a:lnTo>
                  <a:pt x="25305" y="143697"/>
                </a:lnTo>
                <a:lnTo>
                  <a:pt x="25305" y="137760"/>
                </a:lnTo>
                <a:close/>
                <a:moveTo>
                  <a:pt x="37489" y="137760"/>
                </a:moveTo>
                <a:lnTo>
                  <a:pt x="37489" y="143697"/>
                </a:lnTo>
                <a:lnTo>
                  <a:pt x="31553" y="143697"/>
                </a:lnTo>
                <a:lnTo>
                  <a:pt x="31553" y="137760"/>
                </a:lnTo>
                <a:close/>
                <a:moveTo>
                  <a:pt x="43737" y="137760"/>
                </a:moveTo>
                <a:lnTo>
                  <a:pt x="43737" y="143697"/>
                </a:lnTo>
                <a:lnTo>
                  <a:pt x="37802" y="143697"/>
                </a:lnTo>
                <a:lnTo>
                  <a:pt x="37802" y="137760"/>
                </a:lnTo>
                <a:close/>
                <a:moveTo>
                  <a:pt x="49985" y="137760"/>
                </a:moveTo>
                <a:lnTo>
                  <a:pt x="49985" y="143697"/>
                </a:lnTo>
                <a:lnTo>
                  <a:pt x="44049" y="143697"/>
                </a:lnTo>
                <a:lnTo>
                  <a:pt x="44049" y="137760"/>
                </a:lnTo>
                <a:close/>
                <a:moveTo>
                  <a:pt x="56232" y="137760"/>
                </a:moveTo>
                <a:lnTo>
                  <a:pt x="56232" y="143697"/>
                </a:lnTo>
                <a:lnTo>
                  <a:pt x="50296" y="143697"/>
                </a:lnTo>
                <a:lnTo>
                  <a:pt x="50296" y="137760"/>
                </a:lnTo>
                <a:close/>
                <a:moveTo>
                  <a:pt x="62480" y="137760"/>
                </a:moveTo>
                <a:lnTo>
                  <a:pt x="62480" y="143697"/>
                </a:lnTo>
                <a:lnTo>
                  <a:pt x="56545" y="143697"/>
                </a:lnTo>
                <a:lnTo>
                  <a:pt x="56545" y="137760"/>
                </a:lnTo>
                <a:close/>
                <a:moveTo>
                  <a:pt x="68727" y="137760"/>
                </a:moveTo>
                <a:lnTo>
                  <a:pt x="68727" y="143697"/>
                </a:lnTo>
                <a:lnTo>
                  <a:pt x="62792" y="143697"/>
                </a:lnTo>
                <a:lnTo>
                  <a:pt x="62792" y="137760"/>
                </a:lnTo>
                <a:close/>
                <a:moveTo>
                  <a:pt x="74975" y="137760"/>
                </a:moveTo>
                <a:lnTo>
                  <a:pt x="74975" y="143697"/>
                </a:lnTo>
                <a:lnTo>
                  <a:pt x="69039" y="143697"/>
                </a:lnTo>
                <a:lnTo>
                  <a:pt x="69039" y="137760"/>
                </a:lnTo>
                <a:close/>
                <a:moveTo>
                  <a:pt x="81223" y="137760"/>
                </a:moveTo>
                <a:lnTo>
                  <a:pt x="81223" y="143697"/>
                </a:lnTo>
                <a:lnTo>
                  <a:pt x="75286" y="143697"/>
                </a:lnTo>
                <a:lnTo>
                  <a:pt x="75286" y="137760"/>
                </a:lnTo>
                <a:close/>
                <a:moveTo>
                  <a:pt x="87470" y="137760"/>
                </a:moveTo>
                <a:lnTo>
                  <a:pt x="87470" y="143697"/>
                </a:lnTo>
                <a:lnTo>
                  <a:pt x="81535" y="143697"/>
                </a:lnTo>
                <a:lnTo>
                  <a:pt x="81535" y="137760"/>
                </a:lnTo>
                <a:close/>
                <a:moveTo>
                  <a:pt x="93718" y="137760"/>
                </a:moveTo>
                <a:lnTo>
                  <a:pt x="93718" y="143697"/>
                </a:lnTo>
                <a:lnTo>
                  <a:pt x="87784" y="143697"/>
                </a:lnTo>
                <a:lnTo>
                  <a:pt x="87784" y="137760"/>
                </a:lnTo>
                <a:close/>
                <a:moveTo>
                  <a:pt x="99967" y="137760"/>
                </a:moveTo>
                <a:lnTo>
                  <a:pt x="99967" y="143697"/>
                </a:lnTo>
                <a:lnTo>
                  <a:pt x="94031" y="143697"/>
                </a:lnTo>
                <a:lnTo>
                  <a:pt x="94031" y="137760"/>
                </a:lnTo>
                <a:close/>
                <a:moveTo>
                  <a:pt x="106214" y="137760"/>
                </a:moveTo>
                <a:lnTo>
                  <a:pt x="106214" y="143697"/>
                </a:lnTo>
                <a:lnTo>
                  <a:pt x="100278" y="143697"/>
                </a:lnTo>
                <a:lnTo>
                  <a:pt x="100278" y="137760"/>
                </a:lnTo>
                <a:close/>
                <a:moveTo>
                  <a:pt x="112461" y="137760"/>
                </a:moveTo>
                <a:lnTo>
                  <a:pt x="112461" y="143697"/>
                </a:lnTo>
                <a:lnTo>
                  <a:pt x="106527" y="143697"/>
                </a:lnTo>
                <a:lnTo>
                  <a:pt x="106527" y="137760"/>
                </a:lnTo>
                <a:close/>
                <a:moveTo>
                  <a:pt x="118710" y="137760"/>
                </a:moveTo>
                <a:lnTo>
                  <a:pt x="118710" y="143697"/>
                </a:lnTo>
                <a:lnTo>
                  <a:pt x="112774" y="143697"/>
                </a:lnTo>
                <a:lnTo>
                  <a:pt x="112774" y="137760"/>
                </a:lnTo>
                <a:close/>
                <a:moveTo>
                  <a:pt x="124957" y="137760"/>
                </a:moveTo>
                <a:lnTo>
                  <a:pt x="124957" y="143697"/>
                </a:lnTo>
                <a:lnTo>
                  <a:pt x="119021" y="143697"/>
                </a:lnTo>
                <a:lnTo>
                  <a:pt x="119021" y="137760"/>
                </a:lnTo>
                <a:close/>
                <a:moveTo>
                  <a:pt x="131204" y="137760"/>
                </a:moveTo>
                <a:lnTo>
                  <a:pt x="131204" y="143697"/>
                </a:lnTo>
                <a:lnTo>
                  <a:pt x="125270" y="143697"/>
                </a:lnTo>
                <a:lnTo>
                  <a:pt x="125270" y="137760"/>
                </a:lnTo>
                <a:close/>
                <a:moveTo>
                  <a:pt x="137451" y="137760"/>
                </a:moveTo>
                <a:lnTo>
                  <a:pt x="137451" y="143697"/>
                </a:lnTo>
                <a:lnTo>
                  <a:pt x="131517" y="143697"/>
                </a:lnTo>
                <a:lnTo>
                  <a:pt x="131517" y="137760"/>
                </a:lnTo>
                <a:close/>
                <a:moveTo>
                  <a:pt x="143702" y="137760"/>
                </a:moveTo>
                <a:lnTo>
                  <a:pt x="143702" y="143697"/>
                </a:lnTo>
                <a:lnTo>
                  <a:pt x="137766" y="143697"/>
                </a:lnTo>
                <a:lnTo>
                  <a:pt x="137766" y="137760"/>
                </a:lnTo>
                <a:close/>
                <a:moveTo>
                  <a:pt x="149949" y="137760"/>
                </a:moveTo>
                <a:lnTo>
                  <a:pt x="149949" y="143697"/>
                </a:lnTo>
                <a:lnTo>
                  <a:pt x="144015" y="143697"/>
                </a:lnTo>
                <a:lnTo>
                  <a:pt x="144015" y="137760"/>
                </a:lnTo>
                <a:close/>
                <a:moveTo>
                  <a:pt x="156196" y="137760"/>
                </a:moveTo>
                <a:lnTo>
                  <a:pt x="156196" y="143697"/>
                </a:lnTo>
                <a:lnTo>
                  <a:pt x="150262" y="143697"/>
                </a:lnTo>
                <a:lnTo>
                  <a:pt x="150262" y="137760"/>
                </a:lnTo>
                <a:close/>
                <a:moveTo>
                  <a:pt x="162445" y="137760"/>
                </a:moveTo>
                <a:lnTo>
                  <a:pt x="162445" y="143697"/>
                </a:lnTo>
                <a:lnTo>
                  <a:pt x="156509" y="143697"/>
                </a:lnTo>
                <a:lnTo>
                  <a:pt x="156509" y="137760"/>
                </a:lnTo>
                <a:close/>
                <a:moveTo>
                  <a:pt x="168692" y="137760"/>
                </a:moveTo>
                <a:lnTo>
                  <a:pt x="168692" y="143697"/>
                </a:lnTo>
                <a:lnTo>
                  <a:pt x="162756" y="143697"/>
                </a:lnTo>
                <a:lnTo>
                  <a:pt x="162756" y="137760"/>
                </a:lnTo>
                <a:close/>
                <a:moveTo>
                  <a:pt x="174939" y="137760"/>
                </a:moveTo>
                <a:lnTo>
                  <a:pt x="174939" y="143697"/>
                </a:lnTo>
                <a:lnTo>
                  <a:pt x="169005" y="143697"/>
                </a:lnTo>
                <a:lnTo>
                  <a:pt x="169005" y="137760"/>
                </a:lnTo>
                <a:close/>
                <a:moveTo>
                  <a:pt x="181186" y="137760"/>
                </a:moveTo>
                <a:lnTo>
                  <a:pt x="181186" y="143697"/>
                </a:lnTo>
                <a:lnTo>
                  <a:pt x="175252" y="143697"/>
                </a:lnTo>
                <a:lnTo>
                  <a:pt x="175252" y="137760"/>
                </a:lnTo>
                <a:close/>
                <a:moveTo>
                  <a:pt x="187433" y="137760"/>
                </a:moveTo>
                <a:lnTo>
                  <a:pt x="187433" y="143697"/>
                </a:lnTo>
                <a:lnTo>
                  <a:pt x="181499" y="143697"/>
                </a:lnTo>
                <a:lnTo>
                  <a:pt x="181499" y="137760"/>
                </a:lnTo>
                <a:close/>
                <a:moveTo>
                  <a:pt x="193682" y="137760"/>
                </a:moveTo>
                <a:lnTo>
                  <a:pt x="193682" y="143697"/>
                </a:lnTo>
                <a:lnTo>
                  <a:pt x="187746" y="143697"/>
                </a:lnTo>
                <a:lnTo>
                  <a:pt x="187746" y="137760"/>
                </a:lnTo>
                <a:close/>
                <a:moveTo>
                  <a:pt x="199931" y="137760"/>
                </a:moveTo>
                <a:lnTo>
                  <a:pt x="199931" y="143697"/>
                </a:lnTo>
                <a:lnTo>
                  <a:pt x="193996" y="143697"/>
                </a:lnTo>
                <a:lnTo>
                  <a:pt x="193996" y="137760"/>
                </a:lnTo>
                <a:close/>
                <a:moveTo>
                  <a:pt x="206180" y="137760"/>
                </a:moveTo>
                <a:lnTo>
                  <a:pt x="206180" y="143697"/>
                </a:lnTo>
                <a:lnTo>
                  <a:pt x="200244" y="143697"/>
                </a:lnTo>
                <a:lnTo>
                  <a:pt x="200244" y="137760"/>
                </a:lnTo>
                <a:close/>
                <a:moveTo>
                  <a:pt x="212427" y="137760"/>
                </a:moveTo>
                <a:lnTo>
                  <a:pt x="212427" y="143697"/>
                </a:lnTo>
                <a:lnTo>
                  <a:pt x="206491" y="143697"/>
                </a:lnTo>
                <a:lnTo>
                  <a:pt x="206491" y="137760"/>
                </a:lnTo>
                <a:close/>
                <a:moveTo>
                  <a:pt x="218674" y="137760"/>
                </a:moveTo>
                <a:lnTo>
                  <a:pt x="218674" y="143697"/>
                </a:lnTo>
                <a:lnTo>
                  <a:pt x="212739" y="143697"/>
                </a:lnTo>
                <a:lnTo>
                  <a:pt x="212739" y="137760"/>
                </a:lnTo>
                <a:close/>
                <a:moveTo>
                  <a:pt x="224921" y="137760"/>
                </a:moveTo>
                <a:lnTo>
                  <a:pt x="224921" y="143697"/>
                </a:lnTo>
                <a:lnTo>
                  <a:pt x="218987" y="143697"/>
                </a:lnTo>
                <a:lnTo>
                  <a:pt x="218987" y="137760"/>
                </a:lnTo>
                <a:close/>
                <a:moveTo>
                  <a:pt x="231170" y="137760"/>
                </a:moveTo>
                <a:lnTo>
                  <a:pt x="231170" y="143697"/>
                </a:lnTo>
                <a:lnTo>
                  <a:pt x="225234" y="143697"/>
                </a:lnTo>
                <a:lnTo>
                  <a:pt x="225234" y="137760"/>
                </a:lnTo>
                <a:close/>
                <a:moveTo>
                  <a:pt x="237417" y="137760"/>
                </a:moveTo>
                <a:lnTo>
                  <a:pt x="237417" y="143697"/>
                </a:lnTo>
                <a:lnTo>
                  <a:pt x="231481" y="143697"/>
                </a:lnTo>
                <a:lnTo>
                  <a:pt x="231481" y="137760"/>
                </a:lnTo>
                <a:close/>
                <a:moveTo>
                  <a:pt x="243664" y="137760"/>
                </a:moveTo>
                <a:lnTo>
                  <a:pt x="243664" y="143697"/>
                </a:lnTo>
                <a:lnTo>
                  <a:pt x="237729" y="143697"/>
                </a:lnTo>
                <a:lnTo>
                  <a:pt x="237729" y="137760"/>
                </a:lnTo>
                <a:close/>
                <a:moveTo>
                  <a:pt x="249911" y="137760"/>
                </a:moveTo>
                <a:lnTo>
                  <a:pt x="249911" y="143697"/>
                </a:lnTo>
                <a:lnTo>
                  <a:pt x="243977" y="143697"/>
                </a:lnTo>
                <a:lnTo>
                  <a:pt x="243977" y="137760"/>
                </a:lnTo>
                <a:close/>
                <a:moveTo>
                  <a:pt x="256161" y="137760"/>
                </a:moveTo>
                <a:lnTo>
                  <a:pt x="256161" y="143697"/>
                </a:lnTo>
                <a:lnTo>
                  <a:pt x="250225" y="143697"/>
                </a:lnTo>
                <a:lnTo>
                  <a:pt x="250225" y="137760"/>
                </a:lnTo>
                <a:close/>
                <a:moveTo>
                  <a:pt x="262409" y="137760"/>
                </a:moveTo>
                <a:lnTo>
                  <a:pt x="262409" y="143697"/>
                </a:lnTo>
                <a:lnTo>
                  <a:pt x="256474" y="143697"/>
                </a:lnTo>
                <a:lnTo>
                  <a:pt x="256474" y="137760"/>
                </a:lnTo>
                <a:close/>
                <a:moveTo>
                  <a:pt x="268656" y="137760"/>
                </a:moveTo>
                <a:lnTo>
                  <a:pt x="268656" y="143697"/>
                </a:lnTo>
                <a:lnTo>
                  <a:pt x="262721" y="143697"/>
                </a:lnTo>
                <a:lnTo>
                  <a:pt x="262721" y="137760"/>
                </a:lnTo>
                <a:close/>
                <a:moveTo>
                  <a:pt x="274904" y="137760"/>
                </a:moveTo>
                <a:lnTo>
                  <a:pt x="274904" y="143697"/>
                </a:lnTo>
                <a:lnTo>
                  <a:pt x="268968" y="143697"/>
                </a:lnTo>
                <a:lnTo>
                  <a:pt x="268968" y="137760"/>
                </a:lnTo>
                <a:close/>
                <a:moveTo>
                  <a:pt x="6251" y="144011"/>
                </a:moveTo>
                <a:lnTo>
                  <a:pt x="6251" y="149945"/>
                </a:lnTo>
                <a:lnTo>
                  <a:pt x="315" y="149945"/>
                </a:lnTo>
                <a:lnTo>
                  <a:pt x="315" y="144011"/>
                </a:lnTo>
                <a:close/>
                <a:moveTo>
                  <a:pt x="12498" y="144011"/>
                </a:moveTo>
                <a:lnTo>
                  <a:pt x="12498" y="149945"/>
                </a:lnTo>
                <a:lnTo>
                  <a:pt x="6562" y="149945"/>
                </a:lnTo>
                <a:lnTo>
                  <a:pt x="6562" y="144011"/>
                </a:lnTo>
                <a:close/>
                <a:moveTo>
                  <a:pt x="18745" y="144011"/>
                </a:moveTo>
                <a:lnTo>
                  <a:pt x="18745" y="149945"/>
                </a:lnTo>
                <a:lnTo>
                  <a:pt x="12810" y="149945"/>
                </a:lnTo>
                <a:lnTo>
                  <a:pt x="12810" y="144011"/>
                </a:lnTo>
                <a:close/>
                <a:moveTo>
                  <a:pt x="24992" y="144011"/>
                </a:moveTo>
                <a:lnTo>
                  <a:pt x="24992" y="149945"/>
                </a:lnTo>
                <a:lnTo>
                  <a:pt x="19058" y="149945"/>
                </a:lnTo>
                <a:lnTo>
                  <a:pt x="19058" y="144011"/>
                </a:lnTo>
                <a:close/>
                <a:moveTo>
                  <a:pt x="31241" y="144011"/>
                </a:moveTo>
                <a:lnTo>
                  <a:pt x="31241" y="149945"/>
                </a:lnTo>
                <a:lnTo>
                  <a:pt x="25305" y="149945"/>
                </a:lnTo>
                <a:lnTo>
                  <a:pt x="25305" y="144011"/>
                </a:lnTo>
                <a:close/>
                <a:moveTo>
                  <a:pt x="37489" y="144011"/>
                </a:moveTo>
                <a:lnTo>
                  <a:pt x="37489" y="149945"/>
                </a:lnTo>
                <a:lnTo>
                  <a:pt x="31553" y="149945"/>
                </a:lnTo>
                <a:lnTo>
                  <a:pt x="31553" y="144011"/>
                </a:lnTo>
                <a:close/>
                <a:moveTo>
                  <a:pt x="43737" y="144011"/>
                </a:moveTo>
                <a:lnTo>
                  <a:pt x="43737" y="149945"/>
                </a:lnTo>
                <a:lnTo>
                  <a:pt x="37802" y="149945"/>
                </a:lnTo>
                <a:lnTo>
                  <a:pt x="37802" y="144011"/>
                </a:lnTo>
                <a:close/>
                <a:moveTo>
                  <a:pt x="49985" y="144011"/>
                </a:moveTo>
                <a:lnTo>
                  <a:pt x="49985" y="149945"/>
                </a:lnTo>
                <a:lnTo>
                  <a:pt x="44049" y="149945"/>
                </a:lnTo>
                <a:lnTo>
                  <a:pt x="44049" y="144011"/>
                </a:lnTo>
                <a:close/>
                <a:moveTo>
                  <a:pt x="56232" y="144011"/>
                </a:moveTo>
                <a:lnTo>
                  <a:pt x="56232" y="149945"/>
                </a:lnTo>
                <a:lnTo>
                  <a:pt x="50296" y="149945"/>
                </a:lnTo>
                <a:lnTo>
                  <a:pt x="50296" y="144011"/>
                </a:lnTo>
                <a:close/>
                <a:moveTo>
                  <a:pt x="62480" y="144011"/>
                </a:moveTo>
                <a:lnTo>
                  <a:pt x="62480" y="149945"/>
                </a:lnTo>
                <a:lnTo>
                  <a:pt x="56545" y="149945"/>
                </a:lnTo>
                <a:lnTo>
                  <a:pt x="56545" y="144011"/>
                </a:lnTo>
                <a:close/>
                <a:moveTo>
                  <a:pt x="68727" y="144011"/>
                </a:moveTo>
                <a:lnTo>
                  <a:pt x="68727" y="149945"/>
                </a:lnTo>
                <a:lnTo>
                  <a:pt x="62792" y="149945"/>
                </a:lnTo>
                <a:lnTo>
                  <a:pt x="62792" y="144011"/>
                </a:lnTo>
                <a:close/>
                <a:moveTo>
                  <a:pt x="74975" y="144011"/>
                </a:moveTo>
                <a:lnTo>
                  <a:pt x="74975" y="149945"/>
                </a:lnTo>
                <a:lnTo>
                  <a:pt x="69039" y="149945"/>
                </a:lnTo>
                <a:lnTo>
                  <a:pt x="69039" y="144011"/>
                </a:lnTo>
                <a:close/>
                <a:moveTo>
                  <a:pt x="81223" y="144011"/>
                </a:moveTo>
                <a:lnTo>
                  <a:pt x="81223" y="149945"/>
                </a:lnTo>
                <a:lnTo>
                  <a:pt x="75286" y="149945"/>
                </a:lnTo>
                <a:lnTo>
                  <a:pt x="75286" y="144011"/>
                </a:lnTo>
                <a:close/>
                <a:moveTo>
                  <a:pt x="87470" y="144011"/>
                </a:moveTo>
                <a:lnTo>
                  <a:pt x="87470" y="149945"/>
                </a:lnTo>
                <a:lnTo>
                  <a:pt x="81535" y="149945"/>
                </a:lnTo>
                <a:lnTo>
                  <a:pt x="81535" y="144011"/>
                </a:lnTo>
                <a:close/>
                <a:moveTo>
                  <a:pt x="93718" y="144011"/>
                </a:moveTo>
                <a:lnTo>
                  <a:pt x="93718" y="149945"/>
                </a:lnTo>
                <a:lnTo>
                  <a:pt x="87784" y="149945"/>
                </a:lnTo>
                <a:lnTo>
                  <a:pt x="87784" y="144011"/>
                </a:lnTo>
                <a:close/>
                <a:moveTo>
                  <a:pt x="99967" y="144011"/>
                </a:moveTo>
                <a:lnTo>
                  <a:pt x="99967" y="149945"/>
                </a:lnTo>
                <a:lnTo>
                  <a:pt x="94031" y="149945"/>
                </a:lnTo>
                <a:lnTo>
                  <a:pt x="94031" y="144011"/>
                </a:lnTo>
                <a:close/>
                <a:moveTo>
                  <a:pt x="106214" y="144011"/>
                </a:moveTo>
                <a:lnTo>
                  <a:pt x="106214" y="149945"/>
                </a:lnTo>
                <a:lnTo>
                  <a:pt x="100278" y="149945"/>
                </a:lnTo>
                <a:lnTo>
                  <a:pt x="100278" y="144011"/>
                </a:lnTo>
                <a:close/>
                <a:moveTo>
                  <a:pt x="112461" y="144011"/>
                </a:moveTo>
                <a:lnTo>
                  <a:pt x="112461" y="149945"/>
                </a:lnTo>
                <a:lnTo>
                  <a:pt x="106527" y="149945"/>
                </a:lnTo>
                <a:lnTo>
                  <a:pt x="106527" y="144011"/>
                </a:lnTo>
                <a:close/>
                <a:moveTo>
                  <a:pt x="118710" y="144011"/>
                </a:moveTo>
                <a:lnTo>
                  <a:pt x="118710" y="149945"/>
                </a:lnTo>
                <a:lnTo>
                  <a:pt x="112774" y="149945"/>
                </a:lnTo>
                <a:lnTo>
                  <a:pt x="112774" y="144011"/>
                </a:lnTo>
                <a:close/>
                <a:moveTo>
                  <a:pt x="124957" y="144011"/>
                </a:moveTo>
                <a:lnTo>
                  <a:pt x="124957" y="149945"/>
                </a:lnTo>
                <a:lnTo>
                  <a:pt x="119021" y="149945"/>
                </a:lnTo>
                <a:lnTo>
                  <a:pt x="119021" y="144011"/>
                </a:lnTo>
                <a:close/>
                <a:moveTo>
                  <a:pt x="131204" y="144011"/>
                </a:moveTo>
                <a:lnTo>
                  <a:pt x="131204" y="149945"/>
                </a:lnTo>
                <a:lnTo>
                  <a:pt x="125270" y="149945"/>
                </a:lnTo>
                <a:lnTo>
                  <a:pt x="125270" y="144011"/>
                </a:lnTo>
                <a:close/>
                <a:moveTo>
                  <a:pt x="137451" y="144011"/>
                </a:moveTo>
                <a:lnTo>
                  <a:pt x="137451" y="149945"/>
                </a:lnTo>
                <a:lnTo>
                  <a:pt x="131517" y="149945"/>
                </a:lnTo>
                <a:lnTo>
                  <a:pt x="131517" y="144011"/>
                </a:lnTo>
                <a:close/>
                <a:moveTo>
                  <a:pt x="143702" y="144011"/>
                </a:moveTo>
                <a:lnTo>
                  <a:pt x="143702" y="149945"/>
                </a:lnTo>
                <a:lnTo>
                  <a:pt x="137766" y="149945"/>
                </a:lnTo>
                <a:lnTo>
                  <a:pt x="137766" y="144011"/>
                </a:lnTo>
                <a:close/>
                <a:moveTo>
                  <a:pt x="149949" y="144011"/>
                </a:moveTo>
                <a:lnTo>
                  <a:pt x="149949" y="149945"/>
                </a:lnTo>
                <a:lnTo>
                  <a:pt x="144015" y="149945"/>
                </a:lnTo>
                <a:lnTo>
                  <a:pt x="144015" y="144011"/>
                </a:lnTo>
                <a:close/>
                <a:moveTo>
                  <a:pt x="156196" y="144011"/>
                </a:moveTo>
                <a:lnTo>
                  <a:pt x="156196" y="149945"/>
                </a:lnTo>
                <a:lnTo>
                  <a:pt x="150262" y="149945"/>
                </a:lnTo>
                <a:lnTo>
                  <a:pt x="150262" y="144011"/>
                </a:lnTo>
                <a:close/>
                <a:moveTo>
                  <a:pt x="162445" y="144011"/>
                </a:moveTo>
                <a:lnTo>
                  <a:pt x="162445" y="149945"/>
                </a:lnTo>
                <a:lnTo>
                  <a:pt x="156509" y="149945"/>
                </a:lnTo>
                <a:lnTo>
                  <a:pt x="156509" y="144011"/>
                </a:lnTo>
                <a:close/>
                <a:moveTo>
                  <a:pt x="168692" y="144011"/>
                </a:moveTo>
                <a:lnTo>
                  <a:pt x="168692" y="149945"/>
                </a:lnTo>
                <a:lnTo>
                  <a:pt x="162756" y="149945"/>
                </a:lnTo>
                <a:lnTo>
                  <a:pt x="162756" y="144011"/>
                </a:lnTo>
                <a:close/>
                <a:moveTo>
                  <a:pt x="174939" y="144011"/>
                </a:moveTo>
                <a:lnTo>
                  <a:pt x="174939" y="149945"/>
                </a:lnTo>
                <a:lnTo>
                  <a:pt x="169005" y="149945"/>
                </a:lnTo>
                <a:lnTo>
                  <a:pt x="169005" y="144011"/>
                </a:lnTo>
                <a:close/>
                <a:moveTo>
                  <a:pt x="181186" y="144011"/>
                </a:moveTo>
                <a:lnTo>
                  <a:pt x="181186" y="149945"/>
                </a:lnTo>
                <a:lnTo>
                  <a:pt x="175252" y="149945"/>
                </a:lnTo>
                <a:lnTo>
                  <a:pt x="175252" y="144011"/>
                </a:lnTo>
                <a:close/>
                <a:moveTo>
                  <a:pt x="187433" y="144011"/>
                </a:moveTo>
                <a:lnTo>
                  <a:pt x="187433" y="149945"/>
                </a:lnTo>
                <a:lnTo>
                  <a:pt x="181499" y="149945"/>
                </a:lnTo>
                <a:lnTo>
                  <a:pt x="181499" y="144011"/>
                </a:lnTo>
                <a:close/>
                <a:moveTo>
                  <a:pt x="193682" y="144011"/>
                </a:moveTo>
                <a:lnTo>
                  <a:pt x="193682" y="149945"/>
                </a:lnTo>
                <a:lnTo>
                  <a:pt x="187746" y="149945"/>
                </a:lnTo>
                <a:lnTo>
                  <a:pt x="187746" y="144011"/>
                </a:lnTo>
                <a:close/>
                <a:moveTo>
                  <a:pt x="199931" y="144011"/>
                </a:moveTo>
                <a:lnTo>
                  <a:pt x="199931" y="149945"/>
                </a:lnTo>
                <a:lnTo>
                  <a:pt x="193996" y="149945"/>
                </a:lnTo>
                <a:lnTo>
                  <a:pt x="193996" y="144011"/>
                </a:lnTo>
                <a:close/>
                <a:moveTo>
                  <a:pt x="206180" y="144011"/>
                </a:moveTo>
                <a:lnTo>
                  <a:pt x="206180" y="149945"/>
                </a:lnTo>
                <a:lnTo>
                  <a:pt x="200244" y="149945"/>
                </a:lnTo>
                <a:lnTo>
                  <a:pt x="200244" y="144011"/>
                </a:lnTo>
                <a:close/>
                <a:moveTo>
                  <a:pt x="212427" y="144011"/>
                </a:moveTo>
                <a:lnTo>
                  <a:pt x="212427" y="149945"/>
                </a:lnTo>
                <a:lnTo>
                  <a:pt x="206491" y="149945"/>
                </a:lnTo>
                <a:lnTo>
                  <a:pt x="206491" y="144011"/>
                </a:lnTo>
                <a:close/>
                <a:moveTo>
                  <a:pt x="218674" y="144011"/>
                </a:moveTo>
                <a:lnTo>
                  <a:pt x="218674" y="149945"/>
                </a:lnTo>
                <a:lnTo>
                  <a:pt x="212739" y="149945"/>
                </a:lnTo>
                <a:lnTo>
                  <a:pt x="212739" y="144011"/>
                </a:lnTo>
                <a:close/>
                <a:moveTo>
                  <a:pt x="224921" y="144011"/>
                </a:moveTo>
                <a:lnTo>
                  <a:pt x="224921" y="149945"/>
                </a:lnTo>
                <a:lnTo>
                  <a:pt x="218987" y="149945"/>
                </a:lnTo>
                <a:lnTo>
                  <a:pt x="218987" y="144011"/>
                </a:lnTo>
                <a:close/>
                <a:moveTo>
                  <a:pt x="231170" y="144011"/>
                </a:moveTo>
                <a:lnTo>
                  <a:pt x="231170" y="149945"/>
                </a:lnTo>
                <a:lnTo>
                  <a:pt x="225234" y="149945"/>
                </a:lnTo>
                <a:lnTo>
                  <a:pt x="225234" y="144011"/>
                </a:lnTo>
                <a:close/>
                <a:moveTo>
                  <a:pt x="237417" y="144011"/>
                </a:moveTo>
                <a:lnTo>
                  <a:pt x="237417" y="149945"/>
                </a:lnTo>
                <a:lnTo>
                  <a:pt x="231481" y="149945"/>
                </a:lnTo>
                <a:lnTo>
                  <a:pt x="231481" y="144011"/>
                </a:lnTo>
                <a:close/>
                <a:moveTo>
                  <a:pt x="243664" y="144011"/>
                </a:moveTo>
                <a:lnTo>
                  <a:pt x="243664" y="149945"/>
                </a:lnTo>
                <a:lnTo>
                  <a:pt x="237729" y="149945"/>
                </a:lnTo>
                <a:lnTo>
                  <a:pt x="237729" y="144011"/>
                </a:lnTo>
                <a:close/>
                <a:moveTo>
                  <a:pt x="249911" y="144011"/>
                </a:moveTo>
                <a:lnTo>
                  <a:pt x="249911" y="149945"/>
                </a:lnTo>
                <a:lnTo>
                  <a:pt x="243977" y="149945"/>
                </a:lnTo>
                <a:lnTo>
                  <a:pt x="243977" y="144011"/>
                </a:lnTo>
                <a:close/>
                <a:moveTo>
                  <a:pt x="256161" y="144011"/>
                </a:moveTo>
                <a:lnTo>
                  <a:pt x="256161" y="149945"/>
                </a:lnTo>
                <a:lnTo>
                  <a:pt x="250225" y="149945"/>
                </a:lnTo>
                <a:lnTo>
                  <a:pt x="250225" y="144011"/>
                </a:lnTo>
                <a:close/>
                <a:moveTo>
                  <a:pt x="262409" y="144011"/>
                </a:moveTo>
                <a:lnTo>
                  <a:pt x="262409" y="149945"/>
                </a:lnTo>
                <a:lnTo>
                  <a:pt x="256474" y="149945"/>
                </a:lnTo>
                <a:lnTo>
                  <a:pt x="256474" y="144011"/>
                </a:lnTo>
                <a:close/>
                <a:moveTo>
                  <a:pt x="268656" y="144011"/>
                </a:moveTo>
                <a:lnTo>
                  <a:pt x="268656" y="149945"/>
                </a:lnTo>
                <a:lnTo>
                  <a:pt x="262721" y="149945"/>
                </a:lnTo>
                <a:lnTo>
                  <a:pt x="262721" y="144011"/>
                </a:lnTo>
                <a:close/>
                <a:moveTo>
                  <a:pt x="274904" y="144011"/>
                </a:moveTo>
                <a:lnTo>
                  <a:pt x="274904" y="149945"/>
                </a:lnTo>
                <a:lnTo>
                  <a:pt x="268968" y="149945"/>
                </a:lnTo>
                <a:lnTo>
                  <a:pt x="268968" y="144011"/>
                </a:lnTo>
                <a:close/>
                <a:moveTo>
                  <a:pt x="6251" y="150258"/>
                </a:moveTo>
                <a:lnTo>
                  <a:pt x="6251" y="156192"/>
                </a:lnTo>
                <a:lnTo>
                  <a:pt x="315" y="156192"/>
                </a:lnTo>
                <a:lnTo>
                  <a:pt x="315" y="150258"/>
                </a:lnTo>
                <a:close/>
                <a:moveTo>
                  <a:pt x="12498" y="150258"/>
                </a:moveTo>
                <a:lnTo>
                  <a:pt x="12498" y="156192"/>
                </a:lnTo>
                <a:lnTo>
                  <a:pt x="6562" y="156192"/>
                </a:lnTo>
                <a:lnTo>
                  <a:pt x="6562" y="150258"/>
                </a:lnTo>
                <a:close/>
                <a:moveTo>
                  <a:pt x="18745" y="150258"/>
                </a:moveTo>
                <a:lnTo>
                  <a:pt x="18745" y="156192"/>
                </a:lnTo>
                <a:lnTo>
                  <a:pt x="12810" y="156192"/>
                </a:lnTo>
                <a:lnTo>
                  <a:pt x="12810" y="150258"/>
                </a:lnTo>
                <a:close/>
                <a:moveTo>
                  <a:pt x="24992" y="150258"/>
                </a:moveTo>
                <a:lnTo>
                  <a:pt x="24992" y="156192"/>
                </a:lnTo>
                <a:lnTo>
                  <a:pt x="19058" y="156192"/>
                </a:lnTo>
                <a:lnTo>
                  <a:pt x="19058" y="150258"/>
                </a:lnTo>
                <a:close/>
                <a:moveTo>
                  <a:pt x="31241" y="150258"/>
                </a:moveTo>
                <a:lnTo>
                  <a:pt x="31241" y="156192"/>
                </a:lnTo>
                <a:lnTo>
                  <a:pt x="25305" y="156192"/>
                </a:lnTo>
                <a:lnTo>
                  <a:pt x="25305" y="150258"/>
                </a:lnTo>
                <a:close/>
                <a:moveTo>
                  <a:pt x="37489" y="150258"/>
                </a:moveTo>
                <a:lnTo>
                  <a:pt x="37489" y="156192"/>
                </a:lnTo>
                <a:lnTo>
                  <a:pt x="31553" y="156192"/>
                </a:lnTo>
                <a:lnTo>
                  <a:pt x="31553" y="150258"/>
                </a:lnTo>
                <a:close/>
                <a:moveTo>
                  <a:pt x="43737" y="150258"/>
                </a:moveTo>
                <a:lnTo>
                  <a:pt x="43737" y="156192"/>
                </a:lnTo>
                <a:lnTo>
                  <a:pt x="37802" y="156192"/>
                </a:lnTo>
                <a:lnTo>
                  <a:pt x="37802" y="150258"/>
                </a:lnTo>
                <a:close/>
                <a:moveTo>
                  <a:pt x="49985" y="150258"/>
                </a:moveTo>
                <a:lnTo>
                  <a:pt x="49985" y="156192"/>
                </a:lnTo>
                <a:lnTo>
                  <a:pt x="44049" y="156192"/>
                </a:lnTo>
                <a:lnTo>
                  <a:pt x="44049" y="150258"/>
                </a:lnTo>
                <a:close/>
                <a:moveTo>
                  <a:pt x="56232" y="150258"/>
                </a:moveTo>
                <a:lnTo>
                  <a:pt x="56232" y="156192"/>
                </a:lnTo>
                <a:lnTo>
                  <a:pt x="50296" y="156192"/>
                </a:lnTo>
                <a:lnTo>
                  <a:pt x="50296" y="150258"/>
                </a:lnTo>
                <a:close/>
                <a:moveTo>
                  <a:pt x="62480" y="150258"/>
                </a:moveTo>
                <a:lnTo>
                  <a:pt x="62480" y="156192"/>
                </a:lnTo>
                <a:lnTo>
                  <a:pt x="56545" y="156192"/>
                </a:lnTo>
                <a:lnTo>
                  <a:pt x="56545" y="150258"/>
                </a:lnTo>
                <a:close/>
                <a:moveTo>
                  <a:pt x="68727" y="150258"/>
                </a:moveTo>
                <a:lnTo>
                  <a:pt x="68727" y="156192"/>
                </a:lnTo>
                <a:lnTo>
                  <a:pt x="62792" y="156192"/>
                </a:lnTo>
                <a:lnTo>
                  <a:pt x="62792" y="150258"/>
                </a:lnTo>
                <a:close/>
                <a:moveTo>
                  <a:pt x="74975" y="150258"/>
                </a:moveTo>
                <a:lnTo>
                  <a:pt x="74975" y="156192"/>
                </a:lnTo>
                <a:lnTo>
                  <a:pt x="69039" y="156192"/>
                </a:lnTo>
                <a:lnTo>
                  <a:pt x="69039" y="150258"/>
                </a:lnTo>
                <a:close/>
                <a:moveTo>
                  <a:pt x="81223" y="150258"/>
                </a:moveTo>
                <a:lnTo>
                  <a:pt x="81223" y="156192"/>
                </a:lnTo>
                <a:lnTo>
                  <a:pt x="75286" y="156192"/>
                </a:lnTo>
                <a:lnTo>
                  <a:pt x="75286" y="150258"/>
                </a:lnTo>
                <a:close/>
                <a:moveTo>
                  <a:pt x="87470" y="150258"/>
                </a:moveTo>
                <a:lnTo>
                  <a:pt x="87470" y="156192"/>
                </a:lnTo>
                <a:lnTo>
                  <a:pt x="81535" y="156192"/>
                </a:lnTo>
                <a:lnTo>
                  <a:pt x="81535" y="150258"/>
                </a:lnTo>
                <a:close/>
                <a:moveTo>
                  <a:pt x="93718" y="150258"/>
                </a:moveTo>
                <a:lnTo>
                  <a:pt x="93718" y="156192"/>
                </a:lnTo>
                <a:lnTo>
                  <a:pt x="87784" y="156192"/>
                </a:lnTo>
                <a:lnTo>
                  <a:pt x="87784" y="150258"/>
                </a:lnTo>
                <a:close/>
                <a:moveTo>
                  <a:pt x="99967" y="150258"/>
                </a:moveTo>
                <a:lnTo>
                  <a:pt x="99967" y="156192"/>
                </a:lnTo>
                <a:lnTo>
                  <a:pt x="94031" y="156192"/>
                </a:lnTo>
                <a:lnTo>
                  <a:pt x="94031" y="150258"/>
                </a:lnTo>
                <a:close/>
                <a:moveTo>
                  <a:pt x="106214" y="150258"/>
                </a:moveTo>
                <a:lnTo>
                  <a:pt x="106214" y="156192"/>
                </a:lnTo>
                <a:lnTo>
                  <a:pt x="100278" y="156192"/>
                </a:lnTo>
                <a:lnTo>
                  <a:pt x="100278" y="150258"/>
                </a:lnTo>
                <a:close/>
                <a:moveTo>
                  <a:pt x="112461" y="150258"/>
                </a:moveTo>
                <a:lnTo>
                  <a:pt x="112461" y="156192"/>
                </a:lnTo>
                <a:lnTo>
                  <a:pt x="106527" y="156192"/>
                </a:lnTo>
                <a:lnTo>
                  <a:pt x="106527" y="150258"/>
                </a:lnTo>
                <a:close/>
                <a:moveTo>
                  <a:pt x="118710" y="150258"/>
                </a:moveTo>
                <a:lnTo>
                  <a:pt x="118710" y="156192"/>
                </a:lnTo>
                <a:lnTo>
                  <a:pt x="112774" y="156192"/>
                </a:lnTo>
                <a:lnTo>
                  <a:pt x="112774" y="150258"/>
                </a:lnTo>
                <a:close/>
                <a:moveTo>
                  <a:pt x="124957" y="150258"/>
                </a:moveTo>
                <a:lnTo>
                  <a:pt x="124957" y="156192"/>
                </a:lnTo>
                <a:lnTo>
                  <a:pt x="119021" y="156192"/>
                </a:lnTo>
                <a:lnTo>
                  <a:pt x="119021" y="150258"/>
                </a:lnTo>
                <a:close/>
                <a:moveTo>
                  <a:pt x="131204" y="150258"/>
                </a:moveTo>
                <a:lnTo>
                  <a:pt x="131204" y="156192"/>
                </a:lnTo>
                <a:lnTo>
                  <a:pt x="125270" y="156192"/>
                </a:lnTo>
                <a:lnTo>
                  <a:pt x="125270" y="150258"/>
                </a:lnTo>
                <a:close/>
                <a:moveTo>
                  <a:pt x="137451" y="150258"/>
                </a:moveTo>
                <a:lnTo>
                  <a:pt x="137451" y="156192"/>
                </a:lnTo>
                <a:lnTo>
                  <a:pt x="131517" y="156192"/>
                </a:lnTo>
                <a:lnTo>
                  <a:pt x="131517" y="150258"/>
                </a:lnTo>
                <a:close/>
                <a:moveTo>
                  <a:pt x="143702" y="150258"/>
                </a:moveTo>
                <a:lnTo>
                  <a:pt x="143702" y="156192"/>
                </a:lnTo>
                <a:lnTo>
                  <a:pt x="137766" y="156192"/>
                </a:lnTo>
                <a:lnTo>
                  <a:pt x="137766" y="150258"/>
                </a:lnTo>
                <a:close/>
                <a:moveTo>
                  <a:pt x="149949" y="150258"/>
                </a:moveTo>
                <a:lnTo>
                  <a:pt x="149949" y="156192"/>
                </a:lnTo>
                <a:lnTo>
                  <a:pt x="144015" y="156192"/>
                </a:lnTo>
                <a:lnTo>
                  <a:pt x="144015" y="150258"/>
                </a:lnTo>
                <a:close/>
                <a:moveTo>
                  <a:pt x="156196" y="150258"/>
                </a:moveTo>
                <a:lnTo>
                  <a:pt x="156196" y="156192"/>
                </a:lnTo>
                <a:lnTo>
                  <a:pt x="150262" y="156192"/>
                </a:lnTo>
                <a:lnTo>
                  <a:pt x="150262" y="150258"/>
                </a:lnTo>
                <a:close/>
                <a:moveTo>
                  <a:pt x="162445" y="150258"/>
                </a:moveTo>
                <a:lnTo>
                  <a:pt x="162445" y="156192"/>
                </a:lnTo>
                <a:lnTo>
                  <a:pt x="156509" y="156192"/>
                </a:lnTo>
                <a:lnTo>
                  <a:pt x="156509" y="150258"/>
                </a:lnTo>
                <a:close/>
                <a:moveTo>
                  <a:pt x="168692" y="150258"/>
                </a:moveTo>
                <a:lnTo>
                  <a:pt x="168692" y="156192"/>
                </a:lnTo>
                <a:lnTo>
                  <a:pt x="162756" y="156192"/>
                </a:lnTo>
                <a:lnTo>
                  <a:pt x="162756" y="150258"/>
                </a:lnTo>
                <a:close/>
                <a:moveTo>
                  <a:pt x="174939" y="150258"/>
                </a:moveTo>
                <a:lnTo>
                  <a:pt x="174939" y="156192"/>
                </a:lnTo>
                <a:lnTo>
                  <a:pt x="169005" y="156192"/>
                </a:lnTo>
                <a:lnTo>
                  <a:pt x="169005" y="150258"/>
                </a:lnTo>
                <a:close/>
                <a:moveTo>
                  <a:pt x="181186" y="150258"/>
                </a:moveTo>
                <a:lnTo>
                  <a:pt x="181186" y="156192"/>
                </a:lnTo>
                <a:lnTo>
                  <a:pt x="175252" y="156192"/>
                </a:lnTo>
                <a:lnTo>
                  <a:pt x="175252" y="150258"/>
                </a:lnTo>
                <a:close/>
                <a:moveTo>
                  <a:pt x="187433" y="150258"/>
                </a:moveTo>
                <a:lnTo>
                  <a:pt x="187433" y="156192"/>
                </a:lnTo>
                <a:lnTo>
                  <a:pt x="181499" y="156192"/>
                </a:lnTo>
                <a:lnTo>
                  <a:pt x="181499" y="150258"/>
                </a:lnTo>
                <a:close/>
                <a:moveTo>
                  <a:pt x="193682" y="150258"/>
                </a:moveTo>
                <a:lnTo>
                  <a:pt x="193682" y="156192"/>
                </a:lnTo>
                <a:lnTo>
                  <a:pt x="187746" y="156192"/>
                </a:lnTo>
                <a:lnTo>
                  <a:pt x="187746" y="150258"/>
                </a:lnTo>
                <a:close/>
                <a:moveTo>
                  <a:pt x="199931" y="150258"/>
                </a:moveTo>
                <a:lnTo>
                  <a:pt x="199931" y="156192"/>
                </a:lnTo>
                <a:lnTo>
                  <a:pt x="193996" y="156192"/>
                </a:lnTo>
                <a:lnTo>
                  <a:pt x="193996" y="150258"/>
                </a:lnTo>
                <a:close/>
                <a:moveTo>
                  <a:pt x="206180" y="150258"/>
                </a:moveTo>
                <a:lnTo>
                  <a:pt x="206180" y="156192"/>
                </a:lnTo>
                <a:lnTo>
                  <a:pt x="200244" y="156192"/>
                </a:lnTo>
                <a:lnTo>
                  <a:pt x="200244" y="150258"/>
                </a:lnTo>
                <a:close/>
                <a:moveTo>
                  <a:pt x="212427" y="150258"/>
                </a:moveTo>
                <a:lnTo>
                  <a:pt x="212427" y="156192"/>
                </a:lnTo>
                <a:lnTo>
                  <a:pt x="206491" y="156192"/>
                </a:lnTo>
                <a:lnTo>
                  <a:pt x="206491" y="150258"/>
                </a:lnTo>
                <a:close/>
                <a:moveTo>
                  <a:pt x="218674" y="150258"/>
                </a:moveTo>
                <a:lnTo>
                  <a:pt x="218674" y="156192"/>
                </a:lnTo>
                <a:lnTo>
                  <a:pt x="212739" y="156192"/>
                </a:lnTo>
                <a:lnTo>
                  <a:pt x="212739" y="150258"/>
                </a:lnTo>
                <a:close/>
                <a:moveTo>
                  <a:pt x="224921" y="150258"/>
                </a:moveTo>
                <a:lnTo>
                  <a:pt x="224921" y="156192"/>
                </a:lnTo>
                <a:lnTo>
                  <a:pt x="218987" y="156192"/>
                </a:lnTo>
                <a:lnTo>
                  <a:pt x="218987" y="150258"/>
                </a:lnTo>
                <a:close/>
                <a:moveTo>
                  <a:pt x="231170" y="150258"/>
                </a:moveTo>
                <a:lnTo>
                  <a:pt x="231170" y="156192"/>
                </a:lnTo>
                <a:lnTo>
                  <a:pt x="225234" y="156192"/>
                </a:lnTo>
                <a:lnTo>
                  <a:pt x="225234" y="150258"/>
                </a:lnTo>
                <a:close/>
                <a:moveTo>
                  <a:pt x="237417" y="150258"/>
                </a:moveTo>
                <a:lnTo>
                  <a:pt x="237417" y="156192"/>
                </a:lnTo>
                <a:lnTo>
                  <a:pt x="231481" y="156192"/>
                </a:lnTo>
                <a:lnTo>
                  <a:pt x="231481" y="150258"/>
                </a:lnTo>
                <a:close/>
                <a:moveTo>
                  <a:pt x="243664" y="150258"/>
                </a:moveTo>
                <a:lnTo>
                  <a:pt x="243664" y="156192"/>
                </a:lnTo>
                <a:lnTo>
                  <a:pt x="237729" y="156192"/>
                </a:lnTo>
                <a:lnTo>
                  <a:pt x="237729" y="150258"/>
                </a:lnTo>
                <a:close/>
                <a:moveTo>
                  <a:pt x="249911" y="150258"/>
                </a:moveTo>
                <a:lnTo>
                  <a:pt x="249911" y="156192"/>
                </a:lnTo>
                <a:lnTo>
                  <a:pt x="243977" y="156192"/>
                </a:lnTo>
                <a:lnTo>
                  <a:pt x="243977" y="150258"/>
                </a:lnTo>
                <a:close/>
                <a:moveTo>
                  <a:pt x="256161" y="150258"/>
                </a:moveTo>
                <a:lnTo>
                  <a:pt x="256161" y="156192"/>
                </a:lnTo>
                <a:lnTo>
                  <a:pt x="250225" y="156192"/>
                </a:lnTo>
                <a:lnTo>
                  <a:pt x="250225" y="150258"/>
                </a:lnTo>
                <a:close/>
                <a:moveTo>
                  <a:pt x="262409" y="150258"/>
                </a:moveTo>
                <a:lnTo>
                  <a:pt x="262409" y="156192"/>
                </a:lnTo>
                <a:lnTo>
                  <a:pt x="256474" y="156192"/>
                </a:lnTo>
                <a:lnTo>
                  <a:pt x="256474" y="150258"/>
                </a:lnTo>
                <a:close/>
                <a:moveTo>
                  <a:pt x="268656" y="150258"/>
                </a:moveTo>
                <a:lnTo>
                  <a:pt x="268656" y="156192"/>
                </a:lnTo>
                <a:lnTo>
                  <a:pt x="262721" y="156192"/>
                </a:lnTo>
                <a:lnTo>
                  <a:pt x="262721" y="150258"/>
                </a:lnTo>
                <a:close/>
                <a:moveTo>
                  <a:pt x="274904" y="150258"/>
                </a:moveTo>
                <a:lnTo>
                  <a:pt x="274904" y="156192"/>
                </a:lnTo>
                <a:lnTo>
                  <a:pt x="268968" y="156192"/>
                </a:lnTo>
                <a:lnTo>
                  <a:pt x="268968" y="150258"/>
                </a:lnTo>
                <a:close/>
                <a:moveTo>
                  <a:pt x="158" y="0"/>
                </a:moveTo>
                <a:lnTo>
                  <a:pt x="158" y="157"/>
                </a:lnTo>
                <a:lnTo>
                  <a:pt x="0" y="157"/>
                </a:lnTo>
                <a:lnTo>
                  <a:pt x="0" y="156350"/>
                </a:lnTo>
                <a:lnTo>
                  <a:pt x="158" y="156350"/>
                </a:lnTo>
                <a:lnTo>
                  <a:pt x="158" y="156508"/>
                </a:lnTo>
                <a:lnTo>
                  <a:pt x="275059" y="156508"/>
                </a:lnTo>
                <a:lnTo>
                  <a:pt x="275059" y="156350"/>
                </a:lnTo>
                <a:lnTo>
                  <a:pt x="275215" y="156350"/>
                </a:lnTo>
                <a:lnTo>
                  <a:pt x="275215" y="155"/>
                </a:lnTo>
                <a:lnTo>
                  <a:pt x="275059" y="155"/>
                </a:lnTo>
                <a:lnTo>
                  <a:pt x="275059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89"/>
          </a:p>
        </p:txBody>
      </p:sp>
      <p:sp>
        <p:nvSpPr>
          <p:cNvPr id="109" name="Google Shape;109;p18"/>
          <p:cNvSpPr/>
          <p:nvPr/>
        </p:nvSpPr>
        <p:spPr>
          <a:xfrm rot="-5400000">
            <a:off x="5822651" y="4360400"/>
            <a:ext cx="546400" cy="4448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89"/>
          </a:p>
        </p:txBody>
      </p:sp>
      <p:sp>
        <p:nvSpPr>
          <p:cNvPr id="110" name="Google Shape;110;p18"/>
          <p:cNvSpPr txBox="1">
            <a:spLocks noGrp="1"/>
          </p:cNvSpPr>
          <p:nvPr>
            <p:ph type="title"/>
          </p:nvPr>
        </p:nvSpPr>
        <p:spPr>
          <a:xfrm>
            <a:off x="960000" y="720000"/>
            <a:ext cx="10272000" cy="63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 sz="4267" b="1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11" name="Google Shape;111;p18"/>
          <p:cNvSpPr txBox="1">
            <a:spLocks noGrp="1"/>
          </p:cNvSpPr>
          <p:nvPr>
            <p:ph type="title" idx="2"/>
          </p:nvPr>
        </p:nvSpPr>
        <p:spPr>
          <a:xfrm>
            <a:off x="2462800" y="1938271"/>
            <a:ext cx="20860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112" name="Google Shape;112;p18"/>
          <p:cNvSpPr txBox="1">
            <a:spLocks noGrp="1"/>
          </p:cNvSpPr>
          <p:nvPr>
            <p:ph type="subTitle" idx="1"/>
          </p:nvPr>
        </p:nvSpPr>
        <p:spPr>
          <a:xfrm>
            <a:off x="1594500" y="2563333"/>
            <a:ext cx="3822800" cy="111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3" name="Google Shape;113;p18"/>
          <p:cNvSpPr txBox="1">
            <a:spLocks noGrp="1"/>
          </p:cNvSpPr>
          <p:nvPr>
            <p:ph type="title" idx="3"/>
          </p:nvPr>
        </p:nvSpPr>
        <p:spPr>
          <a:xfrm flipH="1">
            <a:off x="7642992" y="1938271"/>
            <a:ext cx="20860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114" name="Google Shape;114;p18"/>
          <p:cNvSpPr txBox="1">
            <a:spLocks noGrp="1"/>
          </p:cNvSpPr>
          <p:nvPr>
            <p:ph type="subTitle" idx="4"/>
          </p:nvPr>
        </p:nvSpPr>
        <p:spPr>
          <a:xfrm>
            <a:off x="6774733" y="2563333"/>
            <a:ext cx="3822800" cy="111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5" name="Google Shape;115;p18"/>
          <p:cNvSpPr txBox="1">
            <a:spLocks noGrp="1"/>
          </p:cNvSpPr>
          <p:nvPr>
            <p:ph type="title" idx="5"/>
          </p:nvPr>
        </p:nvSpPr>
        <p:spPr>
          <a:xfrm>
            <a:off x="2462800" y="4152133"/>
            <a:ext cx="20860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116" name="Google Shape;116;p18"/>
          <p:cNvSpPr txBox="1">
            <a:spLocks noGrp="1"/>
          </p:cNvSpPr>
          <p:nvPr>
            <p:ph type="subTitle" idx="6"/>
          </p:nvPr>
        </p:nvSpPr>
        <p:spPr>
          <a:xfrm>
            <a:off x="1594500" y="4816667"/>
            <a:ext cx="3822800" cy="111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7" name="Google Shape;117;p18"/>
          <p:cNvSpPr txBox="1">
            <a:spLocks noGrp="1"/>
          </p:cNvSpPr>
          <p:nvPr>
            <p:ph type="title" idx="7"/>
          </p:nvPr>
        </p:nvSpPr>
        <p:spPr>
          <a:xfrm>
            <a:off x="7643243" y="4152133"/>
            <a:ext cx="20860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118" name="Google Shape;118;p18"/>
          <p:cNvSpPr txBox="1">
            <a:spLocks noGrp="1"/>
          </p:cNvSpPr>
          <p:nvPr>
            <p:ph type="subTitle" idx="8"/>
          </p:nvPr>
        </p:nvSpPr>
        <p:spPr>
          <a:xfrm>
            <a:off x="6774736" y="4816667"/>
            <a:ext cx="3822800" cy="111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9" name="Google Shape;119;p18"/>
          <p:cNvSpPr/>
          <p:nvPr/>
        </p:nvSpPr>
        <p:spPr>
          <a:xfrm rot="150559">
            <a:off x="5458559" y="6229699"/>
            <a:ext cx="1138293" cy="295300"/>
          </a:xfrm>
          <a:custGeom>
            <a:avLst/>
            <a:gdLst/>
            <a:ahLst/>
            <a:cxnLst/>
            <a:rect l="l" t="t" r="r" b="b"/>
            <a:pathLst>
              <a:path w="82148" h="21306" extrusionOk="0">
                <a:moveTo>
                  <a:pt x="46728" y="1"/>
                </a:moveTo>
                <a:cubicBezTo>
                  <a:pt x="31994" y="1"/>
                  <a:pt x="15197" y="148"/>
                  <a:pt x="643" y="576"/>
                </a:cubicBezTo>
                <a:lnTo>
                  <a:pt x="3048" y="3113"/>
                </a:lnTo>
                <a:lnTo>
                  <a:pt x="1" y="5198"/>
                </a:lnTo>
                <a:lnTo>
                  <a:pt x="3126" y="8164"/>
                </a:lnTo>
                <a:lnTo>
                  <a:pt x="241" y="10727"/>
                </a:lnTo>
                <a:lnTo>
                  <a:pt x="3848" y="13213"/>
                </a:lnTo>
                <a:lnTo>
                  <a:pt x="322" y="14656"/>
                </a:lnTo>
                <a:lnTo>
                  <a:pt x="4331" y="16979"/>
                </a:lnTo>
                <a:lnTo>
                  <a:pt x="963" y="20026"/>
                </a:lnTo>
                <a:cubicBezTo>
                  <a:pt x="10741" y="20026"/>
                  <a:pt x="41678" y="20345"/>
                  <a:pt x="54179" y="20826"/>
                </a:cubicBezTo>
                <a:cubicBezTo>
                  <a:pt x="66683" y="21306"/>
                  <a:pt x="81026" y="21306"/>
                  <a:pt x="81026" y="21306"/>
                </a:cubicBezTo>
                <a:lnTo>
                  <a:pt x="76538" y="18901"/>
                </a:lnTo>
                <a:lnTo>
                  <a:pt x="82148" y="16817"/>
                </a:lnTo>
                <a:lnTo>
                  <a:pt x="76699" y="14253"/>
                </a:lnTo>
                <a:lnTo>
                  <a:pt x="80866" y="11048"/>
                </a:lnTo>
                <a:lnTo>
                  <a:pt x="76378" y="9286"/>
                </a:lnTo>
                <a:lnTo>
                  <a:pt x="80384" y="6079"/>
                </a:lnTo>
                <a:lnTo>
                  <a:pt x="76378" y="3674"/>
                </a:lnTo>
                <a:lnTo>
                  <a:pt x="80384" y="308"/>
                </a:lnTo>
                <a:cubicBezTo>
                  <a:pt x="74062" y="147"/>
                  <a:pt x="61420" y="1"/>
                  <a:pt x="46728" y="1"/>
                </a:cubicBezTo>
                <a:close/>
              </a:path>
            </a:pathLst>
          </a:custGeom>
          <a:solidFill>
            <a:srgbClr val="C7EAE4">
              <a:alpha val="7542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89"/>
          </a:p>
        </p:txBody>
      </p:sp>
    </p:spTree>
    <p:extLst>
      <p:ext uri="{BB962C8B-B14F-4D97-AF65-F5344CB8AC3E}">
        <p14:creationId xmlns:p14="http://schemas.microsoft.com/office/powerpoint/2010/main" val="31713750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Background 1"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23"/>
          <p:cNvSpPr/>
          <p:nvPr/>
        </p:nvSpPr>
        <p:spPr>
          <a:xfrm>
            <a:off x="279167" y="281802"/>
            <a:ext cx="11633380" cy="6294271"/>
          </a:xfrm>
          <a:custGeom>
            <a:avLst/>
            <a:gdLst/>
            <a:ahLst/>
            <a:cxnLst/>
            <a:rect l="l" t="t" r="r" b="b"/>
            <a:pathLst>
              <a:path w="275216" h="156509" extrusionOk="0">
                <a:moveTo>
                  <a:pt x="6251" y="311"/>
                </a:moveTo>
                <a:lnTo>
                  <a:pt x="6251" y="6247"/>
                </a:lnTo>
                <a:lnTo>
                  <a:pt x="315" y="6247"/>
                </a:lnTo>
                <a:lnTo>
                  <a:pt x="315" y="311"/>
                </a:lnTo>
                <a:close/>
                <a:moveTo>
                  <a:pt x="12498" y="311"/>
                </a:moveTo>
                <a:lnTo>
                  <a:pt x="12498" y="6247"/>
                </a:lnTo>
                <a:lnTo>
                  <a:pt x="6562" y="6247"/>
                </a:lnTo>
                <a:lnTo>
                  <a:pt x="6562" y="311"/>
                </a:lnTo>
                <a:close/>
                <a:moveTo>
                  <a:pt x="18745" y="311"/>
                </a:moveTo>
                <a:lnTo>
                  <a:pt x="18745" y="6247"/>
                </a:lnTo>
                <a:lnTo>
                  <a:pt x="12810" y="6247"/>
                </a:lnTo>
                <a:lnTo>
                  <a:pt x="12810" y="311"/>
                </a:lnTo>
                <a:close/>
                <a:moveTo>
                  <a:pt x="24992" y="311"/>
                </a:moveTo>
                <a:lnTo>
                  <a:pt x="24992" y="6247"/>
                </a:lnTo>
                <a:lnTo>
                  <a:pt x="19058" y="6247"/>
                </a:lnTo>
                <a:lnTo>
                  <a:pt x="19058" y="311"/>
                </a:lnTo>
                <a:close/>
                <a:moveTo>
                  <a:pt x="31241" y="311"/>
                </a:moveTo>
                <a:lnTo>
                  <a:pt x="31241" y="6247"/>
                </a:lnTo>
                <a:lnTo>
                  <a:pt x="25305" y="6247"/>
                </a:lnTo>
                <a:lnTo>
                  <a:pt x="25305" y="311"/>
                </a:lnTo>
                <a:close/>
                <a:moveTo>
                  <a:pt x="37489" y="311"/>
                </a:moveTo>
                <a:lnTo>
                  <a:pt x="37489" y="6247"/>
                </a:lnTo>
                <a:lnTo>
                  <a:pt x="31553" y="6247"/>
                </a:lnTo>
                <a:lnTo>
                  <a:pt x="31553" y="311"/>
                </a:lnTo>
                <a:close/>
                <a:moveTo>
                  <a:pt x="43737" y="311"/>
                </a:moveTo>
                <a:lnTo>
                  <a:pt x="43737" y="6247"/>
                </a:lnTo>
                <a:lnTo>
                  <a:pt x="37802" y="6247"/>
                </a:lnTo>
                <a:lnTo>
                  <a:pt x="37802" y="311"/>
                </a:lnTo>
                <a:close/>
                <a:moveTo>
                  <a:pt x="49985" y="311"/>
                </a:moveTo>
                <a:lnTo>
                  <a:pt x="49985" y="6247"/>
                </a:lnTo>
                <a:lnTo>
                  <a:pt x="44049" y="6247"/>
                </a:lnTo>
                <a:lnTo>
                  <a:pt x="44049" y="311"/>
                </a:lnTo>
                <a:close/>
                <a:moveTo>
                  <a:pt x="56232" y="311"/>
                </a:moveTo>
                <a:lnTo>
                  <a:pt x="56232" y="6247"/>
                </a:lnTo>
                <a:lnTo>
                  <a:pt x="50296" y="6247"/>
                </a:lnTo>
                <a:lnTo>
                  <a:pt x="50296" y="311"/>
                </a:lnTo>
                <a:close/>
                <a:moveTo>
                  <a:pt x="62480" y="311"/>
                </a:moveTo>
                <a:lnTo>
                  <a:pt x="62480" y="6247"/>
                </a:lnTo>
                <a:lnTo>
                  <a:pt x="56545" y="6247"/>
                </a:lnTo>
                <a:lnTo>
                  <a:pt x="56545" y="311"/>
                </a:lnTo>
                <a:close/>
                <a:moveTo>
                  <a:pt x="68727" y="311"/>
                </a:moveTo>
                <a:lnTo>
                  <a:pt x="68727" y="6247"/>
                </a:lnTo>
                <a:lnTo>
                  <a:pt x="62792" y="6247"/>
                </a:lnTo>
                <a:lnTo>
                  <a:pt x="62792" y="311"/>
                </a:lnTo>
                <a:close/>
                <a:moveTo>
                  <a:pt x="74975" y="311"/>
                </a:moveTo>
                <a:lnTo>
                  <a:pt x="74975" y="6247"/>
                </a:lnTo>
                <a:lnTo>
                  <a:pt x="69039" y="6247"/>
                </a:lnTo>
                <a:lnTo>
                  <a:pt x="69039" y="311"/>
                </a:lnTo>
                <a:close/>
                <a:moveTo>
                  <a:pt x="81223" y="311"/>
                </a:moveTo>
                <a:lnTo>
                  <a:pt x="81223" y="6247"/>
                </a:lnTo>
                <a:lnTo>
                  <a:pt x="75286" y="6247"/>
                </a:lnTo>
                <a:lnTo>
                  <a:pt x="75286" y="311"/>
                </a:lnTo>
                <a:close/>
                <a:moveTo>
                  <a:pt x="87470" y="311"/>
                </a:moveTo>
                <a:lnTo>
                  <a:pt x="87470" y="6247"/>
                </a:lnTo>
                <a:lnTo>
                  <a:pt x="81535" y="6247"/>
                </a:lnTo>
                <a:lnTo>
                  <a:pt x="81535" y="311"/>
                </a:lnTo>
                <a:close/>
                <a:moveTo>
                  <a:pt x="93720" y="311"/>
                </a:moveTo>
                <a:lnTo>
                  <a:pt x="93720" y="6247"/>
                </a:lnTo>
                <a:lnTo>
                  <a:pt x="87784" y="6247"/>
                </a:lnTo>
                <a:lnTo>
                  <a:pt x="87784" y="311"/>
                </a:lnTo>
                <a:close/>
                <a:moveTo>
                  <a:pt x="99967" y="311"/>
                </a:moveTo>
                <a:lnTo>
                  <a:pt x="99967" y="6247"/>
                </a:lnTo>
                <a:lnTo>
                  <a:pt x="94031" y="6247"/>
                </a:lnTo>
                <a:lnTo>
                  <a:pt x="94031" y="311"/>
                </a:lnTo>
                <a:close/>
                <a:moveTo>
                  <a:pt x="106214" y="311"/>
                </a:moveTo>
                <a:lnTo>
                  <a:pt x="106214" y="6247"/>
                </a:lnTo>
                <a:lnTo>
                  <a:pt x="100280" y="6247"/>
                </a:lnTo>
                <a:lnTo>
                  <a:pt x="100280" y="311"/>
                </a:lnTo>
                <a:close/>
                <a:moveTo>
                  <a:pt x="112461" y="311"/>
                </a:moveTo>
                <a:lnTo>
                  <a:pt x="112461" y="6247"/>
                </a:lnTo>
                <a:lnTo>
                  <a:pt x="106527" y="6247"/>
                </a:lnTo>
                <a:lnTo>
                  <a:pt x="106527" y="311"/>
                </a:lnTo>
                <a:close/>
                <a:moveTo>
                  <a:pt x="118710" y="311"/>
                </a:moveTo>
                <a:lnTo>
                  <a:pt x="118710" y="6247"/>
                </a:lnTo>
                <a:lnTo>
                  <a:pt x="112774" y="6247"/>
                </a:lnTo>
                <a:lnTo>
                  <a:pt x="112774" y="311"/>
                </a:lnTo>
                <a:close/>
                <a:moveTo>
                  <a:pt x="124957" y="311"/>
                </a:moveTo>
                <a:lnTo>
                  <a:pt x="124957" y="6247"/>
                </a:lnTo>
                <a:lnTo>
                  <a:pt x="119021" y="6247"/>
                </a:lnTo>
                <a:lnTo>
                  <a:pt x="119021" y="311"/>
                </a:lnTo>
                <a:close/>
                <a:moveTo>
                  <a:pt x="131204" y="311"/>
                </a:moveTo>
                <a:lnTo>
                  <a:pt x="131204" y="6247"/>
                </a:lnTo>
                <a:lnTo>
                  <a:pt x="125270" y="6247"/>
                </a:lnTo>
                <a:lnTo>
                  <a:pt x="125270" y="311"/>
                </a:lnTo>
                <a:close/>
                <a:moveTo>
                  <a:pt x="137451" y="311"/>
                </a:moveTo>
                <a:lnTo>
                  <a:pt x="137451" y="6247"/>
                </a:lnTo>
                <a:lnTo>
                  <a:pt x="131517" y="6247"/>
                </a:lnTo>
                <a:lnTo>
                  <a:pt x="131517" y="311"/>
                </a:lnTo>
                <a:close/>
                <a:moveTo>
                  <a:pt x="143702" y="311"/>
                </a:moveTo>
                <a:lnTo>
                  <a:pt x="143702" y="6247"/>
                </a:lnTo>
                <a:lnTo>
                  <a:pt x="137766" y="6247"/>
                </a:lnTo>
                <a:lnTo>
                  <a:pt x="137766" y="311"/>
                </a:lnTo>
                <a:close/>
                <a:moveTo>
                  <a:pt x="149949" y="311"/>
                </a:moveTo>
                <a:lnTo>
                  <a:pt x="149949" y="6247"/>
                </a:lnTo>
                <a:lnTo>
                  <a:pt x="144015" y="6247"/>
                </a:lnTo>
                <a:lnTo>
                  <a:pt x="144015" y="311"/>
                </a:lnTo>
                <a:close/>
                <a:moveTo>
                  <a:pt x="156196" y="311"/>
                </a:moveTo>
                <a:lnTo>
                  <a:pt x="156196" y="6247"/>
                </a:lnTo>
                <a:lnTo>
                  <a:pt x="150262" y="6247"/>
                </a:lnTo>
                <a:lnTo>
                  <a:pt x="150262" y="311"/>
                </a:lnTo>
                <a:close/>
                <a:moveTo>
                  <a:pt x="162445" y="311"/>
                </a:moveTo>
                <a:lnTo>
                  <a:pt x="162445" y="6247"/>
                </a:lnTo>
                <a:lnTo>
                  <a:pt x="156509" y="6247"/>
                </a:lnTo>
                <a:lnTo>
                  <a:pt x="156509" y="311"/>
                </a:lnTo>
                <a:close/>
                <a:moveTo>
                  <a:pt x="168692" y="311"/>
                </a:moveTo>
                <a:lnTo>
                  <a:pt x="168692" y="6247"/>
                </a:lnTo>
                <a:lnTo>
                  <a:pt x="162756" y="6247"/>
                </a:lnTo>
                <a:lnTo>
                  <a:pt x="162756" y="311"/>
                </a:lnTo>
                <a:close/>
                <a:moveTo>
                  <a:pt x="174939" y="311"/>
                </a:moveTo>
                <a:lnTo>
                  <a:pt x="174939" y="6247"/>
                </a:lnTo>
                <a:lnTo>
                  <a:pt x="169005" y="6247"/>
                </a:lnTo>
                <a:lnTo>
                  <a:pt x="169005" y="311"/>
                </a:lnTo>
                <a:close/>
                <a:moveTo>
                  <a:pt x="181186" y="311"/>
                </a:moveTo>
                <a:lnTo>
                  <a:pt x="181186" y="6247"/>
                </a:lnTo>
                <a:lnTo>
                  <a:pt x="175252" y="6247"/>
                </a:lnTo>
                <a:lnTo>
                  <a:pt x="175252" y="311"/>
                </a:lnTo>
                <a:close/>
                <a:moveTo>
                  <a:pt x="187435" y="311"/>
                </a:moveTo>
                <a:lnTo>
                  <a:pt x="187435" y="6247"/>
                </a:lnTo>
                <a:lnTo>
                  <a:pt x="181499" y="6247"/>
                </a:lnTo>
                <a:lnTo>
                  <a:pt x="181499" y="311"/>
                </a:lnTo>
                <a:close/>
                <a:moveTo>
                  <a:pt x="193684" y="311"/>
                </a:moveTo>
                <a:lnTo>
                  <a:pt x="193684" y="6247"/>
                </a:lnTo>
                <a:lnTo>
                  <a:pt x="187749" y="6247"/>
                </a:lnTo>
                <a:lnTo>
                  <a:pt x="187749" y="311"/>
                </a:lnTo>
                <a:close/>
                <a:moveTo>
                  <a:pt x="199931" y="311"/>
                </a:moveTo>
                <a:lnTo>
                  <a:pt x="199931" y="6247"/>
                </a:lnTo>
                <a:lnTo>
                  <a:pt x="193996" y="6247"/>
                </a:lnTo>
                <a:lnTo>
                  <a:pt x="193996" y="311"/>
                </a:lnTo>
                <a:close/>
                <a:moveTo>
                  <a:pt x="206180" y="311"/>
                </a:moveTo>
                <a:lnTo>
                  <a:pt x="206180" y="6247"/>
                </a:lnTo>
                <a:lnTo>
                  <a:pt x="200244" y="6247"/>
                </a:lnTo>
                <a:lnTo>
                  <a:pt x="200244" y="311"/>
                </a:lnTo>
                <a:close/>
                <a:moveTo>
                  <a:pt x="212427" y="311"/>
                </a:moveTo>
                <a:lnTo>
                  <a:pt x="212427" y="6247"/>
                </a:lnTo>
                <a:lnTo>
                  <a:pt x="206491" y="6247"/>
                </a:lnTo>
                <a:lnTo>
                  <a:pt x="206491" y="311"/>
                </a:lnTo>
                <a:close/>
                <a:moveTo>
                  <a:pt x="218674" y="311"/>
                </a:moveTo>
                <a:lnTo>
                  <a:pt x="218674" y="6247"/>
                </a:lnTo>
                <a:lnTo>
                  <a:pt x="212739" y="6247"/>
                </a:lnTo>
                <a:lnTo>
                  <a:pt x="212739" y="311"/>
                </a:lnTo>
                <a:close/>
                <a:moveTo>
                  <a:pt x="224921" y="311"/>
                </a:moveTo>
                <a:lnTo>
                  <a:pt x="224921" y="6247"/>
                </a:lnTo>
                <a:lnTo>
                  <a:pt x="218987" y="6247"/>
                </a:lnTo>
                <a:lnTo>
                  <a:pt x="218987" y="311"/>
                </a:lnTo>
                <a:close/>
                <a:moveTo>
                  <a:pt x="231170" y="311"/>
                </a:moveTo>
                <a:lnTo>
                  <a:pt x="231170" y="6247"/>
                </a:lnTo>
                <a:lnTo>
                  <a:pt x="225234" y="6247"/>
                </a:lnTo>
                <a:lnTo>
                  <a:pt x="225234" y="311"/>
                </a:lnTo>
                <a:close/>
                <a:moveTo>
                  <a:pt x="237417" y="311"/>
                </a:moveTo>
                <a:lnTo>
                  <a:pt x="237417" y="6247"/>
                </a:lnTo>
                <a:lnTo>
                  <a:pt x="231481" y="6247"/>
                </a:lnTo>
                <a:lnTo>
                  <a:pt x="231481" y="311"/>
                </a:lnTo>
                <a:close/>
                <a:moveTo>
                  <a:pt x="243664" y="311"/>
                </a:moveTo>
                <a:lnTo>
                  <a:pt x="243664" y="6247"/>
                </a:lnTo>
                <a:lnTo>
                  <a:pt x="237729" y="6247"/>
                </a:lnTo>
                <a:lnTo>
                  <a:pt x="237729" y="311"/>
                </a:lnTo>
                <a:close/>
                <a:moveTo>
                  <a:pt x="249914" y="311"/>
                </a:moveTo>
                <a:lnTo>
                  <a:pt x="249914" y="6247"/>
                </a:lnTo>
                <a:lnTo>
                  <a:pt x="243978" y="6247"/>
                </a:lnTo>
                <a:lnTo>
                  <a:pt x="243978" y="311"/>
                </a:lnTo>
                <a:close/>
                <a:moveTo>
                  <a:pt x="256161" y="311"/>
                </a:moveTo>
                <a:lnTo>
                  <a:pt x="256161" y="6247"/>
                </a:lnTo>
                <a:lnTo>
                  <a:pt x="250225" y="6247"/>
                </a:lnTo>
                <a:lnTo>
                  <a:pt x="250225" y="311"/>
                </a:lnTo>
                <a:close/>
                <a:moveTo>
                  <a:pt x="262409" y="311"/>
                </a:moveTo>
                <a:lnTo>
                  <a:pt x="262409" y="6247"/>
                </a:lnTo>
                <a:lnTo>
                  <a:pt x="256474" y="6247"/>
                </a:lnTo>
                <a:lnTo>
                  <a:pt x="256474" y="311"/>
                </a:lnTo>
                <a:close/>
                <a:moveTo>
                  <a:pt x="268656" y="311"/>
                </a:moveTo>
                <a:lnTo>
                  <a:pt x="268656" y="6247"/>
                </a:lnTo>
                <a:lnTo>
                  <a:pt x="262721" y="6247"/>
                </a:lnTo>
                <a:lnTo>
                  <a:pt x="262721" y="311"/>
                </a:lnTo>
                <a:close/>
                <a:moveTo>
                  <a:pt x="274904" y="311"/>
                </a:moveTo>
                <a:lnTo>
                  <a:pt x="274904" y="6247"/>
                </a:lnTo>
                <a:lnTo>
                  <a:pt x="268968" y="6247"/>
                </a:lnTo>
                <a:lnTo>
                  <a:pt x="268968" y="311"/>
                </a:lnTo>
                <a:close/>
                <a:moveTo>
                  <a:pt x="6251" y="6560"/>
                </a:moveTo>
                <a:lnTo>
                  <a:pt x="6251" y="12494"/>
                </a:lnTo>
                <a:lnTo>
                  <a:pt x="315" y="12494"/>
                </a:lnTo>
                <a:lnTo>
                  <a:pt x="315" y="6560"/>
                </a:lnTo>
                <a:close/>
                <a:moveTo>
                  <a:pt x="12498" y="6560"/>
                </a:moveTo>
                <a:lnTo>
                  <a:pt x="12498" y="12494"/>
                </a:lnTo>
                <a:lnTo>
                  <a:pt x="6562" y="12494"/>
                </a:lnTo>
                <a:lnTo>
                  <a:pt x="6562" y="6560"/>
                </a:lnTo>
                <a:close/>
                <a:moveTo>
                  <a:pt x="18745" y="6560"/>
                </a:moveTo>
                <a:lnTo>
                  <a:pt x="18745" y="12494"/>
                </a:lnTo>
                <a:lnTo>
                  <a:pt x="12810" y="12494"/>
                </a:lnTo>
                <a:lnTo>
                  <a:pt x="12810" y="6560"/>
                </a:lnTo>
                <a:close/>
                <a:moveTo>
                  <a:pt x="24992" y="6560"/>
                </a:moveTo>
                <a:lnTo>
                  <a:pt x="24992" y="12494"/>
                </a:lnTo>
                <a:lnTo>
                  <a:pt x="19058" y="12494"/>
                </a:lnTo>
                <a:lnTo>
                  <a:pt x="19058" y="6560"/>
                </a:lnTo>
                <a:close/>
                <a:moveTo>
                  <a:pt x="31241" y="6560"/>
                </a:moveTo>
                <a:lnTo>
                  <a:pt x="31241" y="12494"/>
                </a:lnTo>
                <a:lnTo>
                  <a:pt x="25305" y="12494"/>
                </a:lnTo>
                <a:lnTo>
                  <a:pt x="25305" y="6560"/>
                </a:lnTo>
                <a:close/>
                <a:moveTo>
                  <a:pt x="37489" y="6560"/>
                </a:moveTo>
                <a:lnTo>
                  <a:pt x="37489" y="12494"/>
                </a:lnTo>
                <a:lnTo>
                  <a:pt x="31553" y="12494"/>
                </a:lnTo>
                <a:lnTo>
                  <a:pt x="31553" y="6560"/>
                </a:lnTo>
                <a:close/>
                <a:moveTo>
                  <a:pt x="43737" y="6560"/>
                </a:moveTo>
                <a:lnTo>
                  <a:pt x="43737" y="12494"/>
                </a:lnTo>
                <a:lnTo>
                  <a:pt x="37802" y="12494"/>
                </a:lnTo>
                <a:lnTo>
                  <a:pt x="37802" y="6560"/>
                </a:lnTo>
                <a:close/>
                <a:moveTo>
                  <a:pt x="49985" y="6560"/>
                </a:moveTo>
                <a:lnTo>
                  <a:pt x="49985" y="12494"/>
                </a:lnTo>
                <a:lnTo>
                  <a:pt x="44049" y="12494"/>
                </a:lnTo>
                <a:lnTo>
                  <a:pt x="44049" y="6560"/>
                </a:lnTo>
                <a:close/>
                <a:moveTo>
                  <a:pt x="56232" y="6560"/>
                </a:moveTo>
                <a:lnTo>
                  <a:pt x="56232" y="12494"/>
                </a:lnTo>
                <a:lnTo>
                  <a:pt x="50296" y="12494"/>
                </a:lnTo>
                <a:lnTo>
                  <a:pt x="50296" y="6560"/>
                </a:lnTo>
                <a:close/>
                <a:moveTo>
                  <a:pt x="62480" y="6560"/>
                </a:moveTo>
                <a:lnTo>
                  <a:pt x="62480" y="12494"/>
                </a:lnTo>
                <a:lnTo>
                  <a:pt x="56545" y="12494"/>
                </a:lnTo>
                <a:lnTo>
                  <a:pt x="56545" y="6560"/>
                </a:lnTo>
                <a:close/>
                <a:moveTo>
                  <a:pt x="68727" y="6560"/>
                </a:moveTo>
                <a:lnTo>
                  <a:pt x="68727" y="12494"/>
                </a:lnTo>
                <a:lnTo>
                  <a:pt x="62792" y="12494"/>
                </a:lnTo>
                <a:lnTo>
                  <a:pt x="62792" y="6560"/>
                </a:lnTo>
                <a:close/>
                <a:moveTo>
                  <a:pt x="74975" y="6560"/>
                </a:moveTo>
                <a:lnTo>
                  <a:pt x="74975" y="12494"/>
                </a:lnTo>
                <a:lnTo>
                  <a:pt x="69039" y="12494"/>
                </a:lnTo>
                <a:lnTo>
                  <a:pt x="69039" y="6560"/>
                </a:lnTo>
                <a:close/>
                <a:moveTo>
                  <a:pt x="81223" y="6560"/>
                </a:moveTo>
                <a:lnTo>
                  <a:pt x="81223" y="12494"/>
                </a:lnTo>
                <a:lnTo>
                  <a:pt x="75286" y="12494"/>
                </a:lnTo>
                <a:lnTo>
                  <a:pt x="75286" y="6560"/>
                </a:lnTo>
                <a:close/>
                <a:moveTo>
                  <a:pt x="87470" y="6560"/>
                </a:moveTo>
                <a:lnTo>
                  <a:pt x="87470" y="12494"/>
                </a:lnTo>
                <a:lnTo>
                  <a:pt x="81535" y="12494"/>
                </a:lnTo>
                <a:lnTo>
                  <a:pt x="81535" y="6560"/>
                </a:lnTo>
                <a:close/>
                <a:moveTo>
                  <a:pt x="93720" y="6560"/>
                </a:moveTo>
                <a:lnTo>
                  <a:pt x="93720" y="12494"/>
                </a:lnTo>
                <a:lnTo>
                  <a:pt x="87784" y="12494"/>
                </a:lnTo>
                <a:lnTo>
                  <a:pt x="87784" y="6560"/>
                </a:lnTo>
                <a:close/>
                <a:moveTo>
                  <a:pt x="99967" y="6560"/>
                </a:moveTo>
                <a:lnTo>
                  <a:pt x="99967" y="12494"/>
                </a:lnTo>
                <a:lnTo>
                  <a:pt x="94031" y="12494"/>
                </a:lnTo>
                <a:lnTo>
                  <a:pt x="94031" y="6560"/>
                </a:lnTo>
                <a:close/>
                <a:moveTo>
                  <a:pt x="106214" y="6560"/>
                </a:moveTo>
                <a:lnTo>
                  <a:pt x="106214" y="12494"/>
                </a:lnTo>
                <a:lnTo>
                  <a:pt x="100280" y="12494"/>
                </a:lnTo>
                <a:lnTo>
                  <a:pt x="100280" y="6560"/>
                </a:lnTo>
                <a:close/>
                <a:moveTo>
                  <a:pt x="112461" y="6560"/>
                </a:moveTo>
                <a:lnTo>
                  <a:pt x="112461" y="12494"/>
                </a:lnTo>
                <a:lnTo>
                  <a:pt x="106527" y="12494"/>
                </a:lnTo>
                <a:lnTo>
                  <a:pt x="106527" y="6560"/>
                </a:lnTo>
                <a:close/>
                <a:moveTo>
                  <a:pt x="118710" y="6560"/>
                </a:moveTo>
                <a:lnTo>
                  <a:pt x="118710" y="12494"/>
                </a:lnTo>
                <a:lnTo>
                  <a:pt x="112774" y="12494"/>
                </a:lnTo>
                <a:lnTo>
                  <a:pt x="112774" y="6560"/>
                </a:lnTo>
                <a:close/>
                <a:moveTo>
                  <a:pt x="124957" y="6560"/>
                </a:moveTo>
                <a:lnTo>
                  <a:pt x="124957" y="12494"/>
                </a:lnTo>
                <a:lnTo>
                  <a:pt x="119021" y="12494"/>
                </a:lnTo>
                <a:lnTo>
                  <a:pt x="119021" y="6560"/>
                </a:lnTo>
                <a:close/>
                <a:moveTo>
                  <a:pt x="131204" y="6560"/>
                </a:moveTo>
                <a:lnTo>
                  <a:pt x="131204" y="12494"/>
                </a:lnTo>
                <a:lnTo>
                  <a:pt x="125270" y="12494"/>
                </a:lnTo>
                <a:lnTo>
                  <a:pt x="125270" y="6560"/>
                </a:lnTo>
                <a:close/>
                <a:moveTo>
                  <a:pt x="137451" y="6560"/>
                </a:moveTo>
                <a:lnTo>
                  <a:pt x="137451" y="12494"/>
                </a:lnTo>
                <a:lnTo>
                  <a:pt x="131517" y="12494"/>
                </a:lnTo>
                <a:lnTo>
                  <a:pt x="131517" y="6560"/>
                </a:lnTo>
                <a:close/>
                <a:moveTo>
                  <a:pt x="143702" y="6560"/>
                </a:moveTo>
                <a:lnTo>
                  <a:pt x="143702" y="12494"/>
                </a:lnTo>
                <a:lnTo>
                  <a:pt x="137766" y="12494"/>
                </a:lnTo>
                <a:lnTo>
                  <a:pt x="137766" y="6560"/>
                </a:lnTo>
                <a:close/>
                <a:moveTo>
                  <a:pt x="149949" y="6560"/>
                </a:moveTo>
                <a:lnTo>
                  <a:pt x="149949" y="12494"/>
                </a:lnTo>
                <a:lnTo>
                  <a:pt x="144015" y="12494"/>
                </a:lnTo>
                <a:lnTo>
                  <a:pt x="144015" y="6560"/>
                </a:lnTo>
                <a:close/>
                <a:moveTo>
                  <a:pt x="156196" y="6560"/>
                </a:moveTo>
                <a:lnTo>
                  <a:pt x="156196" y="12494"/>
                </a:lnTo>
                <a:lnTo>
                  <a:pt x="150262" y="12494"/>
                </a:lnTo>
                <a:lnTo>
                  <a:pt x="150262" y="6560"/>
                </a:lnTo>
                <a:close/>
                <a:moveTo>
                  <a:pt x="162445" y="6560"/>
                </a:moveTo>
                <a:lnTo>
                  <a:pt x="162445" y="12494"/>
                </a:lnTo>
                <a:lnTo>
                  <a:pt x="156509" y="12494"/>
                </a:lnTo>
                <a:lnTo>
                  <a:pt x="156509" y="6560"/>
                </a:lnTo>
                <a:close/>
                <a:moveTo>
                  <a:pt x="168692" y="6560"/>
                </a:moveTo>
                <a:lnTo>
                  <a:pt x="168692" y="12494"/>
                </a:lnTo>
                <a:lnTo>
                  <a:pt x="162756" y="12494"/>
                </a:lnTo>
                <a:lnTo>
                  <a:pt x="162756" y="6560"/>
                </a:lnTo>
                <a:close/>
                <a:moveTo>
                  <a:pt x="174939" y="6560"/>
                </a:moveTo>
                <a:lnTo>
                  <a:pt x="174939" y="12494"/>
                </a:lnTo>
                <a:lnTo>
                  <a:pt x="169005" y="12494"/>
                </a:lnTo>
                <a:lnTo>
                  <a:pt x="169005" y="6560"/>
                </a:lnTo>
                <a:close/>
                <a:moveTo>
                  <a:pt x="181186" y="6560"/>
                </a:moveTo>
                <a:lnTo>
                  <a:pt x="181186" y="12494"/>
                </a:lnTo>
                <a:lnTo>
                  <a:pt x="175252" y="12494"/>
                </a:lnTo>
                <a:lnTo>
                  <a:pt x="175252" y="6560"/>
                </a:lnTo>
                <a:close/>
                <a:moveTo>
                  <a:pt x="187435" y="6560"/>
                </a:moveTo>
                <a:lnTo>
                  <a:pt x="187435" y="12494"/>
                </a:lnTo>
                <a:lnTo>
                  <a:pt x="181499" y="12494"/>
                </a:lnTo>
                <a:lnTo>
                  <a:pt x="181499" y="6560"/>
                </a:lnTo>
                <a:close/>
                <a:moveTo>
                  <a:pt x="193684" y="6560"/>
                </a:moveTo>
                <a:lnTo>
                  <a:pt x="193684" y="12494"/>
                </a:lnTo>
                <a:lnTo>
                  <a:pt x="187749" y="12494"/>
                </a:lnTo>
                <a:lnTo>
                  <a:pt x="187749" y="6560"/>
                </a:lnTo>
                <a:close/>
                <a:moveTo>
                  <a:pt x="199931" y="6560"/>
                </a:moveTo>
                <a:lnTo>
                  <a:pt x="199931" y="12494"/>
                </a:lnTo>
                <a:lnTo>
                  <a:pt x="193996" y="12494"/>
                </a:lnTo>
                <a:lnTo>
                  <a:pt x="193996" y="6560"/>
                </a:lnTo>
                <a:close/>
                <a:moveTo>
                  <a:pt x="206180" y="6560"/>
                </a:moveTo>
                <a:lnTo>
                  <a:pt x="206180" y="12494"/>
                </a:lnTo>
                <a:lnTo>
                  <a:pt x="200244" y="12494"/>
                </a:lnTo>
                <a:lnTo>
                  <a:pt x="200244" y="6560"/>
                </a:lnTo>
                <a:close/>
                <a:moveTo>
                  <a:pt x="212427" y="6560"/>
                </a:moveTo>
                <a:lnTo>
                  <a:pt x="212427" y="12494"/>
                </a:lnTo>
                <a:lnTo>
                  <a:pt x="206491" y="12494"/>
                </a:lnTo>
                <a:lnTo>
                  <a:pt x="206491" y="6560"/>
                </a:lnTo>
                <a:close/>
                <a:moveTo>
                  <a:pt x="218674" y="6560"/>
                </a:moveTo>
                <a:lnTo>
                  <a:pt x="218674" y="12494"/>
                </a:lnTo>
                <a:lnTo>
                  <a:pt x="212739" y="12494"/>
                </a:lnTo>
                <a:lnTo>
                  <a:pt x="212739" y="6560"/>
                </a:lnTo>
                <a:close/>
                <a:moveTo>
                  <a:pt x="224921" y="6560"/>
                </a:moveTo>
                <a:lnTo>
                  <a:pt x="224921" y="12494"/>
                </a:lnTo>
                <a:lnTo>
                  <a:pt x="218987" y="12494"/>
                </a:lnTo>
                <a:lnTo>
                  <a:pt x="218987" y="6560"/>
                </a:lnTo>
                <a:close/>
                <a:moveTo>
                  <a:pt x="231170" y="6560"/>
                </a:moveTo>
                <a:lnTo>
                  <a:pt x="231170" y="12494"/>
                </a:lnTo>
                <a:lnTo>
                  <a:pt x="225234" y="12494"/>
                </a:lnTo>
                <a:lnTo>
                  <a:pt x="225234" y="6560"/>
                </a:lnTo>
                <a:close/>
                <a:moveTo>
                  <a:pt x="237417" y="6560"/>
                </a:moveTo>
                <a:lnTo>
                  <a:pt x="237417" y="12494"/>
                </a:lnTo>
                <a:lnTo>
                  <a:pt x="231481" y="12494"/>
                </a:lnTo>
                <a:lnTo>
                  <a:pt x="231481" y="6560"/>
                </a:lnTo>
                <a:close/>
                <a:moveTo>
                  <a:pt x="243664" y="6560"/>
                </a:moveTo>
                <a:lnTo>
                  <a:pt x="243664" y="12494"/>
                </a:lnTo>
                <a:lnTo>
                  <a:pt x="237729" y="12494"/>
                </a:lnTo>
                <a:lnTo>
                  <a:pt x="237729" y="6560"/>
                </a:lnTo>
                <a:close/>
                <a:moveTo>
                  <a:pt x="249914" y="6560"/>
                </a:moveTo>
                <a:lnTo>
                  <a:pt x="249914" y="12494"/>
                </a:lnTo>
                <a:lnTo>
                  <a:pt x="243978" y="12494"/>
                </a:lnTo>
                <a:lnTo>
                  <a:pt x="243978" y="6560"/>
                </a:lnTo>
                <a:close/>
                <a:moveTo>
                  <a:pt x="256161" y="6560"/>
                </a:moveTo>
                <a:lnTo>
                  <a:pt x="256161" y="12494"/>
                </a:lnTo>
                <a:lnTo>
                  <a:pt x="250225" y="12494"/>
                </a:lnTo>
                <a:lnTo>
                  <a:pt x="250225" y="6560"/>
                </a:lnTo>
                <a:close/>
                <a:moveTo>
                  <a:pt x="262409" y="6560"/>
                </a:moveTo>
                <a:lnTo>
                  <a:pt x="262409" y="12494"/>
                </a:lnTo>
                <a:lnTo>
                  <a:pt x="256474" y="12494"/>
                </a:lnTo>
                <a:lnTo>
                  <a:pt x="256474" y="6560"/>
                </a:lnTo>
                <a:close/>
                <a:moveTo>
                  <a:pt x="268656" y="6560"/>
                </a:moveTo>
                <a:lnTo>
                  <a:pt x="268656" y="12494"/>
                </a:lnTo>
                <a:lnTo>
                  <a:pt x="262721" y="12494"/>
                </a:lnTo>
                <a:lnTo>
                  <a:pt x="262721" y="6560"/>
                </a:lnTo>
                <a:close/>
                <a:moveTo>
                  <a:pt x="274904" y="6560"/>
                </a:moveTo>
                <a:lnTo>
                  <a:pt x="274904" y="12494"/>
                </a:lnTo>
                <a:lnTo>
                  <a:pt x="268968" y="12494"/>
                </a:lnTo>
                <a:lnTo>
                  <a:pt x="268968" y="6560"/>
                </a:lnTo>
                <a:close/>
                <a:moveTo>
                  <a:pt x="6251" y="12807"/>
                </a:moveTo>
                <a:lnTo>
                  <a:pt x="6251" y="18742"/>
                </a:lnTo>
                <a:lnTo>
                  <a:pt x="315" y="18742"/>
                </a:lnTo>
                <a:lnTo>
                  <a:pt x="315" y="12807"/>
                </a:lnTo>
                <a:close/>
                <a:moveTo>
                  <a:pt x="12498" y="12807"/>
                </a:moveTo>
                <a:lnTo>
                  <a:pt x="12498" y="18742"/>
                </a:lnTo>
                <a:lnTo>
                  <a:pt x="6562" y="18742"/>
                </a:lnTo>
                <a:lnTo>
                  <a:pt x="6562" y="12807"/>
                </a:lnTo>
                <a:close/>
                <a:moveTo>
                  <a:pt x="18745" y="12807"/>
                </a:moveTo>
                <a:lnTo>
                  <a:pt x="18745" y="18742"/>
                </a:lnTo>
                <a:lnTo>
                  <a:pt x="12810" y="18742"/>
                </a:lnTo>
                <a:lnTo>
                  <a:pt x="12810" y="12807"/>
                </a:lnTo>
                <a:close/>
                <a:moveTo>
                  <a:pt x="24992" y="12807"/>
                </a:moveTo>
                <a:lnTo>
                  <a:pt x="24992" y="18742"/>
                </a:lnTo>
                <a:lnTo>
                  <a:pt x="19058" y="18742"/>
                </a:lnTo>
                <a:lnTo>
                  <a:pt x="19058" y="12807"/>
                </a:lnTo>
                <a:close/>
                <a:moveTo>
                  <a:pt x="31241" y="12807"/>
                </a:moveTo>
                <a:lnTo>
                  <a:pt x="31241" y="18742"/>
                </a:lnTo>
                <a:lnTo>
                  <a:pt x="25305" y="18742"/>
                </a:lnTo>
                <a:lnTo>
                  <a:pt x="25305" y="12807"/>
                </a:lnTo>
                <a:close/>
                <a:moveTo>
                  <a:pt x="37489" y="12807"/>
                </a:moveTo>
                <a:lnTo>
                  <a:pt x="37489" y="18742"/>
                </a:lnTo>
                <a:lnTo>
                  <a:pt x="31553" y="18742"/>
                </a:lnTo>
                <a:lnTo>
                  <a:pt x="31553" y="12807"/>
                </a:lnTo>
                <a:close/>
                <a:moveTo>
                  <a:pt x="43737" y="12807"/>
                </a:moveTo>
                <a:lnTo>
                  <a:pt x="43737" y="18742"/>
                </a:lnTo>
                <a:lnTo>
                  <a:pt x="37802" y="18742"/>
                </a:lnTo>
                <a:lnTo>
                  <a:pt x="37802" y="12807"/>
                </a:lnTo>
                <a:close/>
                <a:moveTo>
                  <a:pt x="49985" y="12807"/>
                </a:moveTo>
                <a:lnTo>
                  <a:pt x="49985" y="18742"/>
                </a:lnTo>
                <a:lnTo>
                  <a:pt x="44049" y="18742"/>
                </a:lnTo>
                <a:lnTo>
                  <a:pt x="44049" y="12807"/>
                </a:lnTo>
                <a:close/>
                <a:moveTo>
                  <a:pt x="56232" y="12807"/>
                </a:moveTo>
                <a:lnTo>
                  <a:pt x="56232" y="18742"/>
                </a:lnTo>
                <a:lnTo>
                  <a:pt x="50296" y="18742"/>
                </a:lnTo>
                <a:lnTo>
                  <a:pt x="50296" y="12807"/>
                </a:lnTo>
                <a:close/>
                <a:moveTo>
                  <a:pt x="62480" y="12807"/>
                </a:moveTo>
                <a:lnTo>
                  <a:pt x="62480" y="18742"/>
                </a:lnTo>
                <a:lnTo>
                  <a:pt x="56545" y="18742"/>
                </a:lnTo>
                <a:lnTo>
                  <a:pt x="56545" y="12807"/>
                </a:lnTo>
                <a:close/>
                <a:moveTo>
                  <a:pt x="68727" y="12807"/>
                </a:moveTo>
                <a:lnTo>
                  <a:pt x="68727" y="18742"/>
                </a:lnTo>
                <a:lnTo>
                  <a:pt x="62792" y="18742"/>
                </a:lnTo>
                <a:lnTo>
                  <a:pt x="62792" y="12807"/>
                </a:lnTo>
                <a:close/>
                <a:moveTo>
                  <a:pt x="74975" y="12807"/>
                </a:moveTo>
                <a:lnTo>
                  <a:pt x="74975" y="18742"/>
                </a:lnTo>
                <a:lnTo>
                  <a:pt x="69039" y="18742"/>
                </a:lnTo>
                <a:lnTo>
                  <a:pt x="69039" y="12807"/>
                </a:lnTo>
                <a:close/>
                <a:moveTo>
                  <a:pt x="81223" y="12807"/>
                </a:moveTo>
                <a:lnTo>
                  <a:pt x="81223" y="18742"/>
                </a:lnTo>
                <a:lnTo>
                  <a:pt x="75286" y="18742"/>
                </a:lnTo>
                <a:lnTo>
                  <a:pt x="75286" y="12807"/>
                </a:lnTo>
                <a:close/>
                <a:moveTo>
                  <a:pt x="87470" y="12807"/>
                </a:moveTo>
                <a:lnTo>
                  <a:pt x="87470" y="18742"/>
                </a:lnTo>
                <a:lnTo>
                  <a:pt x="81535" y="18742"/>
                </a:lnTo>
                <a:lnTo>
                  <a:pt x="81535" y="12807"/>
                </a:lnTo>
                <a:close/>
                <a:moveTo>
                  <a:pt x="93720" y="12807"/>
                </a:moveTo>
                <a:lnTo>
                  <a:pt x="93720" y="18742"/>
                </a:lnTo>
                <a:lnTo>
                  <a:pt x="87784" y="18742"/>
                </a:lnTo>
                <a:lnTo>
                  <a:pt x="87784" y="12807"/>
                </a:lnTo>
                <a:close/>
                <a:moveTo>
                  <a:pt x="99967" y="12807"/>
                </a:moveTo>
                <a:lnTo>
                  <a:pt x="99967" y="18742"/>
                </a:lnTo>
                <a:lnTo>
                  <a:pt x="94031" y="18742"/>
                </a:lnTo>
                <a:lnTo>
                  <a:pt x="94031" y="12807"/>
                </a:lnTo>
                <a:close/>
                <a:moveTo>
                  <a:pt x="106214" y="12807"/>
                </a:moveTo>
                <a:lnTo>
                  <a:pt x="106214" y="18742"/>
                </a:lnTo>
                <a:lnTo>
                  <a:pt x="100280" y="18742"/>
                </a:lnTo>
                <a:lnTo>
                  <a:pt x="100280" y="12807"/>
                </a:lnTo>
                <a:close/>
                <a:moveTo>
                  <a:pt x="112461" y="12807"/>
                </a:moveTo>
                <a:lnTo>
                  <a:pt x="112461" y="18742"/>
                </a:lnTo>
                <a:lnTo>
                  <a:pt x="106527" y="18742"/>
                </a:lnTo>
                <a:lnTo>
                  <a:pt x="106527" y="12807"/>
                </a:lnTo>
                <a:close/>
                <a:moveTo>
                  <a:pt x="118710" y="12807"/>
                </a:moveTo>
                <a:lnTo>
                  <a:pt x="118710" y="18742"/>
                </a:lnTo>
                <a:lnTo>
                  <a:pt x="112774" y="18742"/>
                </a:lnTo>
                <a:lnTo>
                  <a:pt x="112774" y="12807"/>
                </a:lnTo>
                <a:close/>
                <a:moveTo>
                  <a:pt x="124957" y="12807"/>
                </a:moveTo>
                <a:lnTo>
                  <a:pt x="124957" y="18742"/>
                </a:lnTo>
                <a:lnTo>
                  <a:pt x="119021" y="18742"/>
                </a:lnTo>
                <a:lnTo>
                  <a:pt x="119021" y="12807"/>
                </a:lnTo>
                <a:close/>
                <a:moveTo>
                  <a:pt x="131204" y="12807"/>
                </a:moveTo>
                <a:lnTo>
                  <a:pt x="131204" y="18742"/>
                </a:lnTo>
                <a:lnTo>
                  <a:pt x="125270" y="18742"/>
                </a:lnTo>
                <a:lnTo>
                  <a:pt x="125270" y="12807"/>
                </a:lnTo>
                <a:close/>
                <a:moveTo>
                  <a:pt x="137451" y="12807"/>
                </a:moveTo>
                <a:lnTo>
                  <a:pt x="137451" y="18742"/>
                </a:lnTo>
                <a:lnTo>
                  <a:pt x="131517" y="18742"/>
                </a:lnTo>
                <a:lnTo>
                  <a:pt x="131517" y="12807"/>
                </a:lnTo>
                <a:close/>
                <a:moveTo>
                  <a:pt x="143702" y="12807"/>
                </a:moveTo>
                <a:lnTo>
                  <a:pt x="143702" y="18742"/>
                </a:lnTo>
                <a:lnTo>
                  <a:pt x="137766" y="18742"/>
                </a:lnTo>
                <a:lnTo>
                  <a:pt x="137766" y="12807"/>
                </a:lnTo>
                <a:close/>
                <a:moveTo>
                  <a:pt x="149949" y="12807"/>
                </a:moveTo>
                <a:lnTo>
                  <a:pt x="149949" y="18742"/>
                </a:lnTo>
                <a:lnTo>
                  <a:pt x="144015" y="18742"/>
                </a:lnTo>
                <a:lnTo>
                  <a:pt x="144015" y="12807"/>
                </a:lnTo>
                <a:close/>
                <a:moveTo>
                  <a:pt x="156196" y="12807"/>
                </a:moveTo>
                <a:lnTo>
                  <a:pt x="156196" y="18742"/>
                </a:lnTo>
                <a:lnTo>
                  <a:pt x="150262" y="18742"/>
                </a:lnTo>
                <a:lnTo>
                  <a:pt x="150262" y="12807"/>
                </a:lnTo>
                <a:close/>
                <a:moveTo>
                  <a:pt x="162445" y="12807"/>
                </a:moveTo>
                <a:lnTo>
                  <a:pt x="162445" y="18742"/>
                </a:lnTo>
                <a:lnTo>
                  <a:pt x="156509" y="18742"/>
                </a:lnTo>
                <a:lnTo>
                  <a:pt x="156509" y="12807"/>
                </a:lnTo>
                <a:close/>
                <a:moveTo>
                  <a:pt x="168692" y="12807"/>
                </a:moveTo>
                <a:lnTo>
                  <a:pt x="168692" y="18742"/>
                </a:lnTo>
                <a:lnTo>
                  <a:pt x="162756" y="18742"/>
                </a:lnTo>
                <a:lnTo>
                  <a:pt x="162756" y="12807"/>
                </a:lnTo>
                <a:close/>
                <a:moveTo>
                  <a:pt x="174939" y="12807"/>
                </a:moveTo>
                <a:lnTo>
                  <a:pt x="174939" y="18742"/>
                </a:lnTo>
                <a:lnTo>
                  <a:pt x="169005" y="18742"/>
                </a:lnTo>
                <a:lnTo>
                  <a:pt x="169005" y="12807"/>
                </a:lnTo>
                <a:close/>
                <a:moveTo>
                  <a:pt x="181186" y="12807"/>
                </a:moveTo>
                <a:lnTo>
                  <a:pt x="181186" y="18742"/>
                </a:lnTo>
                <a:lnTo>
                  <a:pt x="175252" y="18742"/>
                </a:lnTo>
                <a:lnTo>
                  <a:pt x="175252" y="12807"/>
                </a:lnTo>
                <a:close/>
                <a:moveTo>
                  <a:pt x="187435" y="12807"/>
                </a:moveTo>
                <a:lnTo>
                  <a:pt x="187435" y="18742"/>
                </a:lnTo>
                <a:lnTo>
                  <a:pt x="181499" y="18742"/>
                </a:lnTo>
                <a:lnTo>
                  <a:pt x="181499" y="12807"/>
                </a:lnTo>
                <a:close/>
                <a:moveTo>
                  <a:pt x="193684" y="12807"/>
                </a:moveTo>
                <a:lnTo>
                  <a:pt x="193684" y="18742"/>
                </a:lnTo>
                <a:lnTo>
                  <a:pt x="187749" y="18742"/>
                </a:lnTo>
                <a:lnTo>
                  <a:pt x="187749" y="12807"/>
                </a:lnTo>
                <a:close/>
                <a:moveTo>
                  <a:pt x="199931" y="12807"/>
                </a:moveTo>
                <a:lnTo>
                  <a:pt x="199931" y="18742"/>
                </a:lnTo>
                <a:lnTo>
                  <a:pt x="193996" y="18742"/>
                </a:lnTo>
                <a:lnTo>
                  <a:pt x="193996" y="12807"/>
                </a:lnTo>
                <a:close/>
                <a:moveTo>
                  <a:pt x="206180" y="12807"/>
                </a:moveTo>
                <a:lnTo>
                  <a:pt x="206180" y="18742"/>
                </a:lnTo>
                <a:lnTo>
                  <a:pt x="200244" y="18742"/>
                </a:lnTo>
                <a:lnTo>
                  <a:pt x="200244" y="12807"/>
                </a:lnTo>
                <a:close/>
                <a:moveTo>
                  <a:pt x="212427" y="12807"/>
                </a:moveTo>
                <a:lnTo>
                  <a:pt x="212427" y="18742"/>
                </a:lnTo>
                <a:lnTo>
                  <a:pt x="206491" y="18742"/>
                </a:lnTo>
                <a:lnTo>
                  <a:pt x="206491" y="12807"/>
                </a:lnTo>
                <a:close/>
                <a:moveTo>
                  <a:pt x="218674" y="12807"/>
                </a:moveTo>
                <a:lnTo>
                  <a:pt x="218674" y="18742"/>
                </a:lnTo>
                <a:lnTo>
                  <a:pt x="212739" y="18742"/>
                </a:lnTo>
                <a:lnTo>
                  <a:pt x="212739" y="12807"/>
                </a:lnTo>
                <a:close/>
                <a:moveTo>
                  <a:pt x="224921" y="12807"/>
                </a:moveTo>
                <a:lnTo>
                  <a:pt x="224921" y="18742"/>
                </a:lnTo>
                <a:lnTo>
                  <a:pt x="218987" y="18742"/>
                </a:lnTo>
                <a:lnTo>
                  <a:pt x="218987" y="12807"/>
                </a:lnTo>
                <a:close/>
                <a:moveTo>
                  <a:pt x="231170" y="12807"/>
                </a:moveTo>
                <a:lnTo>
                  <a:pt x="231170" y="18742"/>
                </a:lnTo>
                <a:lnTo>
                  <a:pt x="225234" y="18742"/>
                </a:lnTo>
                <a:lnTo>
                  <a:pt x="225234" y="12807"/>
                </a:lnTo>
                <a:close/>
                <a:moveTo>
                  <a:pt x="237417" y="12807"/>
                </a:moveTo>
                <a:lnTo>
                  <a:pt x="237417" y="18742"/>
                </a:lnTo>
                <a:lnTo>
                  <a:pt x="231481" y="18742"/>
                </a:lnTo>
                <a:lnTo>
                  <a:pt x="231481" y="12807"/>
                </a:lnTo>
                <a:close/>
                <a:moveTo>
                  <a:pt x="243664" y="12807"/>
                </a:moveTo>
                <a:lnTo>
                  <a:pt x="243664" y="18742"/>
                </a:lnTo>
                <a:lnTo>
                  <a:pt x="237729" y="18742"/>
                </a:lnTo>
                <a:lnTo>
                  <a:pt x="237729" y="12807"/>
                </a:lnTo>
                <a:close/>
                <a:moveTo>
                  <a:pt x="249914" y="12807"/>
                </a:moveTo>
                <a:lnTo>
                  <a:pt x="249914" y="18742"/>
                </a:lnTo>
                <a:lnTo>
                  <a:pt x="243978" y="18742"/>
                </a:lnTo>
                <a:lnTo>
                  <a:pt x="243978" y="12807"/>
                </a:lnTo>
                <a:close/>
                <a:moveTo>
                  <a:pt x="256161" y="12807"/>
                </a:moveTo>
                <a:lnTo>
                  <a:pt x="256161" y="18742"/>
                </a:lnTo>
                <a:lnTo>
                  <a:pt x="250225" y="18742"/>
                </a:lnTo>
                <a:lnTo>
                  <a:pt x="250225" y="12807"/>
                </a:lnTo>
                <a:close/>
                <a:moveTo>
                  <a:pt x="262409" y="12807"/>
                </a:moveTo>
                <a:lnTo>
                  <a:pt x="262409" y="18742"/>
                </a:lnTo>
                <a:lnTo>
                  <a:pt x="256474" y="18742"/>
                </a:lnTo>
                <a:lnTo>
                  <a:pt x="256474" y="12807"/>
                </a:lnTo>
                <a:close/>
                <a:moveTo>
                  <a:pt x="268656" y="12807"/>
                </a:moveTo>
                <a:lnTo>
                  <a:pt x="268656" y="18742"/>
                </a:lnTo>
                <a:lnTo>
                  <a:pt x="262721" y="18742"/>
                </a:lnTo>
                <a:lnTo>
                  <a:pt x="262721" y="12807"/>
                </a:lnTo>
                <a:close/>
                <a:moveTo>
                  <a:pt x="274904" y="12807"/>
                </a:moveTo>
                <a:lnTo>
                  <a:pt x="274904" y="18742"/>
                </a:lnTo>
                <a:lnTo>
                  <a:pt x="268968" y="18742"/>
                </a:lnTo>
                <a:lnTo>
                  <a:pt x="268968" y="12807"/>
                </a:lnTo>
                <a:close/>
                <a:moveTo>
                  <a:pt x="6251" y="19054"/>
                </a:moveTo>
                <a:lnTo>
                  <a:pt x="6251" y="24990"/>
                </a:lnTo>
                <a:lnTo>
                  <a:pt x="315" y="24990"/>
                </a:lnTo>
                <a:lnTo>
                  <a:pt x="315" y="19054"/>
                </a:lnTo>
                <a:close/>
                <a:moveTo>
                  <a:pt x="12498" y="19054"/>
                </a:moveTo>
                <a:lnTo>
                  <a:pt x="12498" y="24990"/>
                </a:lnTo>
                <a:lnTo>
                  <a:pt x="6562" y="24990"/>
                </a:lnTo>
                <a:lnTo>
                  <a:pt x="6562" y="19054"/>
                </a:lnTo>
                <a:close/>
                <a:moveTo>
                  <a:pt x="18745" y="19054"/>
                </a:moveTo>
                <a:lnTo>
                  <a:pt x="18745" y="24990"/>
                </a:lnTo>
                <a:lnTo>
                  <a:pt x="12810" y="24990"/>
                </a:lnTo>
                <a:lnTo>
                  <a:pt x="12810" y="19054"/>
                </a:lnTo>
                <a:close/>
                <a:moveTo>
                  <a:pt x="24992" y="19054"/>
                </a:moveTo>
                <a:lnTo>
                  <a:pt x="24992" y="24990"/>
                </a:lnTo>
                <a:lnTo>
                  <a:pt x="19058" y="24990"/>
                </a:lnTo>
                <a:lnTo>
                  <a:pt x="19058" y="19054"/>
                </a:lnTo>
                <a:close/>
                <a:moveTo>
                  <a:pt x="31241" y="19054"/>
                </a:moveTo>
                <a:lnTo>
                  <a:pt x="31241" y="24990"/>
                </a:lnTo>
                <a:lnTo>
                  <a:pt x="25305" y="24990"/>
                </a:lnTo>
                <a:lnTo>
                  <a:pt x="25305" y="19054"/>
                </a:lnTo>
                <a:close/>
                <a:moveTo>
                  <a:pt x="37489" y="19054"/>
                </a:moveTo>
                <a:lnTo>
                  <a:pt x="37489" y="24990"/>
                </a:lnTo>
                <a:lnTo>
                  <a:pt x="31553" y="24990"/>
                </a:lnTo>
                <a:lnTo>
                  <a:pt x="31553" y="19054"/>
                </a:lnTo>
                <a:close/>
                <a:moveTo>
                  <a:pt x="43737" y="19054"/>
                </a:moveTo>
                <a:lnTo>
                  <a:pt x="43737" y="24990"/>
                </a:lnTo>
                <a:lnTo>
                  <a:pt x="37802" y="24990"/>
                </a:lnTo>
                <a:lnTo>
                  <a:pt x="37802" y="19054"/>
                </a:lnTo>
                <a:close/>
                <a:moveTo>
                  <a:pt x="49985" y="19054"/>
                </a:moveTo>
                <a:lnTo>
                  <a:pt x="49985" y="24990"/>
                </a:lnTo>
                <a:lnTo>
                  <a:pt x="44049" y="24990"/>
                </a:lnTo>
                <a:lnTo>
                  <a:pt x="44049" y="19054"/>
                </a:lnTo>
                <a:close/>
                <a:moveTo>
                  <a:pt x="56232" y="19054"/>
                </a:moveTo>
                <a:lnTo>
                  <a:pt x="56232" y="24990"/>
                </a:lnTo>
                <a:lnTo>
                  <a:pt x="50296" y="24990"/>
                </a:lnTo>
                <a:lnTo>
                  <a:pt x="50296" y="19054"/>
                </a:lnTo>
                <a:close/>
                <a:moveTo>
                  <a:pt x="62480" y="19054"/>
                </a:moveTo>
                <a:lnTo>
                  <a:pt x="62480" y="24990"/>
                </a:lnTo>
                <a:lnTo>
                  <a:pt x="56545" y="24990"/>
                </a:lnTo>
                <a:lnTo>
                  <a:pt x="56545" y="19054"/>
                </a:lnTo>
                <a:close/>
                <a:moveTo>
                  <a:pt x="68727" y="19054"/>
                </a:moveTo>
                <a:lnTo>
                  <a:pt x="68727" y="24990"/>
                </a:lnTo>
                <a:lnTo>
                  <a:pt x="62792" y="24990"/>
                </a:lnTo>
                <a:lnTo>
                  <a:pt x="62792" y="19054"/>
                </a:lnTo>
                <a:close/>
                <a:moveTo>
                  <a:pt x="74975" y="19054"/>
                </a:moveTo>
                <a:lnTo>
                  <a:pt x="74975" y="24990"/>
                </a:lnTo>
                <a:lnTo>
                  <a:pt x="69039" y="24990"/>
                </a:lnTo>
                <a:lnTo>
                  <a:pt x="69039" y="19054"/>
                </a:lnTo>
                <a:close/>
                <a:moveTo>
                  <a:pt x="81223" y="19054"/>
                </a:moveTo>
                <a:lnTo>
                  <a:pt x="81223" y="24990"/>
                </a:lnTo>
                <a:lnTo>
                  <a:pt x="75286" y="24990"/>
                </a:lnTo>
                <a:lnTo>
                  <a:pt x="75286" y="19054"/>
                </a:lnTo>
                <a:close/>
                <a:moveTo>
                  <a:pt x="87470" y="19054"/>
                </a:moveTo>
                <a:lnTo>
                  <a:pt x="87470" y="24990"/>
                </a:lnTo>
                <a:lnTo>
                  <a:pt x="81535" y="24990"/>
                </a:lnTo>
                <a:lnTo>
                  <a:pt x="81535" y="19054"/>
                </a:lnTo>
                <a:close/>
                <a:moveTo>
                  <a:pt x="93720" y="19054"/>
                </a:moveTo>
                <a:lnTo>
                  <a:pt x="93720" y="24990"/>
                </a:lnTo>
                <a:lnTo>
                  <a:pt x="87784" y="24990"/>
                </a:lnTo>
                <a:lnTo>
                  <a:pt x="87784" y="19054"/>
                </a:lnTo>
                <a:close/>
                <a:moveTo>
                  <a:pt x="99967" y="19054"/>
                </a:moveTo>
                <a:lnTo>
                  <a:pt x="99967" y="24990"/>
                </a:lnTo>
                <a:lnTo>
                  <a:pt x="94031" y="24990"/>
                </a:lnTo>
                <a:lnTo>
                  <a:pt x="94031" y="19054"/>
                </a:lnTo>
                <a:close/>
                <a:moveTo>
                  <a:pt x="106214" y="19054"/>
                </a:moveTo>
                <a:lnTo>
                  <a:pt x="106214" y="24990"/>
                </a:lnTo>
                <a:lnTo>
                  <a:pt x="100280" y="24990"/>
                </a:lnTo>
                <a:lnTo>
                  <a:pt x="100280" y="19054"/>
                </a:lnTo>
                <a:close/>
                <a:moveTo>
                  <a:pt x="112461" y="19054"/>
                </a:moveTo>
                <a:lnTo>
                  <a:pt x="112461" y="24990"/>
                </a:lnTo>
                <a:lnTo>
                  <a:pt x="106527" y="24990"/>
                </a:lnTo>
                <a:lnTo>
                  <a:pt x="106527" y="19054"/>
                </a:lnTo>
                <a:close/>
                <a:moveTo>
                  <a:pt x="118710" y="19054"/>
                </a:moveTo>
                <a:lnTo>
                  <a:pt x="118710" y="24990"/>
                </a:lnTo>
                <a:lnTo>
                  <a:pt x="112774" y="24990"/>
                </a:lnTo>
                <a:lnTo>
                  <a:pt x="112774" y="19054"/>
                </a:lnTo>
                <a:close/>
                <a:moveTo>
                  <a:pt x="124957" y="19054"/>
                </a:moveTo>
                <a:lnTo>
                  <a:pt x="124957" y="24990"/>
                </a:lnTo>
                <a:lnTo>
                  <a:pt x="119021" y="24990"/>
                </a:lnTo>
                <a:lnTo>
                  <a:pt x="119021" y="19054"/>
                </a:lnTo>
                <a:close/>
                <a:moveTo>
                  <a:pt x="131204" y="19054"/>
                </a:moveTo>
                <a:lnTo>
                  <a:pt x="131204" y="24990"/>
                </a:lnTo>
                <a:lnTo>
                  <a:pt x="125270" y="24990"/>
                </a:lnTo>
                <a:lnTo>
                  <a:pt x="125270" y="19054"/>
                </a:lnTo>
                <a:close/>
                <a:moveTo>
                  <a:pt x="137451" y="19054"/>
                </a:moveTo>
                <a:lnTo>
                  <a:pt x="137451" y="24990"/>
                </a:lnTo>
                <a:lnTo>
                  <a:pt x="131517" y="24990"/>
                </a:lnTo>
                <a:lnTo>
                  <a:pt x="131517" y="19054"/>
                </a:lnTo>
                <a:close/>
                <a:moveTo>
                  <a:pt x="143702" y="19054"/>
                </a:moveTo>
                <a:lnTo>
                  <a:pt x="143702" y="24990"/>
                </a:lnTo>
                <a:lnTo>
                  <a:pt x="137766" y="24990"/>
                </a:lnTo>
                <a:lnTo>
                  <a:pt x="137766" y="19054"/>
                </a:lnTo>
                <a:close/>
                <a:moveTo>
                  <a:pt x="149949" y="19054"/>
                </a:moveTo>
                <a:lnTo>
                  <a:pt x="149949" y="24990"/>
                </a:lnTo>
                <a:lnTo>
                  <a:pt x="144015" y="24990"/>
                </a:lnTo>
                <a:lnTo>
                  <a:pt x="144015" y="19054"/>
                </a:lnTo>
                <a:close/>
                <a:moveTo>
                  <a:pt x="156196" y="19054"/>
                </a:moveTo>
                <a:lnTo>
                  <a:pt x="156196" y="24990"/>
                </a:lnTo>
                <a:lnTo>
                  <a:pt x="150262" y="24990"/>
                </a:lnTo>
                <a:lnTo>
                  <a:pt x="150262" y="19054"/>
                </a:lnTo>
                <a:close/>
                <a:moveTo>
                  <a:pt x="162445" y="19054"/>
                </a:moveTo>
                <a:lnTo>
                  <a:pt x="162445" y="24990"/>
                </a:lnTo>
                <a:lnTo>
                  <a:pt x="156509" y="24990"/>
                </a:lnTo>
                <a:lnTo>
                  <a:pt x="156509" y="19054"/>
                </a:lnTo>
                <a:close/>
                <a:moveTo>
                  <a:pt x="168692" y="19054"/>
                </a:moveTo>
                <a:lnTo>
                  <a:pt x="168692" y="24990"/>
                </a:lnTo>
                <a:lnTo>
                  <a:pt x="162756" y="24990"/>
                </a:lnTo>
                <a:lnTo>
                  <a:pt x="162756" y="19054"/>
                </a:lnTo>
                <a:close/>
                <a:moveTo>
                  <a:pt x="174939" y="19054"/>
                </a:moveTo>
                <a:lnTo>
                  <a:pt x="174939" y="24990"/>
                </a:lnTo>
                <a:lnTo>
                  <a:pt x="169005" y="24990"/>
                </a:lnTo>
                <a:lnTo>
                  <a:pt x="169005" y="19054"/>
                </a:lnTo>
                <a:close/>
                <a:moveTo>
                  <a:pt x="181186" y="19054"/>
                </a:moveTo>
                <a:lnTo>
                  <a:pt x="181186" y="24990"/>
                </a:lnTo>
                <a:lnTo>
                  <a:pt x="175252" y="24990"/>
                </a:lnTo>
                <a:lnTo>
                  <a:pt x="175252" y="19054"/>
                </a:lnTo>
                <a:close/>
                <a:moveTo>
                  <a:pt x="187435" y="19054"/>
                </a:moveTo>
                <a:lnTo>
                  <a:pt x="187435" y="24990"/>
                </a:lnTo>
                <a:lnTo>
                  <a:pt x="181499" y="24990"/>
                </a:lnTo>
                <a:lnTo>
                  <a:pt x="181499" y="19054"/>
                </a:lnTo>
                <a:close/>
                <a:moveTo>
                  <a:pt x="193684" y="19054"/>
                </a:moveTo>
                <a:lnTo>
                  <a:pt x="193684" y="24990"/>
                </a:lnTo>
                <a:lnTo>
                  <a:pt x="187749" y="24990"/>
                </a:lnTo>
                <a:lnTo>
                  <a:pt x="187749" y="19054"/>
                </a:lnTo>
                <a:close/>
                <a:moveTo>
                  <a:pt x="199931" y="19054"/>
                </a:moveTo>
                <a:lnTo>
                  <a:pt x="199931" y="24990"/>
                </a:lnTo>
                <a:lnTo>
                  <a:pt x="193996" y="24990"/>
                </a:lnTo>
                <a:lnTo>
                  <a:pt x="193996" y="19054"/>
                </a:lnTo>
                <a:close/>
                <a:moveTo>
                  <a:pt x="206180" y="19054"/>
                </a:moveTo>
                <a:lnTo>
                  <a:pt x="206180" y="24990"/>
                </a:lnTo>
                <a:lnTo>
                  <a:pt x="200244" y="24990"/>
                </a:lnTo>
                <a:lnTo>
                  <a:pt x="200244" y="19054"/>
                </a:lnTo>
                <a:close/>
                <a:moveTo>
                  <a:pt x="212427" y="19054"/>
                </a:moveTo>
                <a:lnTo>
                  <a:pt x="212427" y="24990"/>
                </a:lnTo>
                <a:lnTo>
                  <a:pt x="206491" y="24990"/>
                </a:lnTo>
                <a:lnTo>
                  <a:pt x="206491" y="19054"/>
                </a:lnTo>
                <a:close/>
                <a:moveTo>
                  <a:pt x="218674" y="19054"/>
                </a:moveTo>
                <a:lnTo>
                  <a:pt x="218674" y="24990"/>
                </a:lnTo>
                <a:lnTo>
                  <a:pt x="212739" y="24990"/>
                </a:lnTo>
                <a:lnTo>
                  <a:pt x="212739" y="19054"/>
                </a:lnTo>
                <a:close/>
                <a:moveTo>
                  <a:pt x="224921" y="19054"/>
                </a:moveTo>
                <a:lnTo>
                  <a:pt x="224921" y="24990"/>
                </a:lnTo>
                <a:lnTo>
                  <a:pt x="218987" y="24990"/>
                </a:lnTo>
                <a:lnTo>
                  <a:pt x="218987" y="19054"/>
                </a:lnTo>
                <a:close/>
                <a:moveTo>
                  <a:pt x="231170" y="19054"/>
                </a:moveTo>
                <a:lnTo>
                  <a:pt x="231170" y="24990"/>
                </a:lnTo>
                <a:lnTo>
                  <a:pt x="225234" y="24990"/>
                </a:lnTo>
                <a:lnTo>
                  <a:pt x="225234" y="19054"/>
                </a:lnTo>
                <a:close/>
                <a:moveTo>
                  <a:pt x="237417" y="19054"/>
                </a:moveTo>
                <a:lnTo>
                  <a:pt x="237417" y="24990"/>
                </a:lnTo>
                <a:lnTo>
                  <a:pt x="231481" y="24990"/>
                </a:lnTo>
                <a:lnTo>
                  <a:pt x="231481" y="19054"/>
                </a:lnTo>
                <a:close/>
                <a:moveTo>
                  <a:pt x="243664" y="19054"/>
                </a:moveTo>
                <a:lnTo>
                  <a:pt x="243664" y="24990"/>
                </a:lnTo>
                <a:lnTo>
                  <a:pt x="237729" y="24990"/>
                </a:lnTo>
                <a:lnTo>
                  <a:pt x="237729" y="19054"/>
                </a:lnTo>
                <a:close/>
                <a:moveTo>
                  <a:pt x="249911" y="19054"/>
                </a:moveTo>
                <a:lnTo>
                  <a:pt x="249911" y="24990"/>
                </a:lnTo>
                <a:lnTo>
                  <a:pt x="243977" y="24990"/>
                </a:lnTo>
                <a:lnTo>
                  <a:pt x="243977" y="19054"/>
                </a:lnTo>
                <a:close/>
                <a:moveTo>
                  <a:pt x="256161" y="19054"/>
                </a:moveTo>
                <a:lnTo>
                  <a:pt x="256161" y="24990"/>
                </a:lnTo>
                <a:lnTo>
                  <a:pt x="250225" y="24990"/>
                </a:lnTo>
                <a:lnTo>
                  <a:pt x="250225" y="19054"/>
                </a:lnTo>
                <a:close/>
                <a:moveTo>
                  <a:pt x="262409" y="19054"/>
                </a:moveTo>
                <a:lnTo>
                  <a:pt x="262409" y="24990"/>
                </a:lnTo>
                <a:lnTo>
                  <a:pt x="256474" y="24990"/>
                </a:lnTo>
                <a:lnTo>
                  <a:pt x="256474" y="19054"/>
                </a:lnTo>
                <a:close/>
                <a:moveTo>
                  <a:pt x="268656" y="19054"/>
                </a:moveTo>
                <a:lnTo>
                  <a:pt x="268656" y="24990"/>
                </a:lnTo>
                <a:lnTo>
                  <a:pt x="262721" y="24990"/>
                </a:lnTo>
                <a:lnTo>
                  <a:pt x="262721" y="19054"/>
                </a:lnTo>
                <a:close/>
                <a:moveTo>
                  <a:pt x="274904" y="19054"/>
                </a:moveTo>
                <a:lnTo>
                  <a:pt x="274904" y="24990"/>
                </a:lnTo>
                <a:lnTo>
                  <a:pt x="268968" y="24990"/>
                </a:lnTo>
                <a:lnTo>
                  <a:pt x="268968" y="19054"/>
                </a:lnTo>
                <a:close/>
                <a:moveTo>
                  <a:pt x="6251" y="25301"/>
                </a:moveTo>
                <a:lnTo>
                  <a:pt x="6251" y="31237"/>
                </a:lnTo>
                <a:lnTo>
                  <a:pt x="315" y="31237"/>
                </a:lnTo>
                <a:lnTo>
                  <a:pt x="315" y="25301"/>
                </a:lnTo>
                <a:close/>
                <a:moveTo>
                  <a:pt x="12498" y="25301"/>
                </a:moveTo>
                <a:lnTo>
                  <a:pt x="12498" y="31237"/>
                </a:lnTo>
                <a:lnTo>
                  <a:pt x="6562" y="31237"/>
                </a:lnTo>
                <a:lnTo>
                  <a:pt x="6562" y="25301"/>
                </a:lnTo>
                <a:close/>
                <a:moveTo>
                  <a:pt x="18745" y="25301"/>
                </a:moveTo>
                <a:lnTo>
                  <a:pt x="18745" y="31237"/>
                </a:lnTo>
                <a:lnTo>
                  <a:pt x="12810" y="31237"/>
                </a:lnTo>
                <a:lnTo>
                  <a:pt x="12810" y="25301"/>
                </a:lnTo>
                <a:close/>
                <a:moveTo>
                  <a:pt x="24992" y="25301"/>
                </a:moveTo>
                <a:lnTo>
                  <a:pt x="24992" y="31237"/>
                </a:lnTo>
                <a:lnTo>
                  <a:pt x="19058" y="31237"/>
                </a:lnTo>
                <a:lnTo>
                  <a:pt x="19058" y="25301"/>
                </a:lnTo>
                <a:close/>
                <a:moveTo>
                  <a:pt x="31241" y="25301"/>
                </a:moveTo>
                <a:lnTo>
                  <a:pt x="31241" y="31237"/>
                </a:lnTo>
                <a:lnTo>
                  <a:pt x="25305" y="31237"/>
                </a:lnTo>
                <a:lnTo>
                  <a:pt x="25305" y="25301"/>
                </a:lnTo>
                <a:close/>
                <a:moveTo>
                  <a:pt x="37489" y="25301"/>
                </a:moveTo>
                <a:lnTo>
                  <a:pt x="37489" y="31237"/>
                </a:lnTo>
                <a:lnTo>
                  <a:pt x="31553" y="31237"/>
                </a:lnTo>
                <a:lnTo>
                  <a:pt x="31553" y="25301"/>
                </a:lnTo>
                <a:close/>
                <a:moveTo>
                  <a:pt x="43737" y="25301"/>
                </a:moveTo>
                <a:lnTo>
                  <a:pt x="43737" y="31237"/>
                </a:lnTo>
                <a:lnTo>
                  <a:pt x="37802" y="31237"/>
                </a:lnTo>
                <a:lnTo>
                  <a:pt x="37802" y="25301"/>
                </a:lnTo>
                <a:close/>
                <a:moveTo>
                  <a:pt x="49985" y="25301"/>
                </a:moveTo>
                <a:lnTo>
                  <a:pt x="49985" y="31237"/>
                </a:lnTo>
                <a:lnTo>
                  <a:pt x="44049" y="31237"/>
                </a:lnTo>
                <a:lnTo>
                  <a:pt x="44049" y="25301"/>
                </a:lnTo>
                <a:close/>
                <a:moveTo>
                  <a:pt x="56232" y="25301"/>
                </a:moveTo>
                <a:lnTo>
                  <a:pt x="56232" y="31237"/>
                </a:lnTo>
                <a:lnTo>
                  <a:pt x="50296" y="31237"/>
                </a:lnTo>
                <a:lnTo>
                  <a:pt x="50296" y="25301"/>
                </a:lnTo>
                <a:close/>
                <a:moveTo>
                  <a:pt x="62480" y="25301"/>
                </a:moveTo>
                <a:lnTo>
                  <a:pt x="62480" y="31237"/>
                </a:lnTo>
                <a:lnTo>
                  <a:pt x="56545" y="31237"/>
                </a:lnTo>
                <a:lnTo>
                  <a:pt x="56545" y="25301"/>
                </a:lnTo>
                <a:close/>
                <a:moveTo>
                  <a:pt x="68727" y="25301"/>
                </a:moveTo>
                <a:lnTo>
                  <a:pt x="68727" y="31237"/>
                </a:lnTo>
                <a:lnTo>
                  <a:pt x="62792" y="31237"/>
                </a:lnTo>
                <a:lnTo>
                  <a:pt x="62792" y="25301"/>
                </a:lnTo>
                <a:close/>
                <a:moveTo>
                  <a:pt x="74975" y="25301"/>
                </a:moveTo>
                <a:lnTo>
                  <a:pt x="74975" y="31237"/>
                </a:lnTo>
                <a:lnTo>
                  <a:pt x="69039" y="31237"/>
                </a:lnTo>
                <a:lnTo>
                  <a:pt x="69039" y="25301"/>
                </a:lnTo>
                <a:close/>
                <a:moveTo>
                  <a:pt x="81223" y="25301"/>
                </a:moveTo>
                <a:lnTo>
                  <a:pt x="81223" y="31237"/>
                </a:lnTo>
                <a:lnTo>
                  <a:pt x="75286" y="31237"/>
                </a:lnTo>
                <a:lnTo>
                  <a:pt x="75286" y="25301"/>
                </a:lnTo>
                <a:close/>
                <a:moveTo>
                  <a:pt x="87470" y="25301"/>
                </a:moveTo>
                <a:lnTo>
                  <a:pt x="87470" y="31237"/>
                </a:lnTo>
                <a:lnTo>
                  <a:pt x="81535" y="31237"/>
                </a:lnTo>
                <a:lnTo>
                  <a:pt x="81535" y="25301"/>
                </a:lnTo>
                <a:close/>
                <a:moveTo>
                  <a:pt x="93720" y="25301"/>
                </a:moveTo>
                <a:lnTo>
                  <a:pt x="93720" y="31237"/>
                </a:lnTo>
                <a:lnTo>
                  <a:pt x="87784" y="31237"/>
                </a:lnTo>
                <a:lnTo>
                  <a:pt x="87784" y="25301"/>
                </a:lnTo>
                <a:close/>
                <a:moveTo>
                  <a:pt x="99967" y="25301"/>
                </a:moveTo>
                <a:lnTo>
                  <a:pt x="99967" y="31237"/>
                </a:lnTo>
                <a:lnTo>
                  <a:pt x="94031" y="31237"/>
                </a:lnTo>
                <a:lnTo>
                  <a:pt x="94031" y="25301"/>
                </a:lnTo>
                <a:close/>
                <a:moveTo>
                  <a:pt x="106214" y="25301"/>
                </a:moveTo>
                <a:lnTo>
                  <a:pt x="106214" y="31237"/>
                </a:lnTo>
                <a:lnTo>
                  <a:pt x="100280" y="31237"/>
                </a:lnTo>
                <a:lnTo>
                  <a:pt x="100280" y="25301"/>
                </a:lnTo>
                <a:close/>
                <a:moveTo>
                  <a:pt x="112461" y="25301"/>
                </a:moveTo>
                <a:lnTo>
                  <a:pt x="112461" y="31237"/>
                </a:lnTo>
                <a:lnTo>
                  <a:pt x="106527" y="31237"/>
                </a:lnTo>
                <a:lnTo>
                  <a:pt x="106527" y="25301"/>
                </a:lnTo>
                <a:close/>
                <a:moveTo>
                  <a:pt x="118710" y="25301"/>
                </a:moveTo>
                <a:lnTo>
                  <a:pt x="118710" y="31237"/>
                </a:lnTo>
                <a:lnTo>
                  <a:pt x="112774" y="31237"/>
                </a:lnTo>
                <a:lnTo>
                  <a:pt x="112774" y="25301"/>
                </a:lnTo>
                <a:close/>
                <a:moveTo>
                  <a:pt x="124957" y="25301"/>
                </a:moveTo>
                <a:lnTo>
                  <a:pt x="124957" y="31237"/>
                </a:lnTo>
                <a:lnTo>
                  <a:pt x="119021" y="31237"/>
                </a:lnTo>
                <a:lnTo>
                  <a:pt x="119021" y="25301"/>
                </a:lnTo>
                <a:close/>
                <a:moveTo>
                  <a:pt x="131204" y="25301"/>
                </a:moveTo>
                <a:lnTo>
                  <a:pt x="131204" y="31237"/>
                </a:lnTo>
                <a:lnTo>
                  <a:pt x="125270" y="31237"/>
                </a:lnTo>
                <a:lnTo>
                  <a:pt x="125270" y="25301"/>
                </a:lnTo>
                <a:close/>
                <a:moveTo>
                  <a:pt x="137451" y="25301"/>
                </a:moveTo>
                <a:lnTo>
                  <a:pt x="137451" y="31237"/>
                </a:lnTo>
                <a:lnTo>
                  <a:pt x="131517" y="31237"/>
                </a:lnTo>
                <a:lnTo>
                  <a:pt x="131517" y="25301"/>
                </a:lnTo>
                <a:close/>
                <a:moveTo>
                  <a:pt x="143702" y="25301"/>
                </a:moveTo>
                <a:lnTo>
                  <a:pt x="143702" y="31237"/>
                </a:lnTo>
                <a:lnTo>
                  <a:pt x="137766" y="31237"/>
                </a:lnTo>
                <a:lnTo>
                  <a:pt x="137766" y="25301"/>
                </a:lnTo>
                <a:close/>
                <a:moveTo>
                  <a:pt x="149949" y="25301"/>
                </a:moveTo>
                <a:lnTo>
                  <a:pt x="149949" y="31237"/>
                </a:lnTo>
                <a:lnTo>
                  <a:pt x="144015" y="31237"/>
                </a:lnTo>
                <a:lnTo>
                  <a:pt x="144015" y="25301"/>
                </a:lnTo>
                <a:close/>
                <a:moveTo>
                  <a:pt x="156196" y="25301"/>
                </a:moveTo>
                <a:lnTo>
                  <a:pt x="156196" y="31237"/>
                </a:lnTo>
                <a:lnTo>
                  <a:pt x="150262" y="31237"/>
                </a:lnTo>
                <a:lnTo>
                  <a:pt x="150262" y="25301"/>
                </a:lnTo>
                <a:close/>
                <a:moveTo>
                  <a:pt x="162445" y="25301"/>
                </a:moveTo>
                <a:lnTo>
                  <a:pt x="162445" y="31237"/>
                </a:lnTo>
                <a:lnTo>
                  <a:pt x="156509" y="31237"/>
                </a:lnTo>
                <a:lnTo>
                  <a:pt x="156509" y="25301"/>
                </a:lnTo>
                <a:close/>
                <a:moveTo>
                  <a:pt x="168692" y="25301"/>
                </a:moveTo>
                <a:lnTo>
                  <a:pt x="168692" y="31237"/>
                </a:lnTo>
                <a:lnTo>
                  <a:pt x="162756" y="31237"/>
                </a:lnTo>
                <a:lnTo>
                  <a:pt x="162756" y="25301"/>
                </a:lnTo>
                <a:close/>
                <a:moveTo>
                  <a:pt x="174939" y="25301"/>
                </a:moveTo>
                <a:lnTo>
                  <a:pt x="174939" y="31237"/>
                </a:lnTo>
                <a:lnTo>
                  <a:pt x="169005" y="31237"/>
                </a:lnTo>
                <a:lnTo>
                  <a:pt x="169005" y="25301"/>
                </a:lnTo>
                <a:close/>
                <a:moveTo>
                  <a:pt x="181186" y="25301"/>
                </a:moveTo>
                <a:lnTo>
                  <a:pt x="181186" y="31237"/>
                </a:lnTo>
                <a:lnTo>
                  <a:pt x="175252" y="31237"/>
                </a:lnTo>
                <a:lnTo>
                  <a:pt x="175252" y="25301"/>
                </a:lnTo>
                <a:close/>
                <a:moveTo>
                  <a:pt x="187435" y="25301"/>
                </a:moveTo>
                <a:lnTo>
                  <a:pt x="187435" y="31237"/>
                </a:lnTo>
                <a:lnTo>
                  <a:pt x="181499" y="31237"/>
                </a:lnTo>
                <a:lnTo>
                  <a:pt x="181499" y="25301"/>
                </a:lnTo>
                <a:close/>
                <a:moveTo>
                  <a:pt x="193684" y="25301"/>
                </a:moveTo>
                <a:lnTo>
                  <a:pt x="193684" y="31237"/>
                </a:lnTo>
                <a:lnTo>
                  <a:pt x="187749" y="31237"/>
                </a:lnTo>
                <a:lnTo>
                  <a:pt x="187749" y="25301"/>
                </a:lnTo>
                <a:close/>
                <a:moveTo>
                  <a:pt x="199931" y="25301"/>
                </a:moveTo>
                <a:lnTo>
                  <a:pt x="199931" y="31237"/>
                </a:lnTo>
                <a:lnTo>
                  <a:pt x="193996" y="31237"/>
                </a:lnTo>
                <a:lnTo>
                  <a:pt x="193996" y="25301"/>
                </a:lnTo>
                <a:close/>
                <a:moveTo>
                  <a:pt x="206180" y="25301"/>
                </a:moveTo>
                <a:lnTo>
                  <a:pt x="206180" y="31237"/>
                </a:lnTo>
                <a:lnTo>
                  <a:pt x="200244" y="31237"/>
                </a:lnTo>
                <a:lnTo>
                  <a:pt x="200244" y="25301"/>
                </a:lnTo>
                <a:close/>
                <a:moveTo>
                  <a:pt x="212427" y="25301"/>
                </a:moveTo>
                <a:lnTo>
                  <a:pt x="212427" y="31237"/>
                </a:lnTo>
                <a:lnTo>
                  <a:pt x="206491" y="31237"/>
                </a:lnTo>
                <a:lnTo>
                  <a:pt x="206491" y="25301"/>
                </a:lnTo>
                <a:close/>
                <a:moveTo>
                  <a:pt x="218674" y="25301"/>
                </a:moveTo>
                <a:lnTo>
                  <a:pt x="218674" y="31237"/>
                </a:lnTo>
                <a:lnTo>
                  <a:pt x="212739" y="31237"/>
                </a:lnTo>
                <a:lnTo>
                  <a:pt x="212739" y="25301"/>
                </a:lnTo>
                <a:close/>
                <a:moveTo>
                  <a:pt x="224921" y="25301"/>
                </a:moveTo>
                <a:lnTo>
                  <a:pt x="224921" y="31237"/>
                </a:lnTo>
                <a:lnTo>
                  <a:pt x="218987" y="31237"/>
                </a:lnTo>
                <a:lnTo>
                  <a:pt x="218987" y="25301"/>
                </a:lnTo>
                <a:close/>
                <a:moveTo>
                  <a:pt x="231170" y="25301"/>
                </a:moveTo>
                <a:lnTo>
                  <a:pt x="231170" y="31237"/>
                </a:lnTo>
                <a:lnTo>
                  <a:pt x="225234" y="31237"/>
                </a:lnTo>
                <a:lnTo>
                  <a:pt x="225234" y="25301"/>
                </a:lnTo>
                <a:close/>
                <a:moveTo>
                  <a:pt x="237417" y="25301"/>
                </a:moveTo>
                <a:lnTo>
                  <a:pt x="237417" y="31237"/>
                </a:lnTo>
                <a:lnTo>
                  <a:pt x="231481" y="31237"/>
                </a:lnTo>
                <a:lnTo>
                  <a:pt x="231481" y="25301"/>
                </a:lnTo>
                <a:close/>
                <a:moveTo>
                  <a:pt x="243664" y="25301"/>
                </a:moveTo>
                <a:lnTo>
                  <a:pt x="243664" y="31237"/>
                </a:lnTo>
                <a:lnTo>
                  <a:pt x="237729" y="31237"/>
                </a:lnTo>
                <a:lnTo>
                  <a:pt x="237729" y="25301"/>
                </a:lnTo>
                <a:close/>
                <a:moveTo>
                  <a:pt x="249911" y="25301"/>
                </a:moveTo>
                <a:lnTo>
                  <a:pt x="249911" y="31237"/>
                </a:lnTo>
                <a:lnTo>
                  <a:pt x="243977" y="31237"/>
                </a:lnTo>
                <a:lnTo>
                  <a:pt x="243977" y="25301"/>
                </a:lnTo>
                <a:close/>
                <a:moveTo>
                  <a:pt x="256161" y="25301"/>
                </a:moveTo>
                <a:lnTo>
                  <a:pt x="256161" y="31237"/>
                </a:lnTo>
                <a:lnTo>
                  <a:pt x="250225" y="31237"/>
                </a:lnTo>
                <a:lnTo>
                  <a:pt x="250225" y="25301"/>
                </a:lnTo>
                <a:close/>
                <a:moveTo>
                  <a:pt x="262409" y="25301"/>
                </a:moveTo>
                <a:lnTo>
                  <a:pt x="262409" y="31237"/>
                </a:lnTo>
                <a:lnTo>
                  <a:pt x="256474" y="31237"/>
                </a:lnTo>
                <a:lnTo>
                  <a:pt x="256474" y="25301"/>
                </a:lnTo>
                <a:close/>
                <a:moveTo>
                  <a:pt x="268656" y="25301"/>
                </a:moveTo>
                <a:lnTo>
                  <a:pt x="268656" y="31237"/>
                </a:lnTo>
                <a:lnTo>
                  <a:pt x="262721" y="31237"/>
                </a:lnTo>
                <a:lnTo>
                  <a:pt x="262721" y="25301"/>
                </a:lnTo>
                <a:close/>
                <a:moveTo>
                  <a:pt x="274904" y="25301"/>
                </a:moveTo>
                <a:lnTo>
                  <a:pt x="274904" y="31237"/>
                </a:lnTo>
                <a:lnTo>
                  <a:pt x="268968" y="31237"/>
                </a:lnTo>
                <a:lnTo>
                  <a:pt x="268968" y="25301"/>
                </a:lnTo>
                <a:close/>
                <a:moveTo>
                  <a:pt x="6251" y="31548"/>
                </a:moveTo>
                <a:lnTo>
                  <a:pt x="6251" y="31550"/>
                </a:lnTo>
                <a:lnTo>
                  <a:pt x="6251" y="37484"/>
                </a:lnTo>
                <a:lnTo>
                  <a:pt x="315" y="37484"/>
                </a:lnTo>
                <a:lnTo>
                  <a:pt x="315" y="31548"/>
                </a:lnTo>
                <a:close/>
                <a:moveTo>
                  <a:pt x="12498" y="31548"/>
                </a:moveTo>
                <a:lnTo>
                  <a:pt x="12498" y="31550"/>
                </a:lnTo>
                <a:lnTo>
                  <a:pt x="12498" y="37484"/>
                </a:lnTo>
                <a:lnTo>
                  <a:pt x="6562" y="37484"/>
                </a:lnTo>
                <a:lnTo>
                  <a:pt x="6562" y="31548"/>
                </a:lnTo>
                <a:close/>
                <a:moveTo>
                  <a:pt x="18745" y="31548"/>
                </a:moveTo>
                <a:lnTo>
                  <a:pt x="18745" y="31550"/>
                </a:lnTo>
                <a:lnTo>
                  <a:pt x="18745" y="37484"/>
                </a:lnTo>
                <a:lnTo>
                  <a:pt x="12810" y="37484"/>
                </a:lnTo>
                <a:lnTo>
                  <a:pt x="12810" y="31548"/>
                </a:lnTo>
                <a:close/>
                <a:moveTo>
                  <a:pt x="24992" y="31548"/>
                </a:moveTo>
                <a:lnTo>
                  <a:pt x="24992" y="31550"/>
                </a:lnTo>
                <a:lnTo>
                  <a:pt x="24992" y="37484"/>
                </a:lnTo>
                <a:lnTo>
                  <a:pt x="19058" y="37484"/>
                </a:lnTo>
                <a:lnTo>
                  <a:pt x="19058" y="31548"/>
                </a:lnTo>
                <a:close/>
                <a:moveTo>
                  <a:pt x="31242" y="31548"/>
                </a:moveTo>
                <a:lnTo>
                  <a:pt x="31242" y="31550"/>
                </a:lnTo>
                <a:lnTo>
                  <a:pt x="31242" y="37484"/>
                </a:lnTo>
                <a:lnTo>
                  <a:pt x="25305" y="37484"/>
                </a:lnTo>
                <a:lnTo>
                  <a:pt x="25305" y="31548"/>
                </a:lnTo>
                <a:close/>
                <a:moveTo>
                  <a:pt x="162445" y="31548"/>
                </a:moveTo>
                <a:lnTo>
                  <a:pt x="162445" y="31550"/>
                </a:lnTo>
                <a:lnTo>
                  <a:pt x="162445" y="37484"/>
                </a:lnTo>
                <a:lnTo>
                  <a:pt x="156509" y="37484"/>
                </a:lnTo>
                <a:lnTo>
                  <a:pt x="156509" y="31548"/>
                </a:lnTo>
                <a:close/>
                <a:moveTo>
                  <a:pt x="168692" y="31548"/>
                </a:moveTo>
                <a:lnTo>
                  <a:pt x="168692" y="31550"/>
                </a:lnTo>
                <a:lnTo>
                  <a:pt x="168692" y="37484"/>
                </a:lnTo>
                <a:lnTo>
                  <a:pt x="162756" y="37484"/>
                </a:lnTo>
                <a:lnTo>
                  <a:pt x="162756" y="31548"/>
                </a:lnTo>
                <a:close/>
                <a:moveTo>
                  <a:pt x="174939" y="31548"/>
                </a:moveTo>
                <a:lnTo>
                  <a:pt x="174939" y="31550"/>
                </a:lnTo>
                <a:lnTo>
                  <a:pt x="174939" y="37484"/>
                </a:lnTo>
                <a:lnTo>
                  <a:pt x="169005" y="37484"/>
                </a:lnTo>
                <a:lnTo>
                  <a:pt x="169005" y="31548"/>
                </a:lnTo>
                <a:close/>
                <a:moveTo>
                  <a:pt x="181186" y="31548"/>
                </a:moveTo>
                <a:lnTo>
                  <a:pt x="181186" y="31550"/>
                </a:lnTo>
                <a:lnTo>
                  <a:pt x="181186" y="37484"/>
                </a:lnTo>
                <a:lnTo>
                  <a:pt x="175252" y="37484"/>
                </a:lnTo>
                <a:lnTo>
                  <a:pt x="175252" y="31548"/>
                </a:lnTo>
                <a:close/>
                <a:moveTo>
                  <a:pt x="187435" y="31548"/>
                </a:moveTo>
                <a:lnTo>
                  <a:pt x="187435" y="31550"/>
                </a:lnTo>
                <a:lnTo>
                  <a:pt x="187435" y="37484"/>
                </a:lnTo>
                <a:lnTo>
                  <a:pt x="181499" y="37484"/>
                </a:lnTo>
                <a:lnTo>
                  <a:pt x="181499" y="31548"/>
                </a:lnTo>
                <a:close/>
                <a:moveTo>
                  <a:pt x="37489" y="31552"/>
                </a:moveTo>
                <a:lnTo>
                  <a:pt x="37489" y="37486"/>
                </a:lnTo>
                <a:lnTo>
                  <a:pt x="31553" y="37486"/>
                </a:lnTo>
                <a:lnTo>
                  <a:pt x="31553" y="31552"/>
                </a:lnTo>
                <a:close/>
                <a:moveTo>
                  <a:pt x="43737" y="31552"/>
                </a:moveTo>
                <a:lnTo>
                  <a:pt x="43737" y="37486"/>
                </a:lnTo>
                <a:lnTo>
                  <a:pt x="37802" y="37486"/>
                </a:lnTo>
                <a:lnTo>
                  <a:pt x="37802" y="31552"/>
                </a:lnTo>
                <a:close/>
                <a:moveTo>
                  <a:pt x="49985" y="31552"/>
                </a:moveTo>
                <a:lnTo>
                  <a:pt x="49985" y="37486"/>
                </a:lnTo>
                <a:lnTo>
                  <a:pt x="44049" y="37486"/>
                </a:lnTo>
                <a:lnTo>
                  <a:pt x="44049" y="31552"/>
                </a:lnTo>
                <a:close/>
                <a:moveTo>
                  <a:pt x="56232" y="31552"/>
                </a:moveTo>
                <a:lnTo>
                  <a:pt x="56232" y="37486"/>
                </a:lnTo>
                <a:lnTo>
                  <a:pt x="50296" y="37486"/>
                </a:lnTo>
                <a:lnTo>
                  <a:pt x="50296" y="31552"/>
                </a:lnTo>
                <a:close/>
                <a:moveTo>
                  <a:pt x="62480" y="31552"/>
                </a:moveTo>
                <a:lnTo>
                  <a:pt x="62480" y="37486"/>
                </a:lnTo>
                <a:lnTo>
                  <a:pt x="56545" y="37486"/>
                </a:lnTo>
                <a:lnTo>
                  <a:pt x="56545" y="31552"/>
                </a:lnTo>
                <a:close/>
                <a:moveTo>
                  <a:pt x="68727" y="31552"/>
                </a:moveTo>
                <a:lnTo>
                  <a:pt x="68727" y="37486"/>
                </a:lnTo>
                <a:lnTo>
                  <a:pt x="62792" y="37486"/>
                </a:lnTo>
                <a:lnTo>
                  <a:pt x="62792" y="31552"/>
                </a:lnTo>
                <a:close/>
                <a:moveTo>
                  <a:pt x="74975" y="31552"/>
                </a:moveTo>
                <a:lnTo>
                  <a:pt x="74975" y="37486"/>
                </a:lnTo>
                <a:lnTo>
                  <a:pt x="69039" y="37486"/>
                </a:lnTo>
                <a:lnTo>
                  <a:pt x="69039" y="31552"/>
                </a:lnTo>
                <a:close/>
                <a:moveTo>
                  <a:pt x="81223" y="31552"/>
                </a:moveTo>
                <a:lnTo>
                  <a:pt x="81223" y="37486"/>
                </a:lnTo>
                <a:lnTo>
                  <a:pt x="75286" y="37486"/>
                </a:lnTo>
                <a:lnTo>
                  <a:pt x="75286" y="31552"/>
                </a:lnTo>
                <a:close/>
                <a:moveTo>
                  <a:pt x="87470" y="31552"/>
                </a:moveTo>
                <a:lnTo>
                  <a:pt x="87470" y="37486"/>
                </a:lnTo>
                <a:lnTo>
                  <a:pt x="81535" y="37486"/>
                </a:lnTo>
                <a:lnTo>
                  <a:pt x="81535" y="31552"/>
                </a:lnTo>
                <a:close/>
                <a:moveTo>
                  <a:pt x="93720" y="31552"/>
                </a:moveTo>
                <a:lnTo>
                  <a:pt x="93720" y="37486"/>
                </a:lnTo>
                <a:lnTo>
                  <a:pt x="87784" y="37486"/>
                </a:lnTo>
                <a:lnTo>
                  <a:pt x="87784" y="31552"/>
                </a:lnTo>
                <a:close/>
                <a:moveTo>
                  <a:pt x="99967" y="31552"/>
                </a:moveTo>
                <a:lnTo>
                  <a:pt x="99967" y="37486"/>
                </a:lnTo>
                <a:lnTo>
                  <a:pt x="94031" y="37486"/>
                </a:lnTo>
                <a:lnTo>
                  <a:pt x="94031" y="31552"/>
                </a:lnTo>
                <a:close/>
                <a:moveTo>
                  <a:pt x="106214" y="31552"/>
                </a:moveTo>
                <a:lnTo>
                  <a:pt x="106214" y="37486"/>
                </a:lnTo>
                <a:lnTo>
                  <a:pt x="100280" y="37486"/>
                </a:lnTo>
                <a:lnTo>
                  <a:pt x="100280" y="31552"/>
                </a:lnTo>
                <a:close/>
                <a:moveTo>
                  <a:pt x="112461" y="31552"/>
                </a:moveTo>
                <a:lnTo>
                  <a:pt x="112461" y="37486"/>
                </a:lnTo>
                <a:lnTo>
                  <a:pt x="106527" y="37486"/>
                </a:lnTo>
                <a:lnTo>
                  <a:pt x="106527" y="31552"/>
                </a:lnTo>
                <a:close/>
                <a:moveTo>
                  <a:pt x="118710" y="31552"/>
                </a:moveTo>
                <a:lnTo>
                  <a:pt x="118710" y="37486"/>
                </a:lnTo>
                <a:lnTo>
                  <a:pt x="112774" y="37486"/>
                </a:lnTo>
                <a:lnTo>
                  <a:pt x="112774" y="31552"/>
                </a:lnTo>
                <a:close/>
                <a:moveTo>
                  <a:pt x="124957" y="31552"/>
                </a:moveTo>
                <a:lnTo>
                  <a:pt x="124957" y="37486"/>
                </a:lnTo>
                <a:lnTo>
                  <a:pt x="119021" y="37486"/>
                </a:lnTo>
                <a:lnTo>
                  <a:pt x="119021" y="31552"/>
                </a:lnTo>
                <a:close/>
                <a:moveTo>
                  <a:pt x="131204" y="31552"/>
                </a:moveTo>
                <a:lnTo>
                  <a:pt x="131204" y="37486"/>
                </a:lnTo>
                <a:lnTo>
                  <a:pt x="125270" y="37486"/>
                </a:lnTo>
                <a:lnTo>
                  <a:pt x="125270" y="31552"/>
                </a:lnTo>
                <a:close/>
                <a:moveTo>
                  <a:pt x="137451" y="31552"/>
                </a:moveTo>
                <a:lnTo>
                  <a:pt x="137451" y="37486"/>
                </a:lnTo>
                <a:lnTo>
                  <a:pt x="131517" y="37486"/>
                </a:lnTo>
                <a:lnTo>
                  <a:pt x="131517" y="31552"/>
                </a:lnTo>
                <a:close/>
                <a:moveTo>
                  <a:pt x="143702" y="31552"/>
                </a:moveTo>
                <a:lnTo>
                  <a:pt x="143702" y="37486"/>
                </a:lnTo>
                <a:lnTo>
                  <a:pt x="137766" y="37486"/>
                </a:lnTo>
                <a:lnTo>
                  <a:pt x="137766" y="31552"/>
                </a:lnTo>
                <a:close/>
                <a:moveTo>
                  <a:pt x="149949" y="31552"/>
                </a:moveTo>
                <a:lnTo>
                  <a:pt x="149949" y="37486"/>
                </a:lnTo>
                <a:lnTo>
                  <a:pt x="144015" y="37486"/>
                </a:lnTo>
                <a:lnTo>
                  <a:pt x="144015" y="31552"/>
                </a:lnTo>
                <a:close/>
                <a:moveTo>
                  <a:pt x="156196" y="31552"/>
                </a:moveTo>
                <a:lnTo>
                  <a:pt x="156196" y="37486"/>
                </a:lnTo>
                <a:lnTo>
                  <a:pt x="150262" y="37486"/>
                </a:lnTo>
                <a:lnTo>
                  <a:pt x="150262" y="31552"/>
                </a:lnTo>
                <a:close/>
                <a:moveTo>
                  <a:pt x="193684" y="31552"/>
                </a:moveTo>
                <a:lnTo>
                  <a:pt x="193684" y="37486"/>
                </a:lnTo>
                <a:lnTo>
                  <a:pt x="187749" y="37486"/>
                </a:lnTo>
                <a:lnTo>
                  <a:pt x="187749" y="31552"/>
                </a:lnTo>
                <a:close/>
                <a:moveTo>
                  <a:pt x="199931" y="31552"/>
                </a:moveTo>
                <a:lnTo>
                  <a:pt x="199931" y="37486"/>
                </a:lnTo>
                <a:lnTo>
                  <a:pt x="193996" y="37486"/>
                </a:lnTo>
                <a:lnTo>
                  <a:pt x="193996" y="31552"/>
                </a:lnTo>
                <a:close/>
                <a:moveTo>
                  <a:pt x="206180" y="31552"/>
                </a:moveTo>
                <a:lnTo>
                  <a:pt x="206180" y="37486"/>
                </a:lnTo>
                <a:lnTo>
                  <a:pt x="200244" y="37486"/>
                </a:lnTo>
                <a:lnTo>
                  <a:pt x="200244" y="31552"/>
                </a:lnTo>
                <a:close/>
                <a:moveTo>
                  <a:pt x="212427" y="31552"/>
                </a:moveTo>
                <a:lnTo>
                  <a:pt x="212427" y="37486"/>
                </a:lnTo>
                <a:lnTo>
                  <a:pt x="206491" y="37486"/>
                </a:lnTo>
                <a:lnTo>
                  <a:pt x="206491" y="31552"/>
                </a:lnTo>
                <a:close/>
                <a:moveTo>
                  <a:pt x="218674" y="31552"/>
                </a:moveTo>
                <a:lnTo>
                  <a:pt x="218674" y="37486"/>
                </a:lnTo>
                <a:lnTo>
                  <a:pt x="212739" y="37486"/>
                </a:lnTo>
                <a:lnTo>
                  <a:pt x="212739" y="31552"/>
                </a:lnTo>
                <a:close/>
                <a:moveTo>
                  <a:pt x="224921" y="31552"/>
                </a:moveTo>
                <a:lnTo>
                  <a:pt x="224921" y="37486"/>
                </a:lnTo>
                <a:lnTo>
                  <a:pt x="218987" y="37486"/>
                </a:lnTo>
                <a:lnTo>
                  <a:pt x="218987" y="31552"/>
                </a:lnTo>
                <a:close/>
                <a:moveTo>
                  <a:pt x="231170" y="31552"/>
                </a:moveTo>
                <a:lnTo>
                  <a:pt x="231170" y="37486"/>
                </a:lnTo>
                <a:lnTo>
                  <a:pt x="225234" y="37486"/>
                </a:lnTo>
                <a:lnTo>
                  <a:pt x="225234" y="31552"/>
                </a:lnTo>
                <a:close/>
                <a:moveTo>
                  <a:pt x="237417" y="31552"/>
                </a:moveTo>
                <a:lnTo>
                  <a:pt x="237417" y="37486"/>
                </a:lnTo>
                <a:lnTo>
                  <a:pt x="231481" y="37486"/>
                </a:lnTo>
                <a:lnTo>
                  <a:pt x="231481" y="31552"/>
                </a:lnTo>
                <a:close/>
                <a:moveTo>
                  <a:pt x="243664" y="31552"/>
                </a:moveTo>
                <a:lnTo>
                  <a:pt x="243664" y="37486"/>
                </a:lnTo>
                <a:lnTo>
                  <a:pt x="237729" y="37486"/>
                </a:lnTo>
                <a:lnTo>
                  <a:pt x="237729" y="31552"/>
                </a:lnTo>
                <a:close/>
                <a:moveTo>
                  <a:pt x="249911" y="31552"/>
                </a:moveTo>
                <a:lnTo>
                  <a:pt x="249911" y="37486"/>
                </a:lnTo>
                <a:lnTo>
                  <a:pt x="243977" y="37486"/>
                </a:lnTo>
                <a:lnTo>
                  <a:pt x="243977" y="31552"/>
                </a:lnTo>
                <a:close/>
                <a:moveTo>
                  <a:pt x="256161" y="31552"/>
                </a:moveTo>
                <a:lnTo>
                  <a:pt x="256161" y="37486"/>
                </a:lnTo>
                <a:lnTo>
                  <a:pt x="250225" y="37486"/>
                </a:lnTo>
                <a:lnTo>
                  <a:pt x="250225" y="31552"/>
                </a:lnTo>
                <a:close/>
                <a:moveTo>
                  <a:pt x="262409" y="31552"/>
                </a:moveTo>
                <a:lnTo>
                  <a:pt x="262409" y="37486"/>
                </a:lnTo>
                <a:lnTo>
                  <a:pt x="256474" y="37486"/>
                </a:lnTo>
                <a:lnTo>
                  <a:pt x="256474" y="31552"/>
                </a:lnTo>
                <a:close/>
                <a:moveTo>
                  <a:pt x="268656" y="31552"/>
                </a:moveTo>
                <a:lnTo>
                  <a:pt x="268656" y="37486"/>
                </a:lnTo>
                <a:lnTo>
                  <a:pt x="262721" y="37486"/>
                </a:lnTo>
                <a:lnTo>
                  <a:pt x="262721" y="31552"/>
                </a:lnTo>
                <a:close/>
                <a:moveTo>
                  <a:pt x="274904" y="31552"/>
                </a:moveTo>
                <a:lnTo>
                  <a:pt x="274904" y="37486"/>
                </a:lnTo>
                <a:lnTo>
                  <a:pt x="268968" y="37486"/>
                </a:lnTo>
                <a:lnTo>
                  <a:pt x="268968" y="31552"/>
                </a:lnTo>
                <a:close/>
                <a:moveTo>
                  <a:pt x="6251" y="37799"/>
                </a:moveTo>
                <a:lnTo>
                  <a:pt x="6251" y="43735"/>
                </a:lnTo>
                <a:lnTo>
                  <a:pt x="315" y="43735"/>
                </a:lnTo>
                <a:lnTo>
                  <a:pt x="315" y="37799"/>
                </a:lnTo>
                <a:close/>
                <a:moveTo>
                  <a:pt x="12498" y="37799"/>
                </a:moveTo>
                <a:lnTo>
                  <a:pt x="12498" y="43735"/>
                </a:lnTo>
                <a:lnTo>
                  <a:pt x="6562" y="43735"/>
                </a:lnTo>
                <a:lnTo>
                  <a:pt x="6562" y="37799"/>
                </a:lnTo>
                <a:close/>
                <a:moveTo>
                  <a:pt x="18745" y="37799"/>
                </a:moveTo>
                <a:lnTo>
                  <a:pt x="18745" y="43735"/>
                </a:lnTo>
                <a:lnTo>
                  <a:pt x="12810" y="43735"/>
                </a:lnTo>
                <a:lnTo>
                  <a:pt x="12810" y="37799"/>
                </a:lnTo>
                <a:close/>
                <a:moveTo>
                  <a:pt x="24992" y="37799"/>
                </a:moveTo>
                <a:lnTo>
                  <a:pt x="24992" y="43735"/>
                </a:lnTo>
                <a:lnTo>
                  <a:pt x="19058" y="43735"/>
                </a:lnTo>
                <a:lnTo>
                  <a:pt x="19058" y="37799"/>
                </a:lnTo>
                <a:close/>
                <a:moveTo>
                  <a:pt x="31242" y="37799"/>
                </a:moveTo>
                <a:lnTo>
                  <a:pt x="31242" y="43735"/>
                </a:lnTo>
                <a:lnTo>
                  <a:pt x="25305" y="43735"/>
                </a:lnTo>
                <a:lnTo>
                  <a:pt x="25305" y="37799"/>
                </a:lnTo>
                <a:close/>
                <a:moveTo>
                  <a:pt x="37489" y="37799"/>
                </a:moveTo>
                <a:lnTo>
                  <a:pt x="37489" y="43735"/>
                </a:lnTo>
                <a:lnTo>
                  <a:pt x="31553" y="43735"/>
                </a:lnTo>
                <a:lnTo>
                  <a:pt x="31553" y="37799"/>
                </a:lnTo>
                <a:close/>
                <a:moveTo>
                  <a:pt x="43737" y="37799"/>
                </a:moveTo>
                <a:lnTo>
                  <a:pt x="43737" y="43735"/>
                </a:lnTo>
                <a:lnTo>
                  <a:pt x="37802" y="43735"/>
                </a:lnTo>
                <a:lnTo>
                  <a:pt x="37802" y="37799"/>
                </a:lnTo>
                <a:close/>
                <a:moveTo>
                  <a:pt x="49985" y="37799"/>
                </a:moveTo>
                <a:lnTo>
                  <a:pt x="49985" y="43735"/>
                </a:lnTo>
                <a:lnTo>
                  <a:pt x="44049" y="43735"/>
                </a:lnTo>
                <a:lnTo>
                  <a:pt x="44049" y="37799"/>
                </a:lnTo>
                <a:close/>
                <a:moveTo>
                  <a:pt x="56232" y="37799"/>
                </a:moveTo>
                <a:lnTo>
                  <a:pt x="56232" y="43735"/>
                </a:lnTo>
                <a:lnTo>
                  <a:pt x="50296" y="43735"/>
                </a:lnTo>
                <a:lnTo>
                  <a:pt x="50296" y="37799"/>
                </a:lnTo>
                <a:close/>
                <a:moveTo>
                  <a:pt x="62480" y="37799"/>
                </a:moveTo>
                <a:lnTo>
                  <a:pt x="62480" y="43735"/>
                </a:lnTo>
                <a:lnTo>
                  <a:pt x="56545" y="43735"/>
                </a:lnTo>
                <a:lnTo>
                  <a:pt x="56545" y="37799"/>
                </a:lnTo>
                <a:close/>
                <a:moveTo>
                  <a:pt x="68727" y="37799"/>
                </a:moveTo>
                <a:lnTo>
                  <a:pt x="68727" y="43735"/>
                </a:lnTo>
                <a:lnTo>
                  <a:pt x="62792" y="43735"/>
                </a:lnTo>
                <a:lnTo>
                  <a:pt x="62792" y="37799"/>
                </a:lnTo>
                <a:close/>
                <a:moveTo>
                  <a:pt x="74975" y="37799"/>
                </a:moveTo>
                <a:lnTo>
                  <a:pt x="74975" y="43735"/>
                </a:lnTo>
                <a:lnTo>
                  <a:pt x="69039" y="43735"/>
                </a:lnTo>
                <a:lnTo>
                  <a:pt x="69039" y="37799"/>
                </a:lnTo>
                <a:close/>
                <a:moveTo>
                  <a:pt x="81223" y="37799"/>
                </a:moveTo>
                <a:lnTo>
                  <a:pt x="81223" y="43735"/>
                </a:lnTo>
                <a:lnTo>
                  <a:pt x="75286" y="43735"/>
                </a:lnTo>
                <a:lnTo>
                  <a:pt x="75286" y="37799"/>
                </a:lnTo>
                <a:close/>
                <a:moveTo>
                  <a:pt x="87470" y="37799"/>
                </a:moveTo>
                <a:lnTo>
                  <a:pt x="87470" y="43735"/>
                </a:lnTo>
                <a:lnTo>
                  <a:pt x="81535" y="43735"/>
                </a:lnTo>
                <a:lnTo>
                  <a:pt x="81535" y="37799"/>
                </a:lnTo>
                <a:close/>
                <a:moveTo>
                  <a:pt x="93720" y="37799"/>
                </a:moveTo>
                <a:lnTo>
                  <a:pt x="93720" y="43735"/>
                </a:lnTo>
                <a:lnTo>
                  <a:pt x="87784" y="43735"/>
                </a:lnTo>
                <a:lnTo>
                  <a:pt x="87784" y="37799"/>
                </a:lnTo>
                <a:close/>
                <a:moveTo>
                  <a:pt x="99967" y="37799"/>
                </a:moveTo>
                <a:lnTo>
                  <a:pt x="99967" y="43735"/>
                </a:lnTo>
                <a:lnTo>
                  <a:pt x="94031" y="43735"/>
                </a:lnTo>
                <a:lnTo>
                  <a:pt x="94031" y="37799"/>
                </a:lnTo>
                <a:close/>
                <a:moveTo>
                  <a:pt x="106214" y="37799"/>
                </a:moveTo>
                <a:lnTo>
                  <a:pt x="106214" y="43735"/>
                </a:lnTo>
                <a:lnTo>
                  <a:pt x="100280" y="43735"/>
                </a:lnTo>
                <a:lnTo>
                  <a:pt x="100280" y="37799"/>
                </a:lnTo>
                <a:close/>
                <a:moveTo>
                  <a:pt x="112461" y="37799"/>
                </a:moveTo>
                <a:lnTo>
                  <a:pt x="112461" y="43735"/>
                </a:lnTo>
                <a:lnTo>
                  <a:pt x="106527" y="43735"/>
                </a:lnTo>
                <a:lnTo>
                  <a:pt x="106527" y="37799"/>
                </a:lnTo>
                <a:close/>
                <a:moveTo>
                  <a:pt x="118710" y="37799"/>
                </a:moveTo>
                <a:lnTo>
                  <a:pt x="118710" y="43735"/>
                </a:lnTo>
                <a:lnTo>
                  <a:pt x="112774" y="43735"/>
                </a:lnTo>
                <a:lnTo>
                  <a:pt x="112774" y="37799"/>
                </a:lnTo>
                <a:close/>
                <a:moveTo>
                  <a:pt x="124957" y="37799"/>
                </a:moveTo>
                <a:lnTo>
                  <a:pt x="124957" y="43735"/>
                </a:lnTo>
                <a:lnTo>
                  <a:pt x="119021" y="43735"/>
                </a:lnTo>
                <a:lnTo>
                  <a:pt x="119021" y="37799"/>
                </a:lnTo>
                <a:close/>
                <a:moveTo>
                  <a:pt x="131204" y="37799"/>
                </a:moveTo>
                <a:lnTo>
                  <a:pt x="131204" y="43735"/>
                </a:lnTo>
                <a:lnTo>
                  <a:pt x="125270" y="43735"/>
                </a:lnTo>
                <a:lnTo>
                  <a:pt x="125270" y="37799"/>
                </a:lnTo>
                <a:close/>
                <a:moveTo>
                  <a:pt x="137451" y="37799"/>
                </a:moveTo>
                <a:lnTo>
                  <a:pt x="137451" y="43735"/>
                </a:lnTo>
                <a:lnTo>
                  <a:pt x="131517" y="43735"/>
                </a:lnTo>
                <a:lnTo>
                  <a:pt x="131517" y="37799"/>
                </a:lnTo>
                <a:close/>
                <a:moveTo>
                  <a:pt x="143702" y="37799"/>
                </a:moveTo>
                <a:lnTo>
                  <a:pt x="143702" y="43735"/>
                </a:lnTo>
                <a:lnTo>
                  <a:pt x="137766" y="43735"/>
                </a:lnTo>
                <a:lnTo>
                  <a:pt x="137766" y="37799"/>
                </a:lnTo>
                <a:close/>
                <a:moveTo>
                  <a:pt x="149949" y="37799"/>
                </a:moveTo>
                <a:lnTo>
                  <a:pt x="149949" y="43735"/>
                </a:lnTo>
                <a:lnTo>
                  <a:pt x="144015" y="43735"/>
                </a:lnTo>
                <a:lnTo>
                  <a:pt x="144015" y="37799"/>
                </a:lnTo>
                <a:close/>
                <a:moveTo>
                  <a:pt x="156196" y="37799"/>
                </a:moveTo>
                <a:lnTo>
                  <a:pt x="156196" y="43735"/>
                </a:lnTo>
                <a:lnTo>
                  <a:pt x="150262" y="43735"/>
                </a:lnTo>
                <a:lnTo>
                  <a:pt x="150262" y="37799"/>
                </a:lnTo>
                <a:close/>
                <a:moveTo>
                  <a:pt x="162445" y="37799"/>
                </a:moveTo>
                <a:lnTo>
                  <a:pt x="162445" y="43735"/>
                </a:lnTo>
                <a:lnTo>
                  <a:pt x="156509" y="43735"/>
                </a:lnTo>
                <a:lnTo>
                  <a:pt x="156509" y="37799"/>
                </a:lnTo>
                <a:close/>
                <a:moveTo>
                  <a:pt x="168692" y="37799"/>
                </a:moveTo>
                <a:lnTo>
                  <a:pt x="168692" y="43735"/>
                </a:lnTo>
                <a:lnTo>
                  <a:pt x="162756" y="43735"/>
                </a:lnTo>
                <a:lnTo>
                  <a:pt x="162756" y="37799"/>
                </a:lnTo>
                <a:close/>
                <a:moveTo>
                  <a:pt x="174939" y="37799"/>
                </a:moveTo>
                <a:lnTo>
                  <a:pt x="174939" y="43735"/>
                </a:lnTo>
                <a:lnTo>
                  <a:pt x="169005" y="43735"/>
                </a:lnTo>
                <a:lnTo>
                  <a:pt x="169005" y="37799"/>
                </a:lnTo>
                <a:close/>
                <a:moveTo>
                  <a:pt x="181186" y="37799"/>
                </a:moveTo>
                <a:lnTo>
                  <a:pt x="181186" y="43735"/>
                </a:lnTo>
                <a:lnTo>
                  <a:pt x="175252" y="43735"/>
                </a:lnTo>
                <a:lnTo>
                  <a:pt x="175252" y="37799"/>
                </a:lnTo>
                <a:close/>
                <a:moveTo>
                  <a:pt x="187435" y="37799"/>
                </a:moveTo>
                <a:lnTo>
                  <a:pt x="187435" y="43735"/>
                </a:lnTo>
                <a:lnTo>
                  <a:pt x="181499" y="43735"/>
                </a:lnTo>
                <a:lnTo>
                  <a:pt x="181499" y="37799"/>
                </a:lnTo>
                <a:close/>
                <a:moveTo>
                  <a:pt x="193684" y="37799"/>
                </a:moveTo>
                <a:lnTo>
                  <a:pt x="193684" y="43735"/>
                </a:lnTo>
                <a:lnTo>
                  <a:pt x="187749" y="43735"/>
                </a:lnTo>
                <a:lnTo>
                  <a:pt x="187749" y="37799"/>
                </a:lnTo>
                <a:close/>
                <a:moveTo>
                  <a:pt x="199931" y="37799"/>
                </a:moveTo>
                <a:lnTo>
                  <a:pt x="199931" y="43735"/>
                </a:lnTo>
                <a:lnTo>
                  <a:pt x="193996" y="43735"/>
                </a:lnTo>
                <a:lnTo>
                  <a:pt x="193996" y="37799"/>
                </a:lnTo>
                <a:close/>
                <a:moveTo>
                  <a:pt x="206180" y="37799"/>
                </a:moveTo>
                <a:lnTo>
                  <a:pt x="206180" y="43735"/>
                </a:lnTo>
                <a:lnTo>
                  <a:pt x="200244" y="43735"/>
                </a:lnTo>
                <a:lnTo>
                  <a:pt x="200244" y="37799"/>
                </a:lnTo>
                <a:close/>
                <a:moveTo>
                  <a:pt x="212427" y="37799"/>
                </a:moveTo>
                <a:lnTo>
                  <a:pt x="212427" y="43735"/>
                </a:lnTo>
                <a:lnTo>
                  <a:pt x="206491" y="43735"/>
                </a:lnTo>
                <a:lnTo>
                  <a:pt x="206491" y="37799"/>
                </a:lnTo>
                <a:close/>
                <a:moveTo>
                  <a:pt x="218674" y="37799"/>
                </a:moveTo>
                <a:lnTo>
                  <a:pt x="218674" y="43735"/>
                </a:lnTo>
                <a:lnTo>
                  <a:pt x="212739" y="43735"/>
                </a:lnTo>
                <a:lnTo>
                  <a:pt x="212739" y="37799"/>
                </a:lnTo>
                <a:close/>
                <a:moveTo>
                  <a:pt x="224921" y="37799"/>
                </a:moveTo>
                <a:lnTo>
                  <a:pt x="224921" y="43735"/>
                </a:lnTo>
                <a:lnTo>
                  <a:pt x="218987" y="43735"/>
                </a:lnTo>
                <a:lnTo>
                  <a:pt x="218987" y="37799"/>
                </a:lnTo>
                <a:close/>
                <a:moveTo>
                  <a:pt x="231170" y="37799"/>
                </a:moveTo>
                <a:lnTo>
                  <a:pt x="231170" y="43735"/>
                </a:lnTo>
                <a:lnTo>
                  <a:pt x="225234" y="43735"/>
                </a:lnTo>
                <a:lnTo>
                  <a:pt x="225234" y="37799"/>
                </a:lnTo>
                <a:close/>
                <a:moveTo>
                  <a:pt x="237417" y="37799"/>
                </a:moveTo>
                <a:lnTo>
                  <a:pt x="237417" y="43735"/>
                </a:lnTo>
                <a:lnTo>
                  <a:pt x="231481" y="43735"/>
                </a:lnTo>
                <a:lnTo>
                  <a:pt x="231481" y="37799"/>
                </a:lnTo>
                <a:close/>
                <a:moveTo>
                  <a:pt x="243664" y="37799"/>
                </a:moveTo>
                <a:lnTo>
                  <a:pt x="243664" y="43735"/>
                </a:lnTo>
                <a:lnTo>
                  <a:pt x="237729" y="43735"/>
                </a:lnTo>
                <a:lnTo>
                  <a:pt x="237729" y="37799"/>
                </a:lnTo>
                <a:close/>
                <a:moveTo>
                  <a:pt x="249911" y="37799"/>
                </a:moveTo>
                <a:lnTo>
                  <a:pt x="249911" y="43735"/>
                </a:lnTo>
                <a:lnTo>
                  <a:pt x="243977" y="43735"/>
                </a:lnTo>
                <a:lnTo>
                  <a:pt x="243977" y="37799"/>
                </a:lnTo>
                <a:close/>
                <a:moveTo>
                  <a:pt x="256161" y="37799"/>
                </a:moveTo>
                <a:lnTo>
                  <a:pt x="256161" y="43735"/>
                </a:lnTo>
                <a:lnTo>
                  <a:pt x="250225" y="43735"/>
                </a:lnTo>
                <a:lnTo>
                  <a:pt x="250225" y="37799"/>
                </a:lnTo>
                <a:close/>
                <a:moveTo>
                  <a:pt x="262409" y="37799"/>
                </a:moveTo>
                <a:lnTo>
                  <a:pt x="262409" y="43735"/>
                </a:lnTo>
                <a:lnTo>
                  <a:pt x="256474" y="43735"/>
                </a:lnTo>
                <a:lnTo>
                  <a:pt x="256474" y="37799"/>
                </a:lnTo>
                <a:close/>
                <a:moveTo>
                  <a:pt x="268656" y="37799"/>
                </a:moveTo>
                <a:lnTo>
                  <a:pt x="268656" y="43735"/>
                </a:lnTo>
                <a:lnTo>
                  <a:pt x="262721" y="43735"/>
                </a:lnTo>
                <a:lnTo>
                  <a:pt x="262721" y="37799"/>
                </a:lnTo>
                <a:close/>
                <a:moveTo>
                  <a:pt x="274904" y="37799"/>
                </a:moveTo>
                <a:lnTo>
                  <a:pt x="274904" y="43735"/>
                </a:lnTo>
                <a:lnTo>
                  <a:pt x="268968" y="43735"/>
                </a:lnTo>
                <a:lnTo>
                  <a:pt x="268968" y="37799"/>
                </a:lnTo>
                <a:close/>
                <a:moveTo>
                  <a:pt x="6251" y="44046"/>
                </a:moveTo>
                <a:lnTo>
                  <a:pt x="6251" y="49982"/>
                </a:lnTo>
                <a:lnTo>
                  <a:pt x="315" y="49982"/>
                </a:lnTo>
                <a:lnTo>
                  <a:pt x="315" y="44046"/>
                </a:lnTo>
                <a:close/>
                <a:moveTo>
                  <a:pt x="12498" y="44046"/>
                </a:moveTo>
                <a:lnTo>
                  <a:pt x="12498" y="49982"/>
                </a:lnTo>
                <a:lnTo>
                  <a:pt x="6562" y="49982"/>
                </a:lnTo>
                <a:lnTo>
                  <a:pt x="6562" y="44046"/>
                </a:lnTo>
                <a:close/>
                <a:moveTo>
                  <a:pt x="18745" y="44046"/>
                </a:moveTo>
                <a:lnTo>
                  <a:pt x="18745" y="49982"/>
                </a:lnTo>
                <a:lnTo>
                  <a:pt x="12810" y="49982"/>
                </a:lnTo>
                <a:lnTo>
                  <a:pt x="12810" y="44046"/>
                </a:lnTo>
                <a:close/>
                <a:moveTo>
                  <a:pt x="24992" y="44046"/>
                </a:moveTo>
                <a:lnTo>
                  <a:pt x="24992" y="49982"/>
                </a:lnTo>
                <a:lnTo>
                  <a:pt x="19058" y="49982"/>
                </a:lnTo>
                <a:lnTo>
                  <a:pt x="19058" y="44046"/>
                </a:lnTo>
                <a:close/>
                <a:moveTo>
                  <a:pt x="31242" y="44046"/>
                </a:moveTo>
                <a:lnTo>
                  <a:pt x="31242" y="49982"/>
                </a:lnTo>
                <a:lnTo>
                  <a:pt x="25305" y="49982"/>
                </a:lnTo>
                <a:lnTo>
                  <a:pt x="25305" y="44046"/>
                </a:lnTo>
                <a:close/>
                <a:moveTo>
                  <a:pt x="37489" y="44046"/>
                </a:moveTo>
                <a:lnTo>
                  <a:pt x="37489" y="49982"/>
                </a:lnTo>
                <a:lnTo>
                  <a:pt x="31553" y="49982"/>
                </a:lnTo>
                <a:lnTo>
                  <a:pt x="31553" y="44046"/>
                </a:lnTo>
                <a:close/>
                <a:moveTo>
                  <a:pt x="43737" y="44046"/>
                </a:moveTo>
                <a:lnTo>
                  <a:pt x="43737" y="49982"/>
                </a:lnTo>
                <a:lnTo>
                  <a:pt x="37802" y="49982"/>
                </a:lnTo>
                <a:lnTo>
                  <a:pt x="37802" y="44046"/>
                </a:lnTo>
                <a:close/>
                <a:moveTo>
                  <a:pt x="49985" y="44046"/>
                </a:moveTo>
                <a:lnTo>
                  <a:pt x="49985" y="49982"/>
                </a:lnTo>
                <a:lnTo>
                  <a:pt x="44049" y="49982"/>
                </a:lnTo>
                <a:lnTo>
                  <a:pt x="44049" y="44046"/>
                </a:lnTo>
                <a:close/>
                <a:moveTo>
                  <a:pt x="56232" y="44046"/>
                </a:moveTo>
                <a:lnTo>
                  <a:pt x="56232" y="49982"/>
                </a:lnTo>
                <a:lnTo>
                  <a:pt x="50296" y="49982"/>
                </a:lnTo>
                <a:lnTo>
                  <a:pt x="50296" y="44046"/>
                </a:lnTo>
                <a:close/>
                <a:moveTo>
                  <a:pt x="62480" y="44046"/>
                </a:moveTo>
                <a:lnTo>
                  <a:pt x="62480" y="49982"/>
                </a:lnTo>
                <a:lnTo>
                  <a:pt x="56545" y="49982"/>
                </a:lnTo>
                <a:lnTo>
                  <a:pt x="56545" y="44046"/>
                </a:lnTo>
                <a:close/>
                <a:moveTo>
                  <a:pt x="68727" y="44046"/>
                </a:moveTo>
                <a:lnTo>
                  <a:pt x="68727" y="49982"/>
                </a:lnTo>
                <a:lnTo>
                  <a:pt x="62792" y="49982"/>
                </a:lnTo>
                <a:lnTo>
                  <a:pt x="62792" y="44046"/>
                </a:lnTo>
                <a:close/>
                <a:moveTo>
                  <a:pt x="74975" y="44046"/>
                </a:moveTo>
                <a:lnTo>
                  <a:pt x="74975" y="49982"/>
                </a:lnTo>
                <a:lnTo>
                  <a:pt x="69039" y="49982"/>
                </a:lnTo>
                <a:lnTo>
                  <a:pt x="69039" y="44046"/>
                </a:lnTo>
                <a:close/>
                <a:moveTo>
                  <a:pt x="81223" y="44046"/>
                </a:moveTo>
                <a:lnTo>
                  <a:pt x="81223" y="49982"/>
                </a:lnTo>
                <a:lnTo>
                  <a:pt x="75286" y="49982"/>
                </a:lnTo>
                <a:lnTo>
                  <a:pt x="75286" y="44046"/>
                </a:lnTo>
                <a:close/>
                <a:moveTo>
                  <a:pt x="87470" y="44046"/>
                </a:moveTo>
                <a:lnTo>
                  <a:pt x="87470" y="49982"/>
                </a:lnTo>
                <a:lnTo>
                  <a:pt x="81535" y="49982"/>
                </a:lnTo>
                <a:lnTo>
                  <a:pt x="81535" y="44046"/>
                </a:lnTo>
                <a:close/>
                <a:moveTo>
                  <a:pt x="93720" y="44046"/>
                </a:moveTo>
                <a:lnTo>
                  <a:pt x="93720" y="49982"/>
                </a:lnTo>
                <a:lnTo>
                  <a:pt x="87784" y="49982"/>
                </a:lnTo>
                <a:lnTo>
                  <a:pt x="87784" y="44046"/>
                </a:lnTo>
                <a:close/>
                <a:moveTo>
                  <a:pt x="99967" y="44046"/>
                </a:moveTo>
                <a:lnTo>
                  <a:pt x="99967" y="49982"/>
                </a:lnTo>
                <a:lnTo>
                  <a:pt x="94031" y="49982"/>
                </a:lnTo>
                <a:lnTo>
                  <a:pt x="94031" y="44046"/>
                </a:lnTo>
                <a:close/>
                <a:moveTo>
                  <a:pt x="106214" y="44046"/>
                </a:moveTo>
                <a:lnTo>
                  <a:pt x="106214" y="49982"/>
                </a:lnTo>
                <a:lnTo>
                  <a:pt x="100278" y="49982"/>
                </a:lnTo>
                <a:lnTo>
                  <a:pt x="100278" y="44046"/>
                </a:lnTo>
                <a:close/>
                <a:moveTo>
                  <a:pt x="112461" y="44046"/>
                </a:moveTo>
                <a:lnTo>
                  <a:pt x="112461" y="49982"/>
                </a:lnTo>
                <a:lnTo>
                  <a:pt x="106527" y="49982"/>
                </a:lnTo>
                <a:lnTo>
                  <a:pt x="106527" y="44046"/>
                </a:lnTo>
                <a:close/>
                <a:moveTo>
                  <a:pt x="118710" y="44046"/>
                </a:moveTo>
                <a:lnTo>
                  <a:pt x="118710" y="49982"/>
                </a:lnTo>
                <a:lnTo>
                  <a:pt x="112774" y="49982"/>
                </a:lnTo>
                <a:lnTo>
                  <a:pt x="112774" y="44046"/>
                </a:lnTo>
                <a:close/>
                <a:moveTo>
                  <a:pt x="124957" y="44046"/>
                </a:moveTo>
                <a:lnTo>
                  <a:pt x="124957" y="49982"/>
                </a:lnTo>
                <a:lnTo>
                  <a:pt x="119021" y="49982"/>
                </a:lnTo>
                <a:lnTo>
                  <a:pt x="119021" y="44046"/>
                </a:lnTo>
                <a:close/>
                <a:moveTo>
                  <a:pt x="131204" y="44046"/>
                </a:moveTo>
                <a:lnTo>
                  <a:pt x="131204" y="49982"/>
                </a:lnTo>
                <a:lnTo>
                  <a:pt x="125270" y="49982"/>
                </a:lnTo>
                <a:lnTo>
                  <a:pt x="125270" y="44046"/>
                </a:lnTo>
                <a:close/>
                <a:moveTo>
                  <a:pt x="137451" y="44046"/>
                </a:moveTo>
                <a:lnTo>
                  <a:pt x="137451" y="49982"/>
                </a:lnTo>
                <a:lnTo>
                  <a:pt x="131517" y="49982"/>
                </a:lnTo>
                <a:lnTo>
                  <a:pt x="131517" y="44046"/>
                </a:lnTo>
                <a:close/>
                <a:moveTo>
                  <a:pt x="143702" y="44046"/>
                </a:moveTo>
                <a:lnTo>
                  <a:pt x="143702" y="49982"/>
                </a:lnTo>
                <a:lnTo>
                  <a:pt x="137766" y="49982"/>
                </a:lnTo>
                <a:lnTo>
                  <a:pt x="137766" y="44046"/>
                </a:lnTo>
                <a:close/>
                <a:moveTo>
                  <a:pt x="149949" y="44046"/>
                </a:moveTo>
                <a:lnTo>
                  <a:pt x="149949" y="49982"/>
                </a:lnTo>
                <a:lnTo>
                  <a:pt x="144015" y="49982"/>
                </a:lnTo>
                <a:lnTo>
                  <a:pt x="144015" y="44046"/>
                </a:lnTo>
                <a:close/>
                <a:moveTo>
                  <a:pt x="156196" y="44046"/>
                </a:moveTo>
                <a:lnTo>
                  <a:pt x="156196" y="49982"/>
                </a:lnTo>
                <a:lnTo>
                  <a:pt x="150262" y="49982"/>
                </a:lnTo>
                <a:lnTo>
                  <a:pt x="150262" y="44046"/>
                </a:lnTo>
                <a:close/>
                <a:moveTo>
                  <a:pt x="162445" y="44046"/>
                </a:moveTo>
                <a:lnTo>
                  <a:pt x="162445" y="49982"/>
                </a:lnTo>
                <a:lnTo>
                  <a:pt x="156509" y="49982"/>
                </a:lnTo>
                <a:lnTo>
                  <a:pt x="156509" y="44046"/>
                </a:lnTo>
                <a:close/>
                <a:moveTo>
                  <a:pt x="168692" y="44046"/>
                </a:moveTo>
                <a:lnTo>
                  <a:pt x="168692" y="49982"/>
                </a:lnTo>
                <a:lnTo>
                  <a:pt x="162756" y="49982"/>
                </a:lnTo>
                <a:lnTo>
                  <a:pt x="162756" y="44046"/>
                </a:lnTo>
                <a:close/>
                <a:moveTo>
                  <a:pt x="174939" y="44046"/>
                </a:moveTo>
                <a:lnTo>
                  <a:pt x="174939" y="49982"/>
                </a:lnTo>
                <a:lnTo>
                  <a:pt x="169005" y="49982"/>
                </a:lnTo>
                <a:lnTo>
                  <a:pt x="169005" y="44046"/>
                </a:lnTo>
                <a:close/>
                <a:moveTo>
                  <a:pt x="181186" y="44046"/>
                </a:moveTo>
                <a:lnTo>
                  <a:pt x="181186" y="49982"/>
                </a:lnTo>
                <a:lnTo>
                  <a:pt x="175252" y="49982"/>
                </a:lnTo>
                <a:lnTo>
                  <a:pt x="175252" y="44046"/>
                </a:lnTo>
                <a:close/>
                <a:moveTo>
                  <a:pt x="187435" y="44046"/>
                </a:moveTo>
                <a:lnTo>
                  <a:pt x="187435" y="49982"/>
                </a:lnTo>
                <a:lnTo>
                  <a:pt x="181499" y="49982"/>
                </a:lnTo>
                <a:lnTo>
                  <a:pt x="181499" y="44046"/>
                </a:lnTo>
                <a:close/>
                <a:moveTo>
                  <a:pt x="193684" y="44046"/>
                </a:moveTo>
                <a:lnTo>
                  <a:pt x="193684" y="49982"/>
                </a:lnTo>
                <a:lnTo>
                  <a:pt x="187749" y="49982"/>
                </a:lnTo>
                <a:lnTo>
                  <a:pt x="187749" y="44046"/>
                </a:lnTo>
                <a:close/>
                <a:moveTo>
                  <a:pt x="199931" y="44046"/>
                </a:moveTo>
                <a:lnTo>
                  <a:pt x="199931" y="49982"/>
                </a:lnTo>
                <a:lnTo>
                  <a:pt x="193996" y="49982"/>
                </a:lnTo>
                <a:lnTo>
                  <a:pt x="193996" y="44046"/>
                </a:lnTo>
                <a:close/>
                <a:moveTo>
                  <a:pt x="206180" y="44046"/>
                </a:moveTo>
                <a:lnTo>
                  <a:pt x="206180" y="49982"/>
                </a:lnTo>
                <a:lnTo>
                  <a:pt x="200244" y="49982"/>
                </a:lnTo>
                <a:lnTo>
                  <a:pt x="200244" y="44046"/>
                </a:lnTo>
                <a:close/>
                <a:moveTo>
                  <a:pt x="212427" y="44046"/>
                </a:moveTo>
                <a:lnTo>
                  <a:pt x="212427" y="49982"/>
                </a:lnTo>
                <a:lnTo>
                  <a:pt x="206491" y="49982"/>
                </a:lnTo>
                <a:lnTo>
                  <a:pt x="206491" y="44046"/>
                </a:lnTo>
                <a:close/>
                <a:moveTo>
                  <a:pt x="218674" y="44046"/>
                </a:moveTo>
                <a:lnTo>
                  <a:pt x="218674" y="49982"/>
                </a:lnTo>
                <a:lnTo>
                  <a:pt x="212739" y="49982"/>
                </a:lnTo>
                <a:lnTo>
                  <a:pt x="212739" y="44046"/>
                </a:lnTo>
                <a:close/>
                <a:moveTo>
                  <a:pt x="224921" y="44046"/>
                </a:moveTo>
                <a:lnTo>
                  <a:pt x="224921" y="49982"/>
                </a:lnTo>
                <a:lnTo>
                  <a:pt x="218987" y="49982"/>
                </a:lnTo>
                <a:lnTo>
                  <a:pt x="218987" y="44046"/>
                </a:lnTo>
                <a:close/>
                <a:moveTo>
                  <a:pt x="231170" y="44046"/>
                </a:moveTo>
                <a:lnTo>
                  <a:pt x="231170" y="49982"/>
                </a:lnTo>
                <a:lnTo>
                  <a:pt x="225234" y="49982"/>
                </a:lnTo>
                <a:lnTo>
                  <a:pt x="225234" y="44046"/>
                </a:lnTo>
                <a:close/>
                <a:moveTo>
                  <a:pt x="237417" y="44046"/>
                </a:moveTo>
                <a:lnTo>
                  <a:pt x="237417" y="49982"/>
                </a:lnTo>
                <a:lnTo>
                  <a:pt x="231481" y="49982"/>
                </a:lnTo>
                <a:lnTo>
                  <a:pt x="231481" y="44046"/>
                </a:lnTo>
                <a:close/>
                <a:moveTo>
                  <a:pt x="243664" y="44046"/>
                </a:moveTo>
                <a:lnTo>
                  <a:pt x="243664" y="49982"/>
                </a:lnTo>
                <a:lnTo>
                  <a:pt x="237729" y="49982"/>
                </a:lnTo>
                <a:lnTo>
                  <a:pt x="237729" y="44046"/>
                </a:lnTo>
                <a:close/>
                <a:moveTo>
                  <a:pt x="249911" y="44046"/>
                </a:moveTo>
                <a:lnTo>
                  <a:pt x="249911" y="49982"/>
                </a:lnTo>
                <a:lnTo>
                  <a:pt x="243977" y="49982"/>
                </a:lnTo>
                <a:lnTo>
                  <a:pt x="243977" y="44046"/>
                </a:lnTo>
                <a:close/>
                <a:moveTo>
                  <a:pt x="256161" y="44046"/>
                </a:moveTo>
                <a:lnTo>
                  <a:pt x="256161" y="49982"/>
                </a:lnTo>
                <a:lnTo>
                  <a:pt x="250225" y="49982"/>
                </a:lnTo>
                <a:lnTo>
                  <a:pt x="250225" y="44046"/>
                </a:lnTo>
                <a:close/>
                <a:moveTo>
                  <a:pt x="262409" y="44046"/>
                </a:moveTo>
                <a:lnTo>
                  <a:pt x="262409" y="49982"/>
                </a:lnTo>
                <a:lnTo>
                  <a:pt x="256474" y="49982"/>
                </a:lnTo>
                <a:lnTo>
                  <a:pt x="256474" y="44046"/>
                </a:lnTo>
                <a:close/>
                <a:moveTo>
                  <a:pt x="268656" y="44046"/>
                </a:moveTo>
                <a:lnTo>
                  <a:pt x="268656" y="49982"/>
                </a:lnTo>
                <a:lnTo>
                  <a:pt x="262721" y="49982"/>
                </a:lnTo>
                <a:lnTo>
                  <a:pt x="262721" y="44046"/>
                </a:lnTo>
                <a:close/>
                <a:moveTo>
                  <a:pt x="274904" y="44046"/>
                </a:moveTo>
                <a:lnTo>
                  <a:pt x="274904" y="49982"/>
                </a:lnTo>
                <a:lnTo>
                  <a:pt x="268968" y="49982"/>
                </a:lnTo>
                <a:lnTo>
                  <a:pt x="268968" y="44046"/>
                </a:lnTo>
                <a:close/>
                <a:moveTo>
                  <a:pt x="6251" y="50295"/>
                </a:moveTo>
                <a:lnTo>
                  <a:pt x="6251" y="56229"/>
                </a:lnTo>
                <a:lnTo>
                  <a:pt x="315" y="56229"/>
                </a:lnTo>
                <a:lnTo>
                  <a:pt x="315" y="50295"/>
                </a:lnTo>
                <a:close/>
                <a:moveTo>
                  <a:pt x="12498" y="50295"/>
                </a:moveTo>
                <a:lnTo>
                  <a:pt x="12498" y="56229"/>
                </a:lnTo>
                <a:lnTo>
                  <a:pt x="6562" y="56229"/>
                </a:lnTo>
                <a:lnTo>
                  <a:pt x="6562" y="50295"/>
                </a:lnTo>
                <a:close/>
                <a:moveTo>
                  <a:pt x="18745" y="50295"/>
                </a:moveTo>
                <a:lnTo>
                  <a:pt x="18745" y="56229"/>
                </a:lnTo>
                <a:lnTo>
                  <a:pt x="12810" y="56229"/>
                </a:lnTo>
                <a:lnTo>
                  <a:pt x="12810" y="50295"/>
                </a:lnTo>
                <a:close/>
                <a:moveTo>
                  <a:pt x="24992" y="50295"/>
                </a:moveTo>
                <a:lnTo>
                  <a:pt x="24992" y="56229"/>
                </a:lnTo>
                <a:lnTo>
                  <a:pt x="19058" y="56229"/>
                </a:lnTo>
                <a:lnTo>
                  <a:pt x="19058" y="50295"/>
                </a:lnTo>
                <a:close/>
                <a:moveTo>
                  <a:pt x="31242" y="50295"/>
                </a:moveTo>
                <a:lnTo>
                  <a:pt x="31242" y="56229"/>
                </a:lnTo>
                <a:lnTo>
                  <a:pt x="25305" y="56229"/>
                </a:lnTo>
                <a:lnTo>
                  <a:pt x="25305" y="50295"/>
                </a:lnTo>
                <a:close/>
                <a:moveTo>
                  <a:pt x="37489" y="50295"/>
                </a:moveTo>
                <a:lnTo>
                  <a:pt x="37489" y="56229"/>
                </a:lnTo>
                <a:lnTo>
                  <a:pt x="31553" y="56229"/>
                </a:lnTo>
                <a:lnTo>
                  <a:pt x="31553" y="50295"/>
                </a:lnTo>
                <a:close/>
                <a:moveTo>
                  <a:pt x="43737" y="50295"/>
                </a:moveTo>
                <a:lnTo>
                  <a:pt x="43737" y="56229"/>
                </a:lnTo>
                <a:lnTo>
                  <a:pt x="37802" y="56229"/>
                </a:lnTo>
                <a:lnTo>
                  <a:pt x="37802" y="50295"/>
                </a:lnTo>
                <a:close/>
                <a:moveTo>
                  <a:pt x="49985" y="50295"/>
                </a:moveTo>
                <a:lnTo>
                  <a:pt x="49985" y="56229"/>
                </a:lnTo>
                <a:lnTo>
                  <a:pt x="44049" y="56229"/>
                </a:lnTo>
                <a:lnTo>
                  <a:pt x="44049" y="50295"/>
                </a:lnTo>
                <a:close/>
                <a:moveTo>
                  <a:pt x="56232" y="50295"/>
                </a:moveTo>
                <a:lnTo>
                  <a:pt x="56232" y="56229"/>
                </a:lnTo>
                <a:lnTo>
                  <a:pt x="50296" y="56229"/>
                </a:lnTo>
                <a:lnTo>
                  <a:pt x="50296" y="50295"/>
                </a:lnTo>
                <a:close/>
                <a:moveTo>
                  <a:pt x="62480" y="50295"/>
                </a:moveTo>
                <a:lnTo>
                  <a:pt x="62480" y="56229"/>
                </a:lnTo>
                <a:lnTo>
                  <a:pt x="56545" y="56229"/>
                </a:lnTo>
                <a:lnTo>
                  <a:pt x="56545" y="50295"/>
                </a:lnTo>
                <a:close/>
                <a:moveTo>
                  <a:pt x="68727" y="50295"/>
                </a:moveTo>
                <a:lnTo>
                  <a:pt x="68727" y="56229"/>
                </a:lnTo>
                <a:lnTo>
                  <a:pt x="62792" y="56229"/>
                </a:lnTo>
                <a:lnTo>
                  <a:pt x="62792" y="50295"/>
                </a:lnTo>
                <a:close/>
                <a:moveTo>
                  <a:pt x="74975" y="50295"/>
                </a:moveTo>
                <a:lnTo>
                  <a:pt x="74975" y="56229"/>
                </a:lnTo>
                <a:lnTo>
                  <a:pt x="69039" y="56229"/>
                </a:lnTo>
                <a:lnTo>
                  <a:pt x="69039" y="50295"/>
                </a:lnTo>
                <a:close/>
                <a:moveTo>
                  <a:pt x="81223" y="50295"/>
                </a:moveTo>
                <a:lnTo>
                  <a:pt x="81223" y="56229"/>
                </a:lnTo>
                <a:lnTo>
                  <a:pt x="75286" y="56229"/>
                </a:lnTo>
                <a:lnTo>
                  <a:pt x="75286" y="50295"/>
                </a:lnTo>
                <a:close/>
                <a:moveTo>
                  <a:pt x="87470" y="50295"/>
                </a:moveTo>
                <a:lnTo>
                  <a:pt x="87470" y="56229"/>
                </a:lnTo>
                <a:lnTo>
                  <a:pt x="81535" y="56229"/>
                </a:lnTo>
                <a:lnTo>
                  <a:pt x="81535" y="50295"/>
                </a:lnTo>
                <a:close/>
                <a:moveTo>
                  <a:pt x="93720" y="50295"/>
                </a:moveTo>
                <a:lnTo>
                  <a:pt x="93720" y="56229"/>
                </a:lnTo>
                <a:lnTo>
                  <a:pt x="87784" y="56229"/>
                </a:lnTo>
                <a:lnTo>
                  <a:pt x="87784" y="50295"/>
                </a:lnTo>
                <a:close/>
                <a:moveTo>
                  <a:pt x="99967" y="50295"/>
                </a:moveTo>
                <a:lnTo>
                  <a:pt x="99967" y="56229"/>
                </a:lnTo>
                <a:lnTo>
                  <a:pt x="94031" y="56229"/>
                </a:lnTo>
                <a:lnTo>
                  <a:pt x="94031" y="50295"/>
                </a:lnTo>
                <a:close/>
                <a:moveTo>
                  <a:pt x="106214" y="50295"/>
                </a:moveTo>
                <a:lnTo>
                  <a:pt x="106214" y="56229"/>
                </a:lnTo>
                <a:lnTo>
                  <a:pt x="100278" y="56229"/>
                </a:lnTo>
                <a:lnTo>
                  <a:pt x="100278" y="50295"/>
                </a:lnTo>
                <a:close/>
                <a:moveTo>
                  <a:pt x="112461" y="50295"/>
                </a:moveTo>
                <a:lnTo>
                  <a:pt x="112461" y="56229"/>
                </a:lnTo>
                <a:lnTo>
                  <a:pt x="106527" y="56229"/>
                </a:lnTo>
                <a:lnTo>
                  <a:pt x="106527" y="50295"/>
                </a:lnTo>
                <a:close/>
                <a:moveTo>
                  <a:pt x="118710" y="50295"/>
                </a:moveTo>
                <a:lnTo>
                  <a:pt x="118710" y="56229"/>
                </a:lnTo>
                <a:lnTo>
                  <a:pt x="112774" y="56229"/>
                </a:lnTo>
                <a:lnTo>
                  <a:pt x="112774" y="50295"/>
                </a:lnTo>
                <a:close/>
                <a:moveTo>
                  <a:pt x="124957" y="50295"/>
                </a:moveTo>
                <a:lnTo>
                  <a:pt x="124957" y="56229"/>
                </a:lnTo>
                <a:lnTo>
                  <a:pt x="119021" y="56229"/>
                </a:lnTo>
                <a:lnTo>
                  <a:pt x="119021" y="50295"/>
                </a:lnTo>
                <a:close/>
                <a:moveTo>
                  <a:pt x="131204" y="50295"/>
                </a:moveTo>
                <a:lnTo>
                  <a:pt x="131204" y="56229"/>
                </a:lnTo>
                <a:lnTo>
                  <a:pt x="125270" y="56229"/>
                </a:lnTo>
                <a:lnTo>
                  <a:pt x="125270" y="50295"/>
                </a:lnTo>
                <a:close/>
                <a:moveTo>
                  <a:pt x="137451" y="50295"/>
                </a:moveTo>
                <a:lnTo>
                  <a:pt x="137451" y="56229"/>
                </a:lnTo>
                <a:lnTo>
                  <a:pt x="131517" y="56229"/>
                </a:lnTo>
                <a:lnTo>
                  <a:pt x="131517" y="50295"/>
                </a:lnTo>
                <a:close/>
                <a:moveTo>
                  <a:pt x="143702" y="50295"/>
                </a:moveTo>
                <a:lnTo>
                  <a:pt x="143702" y="56229"/>
                </a:lnTo>
                <a:lnTo>
                  <a:pt x="137766" y="56229"/>
                </a:lnTo>
                <a:lnTo>
                  <a:pt x="137766" y="50295"/>
                </a:lnTo>
                <a:close/>
                <a:moveTo>
                  <a:pt x="149949" y="50295"/>
                </a:moveTo>
                <a:lnTo>
                  <a:pt x="149949" y="56229"/>
                </a:lnTo>
                <a:lnTo>
                  <a:pt x="144015" y="56229"/>
                </a:lnTo>
                <a:lnTo>
                  <a:pt x="144015" y="50295"/>
                </a:lnTo>
                <a:close/>
                <a:moveTo>
                  <a:pt x="156196" y="50295"/>
                </a:moveTo>
                <a:lnTo>
                  <a:pt x="156196" y="56229"/>
                </a:lnTo>
                <a:lnTo>
                  <a:pt x="150262" y="56229"/>
                </a:lnTo>
                <a:lnTo>
                  <a:pt x="150262" y="50295"/>
                </a:lnTo>
                <a:close/>
                <a:moveTo>
                  <a:pt x="162445" y="50295"/>
                </a:moveTo>
                <a:lnTo>
                  <a:pt x="162445" y="56229"/>
                </a:lnTo>
                <a:lnTo>
                  <a:pt x="156509" y="56229"/>
                </a:lnTo>
                <a:lnTo>
                  <a:pt x="156509" y="50295"/>
                </a:lnTo>
                <a:close/>
                <a:moveTo>
                  <a:pt x="168692" y="50295"/>
                </a:moveTo>
                <a:lnTo>
                  <a:pt x="168692" y="56229"/>
                </a:lnTo>
                <a:lnTo>
                  <a:pt x="162756" y="56229"/>
                </a:lnTo>
                <a:lnTo>
                  <a:pt x="162756" y="50295"/>
                </a:lnTo>
                <a:close/>
                <a:moveTo>
                  <a:pt x="174939" y="50295"/>
                </a:moveTo>
                <a:lnTo>
                  <a:pt x="174939" y="56229"/>
                </a:lnTo>
                <a:lnTo>
                  <a:pt x="169005" y="56229"/>
                </a:lnTo>
                <a:lnTo>
                  <a:pt x="169005" y="50295"/>
                </a:lnTo>
                <a:close/>
                <a:moveTo>
                  <a:pt x="181186" y="50295"/>
                </a:moveTo>
                <a:lnTo>
                  <a:pt x="181186" y="56229"/>
                </a:lnTo>
                <a:lnTo>
                  <a:pt x="175252" y="56229"/>
                </a:lnTo>
                <a:lnTo>
                  <a:pt x="175252" y="50295"/>
                </a:lnTo>
                <a:close/>
                <a:moveTo>
                  <a:pt x="187435" y="50295"/>
                </a:moveTo>
                <a:lnTo>
                  <a:pt x="187435" y="56229"/>
                </a:lnTo>
                <a:lnTo>
                  <a:pt x="181499" y="56229"/>
                </a:lnTo>
                <a:lnTo>
                  <a:pt x="181499" y="50295"/>
                </a:lnTo>
                <a:close/>
                <a:moveTo>
                  <a:pt x="193684" y="50295"/>
                </a:moveTo>
                <a:lnTo>
                  <a:pt x="193684" y="56229"/>
                </a:lnTo>
                <a:lnTo>
                  <a:pt x="187749" y="56229"/>
                </a:lnTo>
                <a:lnTo>
                  <a:pt x="187749" y="50295"/>
                </a:lnTo>
                <a:close/>
                <a:moveTo>
                  <a:pt x="199931" y="50295"/>
                </a:moveTo>
                <a:lnTo>
                  <a:pt x="199931" y="56229"/>
                </a:lnTo>
                <a:lnTo>
                  <a:pt x="193996" y="56229"/>
                </a:lnTo>
                <a:lnTo>
                  <a:pt x="193996" y="50295"/>
                </a:lnTo>
                <a:close/>
                <a:moveTo>
                  <a:pt x="206180" y="50295"/>
                </a:moveTo>
                <a:lnTo>
                  <a:pt x="206180" y="56229"/>
                </a:lnTo>
                <a:lnTo>
                  <a:pt x="200244" y="56229"/>
                </a:lnTo>
                <a:lnTo>
                  <a:pt x="200244" y="50295"/>
                </a:lnTo>
                <a:close/>
                <a:moveTo>
                  <a:pt x="212427" y="50295"/>
                </a:moveTo>
                <a:lnTo>
                  <a:pt x="212427" y="56229"/>
                </a:lnTo>
                <a:lnTo>
                  <a:pt x="206491" y="56229"/>
                </a:lnTo>
                <a:lnTo>
                  <a:pt x="206491" y="50295"/>
                </a:lnTo>
                <a:close/>
                <a:moveTo>
                  <a:pt x="218674" y="50295"/>
                </a:moveTo>
                <a:lnTo>
                  <a:pt x="218674" y="56229"/>
                </a:lnTo>
                <a:lnTo>
                  <a:pt x="212739" y="56229"/>
                </a:lnTo>
                <a:lnTo>
                  <a:pt x="212739" y="50295"/>
                </a:lnTo>
                <a:close/>
                <a:moveTo>
                  <a:pt x="224921" y="50295"/>
                </a:moveTo>
                <a:lnTo>
                  <a:pt x="224921" y="56229"/>
                </a:lnTo>
                <a:lnTo>
                  <a:pt x="218987" y="56229"/>
                </a:lnTo>
                <a:lnTo>
                  <a:pt x="218987" y="50295"/>
                </a:lnTo>
                <a:close/>
                <a:moveTo>
                  <a:pt x="231170" y="50295"/>
                </a:moveTo>
                <a:lnTo>
                  <a:pt x="231170" y="56229"/>
                </a:lnTo>
                <a:lnTo>
                  <a:pt x="225234" y="56229"/>
                </a:lnTo>
                <a:lnTo>
                  <a:pt x="225234" y="50295"/>
                </a:lnTo>
                <a:close/>
                <a:moveTo>
                  <a:pt x="237417" y="50295"/>
                </a:moveTo>
                <a:lnTo>
                  <a:pt x="237417" y="56229"/>
                </a:lnTo>
                <a:lnTo>
                  <a:pt x="231481" y="56229"/>
                </a:lnTo>
                <a:lnTo>
                  <a:pt x="231481" y="50295"/>
                </a:lnTo>
                <a:close/>
                <a:moveTo>
                  <a:pt x="243664" y="50295"/>
                </a:moveTo>
                <a:lnTo>
                  <a:pt x="243664" y="56229"/>
                </a:lnTo>
                <a:lnTo>
                  <a:pt x="237729" y="56229"/>
                </a:lnTo>
                <a:lnTo>
                  <a:pt x="237729" y="50295"/>
                </a:lnTo>
                <a:close/>
                <a:moveTo>
                  <a:pt x="249911" y="50295"/>
                </a:moveTo>
                <a:lnTo>
                  <a:pt x="249911" y="56229"/>
                </a:lnTo>
                <a:lnTo>
                  <a:pt x="243977" y="56229"/>
                </a:lnTo>
                <a:lnTo>
                  <a:pt x="243977" y="50295"/>
                </a:lnTo>
                <a:close/>
                <a:moveTo>
                  <a:pt x="256161" y="50295"/>
                </a:moveTo>
                <a:lnTo>
                  <a:pt x="256161" y="56229"/>
                </a:lnTo>
                <a:lnTo>
                  <a:pt x="250225" y="56229"/>
                </a:lnTo>
                <a:lnTo>
                  <a:pt x="250225" y="50295"/>
                </a:lnTo>
                <a:close/>
                <a:moveTo>
                  <a:pt x="262409" y="50295"/>
                </a:moveTo>
                <a:lnTo>
                  <a:pt x="262409" y="56229"/>
                </a:lnTo>
                <a:lnTo>
                  <a:pt x="256474" y="56229"/>
                </a:lnTo>
                <a:lnTo>
                  <a:pt x="256474" y="50295"/>
                </a:lnTo>
                <a:close/>
                <a:moveTo>
                  <a:pt x="268656" y="50295"/>
                </a:moveTo>
                <a:lnTo>
                  <a:pt x="268656" y="56229"/>
                </a:lnTo>
                <a:lnTo>
                  <a:pt x="262721" y="56229"/>
                </a:lnTo>
                <a:lnTo>
                  <a:pt x="262721" y="50295"/>
                </a:lnTo>
                <a:close/>
                <a:moveTo>
                  <a:pt x="274904" y="50295"/>
                </a:moveTo>
                <a:lnTo>
                  <a:pt x="274904" y="56229"/>
                </a:lnTo>
                <a:lnTo>
                  <a:pt x="268968" y="56229"/>
                </a:lnTo>
                <a:lnTo>
                  <a:pt x="268968" y="50295"/>
                </a:lnTo>
                <a:close/>
                <a:moveTo>
                  <a:pt x="6251" y="56542"/>
                </a:moveTo>
                <a:lnTo>
                  <a:pt x="6251" y="62476"/>
                </a:lnTo>
                <a:lnTo>
                  <a:pt x="315" y="62476"/>
                </a:lnTo>
                <a:lnTo>
                  <a:pt x="315" y="56542"/>
                </a:lnTo>
                <a:close/>
                <a:moveTo>
                  <a:pt x="12498" y="56542"/>
                </a:moveTo>
                <a:lnTo>
                  <a:pt x="12498" y="62476"/>
                </a:lnTo>
                <a:lnTo>
                  <a:pt x="6562" y="62476"/>
                </a:lnTo>
                <a:lnTo>
                  <a:pt x="6562" y="56542"/>
                </a:lnTo>
                <a:close/>
                <a:moveTo>
                  <a:pt x="18745" y="56542"/>
                </a:moveTo>
                <a:lnTo>
                  <a:pt x="18745" y="62476"/>
                </a:lnTo>
                <a:lnTo>
                  <a:pt x="12810" y="62476"/>
                </a:lnTo>
                <a:lnTo>
                  <a:pt x="12810" y="56542"/>
                </a:lnTo>
                <a:close/>
                <a:moveTo>
                  <a:pt x="24992" y="56542"/>
                </a:moveTo>
                <a:lnTo>
                  <a:pt x="24992" y="62476"/>
                </a:lnTo>
                <a:lnTo>
                  <a:pt x="19058" y="62476"/>
                </a:lnTo>
                <a:lnTo>
                  <a:pt x="19058" y="56542"/>
                </a:lnTo>
                <a:close/>
                <a:moveTo>
                  <a:pt x="31242" y="56542"/>
                </a:moveTo>
                <a:lnTo>
                  <a:pt x="31242" y="62476"/>
                </a:lnTo>
                <a:lnTo>
                  <a:pt x="25305" y="62476"/>
                </a:lnTo>
                <a:lnTo>
                  <a:pt x="25305" y="56542"/>
                </a:lnTo>
                <a:close/>
                <a:moveTo>
                  <a:pt x="37489" y="56542"/>
                </a:moveTo>
                <a:lnTo>
                  <a:pt x="37489" y="62476"/>
                </a:lnTo>
                <a:lnTo>
                  <a:pt x="31553" y="62476"/>
                </a:lnTo>
                <a:lnTo>
                  <a:pt x="31553" y="56542"/>
                </a:lnTo>
                <a:close/>
                <a:moveTo>
                  <a:pt x="43737" y="56542"/>
                </a:moveTo>
                <a:lnTo>
                  <a:pt x="43737" y="62476"/>
                </a:lnTo>
                <a:lnTo>
                  <a:pt x="37802" y="62476"/>
                </a:lnTo>
                <a:lnTo>
                  <a:pt x="37802" y="56542"/>
                </a:lnTo>
                <a:close/>
                <a:moveTo>
                  <a:pt x="49985" y="56542"/>
                </a:moveTo>
                <a:lnTo>
                  <a:pt x="49985" y="62476"/>
                </a:lnTo>
                <a:lnTo>
                  <a:pt x="44049" y="62476"/>
                </a:lnTo>
                <a:lnTo>
                  <a:pt x="44049" y="56542"/>
                </a:lnTo>
                <a:close/>
                <a:moveTo>
                  <a:pt x="56232" y="56542"/>
                </a:moveTo>
                <a:lnTo>
                  <a:pt x="56232" y="62476"/>
                </a:lnTo>
                <a:lnTo>
                  <a:pt x="50296" y="62476"/>
                </a:lnTo>
                <a:lnTo>
                  <a:pt x="50296" y="56542"/>
                </a:lnTo>
                <a:close/>
                <a:moveTo>
                  <a:pt x="62480" y="56542"/>
                </a:moveTo>
                <a:lnTo>
                  <a:pt x="62480" y="62476"/>
                </a:lnTo>
                <a:lnTo>
                  <a:pt x="56545" y="62476"/>
                </a:lnTo>
                <a:lnTo>
                  <a:pt x="56545" y="56542"/>
                </a:lnTo>
                <a:close/>
                <a:moveTo>
                  <a:pt x="68727" y="56542"/>
                </a:moveTo>
                <a:lnTo>
                  <a:pt x="68727" y="62476"/>
                </a:lnTo>
                <a:lnTo>
                  <a:pt x="62792" y="62476"/>
                </a:lnTo>
                <a:lnTo>
                  <a:pt x="62792" y="56542"/>
                </a:lnTo>
                <a:close/>
                <a:moveTo>
                  <a:pt x="74975" y="56542"/>
                </a:moveTo>
                <a:lnTo>
                  <a:pt x="74975" y="62476"/>
                </a:lnTo>
                <a:lnTo>
                  <a:pt x="69039" y="62476"/>
                </a:lnTo>
                <a:lnTo>
                  <a:pt x="69039" y="56542"/>
                </a:lnTo>
                <a:close/>
                <a:moveTo>
                  <a:pt x="81223" y="56542"/>
                </a:moveTo>
                <a:lnTo>
                  <a:pt x="81223" y="62476"/>
                </a:lnTo>
                <a:lnTo>
                  <a:pt x="75286" y="62476"/>
                </a:lnTo>
                <a:lnTo>
                  <a:pt x="75286" y="56542"/>
                </a:lnTo>
                <a:close/>
                <a:moveTo>
                  <a:pt x="87470" y="56542"/>
                </a:moveTo>
                <a:lnTo>
                  <a:pt x="87470" y="62476"/>
                </a:lnTo>
                <a:lnTo>
                  <a:pt x="81535" y="62476"/>
                </a:lnTo>
                <a:lnTo>
                  <a:pt x="81535" y="56542"/>
                </a:lnTo>
                <a:close/>
                <a:moveTo>
                  <a:pt x="93718" y="56542"/>
                </a:moveTo>
                <a:lnTo>
                  <a:pt x="93718" y="62476"/>
                </a:lnTo>
                <a:lnTo>
                  <a:pt x="87784" y="62476"/>
                </a:lnTo>
                <a:lnTo>
                  <a:pt x="87784" y="56542"/>
                </a:lnTo>
                <a:close/>
                <a:moveTo>
                  <a:pt x="99967" y="56542"/>
                </a:moveTo>
                <a:lnTo>
                  <a:pt x="99967" y="62476"/>
                </a:lnTo>
                <a:lnTo>
                  <a:pt x="94031" y="62476"/>
                </a:lnTo>
                <a:lnTo>
                  <a:pt x="94031" y="56542"/>
                </a:lnTo>
                <a:close/>
                <a:moveTo>
                  <a:pt x="106214" y="56542"/>
                </a:moveTo>
                <a:lnTo>
                  <a:pt x="106214" y="62476"/>
                </a:lnTo>
                <a:lnTo>
                  <a:pt x="100278" y="62476"/>
                </a:lnTo>
                <a:lnTo>
                  <a:pt x="100278" y="56542"/>
                </a:lnTo>
                <a:close/>
                <a:moveTo>
                  <a:pt x="112461" y="56542"/>
                </a:moveTo>
                <a:lnTo>
                  <a:pt x="112461" y="62476"/>
                </a:lnTo>
                <a:lnTo>
                  <a:pt x="106527" y="62476"/>
                </a:lnTo>
                <a:lnTo>
                  <a:pt x="106527" y="56542"/>
                </a:lnTo>
                <a:close/>
                <a:moveTo>
                  <a:pt x="118710" y="56542"/>
                </a:moveTo>
                <a:lnTo>
                  <a:pt x="118710" y="62476"/>
                </a:lnTo>
                <a:lnTo>
                  <a:pt x="112774" y="62476"/>
                </a:lnTo>
                <a:lnTo>
                  <a:pt x="112774" y="56542"/>
                </a:lnTo>
                <a:close/>
                <a:moveTo>
                  <a:pt x="124957" y="56542"/>
                </a:moveTo>
                <a:lnTo>
                  <a:pt x="124957" y="62476"/>
                </a:lnTo>
                <a:lnTo>
                  <a:pt x="119021" y="62476"/>
                </a:lnTo>
                <a:lnTo>
                  <a:pt x="119021" y="56542"/>
                </a:lnTo>
                <a:close/>
                <a:moveTo>
                  <a:pt x="131204" y="56542"/>
                </a:moveTo>
                <a:lnTo>
                  <a:pt x="131204" y="62476"/>
                </a:lnTo>
                <a:lnTo>
                  <a:pt x="125270" y="62476"/>
                </a:lnTo>
                <a:lnTo>
                  <a:pt x="125270" y="56542"/>
                </a:lnTo>
                <a:close/>
                <a:moveTo>
                  <a:pt x="137451" y="56542"/>
                </a:moveTo>
                <a:lnTo>
                  <a:pt x="137451" y="62476"/>
                </a:lnTo>
                <a:lnTo>
                  <a:pt x="131517" y="62476"/>
                </a:lnTo>
                <a:lnTo>
                  <a:pt x="131517" y="56542"/>
                </a:lnTo>
                <a:close/>
                <a:moveTo>
                  <a:pt x="143702" y="56542"/>
                </a:moveTo>
                <a:lnTo>
                  <a:pt x="143702" y="62476"/>
                </a:lnTo>
                <a:lnTo>
                  <a:pt x="137766" y="62476"/>
                </a:lnTo>
                <a:lnTo>
                  <a:pt x="137766" y="56542"/>
                </a:lnTo>
                <a:close/>
                <a:moveTo>
                  <a:pt x="149949" y="56542"/>
                </a:moveTo>
                <a:lnTo>
                  <a:pt x="149949" y="62476"/>
                </a:lnTo>
                <a:lnTo>
                  <a:pt x="144015" y="62476"/>
                </a:lnTo>
                <a:lnTo>
                  <a:pt x="144015" y="56542"/>
                </a:lnTo>
                <a:close/>
                <a:moveTo>
                  <a:pt x="156196" y="56542"/>
                </a:moveTo>
                <a:lnTo>
                  <a:pt x="156196" y="62476"/>
                </a:lnTo>
                <a:lnTo>
                  <a:pt x="150262" y="62476"/>
                </a:lnTo>
                <a:lnTo>
                  <a:pt x="150262" y="56542"/>
                </a:lnTo>
                <a:close/>
                <a:moveTo>
                  <a:pt x="162445" y="56542"/>
                </a:moveTo>
                <a:lnTo>
                  <a:pt x="162445" y="62476"/>
                </a:lnTo>
                <a:lnTo>
                  <a:pt x="156509" y="62476"/>
                </a:lnTo>
                <a:lnTo>
                  <a:pt x="156509" y="56542"/>
                </a:lnTo>
                <a:close/>
                <a:moveTo>
                  <a:pt x="168692" y="56542"/>
                </a:moveTo>
                <a:lnTo>
                  <a:pt x="168692" y="62476"/>
                </a:lnTo>
                <a:lnTo>
                  <a:pt x="162756" y="62476"/>
                </a:lnTo>
                <a:lnTo>
                  <a:pt x="162756" y="56542"/>
                </a:lnTo>
                <a:close/>
                <a:moveTo>
                  <a:pt x="174939" y="56542"/>
                </a:moveTo>
                <a:lnTo>
                  <a:pt x="174939" y="62476"/>
                </a:lnTo>
                <a:lnTo>
                  <a:pt x="169005" y="62476"/>
                </a:lnTo>
                <a:lnTo>
                  <a:pt x="169005" y="56542"/>
                </a:lnTo>
                <a:close/>
                <a:moveTo>
                  <a:pt x="181186" y="56542"/>
                </a:moveTo>
                <a:lnTo>
                  <a:pt x="181186" y="62476"/>
                </a:lnTo>
                <a:lnTo>
                  <a:pt x="175252" y="62476"/>
                </a:lnTo>
                <a:lnTo>
                  <a:pt x="175252" y="56542"/>
                </a:lnTo>
                <a:close/>
                <a:moveTo>
                  <a:pt x="187435" y="56542"/>
                </a:moveTo>
                <a:lnTo>
                  <a:pt x="187435" y="62476"/>
                </a:lnTo>
                <a:lnTo>
                  <a:pt x="181499" y="62476"/>
                </a:lnTo>
                <a:lnTo>
                  <a:pt x="181499" y="56542"/>
                </a:lnTo>
                <a:close/>
                <a:moveTo>
                  <a:pt x="193684" y="56542"/>
                </a:moveTo>
                <a:lnTo>
                  <a:pt x="193684" y="62476"/>
                </a:lnTo>
                <a:lnTo>
                  <a:pt x="187749" y="62476"/>
                </a:lnTo>
                <a:lnTo>
                  <a:pt x="187749" y="56542"/>
                </a:lnTo>
                <a:close/>
                <a:moveTo>
                  <a:pt x="199931" y="56542"/>
                </a:moveTo>
                <a:lnTo>
                  <a:pt x="199931" y="62476"/>
                </a:lnTo>
                <a:lnTo>
                  <a:pt x="193996" y="62476"/>
                </a:lnTo>
                <a:lnTo>
                  <a:pt x="193996" y="56542"/>
                </a:lnTo>
                <a:close/>
                <a:moveTo>
                  <a:pt x="206180" y="56542"/>
                </a:moveTo>
                <a:lnTo>
                  <a:pt x="206180" y="62476"/>
                </a:lnTo>
                <a:lnTo>
                  <a:pt x="200244" y="62476"/>
                </a:lnTo>
                <a:lnTo>
                  <a:pt x="200244" y="56542"/>
                </a:lnTo>
                <a:close/>
                <a:moveTo>
                  <a:pt x="212427" y="56542"/>
                </a:moveTo>
                <a:lnTo>
                  <a:pt x="212427" y="62476"/>
                </a:lnTo>
                <a:lnTo>
                  <a:pt x="206491" y="62476"/>
                </a:lnTo>
                <a:lnTo>
                  <a:pt x="206491" y="56542"/>
                </a:lnTo>
                <a:close/>
                <a:moveTo>
                  <a:pt x="218674" y="56542"/>
                </a:moveTo>
                <a:lnTo>
                  <a:pt x="218674" y="62476"/>
                </a:lnTo>
                <a:lnTo>
                  <a:pt x="212739" y="62476"/>
                </a:lnTo>
                <a:lnTo>
                  <a:pt x="212739" y="56542"/>
                </a:lnTo>
                <a:close/>
                <a:moveTo>
                  <a:pt x="224921" y="56542"/>
                </a:moveTo>
                <a:lnTo>
                  <a:pt x="224921" y="62476"/>
                </a:lnTo>
                <a:lnTo>
                  <a:pt x="218987" y="62476"/>
                </a:lnTo>
                <a:lnTo>
                  <a:pt x="218987" y="56542"/>
                </a:lnTo>
                <a:close/>
                <a:moveTo>
                  <a:pt x="231170" y="56542"/>
                </a:moveTo>
                <a:lnTo>
                  <a:pt x="231170" y="62476"/>
                </a:lnTo>
                <a:lnTo>
                  <a:pt x="225234" y="62476"/>
                </a:lnTo>
                <a:lnTo>
                  <a:pt x="225234" y="56542"/>
                </a:lnTo>
                <a:close/>
                <a:moveTo>
                  <a:pt x="237417" y="56542"/>
                </a:moveTo>
                <a:lnTo>
                  <a:pt x="237417" y="62476"/>
                </a:lnTo>
                <a:lnTo>
                  <a:pt x="231481" y="62476"/>
                </a:lnTo>
                <a:lnTo>
                  <a:pt x="231481" y="56542"/>
                </a:lnTo>
                <a:close/>
                <a:moveTo>
                  <a:pt x="243664" y="56542"/>
                </a:moveTo>
                <a:lnTo>
                  <a:pt x="243664" y="62476"/>
                </a:lnTo>
                <a:lnTo>
                  <a:pt x="237729" y="62476"/>
                </a:lnTo>
                <a:lnTo>
                  <a:pt x="237729" y="56542"/>
                </a:lnTo>
                <a:close/>
                <a:moveTo>
                  <a:pt x="249911" y="56542"/>
                </a:moveTo>
                <a:lnTo>
                  <a:pt x="249911" y="62476"/>
                </a:lnTo>
                <a:lnTo>
                  <a:pt x="243977" y="62476"/>
                </a:lnTo>
                <a:lnTo>
                  <a:pt x="243977" y="56542"/>
                </a:lnTo>
                <a:close/>
                <a:moveTo>
                  <a:pt x="256161" y="56542"/>
                </a:moveTo>
                <a:lnTo>
                  <a:pt x="256161" y="62476"/>
                </a:lnTo>
                <a:lnTo>
                  <a:pt x="250225" y="62476"/>
                </a:lnTo>
                <a:lnTo>
                  <a:pt x="250225" y="56542"/>
                </a:lnTo>
                <a:close/>
                <a:moveTo>
                  <a:pt x="262409" y="56542"/>
                </a:moveTo>
                <a:lnTo>
                  <a:pt x="262409" y="62476"/>
                </a:lnTo>
                <a:lnTo>
                  <a:pt x="256474" y="62476"/>
                </a:lnTo>
                <a:lnTo>
                  <a:pt x="256474" y="56542"/>
                </a:lnTo>
                <a:close/>
                <a:moveTo>
                  <a:pt x="268656" y="56542"/>
                </a:moveTo>
                <a:lnTo>
                  <a:pt x="268656" y="62476"/>
                </a:lnTo>
                <a:lnTo>
                  <a:pt x="262721" y="62476"/>
                </a:lnTo>
                <a:lnTo>
                  <a:pt x="262721" y="56542"/>
                </a:lnTo>
                <a:close/>
                <a:moveTo>
                  <a:pt x="274904" y="56542"/>
                </a:moveTo>
                <a:lnTo>
                  <a:pt x="274904" y="62476"/>
                </a:lnTo>
                <a:lnTo>
                  <a:pt x="268968" y="62476"/>
                </a:lnTo>
                <a:lnTo>
                  <a:pt x="268968" y="56542"/>
                </a:lnTo>
                <a:close/>
                <a:moveTo>
                  <a:pt x="6251" y="62789"/>
                </a:moveTo>
                <a:lnTo>
                  <a:pt x="6251" y="68725"/>
                </a:lnTo>
                <a:lnTo>
                  <a:pt x="315" y="68725"/>
                </a:lnTo>
                <a:lnTo>
                  <a:pt x="315" y="62789"/>
                </a:lnTo>
                <a:close/>
                <a:moveTo>
                  <a:pt x="12498" y="62789"/>
                </a:moveTo>
                <a:lnTo>
                  <a:pt x="12498" y="68725"/>
                </a:lnTo>
                <a:lnTo>
                  <a:pt x="6562" y="68725"/>
                </a:lnTo>
                <a:lnTo>
                  <a:pt x="6562" y="62789"/>
                </a:lnTo>
                <a:close/>
                <a:moveTo>
                  <a:pt x="18745" y="62789"/>
                </a:moveTo>
                <a:lnTo>
                  <a:pt x="18745" y="68725"/>
                </a:lnTo>
                <a:lnTo>
                  <a:pt x="12810" y="68725"/>
                </a:lnTo>
                <a:lnTo>
                  <a:pt x="12810" y="62789"/>
                </a:lnTo>
                <a:close/>
                <a:moveTo>
                  <a:pt x="24992" y="62789"/>
                </a:moveTo>
                <a:lnTo>
                  <a:pt x="24992" y="68725"/>
                </a:lnTo>
                <a:lnTo>
                  <a:pt x="19058" y="68725"/>
                </a:lnTo>
                <a:lnTo>
                  <a:pt x="19058" y="62789"/>
                </a:lnTo>
                <a:close/>
                <a:moveTo>
                  <a:pt x="31242" y="62789"/>
                </a:moveTo>
                <a:lnTo>
                  <a:pt x="31242" y="68725"/>
                </a:lnTo>
                <a:lnTo>
                  <a:pt x="25305" y="68725"/>
                </a:lnTo>
                <a:lnTo>
                  <a:pt x="25305" y="62789"/>
                </a:lnTo>
                <a:close/>
                <a:moveTo>
                  <a:pt x="37489" y="62789"/>
                </a:moveTo>
                <a:lnTo>
                  <a:pt x="37489" y="68725"/>
                </a:lnTo>
                <a:lnTo>
                  <a:pt x="31553" y="68725"/>
                </a:lnTo>
                <a:lnTo>
                  <a:pt x="31553" y="62789"/>
                </a:lnTo>
                <a:close/>
                <a:moveTo>
                  <a:pt x="43737" y="62789"/>
                </a:moveTo>
                <a:lnTo>
                  <a:pt x="43737" y="68725"/>
                </a:lnTo>
                <a:lnTo>
                  <a:pt x="37802" y="68725"/>
                </a:lnTo>
                <a:lnTo>
                  <a:pt x="37802" y="62789"/>
                </a:lnTo>
                <a:close/>
                <a:moveTo>
                  <a:pt x="49985" y="62789"/>
                </a:moveTo>
                <a:lnTo>
                  <a:pt x="49985" y="68725"/>
                </a:lnTo>
                <a:lnTo>
                  <a:pt x="44049" y="68725"/>
                </a:lnTo>
                <a:lnTo>
                  <a:pt x="44049" y="62789"/>
                </a:lnTo>
                <a:close/>
                <a:moveTo>
                  <a:pt x="56232" y="62789"/>
                </a:moveTo>
                <a:lnTo>
                  <a:pt x="56232" y="68725"/>
                </a:lnTo>
                <a:lnTo>
                  <a:pt x="50296" y="68725"/>
                </a:lnTo>
                <a:lnTo>
                  <a:pt x="50296" y="62789"/>
                </a:lnTo>
                <a:close/>
                <a:moveTo>
                  <a:pt x="62480" y="62789"/>
                </a:moveTo>
                <a:lnTo>
                  <a:pt x="62480" y="68725"/>
                </a:lnTo>
                <a:lnTo>
                  <a:pt x="56545" y="68725"/>
                </a:lnTo>
                <a:lnTo>
                  <a:pt x="56545" y="62789"/>
                </a:lnTo>
                <a:close/>
                <a:moveTo>
                  <a:pt x="68727" y="62789"/>
                </a:moveTo>
                <a:lnTo>
                  <a:pt x="68727" y="68725"/>
                </a:lnTo>
                <a:lnTo>
                  <a:pt x="62792" y="68725"/>
                </a:lnTo>
                <a:lnTo>
                  <a:pt x="62792" y="62789"/>
                </a:lnTo>
                <a:close/>
                <a:moveTo>
                  <a:pt x="74975" y="62789"/>
                </a:moveTo>
                <a:lnTo>
                  <a:pt x="74975" y="68725"/>
                </a:lnTo>
                <a:lnTo>
                  <a:pt x="69039" y="68725"/>
                </a:lnTo>
                <a:lnTo>
                  <a:pt x="69039" y="62789"/>
                </a:lnTo>
                <a:close/>
                <a:moveTo>
                  <a:pt x="81223" y="62789"/>
                </a:moveTo>
                <a:lnTo>
                  <a:pt x="81223" y="68725"/>
                </a:lnTo>
                <a:lnTo>
                  <a:pt x="75286" y="68725"/>
                </a:lnTo>
                <a:lnTo>
                  <a:pt x="75286" y="62789"/>
                </a:lnTo>
                <a:close/>
                <a:moveTo>
                  <a:pt x="87470" y="62789"/>
                </a:moveTo>
                <a:lnTo>
                  <a:pt x="87470" y="68725"/>
                </a:lnTo>
                <a:lnTo>
                  <a:pt x="81535" y="68725"/>
                </a:lnTo>
                <a:lnTo>
                  <a:pt x="81535" y="62789"/>
                </a:lnTo>
                <a:close/>
                <a:moveTo>
                  <a:pt x="93718" y="62789"/>
                </a:moveTo>
                <a:lnTo>
                  <a:pt x="93718" y="68725"/>
                </a:lnTo>
                <a:lnTo>
                  <a:pt x="87784" y="68725"/>
                </a:lnTo>
                <a:lnTo>
                  <a:pt x="87784" y="62789"/>
                </a:lnTo>
                <a:close/>
                <a:moveTo>
                  <a:pt x="99967" y="62789"/>
                </a:moveTo>
                <a:lnTo>
                  <a:pt x="99967" y="68725"/>
                </a:lnTo>
                <a:lnTo>
                  <a:pt x="94031" y="68725"/>
                </a:lnTo>
                <a:lnTo>
                  <a:pt x="94031" y="62789"/>
                </a:lnTo>
                <a:close/>
                <a:moveTo>
                  <a:pt x="106214" y="62789"/>
                </a:moveTo>
                <a:lnTo>
                  <a:pt x="106214" y="68725"/>
                </a:lnTo>
                <a:lnTo>
                  <a:pt x="100278" y="68725"/>
                </a:lnTo>
                <a:lnTo>
                  <a:pt x="100278" y="62789"/>
                </a:lnTo>
                <a:close/>
                <a:moveTo>
                  <a:pt x="112461" y="62789"/>
                </a:moveTo>
                <a:lnTo>
                  <a:pt x="112461" y="68725"/>
                </a:lnTo>
                <a:lnTo>
                  <a:pt x="106527" y="68725"/>
                </a:lnTo>
                <a:lnTo>
                  <a:pt x="106527" y="62789"/>
                </a:lnTo>
                <a:close/>
                <a:moveTo>
                  <a:pt x="118710" y="62789"/>
                </a:moveTo>
                <a:lnTo>
                  <a:pt x="118710" y="68725"/>
                </a:lnTo>
                <a:lnTo>
                  <a:pt x="112774" y="68725"/>
                </a:lnTo>
                <a:lnTo>
                  <a:pt x="112774" y="62789"/>
                </a:lnTo>
                <a:close/>
                <a:moveTo>
                  <a:pt x="124957" y="62789"/>
                </a:moveTo>
                <a:lnTo>
                  <a:pt x="124957" y="68725"/>
                </a:lnTo>
                <a:lnTo>
                  <a:pt x="119021" y="68725"/>
                </a:lnTo>
                <a:lnTo>
                  <a:pt x="119021" y="62789"/>
                </a:lnTo>
                <a:close/>
                <a:moveTo>
                  <a:pt x="131204" y="62789"/>
                </a:moveTo>
                <a:lnTo>
                  <a:pt x="131204" y="68725"/>
                </a:lnTo>
                <a:lnTo>
                  <a:pt x="125270" y="68725"/>
                </a:lnTo>
                <a:lnTo>
                  <a:pt x="125270" y="62789"/>
                </a:lnTo>
                <a:close/>
                <a:moveTo>
                  <a:pt x="137451" y="62789"/>
                </a:moveTo>
                <a:lnTo>
                  <a:pt x="137451" y="68725"/>
                </a:lnTo>
                <a:lnTo>
                  <a:pt x="131517" y="68725"/>
                </a:lnTo>
                <a:lnTo>
                  <a:pt x="131517" y="62789"/>
                </a:lnTo>
                <a:close/>
                <a:moveTo>
                  <a:pt x="143702" y="62789"/>
                </a:moveTo>
                <a:lnTo>
                  <a:pt x="143702" y="68725"/>
                </a:lnTo>
                <a:lnTo>
                  <a:pt x="137766" y="68725"/>
                </a:lnTo>
                <a:lnTo>
                  <a:pt x="137766" y="62789"/>
                </a:lnTo>
                <a:close/>
                <a:moveTo>
                  <a:pt x="149949" y="62789"/>
                </a:moveTo>
                <a:lnTo>
                  <a:pt x="149949" y="68725"/>
                </a:lnTo>
                <a:lnTo>
                  <a:pt x="144015" y="68725"/>
                </a:lnTo>
                <a:lnTo>
                  <a:pt x="144015" y="62789"/>
                </a:lnTo>
                <a:close/>
                <a:moveTo>
                  <a:pt x="156196" y="62789"/>
                </a:moveTo>
                <a:lnTo>
                  <a:pt x="156196" y="68725"/>
                </a:lnTo>
                <a:lnTo>
                  <a:pt x="150262" y="68725"/>
                </a:lnTo>
                <a:lnTo>
                  <a:pt x="150262" y="62789"/>
                </a:lnTo>
                <a:close/>
                <a:moveTo>
                  <a:pt x="162445" y="62789"/>
                </a:moveTo>
                <a:lnTo>
                  <a:pt x="162445" y="68725"/>
                </a:lnTo>
                <a:lnTo>
                  <a:pt x="156509" y="68725"/>
                </a:lnTo>
                <a:lnTo>
                  <a:pt x="156509" y="62789"/>
                </a:lnTo>
                <a:close/>
                <a:moveTo>
                  <a:pt x="168692" y="62789"/>
                </a:moveTo>
                <a:lnTo>
                  <a:pt x="168692" y="68725"/>
                </a:lnTo>
                <a:lnTo>
                  <a:pt x="162756" y="68725"/>
                </a:lnTo>
                <a:lnTo>
                  <a:pt x="162756" y="62789"/>
                </a:lnTo>
                <a:close/>
                <a:moveTo>
                  <a:pt x="174939" y="62789"/>
                </a:moveTo>
                <a:lnTo>
                  <a:pt x="174939" y="68725"/>
                </a:lnTo>
                <a:lnTo>
                  <a:pt x="169005" y="68725"/>
                </a:lnTo>
                <a:lnTo>
                  <a:pt x="169005" y="62789"/>
                </a:lnTo>
                <a:close/>
                <a:moveTo>
                  <a:pt x="181186" y="62789"/>
                </a:moveTo>
                <a:lnTo>
                  <a:pt x="181186" y="68725"/>
                </a:lnTo>
                <a:lnTo>
                  <a:pt x="175252" y="68725"/>
                </a:lnTo>
                <a:lnTo>
                  <a:pt x="175252" y="62789"/>
                </a:lnTo>
                <a:close/>
                <a:moveTo>
                  <a:pt x="187435" y="62789"/>
                </a:moveTo>
                <a:lnTo>
                  <a:pt x="187435" y="68725"/>
                </a:lnTo>
                <a:lnTo>
                  <a:pt x="181499" y="68725"/>
                </a:lnTo>
                <a:lnTo>
                  <a:pt x="181499" y="62789"/>
                </a:lnTo>
                <a:close/>
                <a:moveTo>
                  <a:pt x="193684" y="62789"/>
                </a:moveTo>
                <a:lnTo>
                  <a:pt x="193684" y="68725"/>
                </a:lnTo>
                <a:lnTo>
                  <a:pt x="187749" y="68725"/>
                </a:lnTo>
                <a:lnTo>
                  <a:pt x="187749" y="62789"/>
                </a:lnTo>
                <a:close/>
                <a:moveTo>
                  <a:pt x="199931" y="62789"/>
                </a:moveTo>
                <a:lnTo>
                  <a:pt x="199931" y="68725"/>
                </a:lnTo>
                <a:lnTo>
                  <a:pt x="193996" y="68725"/>
                </a:lnTo>
                <a:lnTo>
                  <a:pt x="193996" y="62789"/>
                </a:lnTo>
                <a:close/>
                <a:moveTo>
                  <a:pt x="206180" y="62789"/>
                </a:moveTo>
                <a:lnTo>
                  <a:pt x="206180" y="68725"/>
                </a:lnTo>
                <a:lnTo>
                  <a:pt x="200244" y="68725"/>
                </a:lnTo>
                <a:lnTo>
                  <a:pt x="200244" y="62789"/>
                </a:lnTo>
                <a:close/>
                <a:moveTo>
                  <a:pt x="212427" y="62789"/>
                </a:moveTo>
                <a:lnTo>
                  <a:pt x="212427" y="68725"/>
                </a:lnTo>
                <a:lnTo>
                  <a:pt x="206491" y="68725"/>
                </a:lnTo>
                <a:lnTo>
                  <a:pt x="206491" y="62789"/>
                </a:lnTo>
                <a:close/>
                <a:moveTo>
                  <a:pt x="218674" y="62789"/>
                </a:moveTo>
                <a:lnTo>
                  <a:pt x="218674" y="68725"/>
                </a:lnTo>
                <a:lnTo>
                  <a:pt x="212739" y="68725"/>
                </a:lnTo>
                <a:lnTo>
                  <a:pt x="212739" y="62789"/>
                </a:lnTo>
                <a:close/>
                <a:moveTo>
                  <a:pt x="224921" y="62789"/>
                </a:moveTo>
                <a:lnTo>
                  <a:pt x="224921" y="68725"/>
                </a:lnTo>
                <a:lnTo>
                  <a:pt x="218987" y="68725"/>
                </a:lnTo>
                <a:lnTo>
                  <a:pt x="218987" y="62789"/>
                </a:lnTo>
                <a:close/>
                <a:moveTo>
                  <a:pt x="231170" y="62789"/>
                </a:moveTo>
                <a:lnTo>
                  <a:pt x="231170" y="68725"/>
                </a:lnTo>
                <a:lnTo>
                  <a:pt x="225234" y="68725"/>
                </a:lnTo>
                <a:lnTo>
                  <a:pt x="225234" y="62789"/>
                </a:lnTo>
                <a:close/>
                <a:moveTo>
                  <a:pt x="237417" y="62789"/>
                </a:moveTo>
                <a:lnTo>
                  <a:pt x="237417" y="68725"/>
                </a:lnTo>
                <a:lnTo>
                  <a:pt x="231481" y="68725"/>
                </a:lnTo>
                <a:lnTo>
                  <a:pt x="231481" y="62789"/>
                </a:lnTo>
                <a:close/>
                <a:moveTo>
                  <a:pt x="243664" y="62789"/>
                </a:moveTo>
                <a:lnTo>
                  <a:pt x="243664" y="68725"/>
                </a:lnTo>
                <a:lnTo>
                  <a:pt x="237729" y="68725"/>
                </a:lnTo>
                <a:lnTo>
                  <a:pt x="237729" y="62789"/>
                </a:lnTo>
                <a:close/>
                <a:moveTo>
                  <a:pt x="249911" y="62789"/>
                </a:moveTo>
                <a:lnTo>
                  <a:pt x="249911" y="68725"/>
                </a:lnTo>
                <a:lnTo>
                  <a:pt x="243977" y="68725"/>
                </a:lnTo>
                <a:lnTo>
                  <a:pt x="243977" y="62789"/>
                </a:lnTo>
                <a:close/>
                <a:moveTo>
                  <a:pt x="256161" y="62789"/>
                </a:moveTo>
                <a:lnTo>
                  <a:pt x="256161" y="68725"/>
                </a:lnTo>
                <a:lnTo>
                  <a:pt x="250225" y="68725"/>
                </a:lnTo>
                <a:lnTo>
                  <a:pt x="250225" y="62789"/>
                </a:lnTo>
                <a:close/>
                <a:moveTo>
                  <a:pt x="262409" y="62789"/>
                </a:moveTo>
                <a:lnTo>
                  <a:pt x="262409" y="68725"/>
                </a:lnTo>
                <a:lnTo>
                  <a:pt x="256474" y="68725"/>
                </a:lnTo>
                <a:lnTo>
                  <a:pt x="256474" y="62789"/>
                </a:lnTo>
                <a:close/>
                <a:moveTo>
                  <a:pt x="268656" y="62789"/>
                </a:moveTo>
                <a:lnTo>
                  <a:pt x="268656" y="68725"/>
                </a:lnTo>
                <a:lnTo>
                  <a:pt x="262721" y="68725"/>
                </a:lnTo>
                <a:lnTo>
                  <a:pt x="262721" y="62789"/>
                </a:lnTo>
                <a:close/>
                <a:moveTo>
                  <a:pt x="274904" y="62789"/>
                </a:moveTo>
                <a:lnTo>
                  <a:pt x="274904" y="68725"/>
                </a:lnTo>
                <a:lnTo>
                  <a:pt x="268968" y="68725"/>
                </a:lnTo>
                <a:lnTo>
                  <a:pt x="268968" y="62789"/>
                </a:lnTo>
                <a:close/>
                <a:moveTo>
                  <a:pt x="6251" y="69036"/>
                </a:moveTo>
                <a:lnTo>
                  <a:pt x="6251" y="74972"/>
                </a:lnTo>
                <a:lnTo>
                  <a:pt x="315" y="74972"/>
                </a:lnTo>
                <a:lnTo>
                  <a:pt x="315" y="69036"/>
                </a:lnTo>
                <a:close/>
                <a:moveTo>
                  <a:pt x="12498" y="69036"/>
                </a:moveTo>
                <a:lnTo>
                  <a:pt x="12498" y="74972"/>
                </a:lnTo>
                <a:lnTo>
                  <a:pt x="6562" y="74972"/>
                </a:lnTo>
                <a:lnTo>
                  <a:pt x="6562" y="69036"/>
                </a:lnTo>
                <a:close/>
                <a:moveTo>
                  <a:pt x="18745" y="69036"/>
                </a:moveTo>
                <a:lnTo>
                  <a:pt x="18745" y="74972"/>
                </a:lnTo>
                <a:lnTo>
                  <a:pt x="12810" y="74972"/>
                </a:lnTo>
                <a:lnTo>
                  <a:pt x="12810" y="69036"/>
                </a:lnTo>
                <a:close/>
                <a:moveTo>
                  <a:pt x="24992" y="69036"/>
                </a:moveTo>
                <a:lnTo>
                  <a:pt x="24992" y="74972"/>
                </a:lnTo>
                <a:lnTo>
                  <a:pt x="19058" y="74972"/>
                </a:lnTo>
                <a:lnTo>
                  <a:pt x="19058" y="69036"/>
                </a:lnTo>
                <a:close/>
                <a:moveTo>
                  <a:pt x="31242" y="69036"/>
                </a:moveTo>
                <a:lnTo>
                  <a:pt x="31242" y="74972"/>
                </a:lnTo>
                <a:lnTo>
                  <a:pt x="25305" y="74972"/>
                </a:lnTo>
                <a:lnTo>
                  <a:pt x="25305" y="69036"/>
                </a:lnTo>
                <a:close/>
                <a:moveTo>
                  <a:pt x="37489" y="69036"/>
                </a:moveTo>
                <a:lnTo>
                  <a:pt x="37489" y="74972"/>
                </a:lnTo>
                <a:lnTo>
                  <a:pt x="31553" y="74972"/>
                </a:lnTo>
                <a:lnTo>
                  <a:pt x="31553" y="69036"/>
                </a:lnTo>
                <a:close/>
                <a:moveTo>
                  <a:pt x="43737" y="69036"/>
                </a:moveTo>
                <a:lnTo>
                  <a:pt x="43737" y="74972"/>
                </a:lnTo>
                <a:lnTo>
                  <a:pt x="37802" y="74972"/>
                </a:lnTo>
                <a:lnTo>
                  <a:pt x="37802" y="69036"/>
                </a:lnTo>
                <a:close/>
                <a:moveTo>
                  <a:pt x="49985" y="69036"/>
                </a:moveTo>
                <a:lnTo>
                  <a:pt x="49985" y="74972"/>
                </a:lnTo>
                <a:lnTo>
                  <a:pt x="44049" y="74972"/>
                </a:lnTo>
                <a:lnTo>
                  <a:pt x="44049" y="69036"/>
                </a:lnTo>
                <a:close/>
                <a:moveTo>
                  <a:pt x="56232" y="69036"/>
                </a:moveTo>
                <a:lnTo>
                  <a:pt x="56232" y="74972"/>
                </a:lnTo>
                <a:lnTo>
                  <a:pt x="50296" y="74972"/>
                </a:lnTo>
                <a:lnTo>
                  <a:pt x="50296" y="69036"/>
                </a:lnTo>
                <a:close/>
                <a:moveTo>
                  <a:pt x="62480" y="69036"/>
                </a:moveTo>
                <a:lnTo>
                  <a:pt x="62480" y="74972"/>
                </a:lnTo>
                <a:lnTo>
                  <a:pt x="56545" y="74972"/>
                </a:lnTo>
                <a:lnTo>
                  <a:pt x="56545" y="69036"/>
                </a:lnTo>
                <a:close/>
                <a:moveTo>
                  <a:pt x="68727" y="69036"/>
                </a:moveTo>
                <a:lnTo>
                  <a:pt x="68727" y="74972"/>
                </a:lnTo>
                <a:lnTo>
                  <a:pt x="62792" y="74972"/>
                </a:lnTo>
                <a:lnTo>
                  <a:pt x="62792" y="69036"/>
                </a:lnTo>
                <a:close/>
                <a:moveTo>
                  <a:pt x="74975" y="69036"/>
                </a:moveTo>
                <a:lnTo>
                  <a:pt x="74975" y="74972"/>
                </a:lnTo>
                <a:lnTo>
                  <a:pt x="69039" y="74972"/>
                </a:lnTo>
                <a:lnTo>
                  <a:pt x="69039" y="69036"/>
                </a:lnTo>
                <a:close/>
                <a:moveTo>
                  <a:pt x="81223" y="69036"/>
                </a:moveTo>
                <a:lnTo>
                  <a:pt x="81223" y="74972"/>
                </a:lnTo>
                <a:lnTo>
                  <a:pt x="75286" y="74972"/>
                </a:lnTo>
                <a:lnTo>
                  <a:pt x="75286" y="69036"/>
                </a:lnTo>
                <a:close/>
                <a:moveTo>
                  <a:pt x="87470" y="69036"/>
                </a:moveTo>
                <a:lnTo>
                  <a:pt x="87470" y="74972"/>
                </a:lnTo>
                <a:lnTo>
                  <a:pt x="81535" y="74972"/>
                </a:lnTo>
                <a:lnTo>
                  <a:pt x="81535" y="69036"/>
                </a:lnTo>
                <a:close/>
                <a:moveTo>
                  <a:pt x="93718" y="69036"/>
                </a:moveTo>
                <a:lnTo>
                  <a:pt x="93718" y="74972"/>
                </a:lnTo>
                <a:lnTo>
                  <a:pt x="87784" y="74972"/>
                </a:lnTo>
                <a:lnTo>
                  <a:pt x="87784" y="69036"/>
                </a:lnTo>
                <a:close/>
                <a:moveTo>
                  <a:pt x="99967" y="69036"/>
                </a:moveTo>
                <a:lnTo>
                  <a:pt x="99967" y="74972"/>
                </a:lnTo>
                <a:lnTo>
                  <a:pt x="94031" y="74972"/>
                </a:lnTo>
                <a:lnTo>
                  <a:pt x="94031" y="69036"/>
                </a:lnTo>
                <a:close/>
                <a:moveTo>
                  <a:pt x="106214" y="69036"/>
                </a:moveTo>
                <a:lnTo>
                  <a:pt x="106214" y="74972"/>
                </a:lnTo>
                <a:lnTo>
                  <a:pt x="100278" y="74972"/>
                </a:lnTo>
                <a:lnTo>
                  <a:pt x="100278" y="69036"/>
                </a:lnTo>
                <a:close/>
                <a:moveTo>
                  <a:pt x="112461" y="69036"/>
                </a:moveTo>
                <a:lnTo>
                  <a:pt x="112461" y="74972"/>
                </a:lnTo>
                <a:lnTo>
                  <a:pt x="106527" y="74972"/>
                </a:lnTo>
                <a:lnTo>
                  <a:pt x="106527" y="69036"/>
                </a:lnTo>
                <a:close/>
                <a:moveTo>
                  <a:pt x="118710" y="69036"/>
                </a:moveTo>
                <a:lnTo>
                  <a:pt x="118710" y="74972"/>
                </a:lnTo>
                <a:lnTo>
                  <a:pt x="112774" y="74972"/>
                </a:lnTo>
                <a:lnTo>
                  <a:pt x="112774" y="69036"/>
                </a:lnTo>
                <a:close/>
                <a:moveTo>
                  <a:pt x="124957" y="69036"/>
                </a:moveTo>
                <a:lnTo>
                  <a:pt x="124957" y="74972"/>
                </a:lnTo>
                <a:lnTo>
                  <a:pt x="119021" y="74972"/>
                </a:lnTo>
                <a:lnTo>
                  <a:pt x="119021" y="69036"/>
                </a:lnTo>
                <a:close/>
                <a:moveTo>
                  <a:pt x="131204" y="69036"/>
                </a:moveTo>
                <a:lnTo>
                  <a:pt x="131204" y="74972"/>
                </a:lnTo>
                <a:lnTo>
                  <a:pt x="125270" y="74972"/>
                </a:lnTo>
                <a:lnTo>
                  <a:pt x="125270" y="69036"/>
                </a:lnTo>
                <a:close/>
                <a:moveTo>
                  <a:pt x="137451" y="69036"/>
                </a:moveTo>
                <a:lnTo>
                  <a:pt x="137451" y="74972"/>
                </a:lnTo>
                <a:lnTo>
                  <a:pt x="131517" y="74972"/>
                </a:lnTo>
                <a:lnTo>
                  <a:pt x="131517" y="69036"/>
                </a:lnTo>
                <a:close/>
                <a:moveTo>
                  <a:pt x="143702" y="69036"/>
                </a:moveTo>
                <a:lnTo>
                  <a:pt x="143702" y="74972"/>
                </a:lnTo>
                <a:lnTo>
                  <a:pt x="137766" y="74972"/>
                </a:lnTo>
                <a:lnTo>
                  <a:pt x="137766" y="69036"/>
                </a:lnTo>
                <a:close/>
                <a:moveTo>
                  <a:pt x="149949" y="69036"/>
                </a:moveTo>
                <a:lnTo>
                  <a:pt x="149949" y="74972"/>
                </a:lnTo>
                <a:lnTo>
                  <a:pt x="144015" y="74972"/>
                </a:lnTo>
                <a:lnTo>
                  <a:pt x="144015" y="69036"/>
                </a:lnTo>
                <a:close/>
                <a:moveTo>
                  <a:pt x="156196" y="69036"/>
                </a:moveTo>
                <a:lnTo>
                  <a:pt x="156196" y="74972"/>
                </a:lnTo>
                <a:lnTo>
                  <a:pt x="150262" y="74972"/>
                </a:lnTo>
                <a:lnTo>
                  <a:pt x="150262" y="69036"/>
                </a:lnTo>
                <a:close/>
                <a:moveTo>
                  <a:pt x="162445" y="69036"/>
                </a:moveTo>
                <a:lnTo>
                  <a:pt x="162445" y="74972"/>
                </a:lnTo>
                <a:lnTo>
                  <a:pt x="156509" y="74972"/>
                </a:lnTo>
                <a:lnTo>
                  <a:pt x="156509" y="69036"/>
                </a:lnTo>
                <a:close/>
                <a:moveTo>
                  <a:pt x="168692" y="69036"/>
                </a:moveTo>
                <a:lnTo>
                  <a:pt x="168692" y="74972"/>
                </a:lnTo>
                <a:lnTo>
                  <a:pt x="162756" y="74972"/>
                </a:lnTo>
                <a:lnTo>
                  <a:pt x="162756" y="69036"/>
                </a:lnTo>
                <a:close/>
                <a:moveTo>
                  <a:pt x="174939" y="69036"/>
                </a:moveTo>
                <a:lnTo>
                  <a:pt x="174939" y="74972"/>
                </a:lnTo>
                <a:lnTo>
                  <a:pt x="169005" y="74972"/>
                </a:lnTo>
                <a:lnTo>
                  <a:pt x="169005" y="69036"/>
                </a:lnTo>
                <a:close/>
                <a:moveTo>
                  <a:pt x="181186" y="69036"/>
                </a:moveTo>
                <a:lnTo>
                  <a:pt x="181186" y="74972"/>
                </a:lnTo>
                <a:lnTo>
                  <a:pt x="175252" y="74972"/>
                </a:lnTo>
                <a:lnTo>
                  <a:pt x="175252" y="69036"/>
                </a:lnTo>
                <a:close/>
                <a:moveTo>
                  <a:pt x="187435" y="69036"/>
                </a:moveTo>
                <a:lnTo>
                  <a:pt x="187435" y="74972"/>
                </a:lnTo>
                <a:lnTo>
                  <a:pt x="181499" y="74972"/>
                </a:lnTo>
                <a:lnTo>
                  <a:pt x="181499" y="69036"/>
                </a:lnTo>
                <a:close/>
                <a:moveTo>
                  <a:pt x="193684" y="69036"/>
                </a:moveTo>
                <a:lnTo>
                  <a:pt x="193684" y="74972"/>
                </a:lnTo>
                <a:lnTo>
                  <a:pt x="187749" y="74972"/>
                </a:lnTo>
                <a:lnTo>
                  <a:pt x="187749" y="69036"/>
                </a:lnTo>
                <a:close/>
                <a:moveTo>
                  <a:pt x="199931" y="69036"/>
                </a:moveTo>
                <a:lnTo>
                  <a:pt x="199931" y="74972"/>
                </a:lnTo>
                <a:lnTo>
                  <a:pt x="193996" y="74972"/>
                </a:lnTo>
                <a:lnTo>
                  <a:pt x="193996" y="69036"/>
                </a:lnTo>
                <a:close/>
                <a:moveTo>
                  <a:pt x="206180" y="69036"/>
                </a:moveTo>
                <a:lnTo>
                  <a:pt x="206180" y="74972"/>
                </a:lnTo>
                <a:lnTo>
                  <a:pt x="200244" y="74972"/>
                </a:lnTo>
                <a:lnTo>
                  <a:pt x="200244" y="69036"/>
                </a:lnTo>
                <a:close/>
                <a:moveTo>
                  <a:pt x="212427" y="69036"/>
                </a:moveTo>
                <a:lnTo>
                  <a:pt x="212427" y="74972"/>
                </a:lnTo>
                <a:lnTo>
                  <a:pt x="206491" y="74972"/>
                </a:lnTo>
                <a:lnTo>
                  <a:pt x="206491" y="69036"/>
                </a:lnTo>
                <a:close/>
                <a:moveTo>
                  <a:pt x="218674" y="69036"/>
                </a:moveTo>
                <a:lnTo>
                  <a:pt x="218674" y="74972"/>
                </a:lnTo>
                <a:lnTo>
                  <a:pt x="212739" y="74972"/>
                </a:lnTo>
                <a:lnTo>
                  <a:pt x="212739" y="69036"/>
                </a:lnTo>
                <a:close/>
                <a:moveTo>
                  <a:pt x="224921" y="69036"/>
                </a:moveTo>
                <a:lnTo>
                  <a:pt x="224921" y="74972"/>
                </a:lnTo>
                <a:lnTo>
                  <a:pt x="218987" y="74972"/>
                </a:lnTo>
                <a:lnTo>
                  <a:pt x="218987" y="69036"/>
                </a:lnTo>
                <a:close/>
                <a:moveTo>
                  <a:pt x="231170" y="69036"/>
                </a:moveTo>
                <a:lnTo>
                  <a:pt x="231170" y="74972"/>
                </a:lnTo>
                <a:lnTo>
                  <a:pt x="225234" y="74972"/>
                </a:lnTo>
                <a:lnTo>
                  <a:pt x="225234" y="69036"/>
                </a:lnTo>
                <a:close/>
                <a:moveTo>
                  <a:pt x="237417" y="69036"/>
                </a:moveTo>
                <a:lnTo>
                  <a:pt x="237417" y="74972"/>
                </a:lnTo>
                <a:lnTo>
                  <a:pt x="231481" y="74972"/>
                </a:lnTo>
                <a:lnTo>
                  <a:pt x="231481" y="69036"/>
                </a:lnTo>
                <a:close/>
                <a:moveTo>
                  <a:pt x="243664" y="69036"/>
                </a:moveTo>
                <a:lnTo>
                  <a:pt x="243664" y="74972"/>
                </a:lnTo>
                <a:lnTo>
                  <a:pt x="237729" y="74972"/>
                </a:lnTo>
                <a:lnTo>
                  <a:pt x="237729" y="69036"/>
                </a:lnTo>
                <a:close/>
                <a:moveTo>
                  <a:pt x="249911" y="69036"/>
                </a:moveTo>
                <a:lnTo>
                  <a:pt x="249911" y="74972"/>
                </a:lnTo>
                <a:lnTo>
                  <a:pt x="243977" y="74972"/>
                </a:lnTo>
                <a:lnTo>
                  <a:pt x="243977" y="69036"/>
                </a:lnTo>
                <a:close/>
                <a:moveTo>
                  <a:pt x="256161" y="69036"/>
                </a:moveTo>
                <a:lnTo>
                  <a:pt x="256161" y="74972"/>
                </a:lnTo>
                <a:lnTo>
                  <a:pt x="250225" y="74972"/>
                </a:lnTo>
                <a:lnTo>
                  <a:pt x="250225" y="69036"/>
                </a:lnTo>
                <a:close/>
                <a:moveTo>
                  <a:pt x="262409" y="69036"/>
                </a:moveTo>
                <a:lnTo>
                  <a:pt x="262409" y="74972"/>
                </a:lnTo>
                <a:lnTo>
                  <a:pt x="256474" y="74972"/>
                </a:lnTo>
                <a:lnTo>
                  <a:pt x="256474" y="69036"/>
                </a:lnTo>
                <a:close/>
                <a:moveTo>
                  <a:pt x="268656" y="69036"/>
                </a:moveTo>
                <a:lnTo>
                  <a:pt x="268656" y="74972"/>
                </a:lnTo>
                <a:lnTo>
                  <a:pt x="262721" y="74972"/>
                </a:lnTo>
                <a:lnTo>
                  <a:pt x="262721" y="69036"/>
                </a:lnTo>
                <a:close/>
                <a:moveTo>
                  <a:pt x="274904" y="69036"/>
                </a:moveTo>
                <a:lnTo>
                  <a:pt x="274904" y="74972"/>
                </a:lnTo>
                <a:lnTo>
                  <a:pt x="268968" y="74972"/>
                </a:lnTo>
                <a:lnTo>
                  <a:pt x="268968" y="69036"/>
                </a:lnTo>
                <a:close/>
                <a:moveTo>
                  <a:pt x="6251" y="75285"/>
                </a:moveTo>
                <a:lnTo>
                  <a:pt x="6251" y="81219"/>
                </a:lnTo>
                <a:lnTo>
                  <a:pt x="315" y="81219"/>
                </a:lnTo>
                <a:lnTo>
                  <a:pt x="315" y="75285"/>
                </a:lnTo>
                <a:close/>
                <a:moveTo>
                  <a:pt x="12498" y="75285"/>
                </a:moveTo>
                <a:lnTo>
                  <a:pt x="12498" y="81219"/>
                </a:lnTo>
                <a:lnTo>
                  <a:pt x="6562" y="81219"/>
                </a:lnTo>
                <a:lnTo>
                  <a:pt x="6562" y="75285"/>
                </a:lnTo>
                <a:close/>
                <a:moveTo>
                  <a:pt x="18745" y="75285"/>
                </a:moveTo>
                <a:lnTo>
                  <a:pt x="18745" y="81219"/>
                </a:lnTo>
                <a:lnTo>
                  <a:pt x="12810" y="81219"/>
                </a:lnTo>
                <a:lnTo>
                  <a:pt x="12810" y="75285"/>
                </a:lnTo>
                <a:close/>
                <a:moveTo>
                  <a:pt x="24992" y="75285"/>
                </a:moveTo>
                <a:lnTo>
                  <a:pt x="24992" y="81219"/>
                </a:lnTo>
                <a:lnTo>
                  <a:pt x="19058" y="81219"/>
                </a:lnTo>
                <a:lnTo>
                  <a:pt x="19058" y="75285"/>
                </a:lnTo>
                <a:close/>
                <a:moveTo>
                  <a:pt x="31242" y="75285"/>
                </a:moveTo>
                <a:lnTo>
                  <a:pt x="31242" y="81219"/>
                </a:lnTo>
                <a:lnTo>
                  <a:pt x="25305" y="81219"/>
                </a:lnTo>
                <a:lnTo>
                  <a:pt x="25305" y="75285"/>
                </a:lnTo>
                <a:close/>
                <a:moveTo>
                  <a:pt x="37489" y="75285"/>
                </a:moveTo>
                <a:lnTo>
                  <a:pt x="37489" y="81219"/>
                </a:lnTo>
                <a:lnTo>
                  <a:pt x="31553" y="81219"/>
                </a:lnTo>
                <a:lnTo>
                  <a:pt x="31553" y="75285"/>
                </a:lnTo>
                <a:close/>
                <a:moveTo>
                  <a:pt x="43737" y="75285"/>
                </a:moveTo>
                <a:lnTo>
                  <a:pt x="43737" y="81219"/>
                </a:lnTo>
                <a:lnTo>
                  <a:pt x="37802" y="81219"/>
                </a:lnTo>
                <a:lnTo>
                  <a:pt x="37802" y="75285"/>
                </a:lnTo>
                <a:close/>
                <a:moveTo>
                  <a:pt x="49985" y="75285"/>
                </a:moveTo>
                <a:lnTo>
                  <a:pt x="49985" y="81219"/>
                </a:lnTo>
                <a:lnTo>
                  <a:pt x="44049" y="81219"/>
                </a:lnTo>
                <a:lnTo>
                  <a:pt x="44049" y="75285"/>
                </a:lnTo>
                <a:close/>
                <a:moveTo>
                  <a:pt x="56232" y="75285"/>
                </a:moveTo>
                <a:lnTo>
                  <a:pt x="56232" y="81219"/>
                </a:lnTo>
                <a:lnTo>
                  <a:pt x="50296" y="81219"/>
                </a:lnTo>
                <a:lnTo>
                  <a:pt x="50296" y="75285"/>
                </a:lnTo>
                <a:close/>
                <a:moveTo>
                  <a:pt x="62480" y="75285"/>
                </a:moveTo>
                <a:lnTo>
                  <a:pt x="62480" y="81219"/>
                </a:lnTo>
                <a:lnTo>
                  <a:pt x="56545" y="81219"/>
                </a:lnTo>
                <a:lnTo>
                  <a:pt x="56545" y="75285"/>
                </a:lnTo>
                <a:close/>
                <a:moveTo>
                  <a:pt x="68727" y="75285"/>
                </a:moveTo>
                <a:lnTo>
                  <a:pt x="68727" y="81219"/>
                </a:lnTo>
                <a:lnTo>
                  <a:pt x="62792" y="81219"/>
                </a:lnTo>
                <a:lnTo>
                  <a:pt x="62792" y="75285"/>
                </a:lnTo>
                <a:close/>
                <a:moveTo>
                  <a:pt x="74975" y="75285"/>
                </a:moveTo>
                <a:lnTo>
                  <a:pt x="74975" y="81219"/>
                </a:lnTo>
                <a:lnTo>
                  <a:pt x="69039" y="81219"/>
                </a:lnTo>
                <a:lnTo>
                  <a:pt x="69039" y="75285"/>
                </a:lnTo>
                <a:close/>
                <a:moveTo>
                  <a:pt x="81223" y="75285"/>
                </a:moveTo>
                <a:lnTo>
                  <a:pt x="81223" y="81219"/>
                </a:lnTo>
                <a:lnTo>
                  <a:pt x="75286" y="81219"/>
                </a:lnTo>
                <a:lnTo>
                  <a:pt x="75286" y="75285"/>
                </a:lnTo>
                <a:close/>
                <a:moveTo>
                  <a:pt x="87470" y="75285"/>
                </a:moveTo>
                <a:lnTo>
                  <a:pt x="87470" y="81219"/>
                </a:lnTo>
                <a:lnTo>
                  <a:pt x="81535" y="81219"/>
                </a:lnTo>
                <a:lnTo>
                  <a:pt x="81535" y="75285"/>
                </a:lnTo>
                <a:close/>
                <a:moveTo>
                  <a:pt x="93718" y="75285"/>
                </a:moveTo>
                <a:lnTo>
                  <a:pt x="93718" y="81219"/>
                </a:lnTo>
                <a:lnTo>
                  <a:pt x="87784" y="81219"/>
                </a:lnTo>
                <a:lnTo>
                  <a:pt x="87784" y="75285"/>
                </a:lnTo>
                <a:close/>
                <a:moveTo>
                  <a:pt x="99967" y="75285"/>
                </a:moveTo>
                <a:lnTo>
                  <a:pt x="99967" y="81219"/>
                </a:lnTo>
                <a:lnTo>
                  <a:pt x="94031" y="81219"/>
                </a:lnTo>
                <a:lnTo>
                  <a:pt x="94031" y="75285"/>
                </a:lnTo>
                <a:close/>
                <a:moveTo>
                  <a:pt x="106214" y="75285"/>
                </a:moveTo>
                <a:lnTo>
                  <a:pt x="106214" y="81219"/>
                </a:lnTo>
                <a:lnTo>
                  <a:pt x="100278" y="81219"/>
                </a:lnTo>
                <a:lnTo>
                  <a:pt x="100278" y="75285"/>
                </a:lnTo>
                <a:close/>
                <a:moveTo>
                  <a:pt x="112461" y="75285"/>
                </a:moveTo>
                <a:lnTo>
                  <a:pt x="112461" y="81219"/>
                </a:lnTo>
                <a:lnTo>
                  <a:pt x="106527" y="81219"/>
                </a:lnTo>
                <a:lnTo>
                  <a:pt x="106527" y="75285"/>
                </a:lnTo>
                <a:close/>
                <a:moveTo>
                  <a:pt x="118710" y="75285"/>
                </a:moveTo>
                <a:lnTo>
                  <a:pt x="118710" y="81219"/>
                </a:lnTo>
                <a:lnTo>
                  <a:pt x="112774" y="81219"/>
                </a:lnTo>
                <a:lnTo>
                  <a:pt x="112774" y="75285"/>
                </a:lnTo>
                <a:close/>
                <a:moveTo>
                  <a:pt x="124957" y="75285"/>
                </a:moveTo>
                <a:lnTo>
                  <a:pt x="124957" y="81219"/>
                </a:lnTo>
                <a:lnTo>
                  <a:pt x="119021" y="81219"/>
                </a:lnTo>
                <a:lnTo>
                  <a:pt x="119021" y="75285"/>
                </a:lnTo>
                <a:close/>
                <a:moveTo>
                  <a:pt x="131204" y="75285"/>
                </a:moveTo>
                <a:lnTo>
                  <a:pt x="131204" y="81219"/>
                </a:lnTo>
                <a:lnTo>
                  <a:pt x="125270" y="81219"/>
                </a:lnTo>
                <a:lnTo>
                  <a:pt x="125270" y="75285"/>
                </a:lnTo>
                <a:close/>
                <a:moveTo>
                  <a:pt x="137451" y="75285"/>
                </a:moveTo>
                <a:lnTo>
                  <a:pt x="137451" y="81219"/>
                </a:lnTo>
                <a:lnTo>
                  <a:pt x="131517" y="81219"/>
                </a:lnTo>
                <a:lnTo>
                  <a:pt x="131517" y="75285"/>
                </a:lnTo>
                <a:close/>
                <a:moveTo>
                  <a:pt x="143702" y="75285"/>
                </a:moveTo>
                <a:lnTo>
                  <a:pt x="143702" y="81219"/>
                </a:lnTo>
                <a:lnTo>
                  <a:pt x="137766" y="81219"/>
                </a:lnTo>
                <a:lnTo>
                  <a:pt x="137766" y="75285"/>
                </a:lnTo>
                <a:close/>
                <a:moveTo>
                  <a:pt x="149949" y="75285"/>
                </a:moveTo>
                <a:lnTo>
                  <a:pt x="149949" y="81219"/>
                </a:lnTo>
                <a:lnTo>
                  <a:pt x="144015" y="81219"/>
                </a:lnTo>
                <a:lnTo>
                  <a:pt x="144015" y="75285"/>
                </a:lnTo>
                <a:close/>
                <a:moveTo>
                  <a:pt x="156196" y="75285"/>
                </a:moveTo>
                <a:lnTo>
                  <a:pt x="156196" y="81219"/>
                </a:lnTo>
                <a:lnTo>
                  <a:pt x="150262" y="81219"/>
                </a:lnTo>
                <a:lnTo>
                  <a:pt x="150262" y="75285"/>
                </a:lnTo>
                <a:close/>
                <a:moveTo>
                  <a:pt x="162445" y="75285"/>
                </a:moveTo>
                <a:lnTo>
                  <a:pt x="162445" y="81219"/>
                </a:lnTo>
                <a:lnTo>
                  <a:pt x="156509" y="81219"/>
                </a:lnTo>
                <a:lnTo>
                  <a:pt x="156509" y="75285"/>
                </a:lnTo>
                <a:close/>
                <a:moveTo>
                  <a:pt x="168692" y="75285"/>
                </a:moveTo>
                <a:lnTo>
                  <a:pt x="168692" y="81219"/>
                </a:lnTo>
                <a:lnTo>
                  <a:pt x="162756" y="81219"/>
                </a:lnTo>
                <a:lnTo>
                  <a:pt x="162756" y="75285"/>
                </a:lnTo>
                <a:close/>
                <a:moveTo>
                  <a:pt x="174939" y="75285"/>
                </a:moveTo>
                <a:lnTo>
                  <a:pt x="174939" y="81219"/>
                </a:lnTo>
                <a:lnTo>
                  <a:pt x="169005" y="81219"/>
                </a:lnTo>
                <a:lnTo>
                  <a:pt x="169005" y="75285"/>
                </a:lnTo>
                <a:close/>
                <a:moveTo>
                  <a:pt x="181186" y="75285"/>
                </a:moveTo>
                <a:lnTo>
                  <a:pt x="181186" y="81219"/>
                </a:lnTo>
                <a:lnTo>
                  <a:pt x="175252" y="81219"/>
                </a:lnTo>
                <a:lnTo>
                  <a:pt x="175252" y="75285"/>
                </a:lnTo>
                <a:close/>
                <a:moveTo>
                  <a:pt x="187435" y="75285"/>
                </a:moveTo>
                <a:lnTo>
                  <a:pt x="187435" y="81219"/>
                </a:lnTo>
                <a:lnTo>
                  <a:pt x="181499" y="81219"/>
                </a:lnTo>
                <a:lnTo>
                  <a:pt x="181499" y="75285"/>
                </a:lnTo>
                <a:close/>
                <a:moveTo>
                  <a:pt x="193684" y="75285"/>
                </a:moveTo>
                <a:lnTo>
                  <a:pt x="193684" y="81219"/>
                </a:lnTo>
                <a:lnTo>
                  <a:pt x="187749" y="81219"/>
                </a:lnTo>
                <a:lnTo>
                  <a:pt x="187749" y="75285"/>
                </a:lnTo>
                <a:close/>
                <a:moveTo>
                  <a:pt x="199931" y="75285"/>
                </a:moveTo>
                <a:lnTo>
                  <a:pt x="199931" y="81219"/>
                </a:lnTo>
                <a:lnTo>
                  <a:pt x="193996" y="81219"/>
                </a:lnTo>
                <a:lnTo>
                  <a:pt x="193996" y="75285"/>
                </a:lnTo>
                <a:close/>
                <a:moveTo>
                  <a:pt x="206180" y="75285"/>
                </a:moveTo>
                <a:lnTo>
                  <a:pt x="206180" y="81219"/>
                </a:lnTo>
                <a:lnTo>
                  <a:pt x="200244" y="81219"/>
                </a:lnTo>
                <a:lnTo>
                  <a:pt x="200244" y="75285"/>
                </a:lnTo>
                <a:close/>
                <a:moveTo>
                  <a:pt x="212427" y="75285"/>
                </a:moveTo>
                <a:lnTo>
                  <a:pt x="212427" y="81219"/>
                </a:lnTo>
                <a:lnTo>
                  <a:pt x="206491" y="81219"/>
                </a:lnTo>
                <a:lnTo>
                  <a:pt x="206491" y="75285"/>
                </a:lnTo>
                <a:close/>
                <a:moveTo>
                  <a:pt x="218674" y="75285"/>
                </a:moveTo>
                <a:lnTo>
                  <a:pt x="218674" y="81219"/>
                </a:lnTo>
                <a:lnTo>
                  <a:pt x="212739" y="81219"/>
                </a:lnTo>
                <a:lnTo>
                  <a:pt x="212739" y="75285"/>
                </a:lnTo>
                <a:close/>
                <a:moveTo>
                  <a:pt x="224921" y="75285"/>
                </a:moveTo>
                <a:lnTo>
                  <a:pt x="224921" y="81219"/>
                </a:lnTo>
                <a:lnTo>
                  <a:pt x="218987" y="81219"/>
                </a:lnTo>
                <a:lnTo>
                  <a:pt x="218987" y="75285"/>
                </a:lnTo>
                <a:close/>
                <a:moveTo>
                  <a:pt x="231170" y="75285"/>
                </a:moveTo>
                <a:lnTo>
                  <a:pt x="231170" y="81219"/>
                </a:lnTo>
                <a:lnTo>
                  <a:pt x="225234" y="81219"/>
                </a:lnTo>
                <a:lnTo>
                  <a:pt x="225234" y="75285"/>
                </a:lnTo>
                <a:close/>
                <a:moveTo>
                  <a:pt x="237417" y="75285"/>
                </a:moveTo>
                <a:lnTo>
                  <a:pt x="237417" y="81219"/>
                </a:lnTo>
                <a:lnTo>
                  <a:pt x="231481" y="81219"/>
                </a:lnTo>
                <a:lnTo>
                  <a:pt x="231481" y="75285"/>
                </a:lnTo>
                <a:close/>
                <a:moveTo>
                  <a:pt x="243664" y="75285"/>
                </a:moveTo>
                <a:lnTo>
                  <a:pt x="243664" y="81219"/>
                </a:lnTo>
                <a:lnTo>
                  <a:pt x="237729" y="81219"/>
                </a:lnTo>
                <a:lnTo>
                  <a:pt x="237729" y="75285"/>
                </a:lnTo>
                <a:close/>
                <a:moveTo>
                  <a:pt x="249911" y="75285"/>
                </a:moveTo>
                <a:lnTo>
                  <a:pt x="249911" y="81219"/>
                </a:lnTo>
                <a:lnTo>
                  <a:pt x="243977" y="81219"/>
                </a:lnTo>
                <a:lnTo>
                  <a:pt x="243977" y="75285"/>
                </a:lnTo>
                <a:close/>
                <a:moveTo>
                  <a:pt x="256161" y="75285"/>
                </a:moveTo>
                <a:lnTo>
                  <a:pt x="256161" y="81219"/>
                </a:lnTo>
                <a:lnTo>
                  <a:pt x="250225" y="81219"/>
                </a:lnTo>
                <a:lnTo>
                  <a:pt x="250225" y="75285"/>
                </a:lnTo>
                <a:close/>
                <a:moveTo>
                  <a:pt x="262409" y="75285"/>
                </a:moveTo>
                <a:lnTo>
                  <a:pt x="262409" y="81219"/>
                </a:lnTo>
                <a:lnTo>
                  <a:pt x="256474" y="81219"/>
                </a:lnTo>
                <a:lnTo>
                  <a:pt x="256474" y="75285"/>
                </a:lnTo>
                <a:close/>
                <a:moveTo>
                  <a:pt x="268656" y="75285"/>
                </a:moveTo>
                <a:lnTo>
                  <a:pt x="268656" y="81219"/>
                </a:lnTo>
                <a:lnTo>
                  <a:pt x="262721" y="81219"/>
                </a:lnTo>
                <a:lnTo>
                  <a:pt x="262721" y="75285"/>
                </a:lnTo>
                <a:close/>
                <a:moveTo>
                  <a:pt x="274904" y="75285"/>
                </a:moveTo>
                <a:lnTo>
                  <a:pt x="274904" y="81219"/>
                </a:lnTo>
                <a:lnTo>
                  <a:pt x="268968" y="81219"/>
                </a:lnTo>
                <a:lnTo>
                  <a:pt x="268968" y="75285"/>
                </a:lnTo>
                <a:close/>
                <a:moveTo>
                  <a:pt x="6251" y="81532"/>
                </a:moveTo>
                <a:lnTo>
                  <a:pt x="6251" y="87466"/>
                </a:lnTo>
                <a:lnTo>
                  <a:pt x="315" y="87466"/>
                </a:lnTo>
                <a:lnTo>
                  <a:pt x="315" y="81532"/>
                </a:lnTo>
                <a:close/>
                <a:moveTo>
                  <a:pt x="12498" y="81532"/>
                </a:moveTo>
                <a:lnTo>
                  <a:pt x="12498" y="87466"/>
                </a:lnTo>
                <a:lnTo>
                  <a:pt x="6562" y="87466"/>
                </a:lnTo>
                <a:lnTo>
                  <a:pt x="6562" y="81532"/>
                </a:lnTo>
                <a:close/>
                <a:moveTo>
                  <a:pt x="18745" y="81532"/>
                </a:moveTo>
                <a:lnTo>
                  <a:pt x="18745" y="87466"/>
                </a:lnTo>
                <a:lnTo>
                  <a:pt x="12810" y="87466"/>
                </a:lnTo>
                <a:lnTo>
                  <a:pt x="12810" y="81532"/>
                </a:lnTo>
                <a:close/>
                <a:moveTo>
                  <a:pt x="24992" y="81532"/>
                </a:moveTo>
                <a:lnTo>
                  <a:pt x="24992" y="87466"/>
                </a:lnTo>
                <a:lnTo>
                  <a:pt x="19058" y="87466"/>
                </a:lnTo>
                <a:lnTo>
                  <a:pt x="19058" y="81532"/>
                </a:lnTo>
                <a:close/>
                <a:moveTo>
                  <a:pt x="31242" y="81532"/>
                </a:moveTo>
                <a:lnTo>
                  <a:pt x="31242" y="87466"/>
                </a:lnTo>
                <a:lnTo>
                  <a:pt x="25305" y="87466"/>
                </a:lnTo>
                <a:lnTo>
                  <a:pt x="25305" y="81532"/>
                </a:lnTo>
                <a:close/>
                <a:moveTo>
                  <a:pt x="37489" y="81532"/>
                </a:moveTo>
                <a:lnTo>
                  <a:pt x="37489" y="87466"/>
                </a:lnTo>
                <a:lnTo>
                  <a:pt x="31553" y="87466"/>
                </a:lnTo>
                <a:lnTo>
                  <a:pt x="31553" y="81532"/>
                </a:lnTo>
                <a:close/>
                <a:moveTo>
                  <a:pt x="43737" y="81532"/>
                </a:moveTo>
                <a:lnTo>
                  <a:pt x="43737" y="87466"/>
                </a:lnTo>
                <a:lnTo>
                  <a:pt x="37802" y="87466"/>
                </a:lnTo>
                <a:lnTo>
                  <a:pt x="37802" y="81532"/>
                </a:lnTo>
                <a:close/>
                <a:moveTo>
                  <a:pt x="49985" y="81532"/>
                </a:moveTo>
                <a:lnTo>
                  <a:pt x="49985" y="87466"/>
                </a:lnTo>
                <a:lnTo>
                  <a:pt x="44049" y="87466"/>
                </a:lnTo>
                <a:lnTo>
                  <a:pt x="44049" y="81532"/>
                </a:lnTo>
                <a:close/>
                <a:moveTo>
                  <a:pt x="56232" y="81532"/>
                </a:moveTo>
                <a:lnTo>
                  <a:pt x="56232" y="87466"/>
                </a:lnTo>
                <a:lnTo>
                  <a:pt x="50296" y="87466"/>
                </a:lnTo>
                <a:lnTo>
                  <a:pt x="50296" y="81532"/>
                </a:lnTo>
                <a:close/>
                <a:moveTo>
                  <a:pt x="62480" y="81532"/>
                </a:moveTo>
                <a:lnTo>
                  <a:pt x="62480" y="87466"/>
                </a:lnTo>
                <a:lnTo>
                  <a:pt x="56545" y="87466"/>
                </a:lnTo>
                <a:lnTo>
                  <a:pt x="56545" y="81532"/>
                </a:lnTo>
                <a:close/>
                <a:moveTo>
                  <a:pt x="68727" y="81532"/>
                </a:moveTo>
                <a:lnTo>
                  <a:pt x="68727" y="87466"/>
                </a:lnTo>
                <a:lnTo>
                  <a:pt x="62792" y="87466"/>
                </a:lnTo>
                <a:lnTo>
                  <a:pt x="62792" y="81532"/>
                </a:lnTo>
                <a:close/>
                <a:moveTo>
                  <a:pt x="74975" y="81532"/>
                </a:moveTo>
                <a:lnTo>
                  <a:pt x="74975" y="87466"/>
                </a:lnTo>
                <a:lnTo>
                  <a:pt x="69039" y="87466"/>
                </a:lnTo>
                <a:lnTo>
                  <a:pt x="69039" y="81532"/>
                </a:lnTo>
                <a:close/>
                <a:moveTo>
                  <a:pt x="81223" y="81532"/>
                </a:moveTo>
                <a:lnTo>
                  <a:pt x="81223" y="87466"/>
                </a:lnTo>
                <a:lnTo>
                  <a:pt x="75286" y="87466"/>
                </a:lnTo>
                <a:lnTo>
                  <a:pt x="75286" y="81532"/>
                </a:lnTo>
                <a:close/>
                <a:moveTo>
                  <a:pt x="87470" y="81532"/>
                </a:moveTo>
                <a:lnTo>
                  <a:pt x="87470" y="87466"/>
                </a:lnTo>
                <a:lnTo>
                  <a:pt x="81535" y="87466"/>
                </a:lnTo>
                <a:lnTo>
                  <a:pt x="81535" y="81532"/>
                </a:lnTo>
                <a:close/>
                <a:moveTo>
                  <a:pt x="93718" y="81532"/>
                </a:moveTo>
                <a:lnTo>
                  <a:pt x="93718" y="87466"/>
                </a:lnTo>
                <a:lnTo>
                  <a:pt x="87784" y="87466"/>
                </a:lnTo>
                <a:lnTo>
                  <a:pt x="87784" y="81532"/>
                </a:lnTo>
                <a:close/>
                <a:moveTo>
                  <a:pt x="99967" y="81532"/>
                </a:moveTo>
                <a:lnTo>
                  <a:pt x="99967" y="87466"/>
                </a:lnTo>
                <a:lnTo>
                  <a:pt x="94031" y="87466"/>
                </a:lnTo>
                <a:lnTo>
                  <a:pt x="94031" y="81532"/>
                </a:lnTo>
                <a:close/>
                <a:moveTo>
                  <a:pt x="106214" y="81532"/>
                </a:moveTo>
                <a:lnTo>
                  <a:pt x="106214" y="87466"/>
                </a:lnTo>
                <a:lnTo>
                  <a:pt x="100278" y="87466"/>
                </a:lnTo>
                <a:lnTo>
                  <a:pt x="100278" y="81532"/>
                </a:lnTo>
                <a:close/>
                <a:moveTo>
                  <a:pt x="112461" y="81532"/>
                </a:moveTo>
                <a:lnTo>
                  <a:pt x="112461" y="87466"/>
                </a:lnTo>
                <a:lnTo>
                  <a:pt x="106527" y="87466"/>
                </a:lnTo>
                <a:lnTo>
                  <a:pt x="106527" y="81532"/>
                </a:lnTo>
                <a:close/>
                <a:moveTo>
                  <a:pt x="118710" y="81532"/>
                </a:moveTo>
                <a:lnTo>
                  <a:pt x="118710" y="87466"/>
                </a:lnTo>
                <a:lnTo>
                  <a:pt x="112774" y="87466"/>
                </a:lnTo>
                <a:lnTo>
                  <a:pt x="112774" y="81532"/>
                </a:lnTo>
                <a:close/>
                <a:moveTo>
                  <a:pt x="124957" y="81532"/>
                </a:moveTo>
                <a:lnTo>
                  <a:pt x="124957" y="87466"/>
                </a:lnTo>
                <a:lnTo>
                  <a:pt x="119021" y="87466"/>
                </a:lnTo>
                <a:lnTo>
                  <a:pt x="119021" y="81532"/>
                </a:lnTo>
                <a:close/>
                <a:moveTo>
                  <a:pt x="131204" y="81532"/>
                </a:moveTo>
                <a:lnTo>
                  <a:pt x="131204" y="87466"/>
                </a:lnTo>
                <a:lnTo>
                  <a:pt x="125270" y="87466"/>
                </a:lnTo>
                <a:lnTo>
                  <a:pt x="125270" y="81532"/>
                </a:lnTo>
                <a:close/>
                <a:moveTo>
                  <a:pt x="137451" y="81532"/>
                </a:moveTo>
                <a:lnTo>
                  <a:pt x="137451" y="87466"/>
                </a:lnTo>
                <a:lnTo>
                  <a:pt x="131517" y="87466"/>
                </a:lnTo>
                <a:lnTo>
                  <a:pt x="131517" y="81532"/>
                </a:lnTo>
                <a:close/>
                <a:moveTo>
                  <a:pt x="143702" y="81532"/>
                </a:moveTo>
                <a:lnTo>
                  <a:pt x="143702" y="87466"/>
                </a:lnTo>
                <a:lnTo>
                  <a:pt x="137766" y="87466"/>
                </a:lnTo>
                <a:lnTo>
                  <a:pt x="137766" y="81532"/>
                </a:lnTo>
                <a:close/>
                <a:moveTo>
                  <a:pt x="149949" y="81532"/>
                </a:moveTo>
                <a:lnTo>
                  <a:pt x="149949" y="87466"/>
                </a:lnTo>
                <a:lnTo>
                  <a:pt x="144015" y="87466"/>
                </a:lnTo>
                <a:lnTo>
                  <a:pt x="144015" y="81532"/>
                </a:lnTo>
                <a:close/>
                <a:moveTo>
                  <a:pt x="156196" y="81532"/>
                </a:moveTo>
                <a:lnTo>
                  <a:pt x="156196" y="87466"/>
                </a:lnTo>
                <a:lnTo>
                  <a:pt x="150262" y="87466"/>
                </a:lnTo>
                <a:lnTo>
                  <a:pt x="150262" y="81532"/>
                </a:lnTo>
                <a:close/>
                <a:moveTo>
                  <a:pt x="162445" y="81532"/>
                </a:moveTo>
                <a:lnTo>
                  <a:pt x="162445" y="87466"/>
                </a:lnTo>
                <a:lnTo>
                  <a:pt x="156509" y="87466"/>
                </a:lnTo>
                <a:lnTo>
                  <a:pt x="156509" y="81532"/>
                </a:lnTo>
                <a:close/>
                <a:moveTo>
                  <a:pt x="168692" y="81532"/>
                </a:moveTo>
                <a:lnTo>
                  <a:pt x="168692" y="87466"/>
                </a:lnTo>
                <a:lnTo>
                  <a:pt x="162756" y="87466"/>
                </a:lnTo>
                <a:lnTo>
                  <a:pt x="162756" y="81532"/>
                </a:lnTo>
                <a:close/>
                <a:moveTo>
                  <a:pt x="174939" y="81532"/>
                </a:moveTo>
                <a:lnTo>
                  <a:pt x="174939" y="87466"/>
                </a:lnTo>
                <a:lnTo>
                  <a:pt x="169005" y="87466"/>
                </a:lnTo>
                <a:lnTo>
                  <a:pt x="169005" y="81532"/>
                </a:lnTo>
                <a:close/>
                <a:moveTo>
                  <a:pt x="181186" y="81532"/>
                </a:moveTo>
                <a:lnTo>
                  <a:pt x="181186" y="87466"/>
                </a:lnTo>
                <a:lnTo>
                  <a:pt x="175252" y="87466"/>
                </a:lnTo>
                <a:lnTo>
                  <a:pt x="175252" y="81532"/>
                </a:lnTo>
                <a:close/>
                <a:moveTo>
                  <a:pt x="187435" y="81532"/>
                </a:moveTo>
                <a:lnTo>
                  <a:pt x="187435" y="87466"/>
                </a:lnTo>
                <a:lnTo>
                  <a:pt x="181499" y="87466"/>
                </a:lnTo>
                <a:lnTo>
                  <a:pt x="181499" y="81532"/>
                </a:lnTo>
                <a:close/>
                <a:moveTo>
                  <a:pt x="193684" y="81532"/>
                </a:moveTo>
                <a:lnTo>
                  <a:pt x="193684" y="87466"/>
                </a:lnTo>
                <a:lnTo>
                  <a:pt x="187749" y="87466"/>
                </a:lnTo>
                <a:lnTo>
                  <a:pt x="187749" y="81532"/>
                </a:lnTo>
                <a:close/>
                <a:moveTo>
                  <a:pt x="199931" y="81532"/>
                </a:moveTo>
                <a:lnTo>
                  <a:pt x="199931" y="87466"/>
                </a:lnTo>
                <a:lnTo>
                  <a:pt x="193996" y="87466"/>
                </a:lnTo>
                <a:lnTo>
                  <a:pt x="193996" y="81532"/>
                </a:lnTo>
                <a:close/>
                <a:moveTo>
                  <a:pt x="206180" y="81532"/>
                </a:moveTo>
                <a:lnTo>
                  <a:pt x="206180" y="87466"/>
                </a:lnTo>
                <a:lnTo>
                  <a:pt x="200244" y="87466"/>
                </a:lnTo>
                <a:lnTo>
                  <a:pt x="200244" y="81532"/>
                </a:lnTo>
                <a:close/>
                <a:moveTo>
                  <a:pt x="212427" y="81532"/>
                </a:moveTo>
                <a:lnTo>
                  <a:pt x="212427" y="87466"/>
                </a:lnTo>
                <a:lnTo>
                  <a:pt x="206491" y="87466"/>
                </a:lnTo>
                <a:lnTo>
                  <a:pt x="206491" y="81532"/>
                </a:lnTo>
                <a:close/>
                <a:moveTo>
                  <a:pt x="218674" y="81532"/>
                </a:moveTo>
                <a:lnTo>
                  <a:pt x="218674" y="87466"/>
                </a:lnTo>
                <a:lnTo>
                  <a:pt x="212739" y="87466"/>
                </a:lnTo>
                <a:lnTo>
                  <a:pt x="212739" y="81532"/>
                </a:lnTo>
                <a:close/>
                <a:moveTo>
                  <a:pt x="224921" y="81532"/>
                </a:moveTo>
                <a:lnTo>
                  <a:pt x="224921" y="87466"/>
                </a:lnTo>
                <a:lnTo>
                  <a:pt x="218987" y="87466"/>
                </a:lnTo>
                <a:lnTo>
                  <a:pt x="218987" y="81532"/>
                </a:lnTo>
                <a:close/>
                <a:moveTo>
                  <a:pt x="231170" y="81532"/>
                </a:moveTo>
                <a:lnTo>
                  <a:pt x="231170" y="87466"/>
                </a:lnTo>
                <a:lnTo>
                  <a:pt x="225234" y="87466"/>
                </a:lnTo>
                <a:lnTo>
                  <a:pt x="225234" y="81532"/>
                </a:lnTo>
                <a:close/>
                <a:moveTo>
                  <a:pt x="237417" y="81532"/>
                </a:moveTo>
                <a:lnTo>
                  <a:pt x="237417" y="87466"/>
                </a:lnTo>
                <a:lnTo>
                  <a:pt x="231481" y="87466"/>
                </a:lnTo>
                <a:lnTo>
                  <a:pt x="231481" y="81532"/>
                </a:lnTo>
                <a:close/>
                <a:moveTo>
                  <a:pt x="243664" y="81532"/>
                </a:moveTo>
                <a:lnTo>
                  <a:pt x="243664" y="87466"/>
                </a:lnTo>
                <a:lnTo>
                  <a:pt x="237729" y="87466"/>
                </a:lnTo>
                <a:lnTo>
                  <a:pt x="237729" y="81532"/>
                </a:lnTo>
                <a:close/>
                <a:moveTo>
                  <a:pt x="249911" y="81532"/>
                </a:moveTo>
                <a:lnTo>
                  <a:pt x="249911" y="87466"/>
                </a:lnTo>
                <a:lnTo>
                  <a:pt x="243977" y="87466"/>
                </a:lnTo>
                <a:lnTo>
                  <a:pt x="243977" y="81532"/>
                </a:lnTo>
                <a:close/>
                <a:moveTo>
                  <a:pt x="256161" y="81532"/>
                </a:moveTo>
                <a:lnTo>
                  <a:pt x="256161" y="87466"/>
                </a:lnTo>
                <a:lnTo>
                  <a:pt x="250225" y="87466"/>
                </a:lnTo>
                <a:lnTo>
                  <a:pt x="250225" y="81532"/>
                </a:lnTo>
                <a:close/>
                <a:moveTo>
                  <a:pt x="262409" y="81532"/>
                </a:moveTo>
                <a:lnTo>
                  <a:pt x="262409" y="87466"/>
                </a:lnTo>
                <a:lnTo>
                  <a:pt x="256474" y="87466"/>
                </a:lnTo>
                <a:lnTo>
                  <a:pt x="256474" y="81532"/>
                </a:lnTo>
                <a:close/>
                <a:moveTo>
                  <a:pt x="268656" y="81532"/>
                </a:moveTo>
                <a:lnTo>
                  <a:pt x="268656" y="87466"/>
                </a:lnTo>
                <a:lnTo>
                  <a:pt x="262721" y="87466"/>
                </a:lnTo>
                <a:lnTo>
                  <a:pt x="262721" y="81532"/>
                </a:lnTo>
                <a:close/>
                <a:moveTo>
                  <a:pt x="274904" y="81532"/>
                </a:moveTo>
                <a:lnTo>
                  <a:pt x="274904" y="87466"/>
                </a:lnTo>
                <a:lnTo>
                  <a:pt x="268968" y="87466"/>
                </a:lnTo>
                <a:lnTo>
                  <a:pt x="268968" y="81532"/>
                </a:lnTo>
                <a:close/>
                <a:moveTo>
                  <a:pt x="6251" y="87779"/>
                </a:moveTo>
                <a:lnTo>
                  <a:pt x="6251" y="93713"/>
                </a:lnTo>
                <a:lnTo>
                  <a:pt x="315" y="93713"/>
                </a:lnTo>
                <a:lnTo>
                  <a:pt x="315" y="87779"/>
                </a:lnTo>
                <a:close/>
                <a:moveTo>
                  <a:pt x="12498" y="87779"/>
                </a:moveTo>
                <a:lnTo>
                  <a:pt x="12498" y="93713"/>
                </a:lnTo>
                <a:lnTo>
                  <a:pt x="6562" y="93713"/>
                </a:lnTo>
                <a:lnTo>
                  <a:pt x="6562" y="87779"/>
                </a:lnTo>
                <a:close/>
                <a:moveTo>
                  <a:pt x="18745" y="87779"/>
                </a:moveTo>
                <a:lnTo>
                  <a:pt x="18745" y="93713"/>
                </a:lnTo>
                <a:lnTo>
                  <a:pt x="12810" y="93713"/>
                </a:lnTo>
                <a:lnTo>
                  <a:pt x="12810" y="87779"/>
                </a:lnTo>
                <a:close/>
                <a:moveTo>
                  <a:pt x="24992" y="87779"/>
                </a:moveTo>
                <a:lnTo>
                  <a:pt x="24992" y="93713"/>
                </a:lnTo>
                <a:lnTo>
                  <a:pt x="19058" y="93713"/>
                </a:lnTo>
                <a:lnTo>
                  <a:pt x="19058" y="87779"/>
                </a:lnTo>
                <a:close/>
                <a:moveTo>
                  <a:pt x="31242" y="87779"/>
                </a:moveTo>
                <a:lnTo>
                  <a:pt x="31242" y="93713"/>
                </a:lnTo>
                <a:lnTo>
                  <a:pt x="25305" y="93713"/>
                </a:lnTo>
                <a:lnTo>
                  <a:pt x="25305" y="87779"/>
                </a:lnTo>
                <a:close/>
                <a:moveTo>
                  <a:pt x="37489" y="87779"/>
                </a:moveTo>
                <a:lnTo>
                  <a:pt x="37489" y="93713"/>
                </a:lnTo>
                <a:lnTo>
                  <a:pt x="31553" y="93713"/>
                </a:lnTo>
                <a:lnTo>
                  <a:pt x="31553" y="87779"/>
                </a:lnTo>
                <a:close/>
                <a:moveTo>
                  <a:pt x="43737" y="87779"/>
                </a:moveTo>
                <a:lnTo>
                  <a:pt x="43737" y="93713"/>
                </a:lnTo>
                <a:lnTo>
                  <a:pt x="37802" y="93713"/>
                </a:lnTo>
                <a:lnTo>
                  <a:pt x="37802" y="87779"/>
                </a:lnTo>
                <a:close/>
                <a:moveTo>
                  <a:pt x="49985" y="87779"/>
                </a:moveTo>
                <a:lnTo>
                  <a:pt x="49985" y="93713"/>
                </a:lnTo>
                <a:lnTo>
                  <a:pt x="44049" y="93713"/>
                </a:lnTo>
                <a:lnTo>
                  <a:pt x="44049" y="87779"/>
                </a:lnTo>
                <a:close/>
                <a:moveTo>
                  <a:pt x="56232" y="87779"/>
                </a:moveTo>
                <a:lnTo>
                  <a:pt x="56232" y="93713"/>
                </a:lnTo>
                <a:lnTo>
                  <a:pt x="50296" y="93713"/>
                </a:lnTo>
                <a:lnTo>
                  <a:pt x="50296" y="87779"/>
                </a:lnTo>
                <a:close/>
                <a:moveTo>
                  <a:pt x="62480" y="87779"/>
                </a:moveTo>
                <a:lnTo>
                  <a:pt x="62480" y="93713"/>
                </a:lnTo>
                <a:lnTo>
                  <a:pt x="56545" y="93713"/>
                </a:lnTo>
                <a:lnTo>
                  <a:pt x="56545" y="87779"/>
                </a:lnTo>
                <a:close/>
                <a:moveTo>
                  <a:pt x="68727" y="87779"/>
                </a:moveTo>
                <a:lnTo>
                  <a:pt x="68727" y="93713"/>
                </a:lnTo>
                <a:lnTo>
                  <a:pt x="62792" y="93713"/>
                </a:lnTo>
                <a:lnTo>
                  <a:pt x="62792" y="87779"/>
                </a:lnTo>
                <a:close/>
                <a:moveTo>
                  <a:pt x="74975" y="87779"/>
                </a:moveTo>
                <a:lnTo>
                  <a:pt x="74975" y="93713"/>
                </a:lnTo>
                <a:lnTo>
                  <a:pt x="69039" y="93713"/>
                </a:lnTo>
                <a:lnTo>
                  <a:pt x="69039" y="87779"/>
                </a:lnTo>
                <a:close/>
                <a:moveTo>
                  <a:pt x="81223" y="87779"/>
                </a:moveTo>
                <a:lnTo>
                  <a:pt x="81223" y="93713"/>
                </a:lnTo>
                <a:lnTo>
                  <a:pt x="75286" y="93713"/>
                </a:lnTo>
                <a:lnTo>
                  <a:pt x="75286" y="87779"/>
                </a:lnTo>
                <a:close/>
                <a:moveTo>
                  <a:pt x="87470" y="87779"/>
                </a:moveTo>
                <a:lnTo>
                  <a:pt x="87470" y="93713"/>
                </a:lnTo>
                <a:lnTo>
                  <a:pt x="81535" y="93713"/>
                </a:lnTo>
                <a:lnTo>
                  <a:pt x="81535" y="87779"/>
                </a:lnTo>
                <a:close/>
                <a:moveTo>
                  <a:pt x="93718" y="87779"/>
                </a:moveTo>
                <a:lnTo>
                  <a:pt x="93718" y="93713"/>
                </a:lnTo>
                <a:lnTo>
                  <a:pt x="87784" y="93713"/>
                </a:lnTo>
                <a:lnTo>
                  <a:pt x="87784" y="87779"/>
                </a:lnTo>
                <a:close/>
                <a:moveTo>
                  <a:pt x="162445" y="87779"/>
                </a:moveTo>
                <a:lnTo>
                  <a:pt x="162445" y="93713"/>
                </a:lnTo>
                <a:lnTo>
                  <a:pt x="156509" y="93713"/>
                </a:lnTo>
                <a:lnTo>
                  <a:pt x="156509" y="87779"/>
                </a:lnTo>
                <a:close/>
                <a:moveTo>
                  <a:pt x="168692" y="87779"/>
                </a:moveTo>
                <a:lnTo>
                  <a:pt x="168692" y="93713"/>
                </a:lnTo>
                <a:lnTo>
                  <a:pt x="162756" y="93713"/>
                </a:lnTo>
                <a:lnTo>
                  <a:pt x="162756" y="87779"/>
                </a:lnTo>
                <a:close/>
                <a:moveTo>
                  <a:pt x="174939" y="87779"/>
                </a:moveTo>
                <a:lnTo>
                  <a:pt x="174939" y="93713"/>
                </a:lnTo>
                <a:lnTo>
                  <a:pt x="169005" y="93713"/>
                </a:lnTo>
                <a:lnTo>
                  <a:pt x="169005" y="87779"/>
                </a:lnTo>
                <a:close/>
                <a:moveTo>
                  <a:pt x="181186" y="87779"/>
                </a:moveTo>
                <a:lnTo>
                  <a:pt x="181186" y="93713"/>
                </a:lnTo>
                <a:lnTo>
                  <a:pt x="175252" y="93713"/>
                </a:lnTo>
                <a:lnTo>
                  <a:pt x="175252" y="87779"/>
                </a:lnTo>
                <a:close/>
                <a:moveTo>
                  <a:pt x="187435" y="87779"/>
                </a:moveTo>
                <a:lnTo>
                  <a:pt x="187435" y="93713"/>
                </a:lnTo>
                <a:lnTo>
                  <a:pt x="181499" y="93713"/>
                </a:lnTo>
                <a:lnTo>
                  <a:pt x="181499" y="87779"/>
                </a:lnTo>
                <a:close/>
                <a:moveTo>
                  <a:pt x="193684" y="87779"/>
                </a:moveTo>
                <a:lnTo>
                  <a:pt x="193684" y="93713"/>
                </a:lnTo>
                <a:lnTo>
                  <a:pt x="187749" y="93713"/>
                </a:lnTo>
                <a:lnTo>
                  <a:pt x="187749" y="87779"/>
                </a:lnTo>
                <a:close/>
                <a:moveTo>
                  <a:pt x="199931" y="87779"/>
                </a:moveTo>
                <a:lnTo>
                  <a:pt x="199931" y="93713"/>
                </a:lnTo>
                <a:lnTo>
                  <a:pt x="193996" y="93713"/>
                </a:lnTo>
                <a:lnTo>
                  <a:pt x="193996" y="87779"/>
                </a:lnTo>
                <a:close/>
                <a:moveTo>
                  <a:pt x="206180" y="87779"/>
                </a:moveTo>
                <a:lnTo>
                  <a:pt x="206180" y="93713"/>
                </a:lnTo>
                <a:lnTo>
                  <a:pt x="200244" y="93713"/>
                </a:lnTo>
                <a:lnTo>
                  <a:pt x="200244" y="87779"/>
                </a:lnTo>
                <a:close/>
                <a:moveTo>
                  <a:pt x="212427" y="87779"/>
                </a:moveTo>
                <a:lnTo>
                  <a:pt x="212427" y="93713"/>
                </a:lnTo>
                <a:lnTo>
                  <a:pt x="206491" y="93713"/>
                </a:lnTo>
                <a:lnTo>
                  <a:pt x="206491" y="87779"/>
                </a:lnTo>
                <a:close/>
                <a:moveTo>
                  <a:pt x="99967" y="87781"/>
                </a:moveTo>
                <a:lnTo>
                  <a:pt x="99967" y="93717"/>
                </a:lnTo>
                <a:lnTo>
                  <a:pt x="94031" y="93717"/>
                </a:lnTo>
                <a:lnTo>
                  <a:pt x="94031" y="87781"/>
                </a:lnTo>
                <a:close/>
                <a:moveTo>
                  <a:pt x="106214" y="87781"/>
                </a:moveTo>
                <a:lnTo>
                  <a:pt x="106214" y="93717"/>
                </a:lnTo>
                <a:lnTo>
                  <a:pt x="100278" y="93717"/>
                </a:lnTo>
                <a:lnTo>
                  <a:pt x="100278" y="87781"/>
                </a:lnTo>
                <a:close/>
                <a:moveTo>
                  <a:pt x="112461" y="87781"/>
                </a:moveTo>
                <a:lnTo>
                  <a:pt x="112461" y="93717"/>
                </a:lnTo>
                <a:lnTo>
                  <a:pt x="106527" y="93717"/>
                </a:lnTo>
                <a:lnTo>
                  <a:pt x="106527" y="87781"/>
                </a:lnTo>
                <a:close/>
                <a:moveTo>
                  <a:pt x="118710" y="87781"/>
                </a:moveTo>
                <a:lnTo>
                  <a:pt x="118710" y="93717"/>
                </a:lnTo>
                <a:lnTo>
                  <a:pt x="112774" y="93717"/>
                </a:lnTo>
                <a:lnTo>
                  <a:pt x="112774" y="87781"/>
                </a:lnTo>
                <a:close/>
                <a:moveTo>
                  <a:pt x="124957" y="87781"/>
                </a:moveTo>
                <a:lnTo>
                  <a:pt x="124957" y="93717"/>
                </a:lnTo>
                <a:lnTo>
                  <a:pt x="119021" y="93717"/>
                </a:lnTo>
                <a:lnTo>
                  <a:pt x="119021" y="87781"/>
                </a:lnTo>
                <a:close/>
                <a:moveTo>
                  <a:pt x="131204" y="87781"/>
                </a:moveTo>
                <a:lnTo>
                  <a:pt x="131204" y="93717"/>
                </a:lnTo>
                <a:lnTo>
                  <a:pt x="125270" y="93717"/>
                </a:lnTo>
                <a:lnTo>
                  <a:pt x="125270" y="87781"/>
                </a:lnTo>
                <a:close/>
                <a:moveTo>
                  <a:pt x="137451" y="87781"/>
                </a:moveTo>
                <a:lnTo>
                  <a:pt x="137451" y="93717"/>
                </a:lnTo>
                <a:lnTo>
                  <a:pt x="131517" y="93717"/>
                </a:lnTo>
                <a:lnTo>
                  <a:pt x="131517" y="87781"/>
                </a:lnTo>
                <a:close/>
                <a:moveTo>
                  <a:pt x="143702" y="87781"/>
                </a:moveTo>
                <a:lnTo>
                  <a:pt x="143702" y="93717"/>
                </a:lnTo>
                <a:lnTo>
                  <a:pt x="137766" y="93717"/>
                </a:lnTo>
                <a:lnTo>
                  <a:pt x="137766" y="87781"/>
                </a:lnTo>
                <a:close/>
                <a:moveTo>
                  <a:pt x="149949" y="87781"/>
                </a:moveTo>
                <a:lnTo>
                  <a:pt x="149949" y="93717"/>
                </a:lnTo>
                <a:lnTo>
                  <a:pt x="144015" y="93717"/>
                </a:lnTo>
                <a:lnTo>
                  <a:pt x="144015" y="87781"/>
                </a:lnTo>
                <a:close/>
                <a:moveTo>
                  <a:pt x="156196" y="87781"/>
                </a:moveTo>
                <a:lnTo>
                  <a:pt x="156196" y="93717"/>
                </a:lnTo>
                <a:lnTo>
                  <a:pt x="150262" y="93717"/>
                </a:lnTo>
                <a:lnTo>
                  <a:pt x="150262" y="87781"/>
                </a:lnTo>
                <a:close/>
                <a:moveTo>
                  <a:pt x="218674" y="87781"/>
                </a:moveTo>
                <a:lnTo>
                  <a:pt x="218674" y="93717"/>
                </a:lnTo>
                <a:lnTo>
                  <a:pt x="212739" y="93717"/>
                </a:lnTo>
                <a:lnTo>
                  <a:pt x="212739" y="87781"/>
                </a:lnTo>
                <a:close/>
                <a:moveTo>
                  <a:pt x="224921" y="87781"/>
                </a:moveTo>
                <a:lnTo>
                  <a:pt x="224921" y="93717"/>
                </a:lnTo>
                <a:lnTo>
                  <a:pt x="218987" y="93717"/>
                </a:lnTo>
                <a:lnTo>
                  <a:pt x="218987" y="87781"/>
                </a:lnTo>
                <a:close/>
                <a:moveTo>
                  <a:pt x="231170" y="87781"/>
                </a:moveTo>
                <a:lnTo>
                  <a:pt x="231170" y="93717"/>
                </a:lnTo>
                <a:lnTo>
                  <a:pt x="225234" y="93717"/>
                </a:lnTo>
                <a:lnTo>
                  <a:pt x="225234" y="87781"/>
                </a:lnTo>
                <a:close/>
                <a:moveTo>
                  <a:pt x="237417" y="87781"/>
                </a:moveTo>
                <a:lnTo>
                  <a:pt x="237417" y="93717"/>
                </a:lnTo>
                <a:lnTo>
                  <a:pt x="231481" y="93717"/>
                </a:lnTo>
                <a:lnTo>
                  <a:pt x="231481" y="87781"/>
                </a:lnTo>
                <a:close/>
                <a:moveTo>
                  <a:pt x="243664" y="87781"/>
                </a:moveTo>
                <a:lnTo>
                  <a:pt x="243664" y="93717"/>
                </a:lnTo>
                <a:lnTo>
                  <a:pt x="237729" y="93717"/>
                </a:lnTo>
                <a:lnTo>
                  <a:pt x="237729" y="87781"/>
                </a:lnTo>
                <a:close/>
                <a:moveTo>
                  <a:pt x="249911" y="87781"/>
                </a:moveTo>
                <a:lnTo>
                  <a:pt x="249911" y="93717"/>
                </a:lnTo>
                <a:lnTo>
                  <a:pt x="243977" y="93717"/>
                </a:lnTo>
                <a:lnTo>
                  <a:pt x="243977" y="87781"/>
                </a:lnTo>
                <a:close/>
                <a:moveTo>
                  <a:pt x="256161" y="87781"/>
                </a:moveTo>
                <a:lnTo>
                  <a:pt x="256161" y="93717"/>
                </a:lnTo>
                <a:lnTo>
                  <a:pt x="250225" y="93717"/>
                </a:lnTo>
                <a:lnTo>
                  <a:pt x="250225" y="87781"/>
                </a:lnTo>
                <a:close/>
                <a:moveTo>
                  <a:pt x="262409" y="87781"/>
                </a:moveTo>
                <a:lnTo>
                  <a:pt x="262409" y="93717"/>
                </a:lnTo>
                <a:lnTo>
                  <a:pt x="256474" y="93717"/>
                </a:lnTo>
                <a:lnTo>
                  <a:pt x="256474" y="87781"/>
                </a:lnTo>
                <a:close/>
                <a:moveTo>
                  <a:pt x="268656" y="87781"/>
                </a:moveTo>
                <a:lnTo>
                  <a:pt x="268656" y="93717"/>
                </a:lnTo>
                <a:lnTo>
                  <a:pt x="262721" y="93717"/>
                </a:lnTo>
                <a:lnTo>
                  <a:pt x="262721" y="87781"/>
                </a:lnTo>
                <a:close/>
                <a:moveTo>
                  <a:pt x="274904" y="87781"/>
                </a:moveTo>
                <a:lnTo>
                  <a:pt x="274904" y="93717"/>
                </a:lnTo>
                <a:lnTo>
                  <a:pt x="268968" y="93717"/>
                </a:lnTo>
                <a:lnTo>
                  <a:pt x="268968" y="87781"/>
                </a:lnTo>
                <a:close/>
                <a:moveTo>
                  <a:pt x="6251" y="94028"/>
                </a:moveTo>
                <a:lnTo>
                  <a:pt x="6251" y="99964"/>
                </a:lnTo>
                <a:lnTo>
                  <a:pt x="315" y="99964"/>
                </a:lnTo>
                <a:lnTo>
                  <a:pt x="315" y="94028"/>
                </a:lnTo>
                <a:close/>
                <a:moveTo>
                  <a:pt x="12498" y="94028"/>
                </a:moveTo>
                <a:lnTo>
                  <a:pt x="12498" y="99964"/>
                </a:lnTo>
                <a:lnTo>
                  <a:pt x="6562" y="99964"/>
                </a:lnTo>
                <a:lnTo>
                  <a:pt x="6562" y="94028"/>
                </a:lnTo>
                <a:close/>
                <a:moveTo>
                  <a:pt x="18745" y="94028"/>
                </a:moveTo>
                <a:lnTo>
                  <a:pt x="18745" y="99964"/>
                </a:lnTo>
                <a:lnTo>
                  <a:pt x="12810" y="99964"/>
                </a:lnTo>
                <a:lnTo>
                  <a:pt x="12810" y="94028"/>
                </a:lnTo>
                <a:close/>
                <a:moveTo>
                  <a:pt x="24992" y="94028"/>
                </a:moveTo>
                <a:lnTo>
                  <a:pt x="24992" y="99964"/>
                </a:lnTo>
                <a:lnTo>
                  <a:pt x="19058" y="99964"/>
                </a:lnTo>
                <a:lnTo>
                  <a:pt x="19058" y="94028"/>
                </a:lnTo>
                <a:close/>
                <a:moveTo>
                  <a:pt x="31242" y="94028"/>
                </a:moveTo>
                <a:lnTo>
                  <a:pt x="31242" y="99964"/>
                </a:lnTo>
                <a:lnTo>
                  <a:pt x="25305" y="99964"/>
                </a:lnTo>
                <a:lnTo>
                  <a:pt x="25305" y="94028"/>
                </a:lnTo>
                <a:close/>
                <a:moveTo>
                  <a:pt x="37489" y="94028"/>
                </a:moveTo>
                <a:lnTo>
                  <a:pt x="37489" y="99964"/>
                </a:lnTo>
                <a:lnTo>
                  <a:pt x="31553" y="99964"/>
                </a:lnTo>
                <a:lnTo>
                  <a:pt x="31553" y="94028"/>
                </a:lnTo>
                <a:close/>
                <a:moveTo>
                  <a:pt x="43737" y="94028"/>
                </a:moveTo>
                <a:lnTo>
                  <a:pt x="43737" y="99964"/>
                </a:lnTo>
                <a:lnTo>
                  <a:pt x="37802" y="99964"/>
                </a:lnTo>
                <a:lnTo>
                  <a:pt x="37802" y="94028"/>
                </a:lnTo>
                <a:close/>
                <a:moveTo>
                  <a:pt x="49985" y="94028"/>
                </a:moveTo>
                <a:lnTo>
                  <a:pt x="49985" y="99964"/>
                </a:lnTo>
                <a:lnTo>
                  <a:pt x="44049" y="99964"/>
                </a:lnTo>
                <a:lnTo>
                  <a:pt x="44049" y="94028"/>
                </a:lnTo>
                <a:close/>
                <a:moveTo>
                  <a:pt x="56232" y="94028"/>
                </a:moveTo>
                <a:lnTo>
                  <a:pt x="56232" y="99964"/>
                </a:lnTo>
                <a:lnTo>
                  <a:pt x="50296" y="99964"/>
                </a:lnTo>
                <a:lnTo>
                  <a:pt x="50296" y="94028"/>
                </a:lnTo>
                <a:close/>
                <a:moveTo>
                  <a:pt x="62480" y="94028"/>
                </a:moveTo>
                <a:lnTo>
                  <a:pt x="62480" y="99964"/>
                </a:lnTo>
                <a:lnTo>
                  <a:pt x="56545" y="99964"/>
                </a:lnTo>
                <a:lnTo>
                  <a:pt x="56545" y="94028"/>
                </a:lnTo>
                <a:close/>
                <a:moveTo>
                  <a:pt x="68727" y="94028"/>
                </a:moveTo>
                <a:lnTo>
                  <a:pt x="68727" y="99964"/>
                </a:lnTo>
                <a:lnTo>
                  <a:pt x="62792" y="99964"/>
                </a:lnTo>
                <a:lnTo>
                  <a:pt x="62792" y="94028"/>
                </a:lnTo>
                <a:close/>
                <a:moveTo>
                  <a:pt x="74975" y="94028"/>
                </a:moveTo>
                <a:lnTo>
                  <a:pt x="74975" y="99964"/>
                </a:lnTo>
                <a:lnTo>
                  <a:pt x="69039" y="99964"/>
                </a:lnTo>
                <a:lnTo>
                  <a:pt x="69039" y="94028"/>
                </a:lnTo>
                <a:close/>
                <a:moveTo>
                  <a:pt x="81223" y="94028"/>
                </a:moveTo>
                <a:lnTo>
                  <a:pt x="81223" y="99964"/>
                </a:lnTo>
                <a:lnTo>
                  <a:pt x="75286" y="99964"/>
                </a:lnTo>
                <a:lnTo>
                  <a:pt x="75286" y="94028"/>
                </a:lnTo>
                <a:close/>
                <a:moveTo>
                  <a:pt x="87470" y="94028"/>
                </a:moveTo>
                <a:lnTo>
                  <a:pt x="87470" y="99964"/>
                </a:lnTo>
                <a:lnTo>
                  <a:pt x="81535" y="99964"/>
                </a:lnTo>
                <a:lnTo>
                  <a:pt x="81535" y="94028"/>
                </a:lnTo>
                <a:close/>
                <a:moveTo>
                  <a:pt x="93718" y="94028"/>
                </a:moveTo>
                <a:lnTo>
                  <a:pt x="93718" y="99964"/>
                </a:lnTo>
                <a:lnTo>
                  <a:pt x="87784" y="99964"/>
                </a:lnTo>
                <a:lnTo>
                  <a:pt x="87784" y="94028"/>
                </a:lnTo>
                <a:close/>
                <a:moveTo>
                  <a:pt x="99967" y="94028"/>
                </a:moveTo>
                <a:lnTo>
                  <a:pt x="99967" y="99964"/>
                </a:lnTo>
                <a:lnTo>
                  <a:pt x="94031" y="99964"/>
                </a:lnTo>
                <a:lnTo>
                  <a:pt x="94031" y="94028"/>
                </a:lnTo>
                <a:close/>
                <a:moveTo>
                  <a:pt x="106214" y="94029"/>
                </a:moveTo>
                <a:lnTo>
                  <a:pt x="106214" y="99964"/>
                </a:lnTo>
                <a:lnTo>
                  <a:pt x="100278" y="99964"/>
                </a:lnTo>
                <a:lnTo>
                  <a:pt x="100278" y="94029"/>
                </a:lnTo>
                <a:close/>
                <a:moveTo>
                  <a:pt x="112461" y="94029"/>
                </a:moveTo>
                <a:lnTo>
                  <a:pt x="112461" y="99964"/>
                </a:lnTo>
                <a:lnTo>
                  <a:pt x="106527" y="99964"/>
                </a:lnTo>
                <a:lnTo>
                  <a:pt x="106527" y="94029"/>
                </a:lnTo>
                <a:close/>
                <a:moveTo>
                  <a:pt x="118710" y="94029"/>
                </a:moveTo>
                <a:lnTo>
                  <a:pt x="118710" y="99964"/>
                </a:lnTo>
                <a:lnTo>
                  <a:pt x="112774" y="99964"/>
                </a:lnTo>
                <a:lnTo>
                  <a:pt x="112774" y="94029"/>
                </a:lnTo>
                <a:close/>
                <a:moveTo>
                  <a:pt x="124957" y="94029"/>
                </a:moveTo>
                <a:lnTo>
                  <a:pt x="124957" y="99964"/>
                </a:lnTo>
                <a:lnTo>
                  <a:pt x="119021" y="99964"/>
                </a:lnTo>
                <a:lnTo>
                  <a:pt x="119021" y="94029"/>
                </a:lnTo>
                <a:close/>
                <a:moveTo>
                  <a:pt x="131204" y="94029"/>
                </a:moveTo>
                <a:lnTo>
                  <a:pt x="131204" y="99964"/>
                </a:lnTo>
                <a:lnTo>
                  <a:pt x="125270" y="99964"/>
                </a:lnTo>
                <a:lnTo>
                  <a:pt x="125270" y="94029"/>
                </a:lnTo>
                <a:close/>
                <a:moveTo>
                  <a:pt x="137451" y="94029"/>
                </a:moveTo>
                <a:lnTo>
                  <a:pt x="137451" y="99964"/>
                </a:lnTo>
                <a:lnTo>
                  <a:pt x="131517" y="99964"/>
                </a:lnTo>
                <a:lnTo>
                  <a:pt x="131517" y="94029"/>
                </a:lnTo>
                <a:close/>
                <a:moveTo>
                  <a:pt x="143702" y="94029"/>
                </a:moveTo>
                <a:lnTo>
                  <a:pt x="143702" y="99964"/>
                </a:lnTo>
                <a:lnTo>
                  <a:pt x="137766" y="99964"/>
                </a:lnTo>
                <a:lnTo>
                  <a:pt x="137766" y="94029"/>
                </a:lnTo>
                <a:close/>
                <a:moveTo>
                  <a:pt x="149949" y="94029"/>
                </a:moveTo>
                <a:lnTo>
                  <a:pt x="149949" y="99964"/>
                </a:lnTo>
                <a:lnTo>
                  <a:pt x="144015" y="99964"/>
                </a:lnTo>
                <a:lnTo>
                  <a:pt x="144015" y="94029"/>
                </a:lnTo>
                <a:close/>
                <a:moveTo>
                  <a:pt x="156196" y="94029"/>
                </a:moveTo>
                <a:lnTo>
                  <a:pt x="156196" y="99964"/>
                </a:lnTo>
                <a:lnTo>
                  <a:pt x="150262" y="99964"/>
                </a:lnTo>
                <a:lnTo>
                  <a:pt x="150262" y="94029"/>
                </a:lnTo>
                <a:close/>
                <a:moveTo>
                  <a:pt x="162445" y="94028"/>
                </a:moveTo>
                <a:lnTo>
                  <a:pt x="162445" y="99964"/>
                </a:lnTo>
                <a:lnTo>
                  <a:pt x="156509" y="99964"/>
                </a:lnTo>
                <a:lnTo>
                  <a:pt x="156509" y="94028"/>
                </a:lnTo>
                <a:close/>
                <a:moveTo>
                  <a:pt x="168692" y="94028"/>
                </a:moveTo>
                <a:lnTo>
                  <a:pt x="168692" y="99964"/>
                </a:lnTo>
                <a:lnTo>
                  <a:pt x="162756" y="99964"/>
                </a:lnTo>
                <a:lnTo>
                  <a:pt x="162756" y="94028"/>
                </a:lnTo>
                <a:close/>
                <a:moveTo>
                  <a:pt x="174939" y="94028"/>
                </a:moveTo>
                <a:lnTo>
                  <a:pt x="174939" y="99964"/>
                </a:lnTo>
                <a:lnTo>
                  <a:pt x="169005" y="99964"/>
                </a:lnTo>
                <a:lnTo>
                  <a:pt x="169005" y="94028"/>
                </a:lnTo>
                <a:close/>
                <a:moveTo>
                  <a:pt x="181186" y="94028"/>
                </a:moveTo>
                <a:lnTo>
                  <a:pt x="181186" y="99964"/>
                </a:lnTo>
                <a:lnTo>
                  <a:pt x="175252" y="99964"/>
                </a:lnTo>
                <a:lnTo>
                  <a:pt x="175252" y="94028"/>
                </a:lnTo>
                <a:close/>
                <a:moveTo>
                  <a:pt x="187435" y="94028"/>
                </a:moveTo>
                <a:lnTo>
                  <a:pt x="187435" y="99964"/>
                </a:lnTo>
                <a:lnTo>
                  <a:pt x="181499" y="99964"/>
                </a:lnTo>
                <a:lnTo>
                  <a:pt x="181499" y="94028"/>
                </a:lnTo>
                <a:close/>
                <a:moveTo>
                  <a:pt x="193684" y="94028"/>
                </a:moveTo>
                <a:lnTo>
                  <a:pt x="193684" y="99964"/>
                </a:lnTo>
                <a:lnTo>
                  <a:pt x="187749" y="99964"/>
                </a:lnTo>
                <a:lnTo>
                  <a:pt x="187749" y="94028"/>
                </a:lnTo>
                <a:close/>
                <a:moveTo>
                  <a:pt x="199931" y="94028"/>
                </a:moveTo>
                <a:lnTo>
                  <a:pt x="199931" y="99964"/>
                </a:lnTo>
                <a:lnTo>
                  <a:pt x="193996" y="99964"/>
                </a:lnTo>
                <a:lnTo>
                  <a:pt x="193996" y="94028"/>
                </a:lnTo>
                <a:close/>
                <a:moveTo>
                  <a:pt x="206180" y="94028"/>
                </a:moveTo>
                <a:lnTo>
                  <a:pt x="206180" y="99964"/>
                </a:lnTo>
                <a:lnTo>
                  <a:pt x="200244" y="99964"/>
                </a:lnTo>
                <a:lnTo>
                  <a:pt x="200244" y="94028"/>
                </a:lnTo>
                <a:close/>
                <a:moveTo>
                  <a:pt x="212427" y="94028"/>
                </a:moveTo>
                <a:lnTo>
                  <a:pt x="212427" y="99964"/>
                </a:lnTo>
                <a:lnTo>
                  <a:pt x="206491" y="99964"/>
                </a:lnTo>
                <a:lnTo>
                  <a:pt x="206491" y="94028"/>
                </a:lnTo>
                <a:close/>
                <a:moveTo>
                  <a:pt x="218674" y="94028"/>
                </a:moveTo>
                <a:lnTo>
                  <a:pt x="218674" y="99964"/>
                </a:lnTo>
                <a:lnTo>
                  <a:pt x="212739" y="99964"/>
                </a:lnTo>
                <a:lnTo>
                  <a:pt x="212739" y="94028"/>
                </a:lnTo>
                <a:close/>
                <a:moveTo>
                  <a:pt x="224921" y="94029"/>
                </a:moveTo>
                <a:lnTo>
                  <a:pt x="224921" y="99964"/>
                </a:lnTo>
                <a:lnTo>
                  <a:pt x="218987" y="99964"/>
                </a:lnTo>
                <a:lnTo>
                  <a:pt x="218987" y="94029"/>
                </a:lnTo>
                <a:close/>
                <a:moveTo>
                  <a:pt x="231170" y="94029"/>
                </a:moveTo>
                <a:lnTo>
                  <a:pt x="231170" y="99964"/>
                </a:lnTo>
                <a:lnTo>
                  <a:pt x="225234" y="99964"/>
                </a:lnTo>
                <a:lnTo>
                  <a:pt x="225234" y="94029"/>
                </a:lnTo>
                <a:close/>
                <a:moveTo>
                  <a:pt x="237417" y="94029"/>
                </a:moveTo>
                <a:lnTo>
                  <a:pt x="237417" y="99964"/>
                </a:lnTo>
                <a:lnTo>
                  <a:pt x="231481" y="99964"/>
                </a:lnTo>
                <a:lnTo>
                  <a:pt x="231481" y="94029"/>
                </a:lnTo>
                <a:close/>
                <a:moveTo>
                  <a:pt x="243664" y="94029"/>
                </a:moveTo>
                <a:lnTo>
                  <a:pt x="243664" y="99964"/>
                </a:lnTo>
                <a:lnTo>
                  <a:pt x="237729" y="99964"/>
                </a:lnTo>
                <a:lnTo>
                  <a:pt x="237729" y="94029"/>
                </a:lnTo>
                <a:close/>
                <a:moveTo>
                  <a:pt x="249911" y="94029"/>
                </a:moveTo>
                <a:lnTo>
                  <a:pt x="249911" y="99964"/>
                </a:lnTo>
                <a:lnTo>
                  <a:pt x="243977" y="99964"/>
                </a:lnTo>
                <a:lnTo>
                  <a:pt x="243977" y="94029"/>
                </a:lnTo>
                <a:close/>
                <a:moveTo>
                  <a:pt x="256161" y="94029"/>
                </a:moveTo>
                <a:lnTo>
                  <a:pt x="256161" y="99964"/>
                </a:lnTo>
                <a:lnTo>
                  <a:pt x="250225" y="99964"/>
                </a:lnTo>
                <a:lnTo>
                  <a:pt x="250225" y="94029"/>
                </a:lnTo>
                <a:close/>
                <a:moveTo>
                  <a:pt x="262409" y="94029"/>
                </a:moveTo>
                <a:lnTo>
                  <a:pt x="262409" y="99964"/>
                </a:lnTo>
                <a:lnTo>
                  <a:pt x="256474" y="99964"/>
                </a:lnTo>
                <a:lnTo>
                  <a:pt x="256474" y="94029"/>
                </a:lnTo>
                <a:close/>
                <a:moveTo>
                  <a:pt x="268656" y="94029"/>
                </a:moveTo>
                <a:lnTo>
                  <a:pt x="268656" y="99964"/>
                </a:lnTo>
                <a:lnTo>
                  <a:pt x="262721" y="99964"/>
                </a:lnTo>
                <a:lnTo>
                  <a:pt x="262721" y="94029"/>
                </a:lnTo>
                <a:close/>
                <a:moveTo>
                  <a:pt x="274904" y="94029"/>
                </a:moveTo>
                <a:lnTo>
                  <a:pt x="274904" y="99964"/>
                </a:lnTo>
                <a:lnTo>
                  <a:pt x="268968" y="99964"/>
                </a:lnTo>
                <a:lnTo>
                  <a:pt x="268968" y="94029"/>
                </a:lnTo>
                <a:close/>
                <a:moveTo>
                  <a:pt x="6251" y="100276"/>
                </a:moveTo>
                <a:lnTo>
                  <a:pt x="6251" y="106211"/>
                </a:lnTo>
                <a:lnTo>
                  <a:pt x="315" y="106211"/>
                </a:lnTo>
                <a:lnTo>
                  <a:pt x="315" y="100276"/>
                </a:lnTo>
                <a:close/>
                <a:moveTo>
                  <a:pt x="12498" y="100276"/>
                </a:moveTo>
                <a:lnTo>
                  <a:pt x="12498" y="106211"/>
                </a:lnTo>
                <a:lnTo>
                  <a:pt x="6562" y="106211"/>
                </a:lnTo>
                <a:lnTo>
                  <a:pt x="6562" y="100276"/>
                </a:lnTo>
                <a:close/>
                <a:moveTo>
                  <a:pt x="18745" y="100276"/>
                </a:moveTo>
                <a:lnTo>
                  <a:pt x="18745" y="106211"/>
                </a:lnTo>
                <a:lnTo>
                  <a:pt x="12810" y="106211"/>
                </a:lnTo>
                <a:lnTo>
                  <a:pt x="12810" y="100276"/>
                </a:lnTo>
                <a:close/>
                <a:moveTo>
                  <a:pt x="24992" y="100276"/>
                </a:moveTo>
                <a:lnTo>
                  <a:pt x="24992" y="106211"/>
                </a:lnTo>
                <a:lnTo>
                  <a:pt x="19058" y="106211"/>
                </a:lnTo>
                <a:lnTo>
                  <a:pt x="19058" y="100276"/>
                </a:lnTo>
                <a:close/>
                <a:moveTo>
                  <a:pt x="31242" y="100276"/>
                </a:moveTo>
                <a:lnTo>
                  <a:pt x="31242" y="106211"/>
                </a:lnTo>
                <a:lnTo>
                  <a:pt x="25305" y="106211"/>
                </a:lnTo>
                <a:lnTo>
                  <a:pt x="25305" y="100276"/>
                </a:lnTo>
                <a:close/>
                <a:moveTo>
                  <a:pt x="37489" y="100276"/>
                </a:moveTo>
                <a:lnTo>
                  <a:pt x="37489" y="106211"/>
                </a:lnTo>
                <a:lnTo>
                  <a:pt x="31553" y="106211"/>
                </a:lnTo>
                <a:lnTo>
                  <a:pt x="31553" y="100276"/>
                </a:lnTo>
                <a:close/>
                <a:moveTo>
                  <a:pt x="43737" y="100276"/>
                </a:moveTo>
                <a:lnTo>
                  <a:pt x="43737" y="106211"/>
                </a:lnTo>
                <a:lnTo>
                  <a:pt x="37802" y="106211"/>
                </a:lnTo>
                <a:lnTo>
                  <a:pt x="37802" y="100276"/>
                </a:lnTo>
                <a:close/>
                <a:moveTo>
                  <a:pt x="49985" y="100276"/>
                </a:moveTo>
                <a:lnTo>
                  <a:pt x="49985" y="106211"/>
                </a:lnTo>
                <a:lnTo>
                  <a:pt x="44049" y="106211"/>
                </a:lnTo>
                <a:lnTo>
                  <a:pt x="44049" y="100276"/>
                </a:lnTo>
                <a:close/>
                <a:moveTo>
                  <a:pt x="56232" y="100276"/>
                </a:moveTo>
                <a:lnTo>
                  <a:pt x="56232" y="106211"/>
                </a:lnTo>
                <a:lnTo>
                  <a:pt x="50296" y="106211"/>
                </a:lnTo>
                <a:lnTo>
                  <a:pt x="50296" y="100276"/>
                </a:lnTo>
                <a:close/>
                <a:moveTo>
                  <a:pt x="62480" y="100276"/>
                </a:moveTo>
                <a:lnTo>
                  <a:pt x="62480" y="106211"/>
                </a:lnTo>
                <a:lnTo>
                  <a:pt x="56545" y="106211"/>
                </a:lnTo>
                <a:lnTo>
                  <a:pt x="56545" y="100276"/>
                </a:lnTo>
                <a:close/>
                <a:moveTo>
                  <a:pt x="68727" y="100276"/>
                </a:moveTo>
                <a:lnTo>
                  <a:pt x="68727" y="106211"/>
                </a:lnTo>
                <a:lnTo>
                  <a:pt x="62792" y="106211"/>
                </a:lnTo>
                <a:lnTo>
                  <a:pt x="62792" y="100276"/>
                </a:lnTo>
                <a:close/>
                <a:moveTo>
                  <a:pt x="74975" y="100276"/>
                </a:moveTo>
                <a:lnTo>
                  <a:pt x="74975" y="106211"/>
                </a:lnTo>
                <a:lnTo>
                  <a:pt x="69039" y="106211"/>
                </a:lnTo>
                <a:lnTo>
                  <a:pt x="69039" y="100276"/>
                </a:lnTo>
                <a:close/>
                <a:moveTo>
                  <a:pt x="81223" y="100276"/>
                </a:moveTo>
                <a:lnTo>
                  <a:pt x="81223" y="106211"/>
                </a:lnTo>
                <a:lnTo>
                  <a:pt x="75286" y="106211"/>
                </a:lnTo>
                <a:lnTo>
                  <a:pt x="75286" y="100276"/>
                </a:lnTo>
                <a:close/>
                <a:moveTo>
                  <a:pt x="87470" y="100276"/>
                </a:moveTo>
                <a:lnTo>
                  <a:pt x="87470" y="106211"/>
                </a:lnTo>
                <a:lnTo>
                  <a:pt x="81535" y="106211"/>
                </a:lnTo>
                <a:lnTo>
                  <a:pt x="81535" y="100276"/>
                </a:lnTo>
                <a:close/>
                <a:moveTo>
                  <a:pt x="93718" y="100276"/>
                </a:moveTo>
                <a:lnTo>
                  <a:pt x="93718" y="106211"/>
                </a:lnTo>
                <a:lnTo>
                  <a:pt x="87784" y="106211"/>
                </a:lnTo>
                <a:lnTo>
                  <a:pt x="87784" y="100276"/>
                </a:lnTo>
                <a:close/>
                <a:moveTo>
                  <a:pt x="99967" y="100276"/>
                </a:moveTo>
                <a:lnTo>
                  <a:pt x="99967" y="106211"/>
                </a:lnTo>
                <a:lnTo>
                  <a:pt x="94031" y="106211"/>
                </a:lnTo>
                <a:lnTo>
                  <a:pt x="94031" y="100276"/>
                </a:lnTo>
                <a:close/>
                <a:moveTo>
                  <a:pt x="106214" y="100276"/>
                </a:moveTo>
                <a:lnTo>
                  <a:pt x="106214" y="106211"/>
                </a:lnTo>
                <a:lnTo>
                  <a:pt x="100278" y="106211"/>
                </a:lnTo>
                <a:lnTo>
                  <a:pt x="100278" y="100276"/>
                </a:lnTo>
                <a:close/>
                <a:moveTo>
                  <a:pt x="112461" y="100276"/>
                </a:moveTo>
                <a:lnTo>
                  <a:pt x="112461" y="106211"/>
                </a:lnTo>
                <a:lnTo>
                  <a:pt x="106527" y="106211"/>
                </a:lnTo>
                <a:lnTo>
                  <a:pt x="106527" y="100276"/>
                </a:lnTo>
                <a:close/>
                <a:moveTo>
                  <a:pt x="118710" y="100276"/>
                </a:moveTo>
                <a:lnTo>
                  <a:pt x="118710" y="106211"/>
                </a:lnTo>
                <a:lnTo>
                  <a:pt x="112774" y="106211"/>
                </a:lnTo>
                <a:lnTo>
                  <a:pt x="112774" y="100276"/>
                </a:lnTo>
                <a:close/>
                <a:moveTo>
                  <a:pt x="124957" y="100276"/>
                </a:moveTo>
                <a:lnTo>
                  <a:pt x="124957" y="106211"/>
                </a:lnTo>
                <a:lnTo>
                  <a:pt x="119021" y="106211"/>
                </a:lnTo>
                <a:lnTo>
                  <a:pt x="119021" y="100276"/>
                </a:lnTo>
                <a:close/>
                <a:moveTo>
                  <a:pt x="131204" y="100276"/>
                </a:moveTo>
                <a:lnTo>
                  <a:pt x="131204" y="106211"/>
                </a:lnTo>
                <a:lnTo>
                  <a:pt x="125270" y="106211"/>
                </a:lnTo>
                <a:lnTo>
                  <a:pt x="125270" y="100276"/>
                </a:lnTo>
                <a:close/>
                <a:moveTo>
                  <a:pt x="137451" y="100276"/>
                </a:moveTo>
                <a:lnTo>
                  <a:pt x="137451" y="106211"/>
                </a:lnTo>
                <a:lnTo>
                  <a:pt x="131517" y="106211"/>
                </a:lnTo>
                <a:lnTo>
                  <a:pt x="131517" y="100276"/>
                </a:lnTo>
                <a:close/>
                <a:moveTo>
                  <a:pt x="143702" y="100276"/>
                </a:moveTo>
                <a:lnTo>
                  <a:pt x="143702" y="106211"/>
                </a:lnTo>
                <a:lnTo>
                  <a:pt x="137766" y="106211"/>
                </a:lnTo>
                <a:lnTo>
                  <a:pt x="137766" y="100276"/>
                </a:lnTo>
                <a:close/>
                <a:moveTo>
                  <a:pt x="149949" y="100276"/>
                </a:moveTo>
                <a:lnTo>
                  <a:pt x="149949" y="106211"/>
                </a:lnTo>
                <a:lnTo>
                  <a:pt x="144015" y="106211"/>
                </a:lnTo>
                <a:lnTo>
                  <a:pt x="144015" y="100276"/>
                </a:lnTo>
                <a:close/>
                <a:moveTo>
                  <a:pt x="156196" y="100276"/>
                </a:moveTo>
                <a:lnTo>
                  <a:pt x="156196" y="106211"/>
                </a:lnTo>
                <a:lnTo>
                  <a:pt x="150262" y="106211"/>
                </a:lnTo>
                <a:lnTo>
                  <a:pt x="150262" y="100276"/>
                </a:lnTo>
                <a:close/>
                <a:moveTo>
                  <a:pt x="162445" y="100276"/>
                </a:moveTo>
                <a:lnTo>
                  <a:pt x="162445" y="106211"/>
                </a:lnTo>
                <a:lnTo>
                  <a:pt x="156509" y="106211"/>
                </a:lnTo>
                <a:lnTo>
                  <a:pt x="156509" y="100276"/>
                </a:lnTo>
                <a:close/>
                <a:moveTo>
                  <a:pt x="168692" y="100276"/>
                </a:moveTo>
                <a:lnTo>
                  <a:pt x="168692" y="106211"/>
                </a:lnTo>
                <a:lnTo>
                  <a:pt x="162756" y="106211"/>
                </a:lnTo>
                <a:lnTo>
                  <a:pt x="162756" y="100276"/>
                </a:lnTo>
                <a:close/>
                <a:moveTo>
                  <a:pt x="174939" y="100276"/>
                </a:moveTo>
                <a:lnTo>
                  <a:pt x="174939" y="106211"/>
                </a:lnTo>
                <a:lnTo>
                  <a:pt x="169005" y="106211"/>
                </a:lnTo>
                <a:lnTo>
                  <a:pt x="169005" y="100276"/>
                </a:lnTo>
                <a:close/>
                <a:moveTo>
                  <a:pt x="181186" y="100276"/>
                </a:moveTo>
                <a:lnTo>
                  <a:pt x="181186" y="106211"/>
                </a:lnTo>
                <a:lnTo>
                  <a:pt x="175252" y="106211"/>
                </a:lnTo>
                <a:lnTo>
                  <a:pt x="175252" y="100276"/>
                </a:lnTo>
                <a:close/>
                <a:moveTo>
                  <a:pt x="187435" y="100276"/>
                </a:moveTo>
                <a:lnTo>
                  <a:pt x="187435" y="106211"/>
                </a:lnTo>
                <a:lnTo>
                  <a:pt x="181499" y="106211"/>
                </a:lnTo>
                <a:lnTo>
                  <a:pt x="181499" y="100276"/>
                </a:lnTo>
                <a:close/>
                <a:moveTo>
                  <a:pt x="193684" y="100276"/>
                </a:moveTo>
                <a:lnTo>
                  <a:pt x="193684" y="106211"/>
                </a:lnTo>
                <a:lnTo>
                  <a:pt x="187749" y="106211"/>
                </a:lnTo>
                <a:lnTo>
                  <a:pt x="187749" y="100276"/>
                </a:lnTo>
                <a:close/>
                <a:moveTo>
                  <a:pt x="199931" y="100276"/>
                </a:moveTo>
                <a:lnTo>
                  <a:pt x="199931" y="106211"/>
                </a:lnTo>
                <a:lnTo>
                  <a:pt x="193996" y="106211"/>
                </a:lnTo>
                <a:lnTo>
                  <a:pt x="193996" y="100276"/>
                </a:lnTo>
                <a:close/>
                <a:moveTo>
                  <a:pt x="206180" y="100276"/>
                </a:moveTo>
                <a:lnTo>
                  <a:pt x="206180" y="106211"/>
                </a:lnTo>
                <a:lnTo>
                  <a:pt x="200244" y="106211"/>
                </a:lnTo>
                <a:lnTo>
                  <a:pt x="200244" y="100276"/>
                </a:lnTo>
                <a:close/>
                <a:moveTo>
                  <a:pt x="212427" y="100276"/>
                </a:moveTo>
                <a:lnTo>
                  <a:pt x="212427" y="106211"/>
                </a:lnTo>
                <a:lnTo>
                  <a:pt x="206491" y="106211"/>
                </a:lnTo>
                <a:lnTo>
                  <a:pt x="206491" y="100276"/>
                </a:lnTo>
                <a:close/>
                <a:moveTo>
                  <a:pt x="218674" y="100276"/>
                </a:moveTo>
                <a:lnTo>
                  <a:pt x="218674" y="106211"/>
                </a:lnTo>
                <a:lnTo>
                  <a:pt x="212739" y="106211"/>
                </a:lnTo>
                <a:lnTo>
                  <a:pt x="212739" y="100276"/>
                </a:lnTo>
                <a:close/>
                <a:moveTo>
                  <a:pt x="224921" y="100276"/>
                </a:moveTo>
                <a:lnTo>
                  <a:pt x="224921" y="106211"/>
                </a:lnTo>
                <a:lnTo>
                  <a:pt x="218987" y="106211"/>
                </a:lnTo>
                <a:lnTo>
                  <a:pt x="218987" y="100276"/>
                </a:lnTo>
                <a:close/>
                <a:moveTo>
                  <a:pt x="231170" y="100276"/>
                </a:moveTo>
                <a:lnTo>
                  <a:pt x="231170" y="106211"/>
                </a:lnTo>
                <a:lnTo>
                  <a:pt x="225234" y="106211"/>
                </a:lnTo>
                <a:lnTo>
                  <a:pt x="225234" y="100276"/>
                </a:lnTo>
                <a:close/>
                <a:moveTo>
                  <a:pt x="237417" y="100276"/>
                </a:moveTo>
                <a:lnTo>
                  <a:pt x="237417" y="106211"/>
                </a:lnTo>
                <a:lnTo>
                  <a:pt x="231481" y="106211"/>
                </a:lnTo>
                <a:lnTo>
                  <a:pt x="231481" y="100276"/>
                </a:lnTo>
                <a:close/>
                <a:moveTo>
                  <a:pt x="243664" y="100276"/>
                </a:moveTo>
                <a:lnTo>
                  <a:pt x="243664" y="106211"/>
                </a:lnTo>
                <a:lnTo>
                  <a:pt x="237729" y="106211"/>
                </a:lnTo>
                <a:lnTo>
                  <a:pt x="237729" y="100276"/>
                </a:lnTo>
                <a:close/>
                <a:moveTo>
                  <a:pt x="249911" y="100276"/>
                </a:moveTo>
                <a:lnTo>
                  <a:pt x="249911" y="106211"/>
                </a:lnTo>
                <a:lnTo>
                  <a:pt x="243977" y="106211"/>
                </a:lnTo>
                <a:lnTo>
                  <a:pt x="243977" y="100276"/>
                </a:lnTo>
                <a:close/>
                <a:moveTo>
                  <a:pt x="256161" y="100276"/>
                </a:moveTo>
                <a:lnTo>
                  <a:pt x="256161" y="106211"/>
                </a:lnTo>
                <a:lnTo>
                  <a:pt x="250225" y="106211"/>
                </a:lnTo>
                <a:lnTo>
                  <a:pt x="250225" y="100276"/>
                </a:lnTo>
                <a:close/>
                <a:moveTo>
                  <a:pt x="262409" y="100276"/>
                </a:moveTo>
                <a:lnTo>
                  <a:pt x="262409" y="106211"/>
                </a:lnTo>
                <a:lnTo>
                  <a:pt x="256474" y="106211"/>
                </a:lnTo>
                <a:lnTo>
                  <a:pt x="256474" y="100276"/>
                </a:lnTo>
                <a:close/>
                <a:moveTo>
                  <a:pt x="268656" y="100276"/>
                </a:moveTo>
                <a:lnTo>
                  <a:pt x="268656" y="106211"/>
                </a:lnTo>
                <a:lnTo>
                  <a:pt x="262721" y="106211"/>
                </a:lnTo>
                <a:lnTo>
                  <a:pt x="262721" y="100276"/>
                </a:lnTo>
                <a:close/>
                <a:moveTo>
                  <a:pt x="274904" y="100276"/>
                </a:moveTo>
                <a:lnTo>
                  <a:pt x="274904" y="106211"/>
                </a:lnTo>
                <a:lnTo>
                  <a:pt x="268968" y="106211"/>
                </a:lnTo>
                <a:lnTo>
                  <a:pt x="268968" y="100276"/>
                </a:lnTo>
                <a:close/>
                <a:moveTo>
                  <a:pt x="6251" y="106523"/>
                </a:moveTo>
                <a:lnTo>
                  <a:pt x="6251" y="112460"/>
                </a:lnTo>
                <a:lnTo>
                  <a:pt x="315" y="112460"/>
                </a:lnTo>
                <a:lnTo>
                  <a:pt x="315" y="106523"/>
                </a:lnTo>
                <a:close/>
                <a:moveTo>
                  <a:pt x="12498" y="106523"/>
                </a:moveTo>
                <a:lnTo>
                  <a:pt x="12498" y="112460"/>
                </a:lnTo>
                <a:lnTo>
                  <a:pt x="6562" y="112460"/>
                </a:lnTo>
                <a:lnTo>
                  <a:pt x="6562" y="106523"/>
                </a:lnTo>
                <a:close/>
                <a:moveTo>
                  <a:pt x="18745" y="106523"/>
                </a:moveTo>
                <a:lnTo>
                  <a:pt x="18745" y="112460"/>
                </a:lnTo>
                <a:lnTo>
                  <a:pt x="12810" y="112460"/>
                </a:lnTo>
                <a:lnTo>
                  <a:pt x="12810" y="106523"/>
                </a:lnTo>
                <a:close/>
                <a:moveTo>
                  <a:pt x="24992" y="106523"/>
                </a:moveTo>
                <a:lnTo>
                  <a:pt x="24992" y="112460"/>
                </a:lnTo>
                <a:lnTo>
                  <a:pt x="19058" y="112460"/>
                </a:lnTo>
                <a:lnTo>
                  <a:pt x="19058" y="106523"/>
                </a:lnTo>
                <a:close/>
                <a:moveTo>
                  <a:pt x="31242" y="106523"/>
                </a:moveTo>
                <a:lnTo>
                  <a:pt x="31242" y="112460"/>
                </a:lnTo>
                <a:lnTo>
                  <a:pt x="25305" y="112460"/>
                </a:lnTo>
                <a:lnTo>
                  <a:pt x="25305" y="106523"/>
                </a:lnTo>
                <a:close/>
                <a:moveTo>
                  <a:pt x="37489" y="106523"/>
                </a:moveTo>
                <a:lnTo>
                  <a:pt x="37489" y="112460"/>
                </a:lnTo>
                <a:lnTo>
                  <a:pt x="31553" y="112460"/>
                </a:lnTo>
                <a:lnTo>
                  <a:pt x="31553" y="106523"/>
                </a:lnTo>
                <a:close/>
                <a:moveTo>
                  <a:pt x="43737" y="106523"/>
                </a:moveTo>
                <a:lnTo>
                  <a:pt x="43737" y="112460"/>
                </a:lnTo>
                <a:lnTo>
                  <a:pt x="37802" y="112460"/>
                </a:lnTo>
                <a:lnTo>
                  <a:pt x="37802" y="106523"/>
                </a:lnTo>
                <a:close/>
                <a:moveTo>
                  <a:pt x="49985" y="106523"/>
                </a:moveTo>
                <a:lnTo>
                  <a:pt x="49985" y="112460"/>
                </a:lnTo>
                <a:lnTo>
                  <a:pt x="44049" y="112460"/>
                </a:lnTo>
                <a:lnTo>
                  <a:pt x="44049" y="106523"/>
                </a:lnTo>
                <a:close/>
                <a:moveTo>
                  <a:pt x="56232" y="106523"/>
                </a:moveTo>
                <a:lnTo>
                  <a:pt x="56232" y="112460"/>
                </a:lnTo>
                <a:lnTo>
                  <a:pt x="50296" y="112460"/>
                </a:lnTo>
                <a:lnTo>
                  <a:pt x="50296" y="106523"/>
                </a:lnTo>
                <a:close/>
                <a:moveTo>
                  <a:pt x="62480" y="106523"/>
                </a:moveTo>
                <a:lnTo>
                  <a:pt x="62480" y="112460"/>
                </a:lnTo>
                <a:lnTo>
                  <a:pt x="56545" y="112460"/>
                </a:lnTo>
                <a:lnTo>
                  <a:pt x="56545" y="106523"/>
                </a:lnTo>
                <a:close/>
                <a:moveTo>
                  <a:pt x="68727" y="106523"/>
                </a:moveTo>
                <a:lnTo>
                  <a:pt x="68727" y="112460"/>
                </a:lnTo>
                <a:lnTo>
                  <a:pt x="62792" y="112460"/>
                </a:lnTo>
                <a:lnTo>
                  <a:pt x="62792" y="106523"/>
                </a:lnTo>
                <a:close/>
                <a:moveTo>
                  <a:pt x="74975" y="106523"/>
                </a:moveTo>
                <a:lnTo>
                  <a:pt x="74975" y="112460"/>
                </a:lnTo>
                <a:lnTo>
                  <a:pt x="69039" y="112460"/>
                </a:lnTo>
                <a:lnTo>
                  <a:pt x="69039" y="106523"/>
                </a:lnTo>
                <a:close/>
                <a:moveTo>
                  <a:pt x="81223" y="106523"/>
                </a:moveTo>
                <a:lnTo>
                  <a:pt x="81223" y="112460"/>
                </a:lnTo>
                <a:lnTo>
                  <a:pt x="75286" y="112460"/>
                </a:lnTo>
                <a:lnTo>
                  <a:pt x="75286" y="106523"/>
                </a:lnTo>
                <a:close/>
                <a:moveTo>
                  <a:pt x="87470" y="106523"/>
                </a:moveTo>
                <a:lnTo>
                  <a:pt x="87470" y="112460"/>
                </a:lnTo>
                <a:lnTo>
                  <a:pt x="81535" y="112460"/>
                </a:lnTo>
                <a:lnTo>
                  <a:pt x="81535" y="106523"/>
                </a:lnTo>
                <a:close/>
                <a:moveTo>
                  <a:pt x="93718" y="106523"/>
                </a:moveTo>
                <a:lnTo>
                  <a:pt x="93718" y="112460"/>
                </a:lnTo>
                <a:lnTo>
                  <a:pt x="87784" y="112460"/>
                </a:lnTo>
                <a:lnTo>
                  <a:pt x="87784" y="106523"/>
                </a:lnTo>
                <a:close/>
                <a:moveTo>
                  <a:pt x="99967" y="106523"/>
                </a:moveTo>
                <a:lnTo>
                  <a:pt x="99967" y="112460"/>
                </a:lnTo>
                <a:lnTo>
                  <a:pt x="94031" y="112460"/>
                </a:lnTo>
                <a:lnTo>
                  <a:pt x="94031" y="106523"/>
                </a:lnTo>
                <a:close/>
                <a:moveTo>
                  <a:pt x="106214" y="106523"/>
                </a:moveTo>
                <a:lnTo>
                  <a:pt x="106214" y="112460"/>
                </a:lnTo>
                <a:lnTo>
                  <a:pt x="100278" y="112460"/>
                </a:lnTo>
                <a:lnTo>
                  <a:pt x="100278" y="106523"/>
                </a:lnTo>
                <a:close/>
                <a:moveTo>
                  <a:pt x="112461" y="106523"/>
                </a:moveTo>
                <a:lnTo>
                  <a:pt x="112461" y="112460"/>
                </a:lnTo>
                <a:lnTo>
                  <a:pt x="106527" y="112460"/>
                </a:lnTo>
                <a:lnTo>
                  <a:pt x="106527" y="106523"/>
                </a:lnTo>
                <a:close/>
                <a:moveTo>
                  <a:pt x="118710" y="106523"/>
                </a:moveTo>
                <a:lnTo>
                  <a:pt x="118710" y="112460"/>
                </a:lnTo>
                <a:lnTo>
                  <a:pt x="112774" y="112460"/>
                </a:lnTo>
                <a:lnTo>
                  <a:pt x="112774" y="106523"/>
                </a:lnTo>
                <a:close/>
                <a:moveTo>
                  <a:pt x="124957" y="106523"/>
                </a:moveTo>
                <a:lnTo>
                  <a:pt x="124957" y="112460"/>
                </a:lnTo>
                <a:lnTo>
                  <a:pt x="119021" y="112460"/>
                </a:lnTo>
                <a:lnTo>
                  <a:pt x="119021" y="106523"/>
                </a:lnTo>
                <a:close/>
                <a:moveTo>
                  <a:pt x="131204" y="106523"/>
                </a:moveTo>
                <a:lnTo>
                  <a:pt x="131204" y="112460"/>
                </a:lnTo>
                <a:lnTo>
                  <a:pt x="125270" y="112460"/>
                </a:lnTo>
                <a:lnTo>
                  <a:pt x="125270" y="106523"/>
                </a:lnTo>
                <a:close/>
                <a:moveTo>
                  <a:pt x="137451" y="106523"/>
                </a:moveTo>
                <a:lnTo>
                  <a:pt x="137451" y="112460"/>
                </a:lnTo>
                <a:lnTo>
                  <a:pt x="131517" y="112460"/>
                </a:lnTo>
                <a:lnTo>
                  <a:pt x="131517" y="106523"/>
                </a:lnTo>
                <a:close/>
                <a:moveTo>
                  <a:pt x="143702" y="106523"/>
                </a:moveTo>
                <a:lnTo>
                  <a:pt x="143702" y="112460"/>
                </a:lnTo>
                <a:lnTo>
                  <a:pt x="137766" y="112460"/>
                </a:lnTo>
                <a:lnTo>
                  <a:pt x="137766" y="106523"/>
                </a:lnTo>
                <a:close/>
                <a:moveTo>
                  <a:pt x="149949" y="106523"/>
                </a:moveTo>
                <a:lnTo>
                  <a:pt x="149949" y="112460"/>
                </a:lnTo>
                <a:lnTo>
                  <a:pt x="144015" y="112460"/>
                </a:lnTo>
                <a:lnTo>
                  <a:pt x="144015" y="106523"/>
                </a:lnTo>
                <a:close/>
                <a:moveTo>
                  <a:pt x="156196" y="106523"/>
                </a:moveTo>
                <a:lnTo>
                  <a:pt x="156196" y="112460"/>
                </a:lnTo>
                <a:lnTo>
                  <a:pt x="150262" y="112460"/>
                </a:lnTo>
                <a:lnTo>
                  <a:pt x="150262" y="106523"/>
                </a:lnTo>
                <a:close/>
                <a:moveTo>
                  <a:pt x="162445" y="106523"/>
                </a:moveTo>
                <a:lnTo>
                  <a:pt x="162445" y="112460"/>
                </a:lnTo>
                <a:lnTo>
                  <a:pt x="156509" y="112460"/>
                </a:lnTo>
                <a:lnTo>
                  <a:pt x="156509" y="106523"/>
                </a:lnTo>
                <a:close/>
                <a:moveTo>
                  <a:pt x="168692" y="106523"/>
                </a:moveTo>
                <a:lnTo>
                  <a:pt x="168692" y="112460"/>
                </a:lnTo>
                <a:lnTo>
                  <a:pt x="162756" y="112460"/>
                </a:lnTo>
                <a:lnTo>
                  <a:pt x="162756" y="106523"/>
                </a:lnTo>
                <a:close/>
                <a:moveTo>
                  <a:pt x="174939" y="106523"/>
                </a:moveTo>
                <a:lnTo>
                  <a:pt x="174939" y="112460"/>
                </a:lnTo>
                <a:lnTo>
                  <a:pt x="169005" y="112460"/>
                </a:lnTo>
                <a:lnTo>
                  <a:pt x="169005" y="106523"/>
                </a:lnTo>
                <a:close/>
                <a:moveTo>
                  <a:pt x="181186" y="106523"/>
                </a:moveTo>
                <a:lnTo>
                  <a:pt x="181186" y="112460"/>
                </a:lnTo>
                <a:lnTo>
                  <a:pt x="175252" y="112460"/>
                </a:lnTo>
                <a:lnTo>
                  <a:pt x="175252" y="106523"/>
                </a:lnTo>
                <a:close/>
                <a:moveTo>
                  <a:pt x="187435" y="106523"/>
                </a:moveTo>
                <a:lnTo>
                  <a:pt x="187435" y="112460"/>
                </a:lnTo>
                <a:lnTo>
                  <a:pt x="181499" y="112460"/>
                </a:lnTo>
                <a:lnTo>
                  <a:pt x="181499" y="106523"/>
                </a:lnTo>
                <a:close/>
                <a:moveTo>
                  <a:pt x="193684" y="106523"/>
                </a:moveTo>
                <a:lnTo>
                  <a:pt x="193684" y="112460"/>
                </a:lnTo>
                <a:lnTo>
                  <a:pt x="187749" y="112460"/>
                </a:lnTo>
                <a:lnTo>
                  <a:pt x="187749" y="106523"/>
                </a:lnTo>
                <a:close/>
                <a:moveTo>
                  <a:pt x="199931" y="106523"/>
                </a:moveTo>
                <a:lnTo>
                  <a:pt x="199931" y="112460"/>
                </a:lnTo>
                <a:lnTo>
                  <a:pt x="193996" y="112460"/>
                </a:lnTo>
                <a:lnTo>
                  <a:pt x="193996" y="106523"/>
                </a:lnTo>
                <a:close/>
                <a:moveTo>
                  <a:pt x="206180" y="106523"/>
                </a:moveTo>
                <a:lnTo>
                  <a:pt x="206180" y="112460"/>
                </a:lnTo>
                <a:lnTo>
                  <a:pt x="200244" y="112460"/>
                </a:lnTo>
                <a:lnTo>
                  <a:pt x="200244" y="106523"/>
                </a:lnTo>
                <a:close/>
                <a:moveTo>
                  <a:pt x="212427" y="106523"/>
                </a:moveTo>
                <a:lnTo>
                  <a:pt x="212427" y="112460"/>
                </a:lnTo>
                <a:lnTo>
                  <a:pt x="206491" y="112460"/>
                </a:lnTo>
                <a:lnTo>
                  <a:pt x="206491" y="106523"/>
                </a:lnTo>
                <a:close/>
                <a:moveTo>
                  <a:pt x="218674" y="106523"/>
                </a:moveTo>
                <a:lnTo>
                  <a:pt x="218674" y="112460"/>
                </a:lnTo>
                <a:lnTo>
                  <a:pt x="212739" y="112460"/>
                </a:lnTo>
                <a:lnTo>
                  <a:pt x="212739" y="106523"/>
                </a:lnTo>
                <a:close/>
                <a:moveTo>
                  <a:pt x="224921" y="106523"/>
                </a:moveTo>
                <a:lnTo>
                  <a:pt x="224921" y="112460"/>
                </a:lnTo>
                <a:lnTo>
                  <a:pt x="218987" y="112460"/>
                </a:lnTo>
                <a:lnTo>
                  <a:pt x="218987" y="106523"/>
                </a:lnTo>
                <a:close/>
                <a:moveTo>
                  <a:pt x="231170" y="106523"/>
                </a:moveTo>
                <a:lnTo>
                  <a:pt x="231170" y="112460"/>
                </a:lnTo>
                <a:lnTo>
                  <a:pt x="225234" y="112460"/>
                </a:lnTo>
                <a:lnTo>
                  <a:pt x="225234" y="106523"/>
                </a:lnTo>
                <a:close/>
                <a:moveTo>
                  <a:pt x="237417" y="106523"/>
                </a:moveTo>
                <a:lnTo>
                  <a:pt x="237417" y="112460"/>
                </a:lnTo>
                <a:lnTo>
                  <a:pt x="231481" y="112460"/>
                </a:lnTo>
                <a:lnTo>
                  <a:pt x="231481" y="106523"/>
                </a:lnTo>
                <a:close/>
                <a:moveTo>
                  <a:pt x="243664" y="106523"/>
                </a:moveTo>
                <a:lnTo>
                  <a:pt x="243664" y="112460"/>
                </a:lnTo>
                <a:lnTo>
                  <a:pt x="237729" y="112460"/>
                </a:lnTo>
                <a:lnTo>
                  <a:pt x="237729" y="106523"/>
                </a:lnTo>
                <a:close/>
                <a:moveTo>
                  <a:pt x="249911" y="106523"/>
                </a:moveTo>
                <a:lnTo>
                  <a:pt x="249911" y="112460"/>
                </a:lnTo>
                <a:lnTo>
                  <a:pt x="243977" y="112460"/>
                </a:lnTo>
                <a:lnTo>
                  <a:pt x="243977" y="106523"/>
                </a:lnTo>
                <a:close/>
                <a:moveTo>
                  <a:pt x="256161" y="106523"/>
                </a:moveTo>
                <a:lnTo>
                  <a:pt x="256161" y="112460"/>
                </a:lnTo>
                <a:lnTo>
                  <a:pt x="250225" y="112460"/>
                </a:lnTo>
                <a:lnTo>
                  <a:pt x="250225" y="106523"/>
                </a:lnTo>
                <a:close/>
                <a:moveTo>
                  <a:pt x="262409" y="106523"/>
                </a:moveTo>
                <a:lnTo>
                  <a:pt x="262409" y="112460"/>
                </a:lnTo>
                <a:lnTo>
                  <a:pt x="256474" y="112460"/>
                </a:lnTo>
                <a:lnTo>
                  <a:pt x="256474" y="106523"/>
                </a:lnTo>
                <a:close/>
                <a:moveTo>
                  <a:pt x="268656" y="106523"/>
                </a:moveTo>
                <a:lnTo>
                  <a:pt x="268656" y="112460"/>
                </a:lnTo>
                <a:lnTo>
                  <a:pt x="262721" y="112460"/>
                </a:lnTo>
                <a:lnTo>
                  <a:pt x="262721" y="106523"/>
                </a:lnTo>
                <a:close/>
                <a:moveTo>
                  <a:pt x="274904" y="106523"/>
                </a:moveTo>
                <a:lnTo>
                  <a:pt x="274904" y="112460"/>
                </a:lnTo>
                <a:lnTo>
                  <a:pt x="268968" y="112460"/>
                </a:lnTo>
                <a:lnTo>
                  <a:pt x="268968" y="106523"/>
                </a:lnTo>
                <a:close/>
                <a:moveTo>
                  <a:pt x="6251" y="112771"/>
                </a:moveTo>
                <a:lnTo>
                  <a:pt x="6251" y="118707"/>
                </a:lnTo>
                <a:lnTo>
                  <a:pt x="315" y="118707"/>
                </a:lnTo>
                <a:lnTo>
                  <a:pt x="315" y="112771"/>
                </a:lnTo>
                <a:close/>
                <a:moveTo>
                  <a:pt x="12498" y="112771"/>
                </a:moveTo>
                <a:lnTo>
                  <a:pt x="12498" y="118707"/>
                </a:lnTo>
                <a:lnTo>
                  <a:pt x="6562" y="118707"/>
                </a:lnTo>
                <a:lnTo>
                  <a:pt x="6562" y="112771"/>
                </a:lnTo>
                <a:close/>
                <a:moveTo>
                  <a:pt x="18745" y="112771"/>
                </a:moveTo>
                <a:lnTo>
                  <a:pt x="18745" y="118707"/>
                </a:lnTo>
                <a:lnTo>
                  <a:pt x="12810" y="118707"/>
                </a:lnTo>
                <a:lnTo>
                  <a:pt x="12810" y="112771"/>
                </a:lnTo>
                <a:close/>
                <a:moveTo>
                  <a:pt x="24992" y="112771"/>
                </a:moveTo>
                <a:lnTo>
                  <a:pt x="24992" y="118707"/>
                </a:lnTo>
                <a:lnTo>
                  <a:pt x="19058" y="118707"/>
                </a:lnTo>
                <a:lnTo>
                  <a:pt x="19058" y="112771"/>
                </a:lnTo>
                <a:close/>
                <a:moveTo>
                  <a:pt x="31242" y="112771"/>
                </a:moveTo>
                <a:lnTo>
                  <a:pt x="31242" y="118707"/>
                </a:lnTo>
                <a:lnTo>
                  <a:pt x="25305" y="118707"/>
                </a:lnTo>
                <a:lnTo>
                  <a:pt x="25305" y="112771"/>
                </a:lnTo>
                <a:close/>
                <a:moveTo>
                  <a:pt x="37489" y="112771"/>
                </a:moveTo>
                <a:lnTo>
                  <a:pt x="37489" y="118707"/>
                </a:lnTo>
                <a:lnTo>
                  <a:pt x="31553" y="118707"/>
                </a:lnTo>
                <a:lnTo>
                  <a:pt x="31553" y="112771"/>
                </a:lnTo>
                <a:close/>
                <a:moveTo>
                  <a:pt x="43737" y="112771"/>
                </a:moveTo>
                <a:lnTo>
                  <a:pt x="43737" y="118707"/>
                </a:lnTo>
                <a:lnTo>
                  <a:pt x="37802" y="118707"/>
                </a:lnTo>
                <a:lnTo>
                  <a:pt x="37802" y="112771"/>
                </a:lnTo>
                <a:close/>
                <a:moveTo>
                  <a:pt x="49985" y="112771"/>
                </a:moveTo>
                <a:lnTo>
                  <a:pt x="49985" y="118707"/>
                </a:lnTo>
                <a:lnTo>
                  <a:pt x="44049" y="118707"/>
                </a:lnTo>
                <a:lnTo>
                  <a:pt x="44049" y="112771"/>
                </a:lnTo>
                <a:close/>
                <a:moveTo>
                  <a:pt x="56232" y="112771"/>
                </a:moveTo>
                <a:lnTo>
                  <a:pt x="56232" y="118707"/>
                </a:lnTo>
                <a:lnTo>
                  <a:pt x="50296" y="118707"/>
                </a:lnTo>
                <a:lnTo>
                  <a:pt x="50296" y="112771"/>
                </a:lnTo>
                <a:close/>
                <a:moveTo>
                  <a:pt x="62480" y="112771"/>
                </a:moveTo>
                <a:lnTo>
                  <a:pt x="62480" y="118707"/>
                </a:lnTo>
                <a:lnTo>
                  <a:pt x="56545" y="118707"/>
                </a:lnTo>
                <a:lnTo>
                  <a:pt x="56545" y="112771"/>
                </a:lnTo>
                <a:close/>
                <a:moveTo>
                  <a:pt x="68727" y="112771"/>
                </a:moveTo>
                <a:lnTo>
                  <a:pt x="68727" y="118707"/>
                </a:lnTo>
                <a:lnTo>
                  <a:pt x="62792" y="118707"/>
                </a:lnTo>
                <a:lnTo>
                  <a:pt x="62792" y="112771"/>
                </a:lnTo>
                <a:close/>
                <a:moveTo>
                  <a:pt x="74975" y="112771"/>
                </a:moveTo>
                <a:lnTo>
                  <a:pt x="74975" y="118707"/>
                </a:lnTo>
                <a:lnTo>
                  <a:pt x="69039" y="118707"/>
                </a:lnTo>
                <a:lnTo>
                  <a:pt x="69039" y="112771"/>
                </a:lnTo>
                <a:close/>
                <a:moveTo>
                  <a:pt x="81223" y="112771"/>
                </a:moveTo>
                <a:lnTo>
                  <a:pt x="81223" y="118707"/>
                </a:lnTo>
                <a:lnTo>
                  <a:pt x="75286" y="118707"/>
                </a:lnTo>
                <a:lnTo>
                  <a:pt x="75286" y="112771"/>
                </a:lnTo>
                <a:close/>
                <a:moveTo>
                  <a:pt x="87470" y="112771"/>
                </a:moveTo>
                <a:lnTo>
                  <a:pt x="87470" y="118707"/>
                </a:lnTo>
                <a:lnTo>
                  <a:pt x="81535" y="118707"/>
                </a:lnTo>
                <a:lnTo>
                  <a:pt x="81535" y="112771"/>
                </a:lnTo>
                <a:close/>
                <a:moveTo>
                  <a:pt x="93718" y="112771"/>
                </a:moveTo>
                <a:lnTo>
                  <a:pt x="93718" y="118707"/>
                </a:lnTo>
                <a:lnTo>
                  <a:pt x="87784" y="118707"/>
                </a:lnTo>
                <a:lnTo>
                  <a:pt x="87784" y="112771"/>
                </a:lnTo>
                <a:close/>
                <a:moveTo>
                  <a:pt x="99967" y="112771"/>
                </a:moveTo>
                <a:lnTo>
                  <a:pt x="99967" y="118707"/>
                </a:lnTo>
                <a:lnTo>
                  <a:pt x="94031" y="118707"/>
                </a:lnTo>
                <a:lnTo>
                  <a:pt x="94031" y="112771"/>
                </a:lnTo>
                <a:close/>
                <a:moveTo>
                  <a:pt x="106214" y="112771"/>
                </a:moveTo>
                <a:lnTo>
                  <a:pt x="106214" y="118707"/>
                </a:lnTo>
                <a:lnTo>
                  <a:pt x="100278" y="118707"/>
                </a:lnTo>
                <a:lnTo>
                  <a:pt x="100278" y="112771"/>
                </a:lnTo>
                <a:close/>
                <a:moveTo>
                  <a:pt x="112461" y="112771"/>
                </a:moveTo>
                <a:lnTo>
                  <a:pt x="112461" y="118707"/>
                </a:lnTo>
                <a:lnTo>
                  <a:pt x="106527" y="118707"/>
                </a:lnTo>
                <a:lnTo>
                  <a:pt x="106527" y="112771"/>
                </a:lnTo>
                <a:close/>
                <a:moveTo>
                  <a:pt x="118710" y="112771"/>
                </a:moveTo>
                <a:lnTo>
                  <a:pt x="118710" y="118707"/>
                </a:lnTo>
                <a:lnTo>
                  <a:pt x="112774" y="118707"/>
                </a:lnTo>
                <a:lnTo>
                  <a:pt x="112774" y="112771"/>
                </a:lnTo>
                <a:close/>
                <a:moveTo>
                  <a:pt x="124957" y="112771"/>
                </a:moveTo>
                <a:lnTo>
                  <a:pt x="124957" y="118707"/>
                </a:lnTo>
                <a:lnTo>
                  <a:pt x="119021" y="118707"/>
                </a:lnTo>
                <a:lnTo>
                  <a:pt x="119021" y="112771"/>
                </a:lnTo>
                <a:close/>
                <a:moveTo>
                  <a:pt x="131204" y="112771"/>
                </a:moveTo>
                <a:lnTo>
                  <a:pt x="131204" y="118707"/>
                </a:lnTo>
                <a:lnTo>
                  <a:pt x="125270" y="118707"/>
                </a:lnTo>
                <a:lnTo>
                  <a:pt x="125270" y="112771"/>
                </a:lnTo>
                <a:close/>
                <a:moveTo>
                  <a:pt x="137451" y="112771"/>
                </a:moveTo>
                <a:lnTo>
                  <a:pt x="137451" y="118707"/>
                </a:lnTo>
                <a:lnTo>
                  <a:pt x="131517" y="118707"/>
                </a:lnTo>
                <a:lnTo>
                  <a:pt x="131517" y="112771"/>
                </a:lnTo>
                <a:close/>
                <a:moveTo>
                  <a:pt x="143702" y="112771"/>
                </a:moveTo>
                <a:lnTo>
                  <a:pt x="143702" y="118707"/>
                </a:lnTo>
                <a:lnTo>
                  <a:pt x="137766" y="118707"/>
                </a:lnTo>
                <a:lnTo>
                  <a:pt x="137766" y="112771"/>
                </a:lnTo>
                <a:close/>
                <a:moveTo>
                  <a:pt x="149949" y="112771"/>
                </a:moveTo>
                <a:lnTo>
                  <a:pt x="149949" y="118707"/>
                </a:lnTo>
                <a:lnTo>
                  <a:pt x="144015" y="118707"/>
                </a:lnTo>
                <a:lnTo>
                  <a:pt x="144015" y="112771"/>
                </a:lnTo>
                <a:close/>
                <a:moveTo>
                  <a:pt x="156196" y="112771"/>
                </a:moveTo>
                <a:lnTo>
                  <a:pt x="156196" y="118707"/>
                </a:lnTo>
                <a:lnTo>
                  <a:pt x="150262" y="118707"/>
                </a:lnTo>
                <a:lnTo>
                  <a:pt x="150262" y="112771"/>
                </a:lnTo>
                <a:close/>
                <a:moveTo>
                  <a:pt x="162445" y="112771"/>
                </a:moveTo>
                <a:lnTo>
                  <a:pt x="162445" y="118707"/>
                </a:lnTo>
                <a:lnTo>
                  <a:pt x="156509" y="118707"/>
                </a:lnTo>
                <a:lnTo>
                  <a:pt x="156509" y="112771"/>
                </a:lnTo>
                <a:close/>
                <a:moveTo>
                  <a:pt x="168692" y="112771"/>
                </a:moveTo>
                <a:lnTo>
                  <a:pt x="168692" y="118707"/>
                </a:lnTo>
                <a:lnTo>
                  <a:pt x="162756" y="118707"/>
                </a:lnTo>
                <a:lnTo>
                  <a:pt x="162756" y="112771"/>
                </a:lnTo>
                <a:close/>
                <a:moveTo>
                  <a:pt x="174939" y="112771"/>
                </a:moveTo>
                <a:lnTo>
                  <a:pt x="174939" y="118707"/>
                </a:lnTo>
                <a:lnTo>
                  <a:pt x="169005" y="118707"/>
                </a:lnTo>
                <a:lnTo>
                  <a:pt x="169005" y="112771"/>
                </a:lnTo>
                <a:close/>
                <a:moveTo>
                  <a:pt x="181186" y="112771"/>
                </a:moveTo>
                <a:lnTo>
                  <a:pt x="181186" y="118707"/>
                </a:lnTo>
                <a:lnTo>
                  <a:pt x="175252" y="118707"/>
                </a:lnTo>
                <a:lnTo>
                  <a:pt x="175252" y="112771"/>
                </a:lnTo>
                <a:close/>
                <a:moveTo>
                  <a:pt x="187435" y="112771"/>
                </a:moveTo>
                <a:lnTo>
                  <a:pt x="187435" y="118707"/>
                </a:lnTo>
                <a:lnTo>
                  <a:pt x="181499" y="118707"/>
                </a:lnTo>
                <a:lnTo>
                  <a:pt x="181499" y="112771"/>
                </a:lnTo>
                <a:close/>
                <a:moveTo>
                  <a:pt x="193684" y="112771"/>
                </a:moveTo>
                <a:lnTo>
                  <a:pt x="193684" y="118707"/>
                </a:lnTo>
                <a:lnTo>
                  <a:pt x="187749" y="118707"/>
                </a:lnTo>
                <a:lnTo>
                  <a:pt x="187749" y="112771"/>
                </a:lnTo>
                <a:close/>
                <a:moveTo>
                  <a:pt x="199931" y="112771"/>
                </a:moveTo>
                <a:lnTo>
                  <a:pt x="199931" y="118707"/>
                </a:lnTo>
                <a:lnTo>
                  <a:pt x="193996" y="118707"/>
                </a:lnTo>
                <a:lnTo>
                  <a:pt x="193996" y="112771"/>
                </a:lnTo>
                <a:close/>
                <a:moveTo>
                  <a:pt x="206180" y="112771"/>
                </a:moveTo>
                <a:lnTo>
                  <a:pt x="206180" y="118707"/>
                </a:lnTo>
                <a:lnTo>
                  <a:pt x="200244" y="118707"/>
                </a:lnTo>
                <a:lnTo>
                  <a:pt x="200244" y="112771"/>
                </a:lnTo>
                <a:close/>
                <a:moveTo>
                  <a:pt x="212427" y="112771"/>
                </a:moveTo>
                <a:lnTo>
                  <a:pt x="212427" y="118707"/>
                </a:lnTo>
                <a:lnTo>
                  <a:pt x="206491" y="118707"/>
                </a:lnTo>
                <a:lnTo>
                  <a:pt x="206491" y="112771"/>
                </a:lnTo>
                <a:close/>
                <a:moveTo>
                  <a:pt x="218674" y="112771"/>
                </a:moveTo>
                <a:lnTo>
                  <a:pt x="218674" y="118707"/>
                </a:lnTo>
                <a:lnTo>
                  <a:pt x="212739" y="118707"/>
                </a:lnTo>
                <a:lnTo>
                  <a:pt x="212739" y="112771"/>
                </a:lnTo>
                <a:close/>
                <a:moveTo>
                  <a:pt x="224921" y="112771"/>
                </a:moveTo>
                <a:lnTo>
                  <a:pt x="224921" y="118707"/>
                </a:lnTo>
                <a:lnTo>
                  <a:pt x="218987" y="118707"/>
                </a:lnTo>
                <a:lnTo>
                  <a:pt x="218987" y="112771"/>
                </a:lnTo>
                <a:close/>
                <a:moveTo>
                  <a:pt x="231170" y="112771"/>
                </a:moveTo>
                <a:lnTo>
                  <a:pt x="231170" y="118707"/>
                </a:lnTo>
                <a:lnTo>
                  <a:pt x="225234" y="118707"/>
                </a:lnTo>
                <a:lnTo>
                  <a:pt x="225234" y="112771"/>
                </a:lnTo>
                <a:close/>
                <a:moveTo>
                  <a:pt x="237417" y="112771"/>
                </a:moveTo>
                <a:lnTo>
                  <a:pt x="237417" y="118707"/>
                </a:lnTo>
                <a:lnTo>
                  <a:pt x="231481" y="118707"/>
                </a:lnTo>
                <a:lnTo>
                  <a:pt x="231481" y="112771"/>
                </a:lnTo>
                <a:close/>
                <a:moveTo>
                  <a:pt x="243664" y="112771"/>
                </a:moveTo>
                <a:lnTo>
                  <a:pt x="243664" y="118707"/>
                </a:lnTo>
                <a:lnTo>
                  <a:pt x="237729" y="118707"/>
                </a:lnTo>
                <a:lnTo>
                  <a:pt x="237729" y="112771"/>
                </a:lnTo>
                <a:close/>
                <a:moveTo>
                  <a:pt x="249911" y="112771"/>
                </a:moveTo>
                <a:lnTo>
                  <a:pt x="249911" y="118707"/>
                </a:lnTo>
                <a:lnTo>
                  <a:pt x="243977" y="118707"/>
                </a:lnTo>
                <a:lnTo>
                  <a:pt x="243977" y="112771"/>
                </a:lnTo>
                <a:close/>
                <a:moveTo>
                  <a:pt x="256161" y="112771"/>
                </a:moveTo>
                <a:lnTo>
                  <a:pt x="256161" y="118707"/>
                </a:lnTo>
                <a:lnTo>
                  <a:pt x="250225" y="118707"/>
                </a:lnTo>
                <a:lnTo>
                  <a:pt x="250225" y="112771"/>
                </a:lnTo>
                <a:close/>
                <a:moveTo>
                  <a:pt x="262409" y="112771"/>
                </a:moveTo>
                <a:lnTo>
                  <a:pt x="262409" y="118707"/>
                </a:lnTo>
                <a:lnTo>
                  <a:pt x="256474" y="118707"/>
                </a:lnTo>
                <a:lnTo>
                  <a:pt x="256474" y="112771"/>
                </a:lnTo>
                <a:close/>
                <a:moveTo>
                  <a:pt x="268656" y="112771"/>
                </a:moveTo>
                <a:lnTo>
                  <a:pt x="268656" y="118707"/>
                </a:lnTo>
                <a:lnTo>
                  <a:pt x="262721" y="118707"/>
                </a:lnTo>
                <a:lnTo>
                  <a:pt x="262721" y="112771"/>
                </a:lnTo>
                <a:close/>
                <a:moveTo>
                  <a:pt x="274904" y="112771"/>
                </a:moveTo>
                <a:lnTo>
                  <a:pt x="274904" y="118707"/>
                </a:lnTo>
                <a:lnTo>
                  <a:pt x="268968" y="118707"/>
                </a:lnTo>
                <a:lnTo>
                  <a:pt x="268968" y="112771"/>
                </a:lnTo>
                <a:close/>
                <a:moveTo>
                  <a:pt x="6251" y="119019"/>
                </a:moveTo>
                <a:lnTo>
                  <a:pt x="6251" y="124954"/>
                </a:lnTo>
                <a:lnTo>
                  <a:pt x="315" y="124954"/>
                </a:lnTo>
                <a:lnTo>
                  <a:pt x="315" y="119019"/>
                </a:lnTo>
                <a:close/>
                <a:moveTo>
                  <a:pt x="12498" y="119019"/>
                </a:moveTo>
                <a:lnTo>
                  <a:pt x="12498" y="124954"/>
                </a:lnTo>
                <a:lnTo>
                  <a:pt x="6562" y="124954"/>
                </a:lnTo>
                <a:lnTo>
                  <a:pt x="6562" y="119019"/>
                </a:lnTo>
                <a:close/>
                <a:moveTo>
                  <a:pt x="18745" y="119019"/>
                </a:moveTo>
                <a:lnTo>
                  <a:pt x="18745" y="124954"/>
                </a:lnTo>
                <a:lnTo>
                  <a:pt x="12810" y="124954"/>
                </a:lnTo>
                <a:lnTo>
                  <a:pt x="12810" y="119019"/>
                </a:lnTo>
                <a:close/>
                <a:moveTo>
                  <a:pt x="24992" y="119019"/>
                </a:moveTo>
                <a:lnTo>
                  <a:pt x="24992" y="124954"/>
                </a:lnTo>
                <a:lnTo>
                  <a:pt x="19058" y="124954"/>
                </a:lnTo>
                <a:lnTo>
                  <a:pt x="19058" y="119019"/>
                </a:lnTo>
                <a:close/>
                <a:moveTo>
                  <a:pt x="31242" y="119019"/>
                </a:moveTo>
                <a:lnTo>
                  <a:pt x="31242" y="124954"/>
                </a:lnTo>
                <a:lnTo>
                  <a:pt x="25305" y="124954"/>
                </a:lnTo>
                <a:lnTo>
                  <a:pt x="25305" y="119019"/>
                </a:lnTo>
                <a:close/>
                <a:moveTo>
                  <a:pt x="37489" y="119019"/>
                </a:moveTo>
                <a:lnTo>
                  <a:pt x="37489" y="124954"/>
                </a:lnTo>
                <a:lnTo>
                  <a:pt x="31553" y="124954"/>
                </a:lnTo>
                <a:lnTo>
                  <a:pt x="31553" y="119019"/>
                </a:lnTo>
                <a:close/>
                <a:moveTo>
                  <a:pt x="43737" y="119019"/>
                </a:moveTo>
                <a:lnTo>
                  <a:pt x="43737" y="124954"/>
                </a:lnTo>
                <a:lnTo>
                  <a:pt x="37802" y="124954"/>
                </a:lnTo>
                <a:lnTo>
                  <a:pt x="37802" y="119019"/>
                </a:lnTo>
                <a:close/>
                <a:moveTo>
                  <a:pt x="49985" y="119019"/>
                </a:moveTo>
                <a:lnTo>
                  <a:pt x="49985" y="124954"/>
                </a:lnTo>
                <a:lnTo>
                  <a:pt x="44049" y="124954"/>
                </a:lnTo>
                <a:lnTo>
                  <a:pt x="44049" y="119019"/>
                </a:lnTo>
                <a:close/>
                <a:moveTo>
                  <a:pt x="56232" y="119019"/>
                </a:moveTo>
                <a:lnTo>
                  <a:pt x="56232" y="124954"/>
                </a:lnTo>
                <a:lnTo>
                  <a:pt x="50296" y="124954"/>
                </a:lnTo>
                <a:lnTo>
                  <a:pt x="50296" y="119019"/>
                </a:lnTo>
                <a:close/>
                <a:moveTo>
                  <a:pt x="62480" y="119019"/>
                </a:moveTo>
                <a:lnTo>
                  <a:pt x="62480" y="124954"/>
                </a:lnTo>
                <a:lnTo>
                  <a:pt x="56545" y="124954"/>
                </a:lnTo>
                <a:lnTo>
                  <a:pt x="56545" y="119019"/>
                </a:lnTo>
                <a:close/>
                <a:moveTo>
                  <a:pt x="68727" y="119019"/>
                </a:moveTo>
                <a:lnTo>
                  <a:pt x="68727" y="124954"/>
                </a:lnTo>
                <a:lnTo>
                  <a:pt x="62792" y="124954"/>
                </a:lnTo>
                <a:lnTo>
                  <a:pt x="62792" y="119019"/>
                </a:lnTo>
                <a:close/>
                <a:moveTo>
                  <a:pt x="74975" y="119019"/>
                </a:moveTo>
                <a:lnTo>
                  <a:pt x="74975" y="124954"/>
                </a:lnTo>
                <a:lnTo>
                  <a:pt x="69039" y="124954"/>
                </a:lnTo>
                <a:lnTo>
                  <a:pt x="69039" y="119019"/>
                </a:lnTo>
                <a:close/>
                <a:moveTo>
                  <a:pt x="81223" y="119019"/>
                </a:moveTo>
                <a:lnTo>
                  <a:pt x="81223" y="124954"/>
                </a:lnTo>
                <a:lnTo>
                  <a:pt x="75286" y="124954"/>
                </a:lnTo>
                <a:lnTo>
                  <a:pt x="75286" y="119019"/>
                </a:lnTo>
                <a:close/>
                <a:moveTo>
                  <a:pt x="87470" y="119019"/>
                </a:moveTo>
                <a:lnTo>
                  <a:pt x="87470" y="124954"/>
                </a:lnTo>
                <a:lnTo>
                  <a:pt x="81535" y="124954"/>
                </a:lnTo>
                <a:lnTo>
                  <a:pt x="81535" y="119019"/>
                </a:lnTo>
                <a:close/>
                <a:moveTo>
                  <a:pt x="93718" y="119019"/>
                </a:moveTo>
                <a:lnTo>
                  <a:pt x="93718" y="124954"/>
                </a:lnTo>
                <a:lnTo>
                  <a:pt x="87784" y="124954"/>
                </a:lnTo>
                <a:lnTo>
                  <a:pt x="87784" y="119019"/>
                </a:lnTo>
                <a:close/>
                <a:moveTo>
                  <a:pt x="99967" y="119019"/>
                </a:moveTo>
                <a:lnTo>
                  <a:pt x="99967" y="124954"/>
                </a:lnTo>
                <a:lnTo>
                  <a:pt x="94031" y="124954"/>
                </a:lnTo>
                <a:lnTo>
                  <a:pt x="94031" y="119019"/>
                </a:lnTo>
                <a:close/>
                <a:moveTo>
                  <a:pt x="106214" y="119019"/>
                </a:moveTo>
                <a:lnTo>
                  <a:pt x="106214" y="124954"/>
                </a:lnTo>
                <a:lnTo>
                  <a:pt x="100278" y="124954"/>
                </a:lnTo>
                <a:lnTo>
                  <a:pt x="100278" y="119019"/>
                </a:lnTo>
                <a:close/>
                <a:moveTo>
                  <a:pt x="112461" y="119019"/>
                </a:moveTo>
                <a:lnTo>
                  <a:pt x="112461" y="124954"/>
                </a:lnTo>
                <a:lnTo>
                  <a:pt x="106527" y="124954"/>
                </a:lnTo>
                <a:lnTo>
                  <a:pt x="106527" y="119019"/>
                </a:lnTo>
                <a:close/>
                <a:moveTo>
                  <a:pt x="118710" y="119019"/>
                </a:moveTo>
                <a:lnTo>
                  <a:pt x="118710" y="124954"/>
                </a:lnTo>
                <a:lnTo>
                  <a:pt x="112774" y="124954"/>
                </a:lnTo>
                <a:lnTo>
                  <a:pt x="112774" y="119019"/>
                </a:lnTo>
                <a:close/>
                <a:moveTo>
                  <a:pt x="124957" y="119019"/>
                </a:moveTo>
                <a:lnTo>
                  <a:pt x="124957" y="124954"/>
                </a:lnTo>
                <a:lnTo>
                  <a:pt x="119021" y="124954"/>
                </a:lnTo>
                <a:lnTo>
                  <a:pt x="119021" y="119019"/>
                </a:lnTo>
                <a:close/>
                <a:moveTo>
                  <a:pt x="131204" y="119019"/>
                </a:moveTo>
                <a:lnTo>
                  <a:pt x="131204" y="124954"/>
                </a:lnTo>
                <a:lnTo>
                  <a:pt x="125270" y="124954"/>
                </a:lnTo>
                <a:lnTo>
                  <a:pt x="125270" y="119019"/>
                </a:lnTo>
                <a:close/>
                <a:moveTo>
                  <a:pt x="137451" y="119019"/>
                </a:moveTo>
                <a:lnTo>
                  <a:pt x="137451" y="124954"/>
                </a:lnTo>
                <a:lnTo>
                  <a:pt x="131517" y="124954"/>
                </a:lnTo>
                <a:lnTo>
                  <a:pt x="131517" y="119019"/>
                </a:lnTo>
                <a:close/>
                <a:moveTo>
                  <a:pt x="143702" y="119019"/>
                </a:moveTo>
                <a:lnTo>
                  <a:pt x="143702" y="124954"/>
                </a:lnTo>
                <a:lnTo>
                  <a:pt x="137766" y="124954"/>
                </a:lnTo>
                <a:lnTo>
                  <a:pt x="137766" y="119019"/>
                </a:lnTo>
                <a:close/>
                <a:moveTo>
                  <a:pt x="149949" y="119019"/>
                </a:moveTo>
                <a:lnTo>
                  <a:pt x="149949" y="124954"/>
                </a:lnTo>
                <a:lnTo>
                  <a:pt x="144015" y="124954"/>
                </a:lnTo>
                <a:lnTo>
                  <a:pt x="144015" y="119019"/>
                </a:lnTo>
                <a:close/>
                <a:moveTo>
                  <a:pt x="156196" y="119019"/>
                </a:moveTo>
                <a:lnTo>
                  <a:pt x="156196" y="124954"/>
                </a:lnTo>
                <a:lnTo>
                  <a:pt x="150262" y="124954"/>
                </a:lnTo>
                <a:lnTo>
                  <a:pt x="150262" y="119019"/>
                </a:lnTo>
                <a:close/>
                <a:moveTo>
                  <a:pt x="162445" y="119019"/>
                </a:moveTo>
                <a:lnTo>
                  <a:pt x="162445" y="124954"/>
                </a:lnTo>
                <a:lnTo>
                  <a:pt x="156509" y="124954"/>
                </a:lnTo>
                <a:lnTo>
                  <a:pt x="156509" y="119019"/>
                </a:lnTo>
                <a:close/>
                <a:moveTo>
                  <a:pt x="168692" y="119019"/>
                </a:moveTo>
                <a:lnTo>
                  <a:pt x="168692" y="124954"/>
                </a:lnTo>
                <a:lnTo>
                  <a:pt x="162756" y="124954"/>
                </a:lnTo>
                <a:lnTo>
                  <a:pt x="162756" y="119019"/>
                </a:lnTo>
                <a:close/>
                <a:moveTo>
                  <a:pt x="174939" y="119019"/>
                </a:moveTo>
                <a:lnTo>
                  <a:pt x="174939" y="124954"/>
                </a:lnTo>
                <a:lnTo>
                  <a:pt x="169005" y="124954"/>
                </a:lnTo>
                <a:lnTo>
                  <a:pt x="169005" y="119019"/>
                </a:lnTo>
                <a:close/>
                <a:moveTo>
                  <a:pt x="181186" y="119019"/>
                </a:moveTo>
                <a:lnTo>
                  <a:pt x="181186" y="124954"/>
                </a:lnTo>
                <a:lnTo>
                  <a:pt x="175252" y="124954"/>
                </a:lnTo>
                <a:lnTo>
                  <a:pt x="175252" y="119019"/>
                </a:lnTo>
                <a:close/>
                <a:moveTo>
                  <a:pt x="187435" y="119019"/>
                </a:moveTo>
                <a:lnTo>
                  <a:pt x="187435" y="124954"/>
                </a:lnTo>
                <a:lnTo>
                  <a:pt x="181499" y="124954"/>
                </a:lnTo>
                <a:lnTo>
                  <a:pt x="181499" y="119019"/>
                </a:lnTo>
                <a:close/>
                <a:moveTo>
                  <a:pt x="193684" y="119019"/>
                </a:moveTo>
                <a:lnTo>
                  <a:pt x="193684" y="124954"/>
                </a:lnTo>
                <a:lnTo>
                  <a:pt x="187749" y="124954"/>
                </a:lnTo>
                <a:lnTo>
                  <a:pt x="187749" y="119019"/>
                </a:lnTo>
                <a:close/>
                <a:moveTo>
                  <a:pt x="199931" y="119019"/>
                </a:moveTo>
                <a:lnTo>
                  <a:pt x="199931" y="124954"/>
                </a:lnTo>
                <a:lnTo>
                  <a:pt x="193996" y="124954"/>
                </a:lnTo>
                <a:lnTo>
                  <a:pt x="193996" y="119019"/>
                </a:lnTo>
                <a:close/>
                <a:moveTo>
                  <a:pt x="206180" y="119019"/>
                </a:moveTo>
                <a:lnTo>
                  <a:pt x="206180" y="124954"/>
                </a:lnTo>
                <a:lnTo>
                  <a:pt x="200244" y="124954"/>
                </a:lnTo>
                <a:lnTo>
                  <a:pt x="200244" y="119019"/>
                </a:lnTo>
                <a:close/>
                <a:moveTo>
                  <a:pt x="212427" y="119019"/>
                </a:moveTo>
                <a:lnTo>
                  <a:pt x="212427" y="124954"/>
                </a:lnTo>
                <a:lnTo>
                  <a:pt x="206491" y="124954"/>
                </a:lnTo>
                <a:lnTo>
                  <a:pt x="206491" y="119019"/>
                </a:lnTo>
                <a:close/>
                <a:moveTo>
                  <a:pt x="218674" y="119019"/>
                </a:moveTo>
                <a:lnTo>
                  <a:pt x="218674" y="124954"/>
                </a:lnTo>
                <a:lnTo>
                  <a:pt x="212739" y="124954"/>
                </a:lnTo>
                <a:lnTo>
                  <a:pt x="212739" y="119019"/>
                </a:lnTo>
                <a:close/>
                <a:moveTo>
                  <a:pt x="224921" y="119019"/>
                </a:moveTo>
                <a:lnTo>
                  <a:pt x="224921" y="124954"/>
                </a:lnTo>
                <a:lnTo>
                  <a:pt x="218987" y="124954"/>
                </a:lnTo>
                <a:lnTo>
                  <a:pt x="218987" y="119019"/>
                </a:lnTo>
                <a:close/>
                <a:moveTo>
                  <a:pt x="231170" y="119019"/>
                </a:moveTo>
                <a:lnTo>
                  <a:pt x="231170" y="124954"/>
                </a:lnTo>
                <a:lnTo>
                  <a:pt x="225234" y="124954"/>
                </a:lnTo>
                <a:lnTo>
                  <a:pt x="225234" y="119019"/>
                </a:lnTo>
                <a:close/>
                <a:moveTo>
                  <a:pt x="237417" y="119019"/>
                </a:moveTo>
                <a:lnTo>
                  <a:pt x="237417" y="124954"/>
                </a:lnTo>
                <a:lnTo>
                  <a:pt x="231481" y="124954"/>
                </a:lnTo>
                <a:lnTo>
                  <a:pt x="231481" y="119019"/>
                </a:lnTo>
                <a:close/>
                <a:moveTo>
                  <a:pt x="243664" y="119019"/>
                </a:moveTo>
                <a:lnTo>
                  <a:pt x="243664" y="124954"/>
                </a:lnTo>
                <a:lnTo>
                  <a:pt x="237729" y="124954"/>
                </a:lnTo>
                <a:lnTo>
                  <a:pt x="237729" y="119019"/>
                </a:lnTo>
                <a:close/>
                <a:moveTo>
                  <a:pt x="249911" y="119019"/>
                </a:moveTo>
                <a:lnTo>
                  <a:pt x="249911" y="124954"/>
                </a:lnTo>
                <a:lnTo>
                  <a:pt x="243977" y="124954"/>
                </a:lnTo>
                <a:lnTo>
                  <a:pt x="243977" y="119019"/>
                </a:lnTo>
                <a:close/>
                <a:moveTo>
                  <a:pt x="256161" y="119019"/>
                </a:moveTo>
                <a:lnTo>
                  <a:pt x="256161" y="124954"/>
                </a:lnTo>
                <a:lnTo>
                  <a:pt x="250225" y="124954"/>
                </a:lnTo>
                <a:lnTo>
                  <a:pt x="250225" y="119019"/>
                </a:lnTo>
                <a:close/>
                <a:moveTo>
                  <a:pt x="262409" y="119019"/>
                </a:moveTo>
                <a:lnTo>
                  <a:pt x="262409" y="124954"/>
                </a:lnTo>
                <a:lnTo>
                  <a:pt x="256474" y="124954"/>
                </a:lnTo>
                <a:lnTo>
                  <a:pt x="256474" y="119019"/>
                </a:lnTo>
                <a:close/>
                <a:moveTo>
                  <a:pt x="268656" y="119019"/>
                </a:moveTo>
                <a:lnTo>
                  <a:pt x="268656" y="124954"/>
                </a:lnTo>
                <a:lnTo>
                  <a:pt x="262721" y="124954"/>
                </a:lnTo>
                <a:lnTo>
                  <a:pt x="262721" y="119019"/>
                </a:lnTo>
                <a:close/>
                <a:moveTo>
                  <a:pt x="274904" y="119019"/>
                </a:moveTo>
                <a:lnTo>
                  <a:pt x="274904" y="124954"/>
                </a:lnTo>
                <a:lnTo>
                  <a:pt x="268968" y="124954"/>
                </a:lnTo>
                <a:lnTo>
                  <a:pt x="268968" y="119019"/>
                </a:lnTo>
                <a:close/>
                <a:moveTo>
                  <a:pt x="6251" y="125266"/>
                </a:moveTo>
                <a:lnTo>
                  <a:pt x="6251" y="131201"/>
                </a:lnTo>
                <a:lnTo>
                  <a:pt x="315" y="131201"/>
                </a:lnTo>
                <a:lnTo>
                  <a:pt x="315" y="125266"/>
                </a:lnTo>
                <a:close/>
                <a:moveTo>
                  <a:pt x="12498" y="125266"/>
                </a:moveTo>
                <a:lnTo>
                  <a:pt x="12498" y="131201"/>
                </a:lnTo>
                <a:lnTo>
                  <a:pt x="6562" y="131201"/>
                </a:lnTo>
                <a:lnTo>
                  <a:pt x="6562" y="125266"/>
                </a:lnTo>
                <a:close/>
                <a:moveTo>
                  <a:pt x="18745" y="125266"/>
                </a:moveTo>
                <a:lnTo>
                  <a:pt x="18745" y="131201"/>
                </a:lnTo>
                <a:lnTo>
                  <a:pt x="12810" y="131201"/>
                </a:lnTo>
                <a:lnTo>
                  <a:pt x="12810" y="125266"/>
                </a:lnTo>
                <a:close/>
                <a:moveTo>
                  <a:pt x="24992" y="125266"/>
                </a:moveTo>
                <a:lnTo>
                  <a:pt x="24992" y="131201"/>
                </a:lnTo>
                <a:lnTo>
                  <a:pt x="19058" y="131201"/>
                </a:lnTo>
                <a:lnTo>
                  <a:pt x="19058" y="125266"/>
                </a:lnTo>
                <a:close/>
                <a:moveTo>
                  <a:pt x="31242" y="125266"/>
                </a:moveTo>
                <a:lnTo>
                  <a:pt x="31242" y="131201"/>
                </a:lnTo>
                <a:lnTo>
                  <a:pt x="25305" y="131201"/>
                </a:lnTo>
                <a:lnTo>
                  <a:pt x="25305" y="125266"/>
                </a:lnTo>
                <a:close/>
                <a:moveTo>
                  <a:pt x="37489" y="125266"/>
                </a:moveTo>
                <a:lnTo>
                  <a:pt x="37489" y="131201"/>
                </a:lnTo>
                <a:lnTo>
                  <a:pt x="31553" y="131201"/>
                </a:lnTo>
                <a:lnTo>
                  <a:pt x="31553" y="125266"/>
                </a:lnTo>
                <a:close/>
                <a:moveTo>
                  <a:pt x="43737" y="125266"/>
                </a:moveTo>
                <a:lnTo>
                  <a:pt x="43737" y="131201"/>
                </a:lnTo>
                <a:lnTo>
                  <a:pt x="37802" y="131201"/>
                </a:lnTo>
                <a:lnTo>
                  <a:pt x="37802" y="125266"/>
                </a:lnTo>
                <a:close/>
                <a:moveTo>
                  <a:pt x="49985" y="125266"/>
                </a:moveTo>
                <a:lnTo>
                  <a:pt x="49985" y="131201"/>
                </a:lnTo>
                <a:lnTo>
                  <a:pt x="44049" y="131201"/>
                </a:lnTo>
                <a:lnTo>
                  <a:pt x="44049" y="125266"/>
                </a:lnTo>
                <a:close/>
                <a:moveTo>
                  <a:pt x="56232" y="125266"/>
                </a:moveTo>
                <a:lnTo>
                  <a:pt x="56232" y="131201"/>
                </a:lnTo>
                <a:lnTo>
                  <a:pt x="50296" y="131201"/>
                </a:lnTo>
                <a:lnTo>
                  <a:pt x="50296" y="125266"/>
                </a:lnTo>
                <a:close/>
                <a:moveTo>
                  <a:pt x="62480" y="125266"/>
                </a:moveTo>
                <a:lnTo>
                  <a:pt x="62480" y="131201"/>
                </a:lnTo>
                <a:lnTo>
                  <a:pt x="56545" y="131201"/>
                </a:lnTo>
                <a:lnTo>
                  <a:pt x="56545" y="125266"/>
                </a:lnTo>
                <a:close/>
                <a:moveTo>
                  <a:pt x="68727" y="125266"/>
                </a:moveTo>
                <a:lnTo>
                  <a:pt x="68727" y="131201"/>
                </a:lnTo>
                <a:lnTo>
                  <a:pt x="62792" y="131201"/>
                </a:lnTo>
                <a:lnTo>
                  <a:pt x="62792" y="125266"/>
                </a:lnTo>
                <a:close/>
                <a:moveTo>
                  <a:pt x="74975" y="125266"/>
                </a:moveTo>
                <a:lnTo>
                  <a:pt x="74975" y="131201"/>
                </a:lnTo>
                <a:lnTo>
                  <a:pt x="69039" y="131201"/>
                </a:lnTo>
                <a:lnTo>
                  <a:pt x="69039" y="125266"/>
                </a:lnTo>
                <a:close/>
                <a:moveTo>
                  <a:pt x="81223" y="125266"/>
                </a:moveTo>
                <a:lnTo>
                  <a:pt x="81223" y="131201"/>
                </a:lnTo>
                <a:lnTo>
                  <a:pt x="75286" y="131201"/>
                </a:lnTo>
                <a:lnTo>
                  <a:pt x="75286" y="125266"/>
                </a:lnTo>
                <a:close/>
                <a:moveTo>
                  <a:pt x="87470" y="125266"/>
                </a:moveTo>
                <a:lnTo>
                  <a:pt x="87470" y="131201"/>
                </a:lnTo>
                <a:lnTo>
                  <a:pt x="81535" y="131201"/>
                </a:lnTo>
                <a:lnTo>
                  <a:pt x="81535" y="125266"/>
                </a:lnTo>
                <a:close/>
                <a:moveTo>
                  <a:pt x="93718" y="125266"/>
                </a:moveTo>
                <a:lnTo>
                  <a:pt x="93718" y="131201"/>
                </a:lnTo>
                <a:lnTo>
                  <a:pt x="87784" y="131201"/>
                </a:lnTo>
                <a:lnTo>
                  <a:pt x="87784" y="125266"/>
                </a:lnTo>
                <a:close/>
                <a:moveTo>
                  <a:pt x="99967" y="125266"/>
                </a:moveTo>
                <a:lnTo>
                  <a:pt x="99967" y="131201"/>
                </a:lnTo>
                <a:lnTo>
                  <a:pt x="94031" y="131201"/>
                </a:lnTo>
                <a:lnTo>
                  <a:pt x="94031" y="125266"/>
                </a:lnTo>
                <a:close/>
                <a:moveTo>
                  <a:pt x="106214" y="125266"/>
                </a:moveTo>
                <a:lnTo>
                  <a:pt x="106214" y="131201"/>
                </a:lnTo>
                <a:lnTo>
                  <a:pt x="100278" y="131201"/>
                </a:lnTo>
                <a:lnTo>
                  <a:pt x="100278" y="125266"/>
                </a:lnTo>
                <a:close/>
                <a:moveTo>
                  <a:pt x="112461" y="125266"/>
                </a:moveTo>
                <a:lnTo>
                  <a:pt x="112461" y="131201"/>
                </a:lnTo>
                <a:lnTo>
                  <a:pt x="106527" y="131201"/>
                </a:lnTo>
                <a:lnTo>
                  <a:pt x="106527" y="125266"/>
                </a:lnTo>
                <a:close/>
                <a:moveTo>
                  <a:pt x="118710" y="125266"/>
                </a:moveTo>
                <a:lnTo>
                  <a:pt x="118710" y="131201"/>
                </a:lnTo>
                <a:lnTo>
                  <a:pt x="112774" y="131201"/>
                </a:lnTo>
                <a:lnTo>
                  <a:pt x="112774" y="125266"/>
                </a:lnTo>
                <a:close/>
                <a:moveTo>
                  <a:pt x="124957" y="125266"/>
                </a:moveTo>
                <a:lnTo>
                  <a:pt x="124957" y="131201"/>
                </a:lnTo>
                <a:lnTo>
                  <a:pt x="119021" y="131201"/>
                </a:lnTo>
                <a:lnTo>
                  <a:pt x="119021" y="125266"/>
                </a:lnTo>
                <a:close/>
                <a:moveTo>
                  <a:pt x="131204" y="125266"/>
                </a:moveTo>
                <a:lnTo>
                  <a:pt x="131204" y="131201"/>
                </a:lnTo>
                <a:lnTo>
                  <a:pt x="125270" y="131201"/>
                </a:lnTo>
                <a:lnTo>
                  <a:pt x="125270" y="125266"/>
                </a:lnTo>
                <a:close/>
                <a:moveTo>
                  <a:pt x="137451" y="125266"/>
                </a:moveTo>
                <a:lnTo>
                  <a:pt x="137451" y="131201"/>
                </a:lnTo>
                <a:lnTo>
                  <a:pt x="131517" y="131201"/>
                </a:lnTo>
                <a:lnTo>
                  <a:pt x="131517" y="125266"/>
                </a:lnTo>
                <a:close/>
                <a:moveTo>
                  <a:pt x="143702" y="125266"/>
                </a:moveTo>
                <a:lnTo>
                  <a:pt x="143702" y="131201"/>
                </a:lnTo>
                <a:lnTo>
                  <a:pt x="137766" y="131201"/>
                </a:lnTo>
                <a:lnTo>
                  <a:pt x="137766" y="125266"/>
                </a:lnTo>
                <a:close/>
                <a:moveTo>
                  <a:pt x="149949" y="125266"/>
                </a:moveTo>
                <a:lnTo>
                  <a:pt x="149949" y="131201"/>
                </a:lnTo>
                <a:lnTo>
                  <a:pt x="144015" y="131201"/>
                </a:lnTo>
                <a:lnTo>
                  <a:pt x="144015" y="125266"/>
                </a:lnTo>
                <a:close/>
                <a:moveTo>
                  <a:pt x="156196" y="125266"/>
                </a:moveTo>
                <a:lnTo>
                  <a:pt x="156196" y="131201"/>
                </a:lnTo>
                <a:lnTo>
                  <a:pt x="150262" y="131201"/>
                </a:lnTo>
                <a:lnTo>
                  <a:pt x="150262" y="125266"/>
                </a:lnTo>
                <a:close/>
                <a:moveTo>
                  <a:pt x="162445" y="125266"/>
                </a:moveTo>
                <a:lnTo>
                  <a:pt x="162445" y="131201"/>
                </a:lnTo>
                <a:lnTo>
                  <a:pt x="156509" y="131201"/>
                </a:lnTo>
                <a:lnTo>
                  <a:pt x="156509" y="125266"/>
                </a:lnTo>
                <a:close/>
                <a:moveTo>
                  <a:pt x="168692" y="125266"/>
                </a:moveTo>
                <a:lnTo>
                  <a:pt x="168692" y="131201"/>
                </a:lnTo>
                <a:lnTo>
                  <a:pt x="162756" y="131201"/>
                </a:lnTo>
                <a:lnTo>
                  <a:pt x="162756" y="125266"/>
                </a:lnTo>
                <a:close/>
                <a:moveTo>
                  <a:pt x="174939" y="125266"/>
                </a:moveTo>
                <a:lnTo>
                  <a:pt x="174939" y="131201"/>
                </a:lnTo>
                <a:lnTo>
                  <a:pt x="169005" y="131201"/>
                </a:lnTo>
                <a:lnTo>
                  <a:pt x="169005" y="125266"/>
                </a:lnTo>
                <a:close/>
                <a:moveTo>
                  <a:pt x="181186" y="125266"/>
                </a:moveTo>
                <a:lnTo>
                  <a:pt x="181186" y="131201"/>
                </a:lnTo>
                <a:lnTo>
                  <a:pt x="175252" y="131201"/>
                </a:lnTo>
                <a:lnTo>
                  <a:pt x="175252" y="125266"/>
                </a:lnTo>
                <a:close/>
                <a:moveTo>
                  <a:pt x="187435" y="125266"/>
                </a:moveTo>
                <a:lnTo>
                  <a:pt x="187435" y="131201"/>
                </a:lnTo>
                <a:lnTo>
                  <a:pt x="181499" y="131201"/>
                </a:lnTo>
                <a:lnTo>
                  <a:pt x="181499" y="125266"/>
                </a:lnTo>
                <a:close/>
                <a:moveTo>
                  <a:pt x="193682" y="125266"/>
                </a:moveTo>
                <a:lnTo>
                  <a:pt x="193682" y="131201"/>
                </a:lnTo>
                <a:lnTo>
                  <a:pt x="187746" y="131201"/>
                </a:lnTo>
                <a:lnTo>
                  <a:pt x="187746" y="125266"/>
                </a:lnTo>
                <a:close/>
                <a:moveTo>
                  <a:pt x="199931" y="125266"/>
                </a:moveTo>
                <a:lnTo>
                  <a:pt x="199931" y="131201"/>
                </a:lnTo>
                <a:lnTo>
                  <a:pt x="193996" y="131201"/>
                </a:lnTo>
                <a:lnTo>
                  <a:pt x="193996" y="125266"/>
                </a:lnTo>
                <a:close/>
                <a:moveTo>
                  <a:pt x="206180" y="125266"/>
                </a:moveTo>
                <a:lnTo>
                  <a:pt x="206180" y="131201"/>
                </a:lnTo>
                <a:lnTo>
                  <a:pt x="200244" y="131201"/>
                </a:lnTo>
                <a:lnTo>
                  <a:pt x="200244" y="125266"/>
                </a:lnTo>
                <a:close/>
                <a:moveTo>
                  <a:pt x="212427" y="125266"/>
                </a:moveTo>
                <a:lnTo>
                  <a:pt x="212427" y="131201"/>
                </a:lnTo>
                <a:lnTo>
                  <a:pt x="206491" y="131201"/>
                </a:lnTo>
                <a:lnTo>
                  <a:pt x="206491" y="125266"/>
                </a:lnTo>
                <a:close/>
                <a:moveTo>
                  <a:pt x="218674" y="125266"/>
                </a:moveTo>
                <a:lnTo>
                  <a:pt x="218674" y="131201"/>
                </a:lnTo>
                <a:lnTo>
                  <a:pt x="212739" y="131201"/>
                </a:lnTo>
                <a:lnTo>
                  <a:pt x="212739" y="125266"/>
                </a:lnTo>
                <a:close/>
                <a:moveTo>
                  <a:pt x="224921" y="125266"/>
                </a:moveTo>
                <a:lnTo>
                  <a:pt x="224921" y="131201"/>
                </a:lnTo>
                <a:lnTo>
                  <a:pt x="218987" y="131201"/>
                </a:lnTo>
                <a:lnTo>
                  <a:pt x="218987" y="125266"/>
                </a:lnTo>
                <a:close/>
                <a:moveTo>
                  <a:pt x="231170" y="125266"/>
                </a:moveTo>
                <a:lnTo>
                  <a:pt x="231170" y="131201"/>
                </a:lnTo>
                <a:lnTo>
                  <a:pt x="225234" y="131201"/>
                </a:lnTo>
                <a:lnTo>
                  <a:pt x="225234" y="125266"/>
                </a:lnTo>
                <a:close/>
                <a:moveTo>
                  <a:pt x="237417" y="125266"/>
                </a:moveTo>
                <a:lnTo>
                  <a:pt x="237417" y="131201"/>
                </a:lnTo>
                <a:lnTo>
                  <a:pt x="231481" y="131201"/>
                </a:lnTo>
                <a:lnTo>
                  <a:pt x="231481" y="125266"/>
                </a:lnTo>
                <a:close/>
                <a:moveTo>
                  <a:pt x="243664" y="125266"/>
                </a:moveTo>
                <a:lnTo>
                  <a:pt x="243664" y="131201"/>
                </a:lnTo>
                <a:lnTo>
                  <a:pt x="237729" y="131201"/>
                </a:lnTo>
                <a:lnTo>
                  <a:pt x="237729" y="125266"/>
                </a:lnTo>
                <a:close/>
                <a:moveTo>
                  <a:pt x="249911" y="125266"/>
                </a:moveTo>
                <a:lnTo>
                  <a:pt x="249911" y="131201"/>
                </a:lnTo>
                <a:lnTo>
                  <a:pt x="243977" y="131201"/>
                </a:lnTo>
                <a:lnTo>
                  <a:pt x="243977" y="125266"/>
                </a:lnTo>
                <a:close/>
                <a:moveTo>
                  <a:pt x="256161" y="125266"/>
                </a:moveTo>
                <a:lnTo>
                  <a:pt x="256161" y="131201"/>
                </a:lnTo>
                <a:lnTo>
                  <a:pt x="250225" y="131201"/>
                </a:lnTo>
                <a:lnTo>
                  <a:pt x="250225" y="125266"/>
                </a:lnTo>
                <a:close/>
                <a:moveTo>
                  <a:pt x="262409" y="125266"/>
                </a:moveTo>
                <a:lnTo>
                  <a:pt x="262409" y="131201"/>
                </a:lnTo>
                <a:lnTo>
                  <a:pt x="256474" y="131201"/>
                </a:lnTo>
                <a:lnTo>
                  <a:pt x="256474" y="125266"/>
                </a:lnTo>
                <a:close/>
                <a:moveTo>
                  <a:pt x="268656" y="125266"/>
                </a:moveTo>
                <a:lnTo>
                  <a:pt x="268656" y="131201"/>
                </a:lnTo>
                <a:lnTo>
                  <a:pt x="262721" y="131201"/>
                </a:lnTo>
                <a:lnTo>
                  <a:pt x="262721" y="125266"/>
                </a:lnTo>
                <a:close/>
                <a:moveTo>
                  <a:pt x="274904" y="125266"/>
                </a:moveTo>
                <a:lnTo>
                  <a:pt x="274904" y="131201"/>
                </a:lnTo>
                <a:lnTo>
                  <a:pt x="268968" y="131201"/>
                </a:lnTo>
                <a:lnTo>
                  <a:pt x="268968" y="125266"/>
                </a:lnTo>
                <a:close/>
                <a:moveTo>
                  <a:pt x="6251" y="131513"/>
                </a:moveTo>
                <a:lnTo>
                  <a:pt x="6251" y="137449"/>
                </a:lnTo>
                <a:lnTo>
                  <a:pt x="315" y="137449"/>
                </a:lnTo>
                <a:lnTo>
                  <a:pt x="315" y="131513"/>
                </a:lnTo>
                <a:close/>
                <a:moveTo>
                  <a:pt x="12498" y="131513"/>
                </a:moveTo>
                <a:lnTo>
                  <a:pt x="12498" y="137449"/>
                </a:lnTo>
                <a:lnTo>
                  <a:pt x="6562" y="137449"/>
                </a:lnTo>
                <a:lnTo>
                  <a:pt x="6562" y="131513"/>
                </a:lnTo>
                <a:close/>
                <a:moveTo>
                  <a:pt x="18745" y="131513"/>
                </a:moveTo>
                <a:lnTo>
                  <a:pt x="18745" y="137449"/>
                </a:lnTo>
                <a:lnTo>
                  <a:pt x="12810" y="137449"/>
                </a:lnTo>
                <a:lnTo>
                  <a:pt x="12810" y="131513"/>
                </a:lnTo>
                <a:close/>
                <a:moveTo>
                  <a:pt x="24992" y="131513"/>
                </a:moveTo>
                <a:lnTo>
                  <a:pt x="24992" y="137449"/>
                </a:lnTo>
                <a:lnTo>
                  <a:pt x="19058" y="137449"/>
                </a:lnTo>
                <a:lnTo>
                  <a:pt x="19058" y="131513"/>
                </a:lnTo>
                <a:close/>
                <a:moveTo>
                  <a:pt x="31241" y="131513"/>
                </a:moveTo>
                <a:lnTo>
                  <a:pt x="31241" y="137449"/>
                </a:lnTo>
                <a:lnTo>
                  <a:pt x="25305" y="137449"/>
                </a:lnTo>
                <a:lnTo>
                  <a:pt x="25305" y="131513"/>
                </a:lnTo>
                <a:close/>
                <a:moveTo>
                  <a:pt x="37489" y="131513"/>
                </a:moveTo>
                <a:lnTo>
                  <a:pt x="37489" y="137449"/>
                </a:lnTo>
                <a:lnTo>
                  <a:pt x="31553" y="137449"/>
                </a:lnTo>
                <a:lnTo>
                  <a:pt x="31553" y="131513"/>
                </a:lnTo>
                <a:close/>
                <a:moveTo>
                  <a:pt x="43737" y="131513"/>
                </a:moveTo>
                <a:lnTo>
                  <a:pt x="43737" y="137449"/>
                </a:lnTo>
                <a:lnTo>
                  <a:pt x="37802" y="137449"/>
                </a:lnTo>
                <a:lnTo>
                  <a:pt x="37802" y="131513"/>
                </a:lnTo>
                <a:close/>
                <a:moveTo>
                  <a:pt x="49985" y="131513"/>
                </a:moveTo>
                <a:lnTo>
                  <a:pt x="49985" y="137449"/>
                </a:lnTo>
                <a:lnTo>
                  <a:pt x="44049" y="137449"/>
                </a:lnTo>
                <a:lnTo>
                  <a:pt x="44049" y="131513"/>
                </a:lnTo>
                <a:close/>
                <a:moveTo>
                  <a:pt x="56232" y="131513"/>
                </a:moveTo>
                <a:lnTo>
                  <a:pt x="56232" y="137449"/>
                </a:lnTo>
                <a:lnTo>
                  <a:pt x="50296" y="137449"/>
                </a:lnTo>
                <a:lnTo>
                  <a:pt x="50296" y="131513"/>
                </a:lnTo>
                <a:close/>
                <a:moveTo>
                  <a:pt x="62480" y="131513"/>
                </a:moveTo>
                <a:lnTo>
                  <a:pt x="62480" y="137449"/>
                </a:lnTo>
                <a:lnTo>
                  <a:pt x="56545" y="137449"/>
                </a:lnTo>
                <a:lnTo>
                  <a:pt x="56545" y="131513"/>
                </a:lnTo>
                <a:close/>
                <a:moveTo>
                  <a:pt x="68727" y="131513"/>
                </a:moveTo>
                <a:lnTo>
                  <a:pt x="68727" y="137449"/>
                </a:lnTo>
                <a:lnTo>
                  <a:pt x="62792" y="137449"/>
                </a:lnTo>
                <a:lnTo>
                  <a:pt x="62792" y="131513"/>
                </a:lnTo>
                <a:close/>
                <a:moveTo>
                  <a:pt x="74975" y="131513"/>
                </a:moveTo>
                <a:lnTo>
                  <a:pt x="74975" y="137449"/>
                </a:lnTo>
                <a:lnTo>
                  <a:pt x="69039" y="137449"/>
                </a:lnTo>
                <a:lnTo>
                  <a:pt x="69039" y="131513"/>
                </a:lnTo>
                <a:close/>
                <a:moveTo>
                  <a:pt x="81223" y="131513"/>
                </a:moveTo>
                <a:lnTo>
                  <a:pt x="81223" y="137449"/>
                </a:lnTo>
                <a:lnTo>
                  <a:pt x="75286" y="137449"/>
                </a:lnTo>
                <a:lnTo>
                  <a:pt x="75286" y="131513"/>
                </a:lnTo>
                <a:close/>
                <a:moveTo>
                  <a:pt x="87470" y="131513"/>
                </a:moveTo>
                <a:lnTo>
                  <a:pt x="87470" y="137449"/>
                </a:lnTo>
                <a:lnTo>
                  <a:pt x="81535" y="137449"/>
                </a:lnTo>
                <a:lnTo>
                  <a:pt x="81535" y="131513"/>
                </a:lnTo>
                <a:close/>
                <a:moveTo>
                  <a:pt x="93718" y="131513"/>
                </a:moveTo>
                <a:lnTo>
                  <a:pt x="93718" y="137449"/>
                </a:lnTo>
                <a:lnTo>
                  <a:pt x="87784" y="137449"/>
                </a:lnTo>
                <a:lnTo>
                  <a:pt x="87784" y="131513"/>
                </a:lnTo>
                <a:close/>
                <a:moveTo>
                  <a:pt x="99967" y="131513"/>
                </a:moveTo>
                <a:lnTo>
                  <a:pt x="99967" y="137449"/>
                </a:lnTo>
                <a:lnTo>
                  <a:pt x="94031" y="137449"/>
                </a:lnTo>
                <a:lnTo>
                  <a:pt x="94031" y="131513"/>
                </a:lnTo>
                <a:close/>
                <a:moveTo>
                  <a:pt x="106214" y="131513"/>
                </a:moveTo>
                <a:lnTo>
                  <a:pt x="106214" y="137449"/>
                </a:lnTo>
                <a:lnTo>
                  <a:pt x="100278" y="137449"/>
                </a:lnTo>
                <a:lnTo>
                  <a:pt x="100278" y="131513"/>
                </a:lnTo>
                <a:close/>
                <a:moveTo>
                  <a:pt x="112461" y="131513"/>
                </a:moveTo>
                <a:lnTo>
                  <a:pt x="112461" y="137449"/>
                </a:lnTo>
                <a:lnTo>
                  <a:pt x="106527" y="137449"/>
                </a:lnTo>
                <a:lnTo>
                  <a:pt x="106527" y="131513"/>
                </a:lnTo>
                <a:close/>
                <a:moveTo>
                  <a:pt x="118710" y="131513"/>
                </a:moveTo>
                <a:lnTo>
                  <a:pt x="118710" y="137449"/>
                </a:lnTo>
                <a:lnTo>
                  <a:pt x="112774" y="137449"/>
                </a:lnTo>
                <a:lnTo>
                  <a:pt x="112774" y="131513"/>
                </a:lnTo>
                <a:close/>
                <a:moveTo>
                  <a:pt x="124957" y="131513"/>
                </a:moveTo>
                <a:lnTo>
                  <a:pt x="124957" y="137449"/>
                </a:lnTo>
                <a:lnTo>
                  <a:pt x="119021" y="137449"/>
                </a:lnTo>
                <a:lnTo>
                  <a:pt x="119021" y="131513"/>
                </a:lnTo>
                <a:close/>
                <a:moveTo>
                  <a:pt x="131204" y="131513"/>
                </a:moveTo>
                <a:lnTo>
                  <a:pt x="131204" y="137449"/>
                </a:lnTo>
                <a:lnTo>
                  <a:pt x="125270" y="137449"/>
                </a:lnTo>
                <a:lnTo>
                  <a:pt x="125270" y="131513"/>
                </a:lnTo>
                <a:close/>
                <a:moveTo>
                  <a:pt x="137451" y="131513"/>
                </a:moveTo>
                <a:lnTo>
                  <a:pt x="137451" y="137449"/>
                </a:lnTo>
                <a:lnTo>
                  <a:pt x="131517" y="137449"/>
                </a:lnTo>
                <a:lnTo>
                  <a:pt x="131517" y="131513"/>
                </a:lnTo>
                <a:close/>
                <a:moveTo>
                  <a:pt x="143702" y="131513"/>
                </a:moveTo>
                <a:lnTo>
                  <a:pt x="143702" y="137449"/>
                </a:lnTo>
                <a:lnTo>
                  <a:pt x="137766" y="137449"/>
                </a:lnTo>
                <a:lnTo>
                  <a:pt x="137766" y="131513"/>
                </a:lnTo>
                <a:close/>
                <a:moveTo>
                  <a:pt x="149949" y="131513"/>
                </a:moveTo>
                <a:lnTo>
                  <a:pt x="149949" y="137449"/>
                </a:lnTo>
                <a:lnTo>
                  <a:pt x="144015" y="137449"/>
                </a:lnTo>
                <a:lnTo>
                  <a:pt x="144015" y="131513"/>
                </a:lnTo>
                <a:close/>
                <a:moveTo>
                  <a:pt x="156196" y="131513"/>
                </a:moveTo>
                <a:lnTo>
                  <a:pt x="156196" y="137449"/>
                </a:lnTo>
                <a:lnTo>
                  <a:pt x="150262" y="137449"/>
                </a:lnTo>
                <a:lnTo>
                  <a:pt x="150262" y="131513"/>
                </a:lnTo>
                <a:close/>
                <a:moveTo>
                  <a:pt x="162445" y="131513"/>
                </a:moveTo>
                <a:lnTo>
                  <a:pt x="162445" y="137449"/>
                </a:lnTo>
                <a:lnTo>
                  <a:pt x="156509" y="137449"/>
                </a:lnTo>
                <a:lnTo>
                  <a:pt x="156509" y="131513"/>
                </a:lnTo>
                <a:close/>
                <a:moveTo>
                  <a:pt x="168692" y="131513"/>
                </a:moveTo>
                <a:lnTo>
                  <a:pt x="168692" y="137449"/>
                </a:lnTo>
                <a:lnTo>
                  <a:pt x="162756" y="137449"/>
                </a:lnTo>
                <a:lnTo>
                  <a:pt x="162756" y="131513"/>
                </a:lnTo>
                <a:close/>
                <a:moveTo>
                  <a:pt x="174939" y="131513"/>
                </a:moveTo>
                <a:lnTo>
                  <a:pt x="174939" y="137449"/>
                </a:lnTo>
                <a:lnTo>
                  <a:pt x="169005" y="137449"/>
                </a:lnTo>
                <a:lnTo>
                  <a:pt x="169005" y="131513"/>
                </a:lnTo>
                <a:close/>
                <a:moveTo>
                  <a:pt x="181186" y="131513"/>
                </a:moveTo>
                <a:lnTo>
                  <a:pt x="181186" y="137449"/>
                </a:lnTo>
                <a:lnTo>
                  <a:pt x="175252" y="137449"/>
                </a:lnTo>
                <a:lnTo>
                  <a:pt x="175252" y="131513"/>
                </a:lnTo>
                <a:close/>
                <a:moveTo>
                  <a:pt x="187433" y="131513"/>
                </a:moveTo>
                <a:lnTo>
                  <a:pt x="187433" y="137449"/>
                </a:lnTo>
                <a:lnTo>
                  <a:pt x="181499" y="137449"/>
                </a:lnTo>
                <a:lnTo>
                  <a:pt x="181499" y="131513"/>
                </a:lnTo>
                <a:close/>
                <a:moveTo>
                  <a:pt x="193682" y="131513"/>
                </a:moveTo>
                <a:lnTo>
                  <a:pt x="193682" y="137449"/>
                </a:lnTo>
                <a:lnTo>
                  <a:pt x="187746" y="137449"/>
                </a:lnTo>
                <a:lnTo>
                  <a:pt x="187746" y="131513"/>
                </a:lnTo>
                <a:close/>
                <a:moveTo>
                  <a:pt x="199931" y="131513"/>
                </a:moveTo>
                <a:lnTo>
                  <a:pt x="199931" y="137449"/>
                </a:lnTo>
                <a:lnTo>
                  <a:pt x="193996" y="137449"/>
                </a:lnTo>
                <a:lnTo>
                  <a:pt x="193996" y="131513"/>
                </a:lnTo>
                <a:close/>
                <a:moveTo>
                  <a:pt x="206180" y="131513"/>
                </a:moveTo>
                <a:lnTo>
                  <a:pt x="206180" y="137449"/>
                </a:lnTo>
                <a:lnTo>
                  <a:pt x="200244" y="137449"/>
                </a:lnTo>
                <a:lnTo>
                  <a:pt x="200244" y="131513"/>
                </a:lnTo>
                <a:close/>
                <a:moveTo>
                  <a:pt x="212427" y="131513"/>
                </a:moveTo>
                <a:lnTo>
                  <a:pt x="212427" y="137449"/>
                </a:lnTo>
                <a:lnTo>
                  <a:pt x="206491" y="137449"/>
                </a:lnTo>
                <a:lnTo>
                  <a:pt x="206491" y="131513"/>
                </a:lnTo>
                <a:close/>
                <a:moveTo>
                  <a:pt x="218674" y="131513"/>
                </a:moveTo>
                <a:lnTo>
                  <a:pt x="218674" y="137449"/>
                </a:lnTo>
                <a:lnTo>
                  <a:pt x="212739" y="137449"/>
                </a:lnTo>
                <a:lnTo>
                  <a:pt x="212739" y="131513"/>
                </a:lnTo>
                <a:close/>
                <a:moveTo>
                  <a:pt x="224921" y="131513"/>
                </a:moveTo>
                <a:lnTo>
                  <a:pt x="224921" y="137449"/>
                </a:lnTo>
                <a:lnTo>
                  <a:pt x="218987" y="137449"/>
                </a:lnTo>
                <a:lnTo>
                  <a:pt x="218987" y="131513"/>
                </a:lnTo>
                <a:close/>
                <a:moveTo>
                  <a:pt x="231170" y="131513"/>
                </a:moveTo>
                <a:lnTo>
                  <a:pt x="231170" y="137449"/>
                </a:lnTo>
                <a:lnTo>
                  <a:pt x="225234" y="137449"/>
                </a:lnTo>
                <a:lnTo>
                  <a:pt x="225234" y="131513"/>
                </a:lnTo>
                <a:close/>
                <a:moveTo>
                  <a:pt x="237417" y="131513"/>
                </a:moveTo>
                <a:lnTo>
                  <a:pt x="237417" y="137449"/>
                </a:lnTo>
                <a:lnTo>
                  <a:pt x="231481" y="137449"/>
                </a:lnTo>
                <a:lnTo>
                  <a:pt x="231481" y="131513"/>
                </a:lnTo>
                <a:close/>
                <a:moveTo>
                  <a:pt x="243664" y="131513"/>
                </a:moveTo>
                <a:lnTo>
                  <a:pt x="243664" y="137449"/>
                </a:lnTo>
                <a:lnTo>
                  <a:pt x="237729" y="137449"/>
                </a:lnTo>
                <a:lnTo>
                  <a:pt x="237729" y="131513"/>
                </a:lnTo>
                <a:close/>
                <a:moveTo>
                  <a:pt x="249911" y="131513"/>
                </a:moveTo>
                <a:lnTo>
                  <a:pt x="249911" y="137449"/>
                </a:lnTo>
                <a:lnTo>
                  <a:pt x="243977" y="137449"/>
                </a:lnTo>
                <a:lnTo>
                  <a:pt x="243977" y="131513"/>
                </a:lnTo>
                <a:close/>
                <a:moveTo>
                  <a:pt x="256161" y="131513"/>
                </a:moveTo>
                <a:lnTo>
                  <a:pt x="256161" y="137449"/>
                </a:lnTo>
                <a:lnTo>
                  <a:pt x="250225" y="137449"/>
                </a:lnTo>
                <a:lnTo>
                  <a:pt x="250225" y="131513"/>
                </a:lnTo>
                <a:close/>
                <a:moveTo>
                  <a:pt x="262409" y="131513"/>
                </a:moveTo>
                <a:lnTo>
                  <a:pt x="262409" y="137449"/>
                </a:lnTo>
                <a:lnTo>
                  <a:pt x="256474" y="137449"/>
                </a:lnTo>
                <a:lnTo>
                  <a:pt x="256474" y="131513"/>
                </a:lnTo>
                <a:close/>
                <a:moveTo>
                  <a:pt x="268656" y="131513"/>
                </a:moveTo>
                <a:lnTo>
                  <a:pt x="268656" y="137449"/>
                </a:lnTo>
                <a:lnTo>
                  <a:pt x="262721" y="137449"/>
                </a:lnTo>
                <a:lnTo>
                  <a:pt x="262721" y="131513"/>
                </a:lnTo>
                <a:close/>
                <a:moveTo>
                  <a:pt x="274904" y="131513"/>
                </a:moveTo>
                <a:lnTo>
                  <a:pt x="274904" y="137449"/>
                </a:lnTo>
                <a:lnTo>
                  <a:pt x="268968" y="137449"/>
                </a:lnTo>
                <a:lnTo>
                  <a:pt x="268968" y="131513"/>
                </a:lnTo>
                <a:close/>
                <a:moveTo>
                  <a:pt x="6251" y="137760"/>
                </a:moveTo>
                <a:lnTo>
                  <a:pt x="6251" y="143697"/>
                </a:lnTo>
                <a:lnTo>
                  <a:pt x="315" y="143697"/>
                </a:lnTo>
                <a:lnTo>
                  <a:pt x="315" y="137760"/>
                </a:lnTo>
                <a:close/>
                <a:moveTo>
                  <a:pt x="12498" y="137760"/>
                </a:moveTo>
                <a:lnTo>
                  <a:pt x="12498" y="143697"/>
                </a:lnTo>
                <a:lnTo>
                  <a:pt x="6562" y="143697"/>
                </a:lnTo>
                <a:lnTo>
                  <a:pt x="6562" y="137760"/>
                </a:lnTo>
                <a:close/>
                <a:moveTo>
                  <a:pt x="18745" y="137760"/>
                </a:moveTo>
                <a:lnTo>
                  <a:pt x="18745" y="143697"/>
                </a:lnTo>
                <a:lnTo>
                  <a:pt x="12810" y="143697"/>
                </a:lnTo>
                <a:lnTo>
                  <a:pt x="12810" y="137760"/>
                </a:lnTo>
                <a:close/>
                <a:moveTo>
                  <a:pt x="24992" y="137760"/>
                </a:moveTo>
                <a:lnTo>
                  <a:pt x="24992" y="143697"/>
                </a:lnTo>
                <a:lnTo>
                  <a:pt x="19058" y="143697"/>
                </a:lnTo>
                <a:lnTo>
                  <a:pt x="19058" y="137760"/>
                </a:lnTo>
                <a:close/>
                <a:moveTo>
                  <a:pt x="31241" y="137760"/>
                </a:moveTo>
                <a:lnTo>
                  <a:pt x="31241" y="143697"/>
                </a:lnTo>
                <a:lnTo>
                  <a:pt x="25305" y="143697"/>
                </a:lnTo>
                <a:lnTo>
                  <a:pt x="25305" y="137760"/>
                </a:lnTo>
                <a:close/>
                <a:moveTo>
                  <a:pt x="37489" y="137760"/>
                </a:moveTo>
                <a:lnTo>
                  <a:pt x="37489" y="143697"/>
                </a:lnTo>
                <a:lnTo>
                  <a:pt x="31553" y="143697"/>
                </a:lnTo>
                <a:lnTo>
                  <a:pt x="31553" y="137760"/>
                </a:lnTo>
                <a:close/>
                <a:moveTo>
                  <a:pt x="43737" y="137760"/>
                </a:moveTo>
                <a:lnTo>
                  <a:pt x="43737" y="143697"/>
                </a:lnTo>
                <a:lnTo>
                  <a:pt x="37802" y="143697"/>
                </a:lnTo>
                <a:lnTo>
                  <a:pt x="37802" y="137760"/>
                </a:lnTo>
                <a:close/>
                <a:moveTo>
                  <a:pt x="49985" y="137760"/>
                </a:moveTo>
                <a:lnTo>
                  <a:pt x="49985" y="143697"/>
                </a:lnTo>
                <a:lnTo>
                  <a:pt x="44049" y="143697"/>
                </a:lnTo>
                <a:lnTo>
                  <a:pt x="44049" y="137760"/>
                </a:lnTo>
                <a:close/>
                <a:moveTo>
                  <a:pt x="56232" y="137760"/>
                </a:moveTo>
                <a:lnTo>
                  <a:pt x="56232" y="143697"/>
                </a:lnTo>
                <a:lnTo>
                  <a:pt x="50296" y="143697"/>
                </a:lnTo>
                <a:lnTo>
                  <a:pt x="50296" y="137760"/>
                </a:lnTo>
                <a:close/>
                <a:moveTo>
                  <a:pt x="62480" y="137760"/>
                </a:moveTo>
                <a:lnTo>
                  <a:pt x="62480" y="143697"/>
                </a:lnTo>
                <a:lnTo>
                  <a:pt x="56545" y="143697"/>
                </a:lnTo>
                <a:lnTo>
                  <a:pt x="56545" y="137760"/>
                </a:lnTo>
                <a:close/>
                <a:moveTo>
                  <a:pt x="68727" y="137760"/>
                </a:moveTo>
                <a:lnTo>
                  <a:pt x="68727" y="143697"/>
                </a:lnTo>
                <a:lnTo>
                  <a:pt x="62792" y="143697"/>
                </a:lnTo>
                <a:lnTo>
                  <a:pt x="62792" y="137760"/>
                </a:lnTo>
                <a:close/>
                <a:moveTo>
                  <a:pt x="74975" y="137760"/>
                </a:moveTo>
                <a:lnTo>
                  <a:pt x="74975" y="143697"/>
                </a:lnTo>
                <a:lnTo>
                  <a:pt x="69039" y="143697"/>
                </a:lnTo>
                <a:lnTo>
                  <a:pt x="69039" y="137760"/>
                </a:lnTo>
                <a:close/>
                <a:moveTo>
                  <a:pt x="81223" y="137760"/>
                </a:moveTo>
                <a:lnTo>
                  <a:pt x="81223" y="143697"/>
                </a:lnTo>
                <a:lnTo>
                  <a:pt x="75286" y="143697"/>
                </a:lnTo>
                <a:lnTo>
                  <a:pt x="75286" y="137760"/>
                </a:lnTo>
                <a:close/>
                <a:moveTo>
                  <a:pt x="87470" y="137760"/>
                </a:moveTo>
                <a:lnTo>
                  <a:pt x="87470" y="143697"/>
                </a:lnTo>
                <a:lnTo>
                  <a:pt x="81535" y="143697"/>
                </a:lnTo>
                <a:lnTo>
                  <a:pt x="81535" y="137760"/>
                </a:lnTo>
                <a:close/>
                <a:moveTo>
                  <a:pt x="93718" y="137760"/>
                </a:moveTo>
                <a:lnTo>
                  <a:pt x="93718" y="143697"/>
                </a:lnTo>
                <a:lnTo>
                  <a:pt x="87784" y="143697"/>
                </a:lnTo>
                <a:lnTo>
                  <a:pt x="87784" y="137760"/>
                </a:lnTo>
                <a:close/>
                <a:moveTo>
                  <a:pt x="99967" y="137760"/>
                </a:moveTo>
                <a:lnTo>
                  <a:pt x="99967" y="143697"/>
                </a:lnTo>
                <a:lnTo>
                  <a:pt x="94031" y="143697"/>
                </a:lnTo>
                <a:lnTo>
                  <a:pt x="94031" y="137760"/>
                </a:lnTo>
                <a:close/>
                <a:moveTo>
                  <a:pt x="106214" y="137760"/>
                </a:moveTo>
                <a:lnTo>
                  <a:pt x="106214" y="143697"/>
                </a:lnTo>
                <a:lnTo>
                  <a:pt x="100278" y="143697"/>
                </a:lnTo>
                <a:lnTo>
                  <a:pt x="100278" y="137760"/>
                </a:lnTo>
                <a:close/>
                <a:moveTo>
                  <a:pt x="112461" y="137760"/>
                </a:moveTo>
                <a:lnTo>
                  <a:pt x="112461" y="143697"/>
                </a:lnTo>
                <a:lnTo>
                  <a:pt x="106527" y="143697"/>
                </a:lnTo>
                <a:lnTo>
                  <a:pt x="106527" y="137760"/>
                </a:lnTo>
                <a:close/>
                <a:moveTo>
                  <a:pt x="118710" y="137760"/>
                </a:moveTo>
                <a:lnTo>
                  <a:pt x="118710" y="143697"/>
                </a:lnTo>
                <a:lnTo>
                  <a:pt x="112774" y="143697"/>
                </a:lnTo>
                <a:lnTo>
                  <a:pt x="112774" y="137760"/>
                </a:lnTo>
                <a:close/>
                <a:moveTo>
                  <a:pt x="124957" y="137760"/>
                </a:moveTo>
                <a:lnTo>
                  <a:pt x="124957" y="143697"/>
                </a:lnTo>
                <a:lnTo>
                  <a:pt x="119021" y="143697"/>
                </a:lnTo>
                <a:lnTo>
                  <a:pt x="119021" y="137760"/>
                </a:lnTo>
                <a:close/>
                <a:moveTo>
                  <a:pt x="131204" y="137760"/>
                </a:moveTo>
                <a:lnTo>
                  <a:pt x="131204" y="143697"/>
                </a:lnTo>
                <a:lnTo>
                  <a:pt x="125270" y="143697"/>
                </a:lnTo>
                <a:lnTo>
                  <a:pt x="125270" y="137760"/>
                </a:lnTo>
                <a:close/>
                <a:moveTo>
                  <a:pt x="137451" y="137760"/>
                </a:moveTo>
                <a:lnTo>
                  <a:pt x="137451" y="143697"/>
                </a:lnTo>
                <a:lnTo>
                  <a:pt x="131517" y="143697"/>
                </a:lnTo>
                <a:lnTo>
                  <a:pt x="131517" y="137760"/>
                </a:lnTo>
                <a:close/>
                <a:moveTo>
                  <a:pt x="143702" y="137760"/>
                </a:moveTo>
                <a:lnTo>
                  <a:pt x="143702" y="143697"/>
                </a:lnTo>
                <a:lnTo>
                  <a:pt x="137766" y="143697"/>
                </a:lnTo>
                <a:lnTo>
                  <a:pt x="137766" y="137760"/>
                </a:lnTo>
                <a:close/>
                <a:moveTo>
                  <a:pt x="149949" y="137760"/>
                </a:moveTo>
                <a:lnTo>
                  <a:pt x="149949" y="143697"/>
                </a:lnTo>
                <a:lnTo>
                  <a:pt x="144015" y="143697"/>
                </a:lnTo>
                <a:lnTo>
                  <a:pt x="144015" y="137760"/>
                </a:lnTo>
                <a:close/>
                <a:moveTo>
                  <a:pt x="156196" y="137760"/>
                </a:moveTo>
                <a:lnTo>
                  <a:pt x="156196" y="143697"/>
                </a:lnTo>
                <a:lnTo>
                  <a:pt x="150262" y="143697"/>
                </a:lnTo>
                <a:lnTo>
                  <a:pt x="150262" y="137760"/>
                </a:lnTo>
                <a:close/>
                <a:moveTo>
                  <a:pt x="162445" y="137760"/>
                </a:moveTo>
                <a:lnTo>
                  <a:pt x="162445" y="143697"/>
                </a:lnTo>
                <a:lnTo>
                  <a:pt x="156509" y="143697"/>
                </a:lnTo>
                <a:lnTo>
                  <a:pt x="156509" y="137760"/>
                </a:lnTo>
                <a:close/>
                <a:moveTo>
                  <a:pt x="168692" y="137760"/>
                </a:moveTo>
                <a:lnTo>
                  <a:pt x="168692" y="143697"/>
                </a:lnTo>
                <a:lnTo>
                  <a:pt x="162756" y="143697"/>
                </a:lnTo>
                <a:lnTo>
                  <a:pt x="162756" y="137760"/>
                </a:lnTo>
                <a:close/>
                <a:moveTo>
                  <a:pt x="174939" y="137760"/>
                </a:moveTo>
                <a:lnTo>
                  <a:pt x="174939" y="143697"/>
                </a:lnTo>
                <a:lnTo>
                  <a:pt x="169005" y="143697"/>
                </a:lnTo>
                <a:lnTo>
                  <a:pt x="169005" y="137760"/>
                </a:lnTo>
                <a:close/>
                <a:moveTo>
                  <a:pt x="181186" y="137760"/>
                </a:moveTo>
                <a:lnTo>
                  <a:pt x="181186" y="143697"/>
                </a:lnTo>
                <a:lnTo>
                  <a:pt x="175252" y="143697"/>
                </a:lnTo>
                <a:lnTo>
                  <a:pt x="175252" y="137760"/>
                </a:lnTo>
                <a:close/>
                <a:moveTo>
                  <a:pt x="187433" y="137760"/>
                </a:moveTo>
                <a:lnTo>
                  <a:pt x="187433" y="143697"/>
                </a:lnTo>
                <a:lnTo>
                  <a:pt x="181499" y="143697"/>
                </a:lnTo>
                <a:lnTo>
                  <a:pt x="181499" y="137760"/>
                </a:lnTo>
                <a:close/>
                <a:moveTo>
                  <a:pt x="193682" y="137760"/>
                </a:moveTo>
                <a:lnTo>
                  <a:pt x="193682" y="143697"/>
                </a:lnTo>
                <a:lnTo>
                  <a:pt x="187746" y="143697"/>
                </a:lnTo>
                <a:lnTo>
                  <a:pt x="187746" y="137760"/>
                </a:lnTo>
                <a:close/>
                <a:moveTo>
                  <a:pt x="199931" y="137760"/>
                </a:moveTo>
                <a:lnTo>
                  <a:pt x="199931" y="143697"/>
                </a:lnTo>
                <a:lnTo>
                  <a:pt x="193996" y="143697"/>
                </a:lnTo>
                <a:lnTo>
                  <a:pt x="193996" y="137760"/>
                </a:lnTo>
                <a:close/>
                <a:moveTo>
                  <a:pt x="206180" y="137760"/>
                </a:moveTo>
                <a:lnTo>
                  <a:pt x="206180" y="143697"/>
                </a:lnTo>
                <a:lnTo>
                  <a:pt x="200244" y="143697"/>
                </a:lnTo>
                <a:lnTo>
                  <a:pt x="200244" y="137760"/>
                </a:lnTo>
                <a:close/>
                <a:moveTo>
                  <a:pt x="212427" y="137760"/>
                </a:moveTo>
                <a:lnTo>
                  <a:pt x="212427" y="143697"/>
                </a:lnTo>
                <a:lnTo>
                  <a:pt x="206491" y="143697"/>
                </a:lnTo>
                <a:lnTo>
                  <a:pt x="206491" y="137760"/>
                </a:lnTo>
                <a:close/>
                <a:moveTo>
                  <a:pt x="218674" y="137760"/>
                </a:moveTo>
                <a:lnTo>
                  <a:pt x="218674" y="143697"/>
                </a:lnTo>
                <a:lnTo>
                  <a:pt x="212739" y="143697"/>
                </a:lnTo>
                <a:lnTo>
                  <a:pt x="212739" y="137760"/>
                </a:lnTo>
                <a:close/>
                <a:moveTo>
                  <a:pt x="224921" y="137760"/>
                </a:moveTo>
                <a:lnTo>
                  <a:pt x="224921" y="143697"/>
                </a:lnTo>
                <a:lnTo>
                  <a:pt x="218987" y="143697"/>
                </a:lnTo>
                <a:lnTo>
                  <a:pt x="218987" y="137760"/>
                </a:lnTo>
                <a:close/>
                <a:moveTo>
                  <a:pt x="231170" y="137760"/>
                </a:moveTo>
                <a:lnTo>
                  <a:pt x="231170" y="143697"/>
                </a:lnTo>
                <a:lnTo>
                  <a:pt x="225234" y="143697"/>
                </a:lnTo>
                <a:lnTo>
                  <a:pt x="225234" y="137760"/>
                </a:lnTo>
                <a:close/>
                <a:moveTo>
                  <a:pt x="237417" y="137760"/>
                </a:moveTo>
                <a:lnTo>
                  <a:pt x="237417" y="143697"/>
                </a:lnTo>
                <a:lnTo>
                  <a:pt x="231481" y="143697"/>
                </a:lnTo>
                <a:lnTo>
                  <a:pt x="231481" y="137760"/>
                </a:lnTo>
                <a:close/>
                <a:moveTo>
                  <a:pt x="243664" y="137760"/>
                </a:moveTo>
                <a:lnTo>
                  <a:pt x="243664" y="143697"/>
                </a:lnTo>
                <a:lnTo>
                  <a:pt x="237729" y="143697"/>
                </a:lnTo>
                <a:lnTo>
                  <a:pt x="237729" y="137760"/>
                </a:lnTo>
                <a:close/>
                <a:moveTo>
                  <a:pt x="249911" y="137760"/>
                </a:moveTo>
                <a:lnTo>
                  <a:pt x="249911" y="143697"/>
                </a:lnTo>
                <a:lnTo>
                  <a:pt x="243977" y="143697"/>
                </a:lnTo>
                <a:lnTo>
                  <a:pt x="243977" y="137760"/>
                </a:lnTo>
                <a:close/>
                <a:moveTo>
                  <a:pt x="256161" y="137760"/>
                </a:moveTo>
                <a:lnTo>
                  <a:pt x="256161" y="143697"/>
                </a:lnTo>
                <a:lnTo>
                  <a:pt x="250225" y="143697"/>
                </a:lnTo>
                <a:lnTo>
                  <a:pt x="250225" y="137760"/>
                </a:lnTo>
                <a:close/>
                <a:moveTo>
                  <a:pt x="262409" y="137760"/>
                </a:moveTo>
                <a:lnTo>
                  <a:pt x="262409" y="143697"/>
                </a:lnTo>
                <a:lnTo>
                  <a:pt x="256474" y="143697"/>
                </a:lnTo>
                <a:lnTo>
                  <a:pt x="256474" y="137760"/>
                </a:lnTo>
                <a:close/>
                <a:moveTo>
                  <a:pt x="268656" y="137760"/>
                </a:moveTo>
                <a:lnTo>
                  <a:pt x="268656" y="143697"/>
                </a:lnTo>
                <a:lnTo>
                  <a:pt x="262721" y="143697"/>
                </a:lnTo>
                <a:lnTo>
                  <a:pt x="262721" y="137760"/>
                </a:lnTo>
                <a:close/>
                <a:moveTo>
                  <a:pt x="274904" y="137760"/>
                </a:moveTo>
                <a:lnTo>
                  <a:pt x="274904" y="143697"/>
                </a:lnTo>
                <a:lnTo>
                  <a:pt x="268968" y="143697"/>
                </a:lnTo>
                <a:lnTo>
                  <a:pt x="268968" y="137760"/>
                </a:lnTo>
                <a:close/>
                <a:moveTo>
                  <a:pt x="6251" y="144011"/>
                </a:moveTo>
                <a:lnTo>
                  <a:pt x="6251" y="149945"/>
                </a:lnTo>
                <a:lnTo>
                  <a:pt x="315" y="149945"/>
                </a:lnTo>
                <a:lnTo>
                  <a:pt x="315" y="144011"/>
                </a:lnTo>
                <a:close/>
                <a:moveTo>
                  <a:pt x="12498" y="144011"/>
                </a:moveTo>
                <a:lnTo>
                  <a:pt x="12498" y="149945"/>
                </a:lnTo>
                <a:lnTo>
                  <a:pt x="6562" y="149945"/>
                </a:lnTo>
                <a:lnTo>
                  <a:pt x="6562" y="144011"/>
                </a:lnTo>
                <a:close/>
                <a:moveTo>
                  <a:pt x="18745" y="144011"/>
                </a:moveTo>
                <a:lnTo>
                  <a:pt x="18745" y="149945"/>
                </a:lnTo>
                <a:lnTo>
                  <a:pt x="12810" y="149945"/>
                </a:lnTo>
                <a:lnTo>
                  <a:pt x="12810" y="144011"/>
                </a:lnTo>
                <a:close/>
                <a:moveTo>
                  <a:pt x="24992" y="144011"/>
                </a:moveTo>
                <a:lnTo>
                  <a:pt x="24992" y="149945"/>
                </a:lnTo>
                <a:lnTo>
                  <a:pt x="19058" y="149945"/>
                </a:lnTo>
                <a:lnTo>
                  <a:pt x="19058" y="144011"/>
                </a:lnTo>
                <a:close/>
                <a:moveTo>
                  <a:pt x="31241" y="144011"/>
                </a:moveTo>
                <a:lnTo>
                  <a:pt x="31241" y="149945"/>
                </a:lnTo>
                <a:lnTo>
                  <a:pt x="25305" y="149945"/>
                </a:lnTo>
                <a:lnTo>
                  <a:pt x="25305" y="144011"/>
                </a:lnTo>
                <a:close/>
                <a:moveTo>
                  <a:pt x="37489" y="144011"/>
                </a:moveTo>
                <a:lnTo>
                  <a:pt x="37489" y="149945"/>
                </a:lnTo>
                <a:lnTo>
                  <a:pt x="31553" y="149945"/>
                </a:lnTo>
                <a:lnTo>
                  <a:pt x="31553" y="144011"/>
                </a:lnTo>
                <a:close/>
                <a:moveTo>
                  <a:pt x="43737" y="144011"/>
                </a:moveTo>
                <a:lnTo>
                  <a:pt x="43737" y="149945"/>
                </a:lnTo>
                <a:lnTo>
                  <a:pt x="37802" y="149945"/>
                </a:lnTo>
                <a:lnTo>
                  <a:pt x="37802" y="144011"/>
                </a:lnTo>
                <a:close/>
                <a:moveTo>
                  <a:pt x="49985" y="144011"/>
                </a:moveTo>
                <a:lnTo>
                  <a:pt x="49985" y="149945"/>
                </a:lnTo>
                <a:lnTo>
                  <a:pt x="44049" y="149945"/>
                </a:lnTo>
                <a:lnTo>
                  <a:pt x="44049" y="144011"/>
                </a:lnTo>
                <a:close/>
                <a:moveTo>
                  <a:pt x="56232" y="144011"/>
                </a:moveTo>
                <a:lnTo>
                  <a:pt x="56232" y="149945"/>
                </a:lnTo>
                <a:lnTo>
                  <a:pt x="50296" y="149945"/>
                </a:lnTo>
                <a:lnTo>
                  <a:pt x="50296" y="144011"/>
                </a:lnTo>
                <a:close/>
                <a:moveTo>
                  <a:pt x="62480" y="144011"/>
                </a:moveTo>
                <a:lnTo>
                  <a:pt x="62480" y="149945"/>
                </a:lnTo>
                <a:lnTo>
                  <a:pt x="56545" y="149945"/>
                </a:lnTo>
                <a:lnTo>
                  <a:pt x="56545" y="144011"/>
                </a:lnTo>
                <a:close/>
                <a:moveTo>
                  <a:pt x="68727" y="144011"/>
                </a:moveTo>
                <a:lnTo>
                  <a:pt x="68727" y="149945"/>
                </a:lnTo>
                <a:lnTo>
                  <a:pt x="62792" y="149945"/>
                </a:lnTo>
                <a:lnTo>
                  <a:pt x="62792" y="144011"/>
                </a:lnTo>
                <a:close/>
                <a:moveTo>
                  <a:pt x="74975" y="144011"/>
                </a:moveTo>
                <a:lnTo>
                  <a:pt x="74975" y="149945"/>
                </a:lnTo>
                <a:lnTo>
                  <a:pt x="69039" y="149945"/>
                </a:lnTo>
                <a:lnTo>
                  <a:pt x="69039" y="144011"/>
                </a:lnTo>
                <a:close/>
                <a:moveTo>
                  <a:pt x="81223" y="144011"/>
                </a:moveTo>
                <a:lnTo>
                  <a:pt x="81223" y="149945"/>
                </a:lnTo>
                <a:lnTo>
                  <a:pt x="75286" y="149945"/>
                </a:lnTo>
                <a:lnTo>
                  <a:pt x="75286" y="144011"/>
                </a:lnTo>
                <a:close/>
                <a:moveTo>
                  <a:pt x="87470" y="144011"/>
                </a:moveTo>
                <a:lnTo>
                  <a:pt x="87470" y="149945"/>
                </a:lnTo>
                <a:lnTo>
                  <a:pt x="81535" y="149945"/>
                </a:lnTo>
                <a:lnTo>
                  <a:pt x="81535" y="144011"/>
                </a:lnTo>
                <a:close/>
                <a:moveTo>
                  <a:pt x="93718" y="144011"/>
                </a:moveTo>
                <a:lnTo>
                  <a:pt x="93718" y="149945"/>
                </a:lnTo>
                <a:lnTo>
                  <a:pt x="87784" y="149945"/>
                </a:lnTo>
                <a:lnTo>
                  <a:pt x="87784" y="144011"/>
                </a:lnTo>
                <a:close/>
                <a:moveTo>
                  <a:pt x="99967" y="144011"/>
                </a:moveTo>
                <a:lnTo>
                  <a:pt x="99967" y="149945"/>
                </a:lnTo>
                <a:lnTo>
                  <a:pt x="94031" y="149945"/>
                </a:lnTo>
                <a:lnTo>
                  <a:pt x="94031" y="144011"/>
                </a:lnTo>
                <a:close/>
                <a:moveTo>
                  <a:pt x="106214" y="144011"/>
                </a:moveTo>
                <a:lnTo>
                  <a:pt x="106214" y="149945"/>
                </a:lnTo>
                <a:lnTo>
                  <a:pt x="100278" y="149945"/>
                </a:lnTo>
                <a:lnTo>
                  <a:pt x="100278" y="144011"/>
                </a:lnTo>
                <a:close/>
                <a:moveTo>
                  <a:pt x="112461" y="144011"/>
                </a:moveTo>
                <a:lnTo>
                  <a:pt x="112461" y="149945"/>
                </a:lnTo>
                <a:lnTo>
                  <a:pt x="106527" y="149945"/>
                </a:lnTo>
                <a:lnTo>
                  <a:pt x="106527" y="144011"/>
                </a:lnTo>
                <a:close/>
                <a:moveTo>
                  <a:pt x="118710" y="144011"/>
                </a:moveTo>
                <a:lnTo>
                  <a:pt x="118710" y="149945"/>
                </a:lnTo>
                <a:lnTo>
                  <a:pt x="112774" y="149945"/>
                </a:lnTo>
                <a:lnTo>
                  <a:pt x="112774" y="144011"/>
                </a:lnTo>
                <a:close/>
                <a:moveTo>
                  <a:pt x="124957" y="144011"/>
                </a:moveTo>
                <a:lnTo>
                  <a:pt x="124957" y="149945"/>
                </a:lnTo>
                <a:lnTo>
                  <a:pt x="119021" y="149945"/>
                </a:lnTo>
                <a:lnTo>
                  <a:pt x="119021" y="144011"/>
                </a:lnTo>
                <a:close/>
                <a:moveTo>
                  <a:pt x="131204" y="144011"/>
                </a:moveTo>
                <a:lnTo>
                  <a:pt x="131204" y="149945"/>
                </a:lnTo>
                <a:lnTo>
                  <a:pt x="125270" y="149945"/>
                </a:lnTo>
                <a:lnTo>
                  <a:pt x="125270" y="144011"/>
                </a:lnTo>
                <a:close/>
                <a:moveTo>
                  <a:pt x="137451" y="144011"/>
                </a:moveTo>
                <a:lnTo>
                  <a:pt x="137451" y="149945"/>
                </a:lnTo>
                <a:lnTo>
                  <a:pt x="131517" y="149945"/>
                </a:lnTo>
                <a:lnTo>
                  <a:pt x="131517" y="144011"/>
                </a:lnTo>
                <a:close/>
                <a:moveTo>
                  <a:pt x="143702" y="144011"/>
                </a:moveTo>
                <a:lnTo>
                  <a:pt x="143702" y="149945"/>
                </a:lnTo>
                <a:lnTo>
                  <a:pt x="137766" y="149945"/>
                </a:lnTo>
                <a:lnTo>
                  <a:pt x="137766" y="144011"/>
                </a:lnTo>
                <a:close/>
                <a:moveTo>
                  <a:pt x="149949" y="144011"/>
                </a:moveTo>
                <a:lnTo>
                  <a:pt x="149949" y="149945"/>
                </a:lnTo>
                <a:lnTo>
                  <a:pt x="144015" y="149945"/>
                </a:lnTo>
                <a:lnTo>
                  <a:pt x="144015" y="144011"/>
                </a:lnTo>
                <a:close/>
                <a:moveTo>
                  <a:pt x="156196" y="144011"/>
                </a:moveTo>
                <a:lnTo>
                  <a:pt x="156196" y="149945"/>
                </a:lnTo>
                <a:lnTo>
                  <a:pt x="150262" y="149945"/>
                </a:lnTo>
                <a:lnTo>
                  <a:pt x="150262" y="144011"/>
                </a:lnTo>
                <a:close/>
                <a:moveTo>
                  <a:pt x="162445" y="144011"/>
                </a:moveTo>
                <a:lnTo>
                  <a:pt x="162445" y="149945"/>
                </a:lnTo>
                <a:lnTo>
                  <a:pt x="156509" y="149945"/>
                </a:lnTo>
                <a:lnTo>
                  <a:pt x="156509" y="144011"/>
                </a:lnTo>
                <a:close/>
                <a:moveTo>
                  <a:pt x="168692" y="144011"/>
                </a:moveTo>
                <a:lnTo>
                  <a:pt x="168692" y="149945"/>
                </a:lnTo>
                <a:lnTo>
                  <a:pt x="162756" y="149945"/>
                </a:lnTo>
                <a:lnTo>
                  <a:pt x="162756" y="144011"/>
                </a:lnTo>
                <a:close/>
                <a:moveTo>
                  <a:pt x="174939" y="144011"/>
                </a:moveTo>
                <a:lnTo>
                  <a:pt x="174939" y="149945"/>
                </a:lnTo>
                <a:lnTo>
                  <a:pt x="169005" y="149945"/>
                </a:lnTo>
                <a:lnTo>
                  <a:pt x="169005" y="144011"/>
                </a:lnTo>
                <a:close/>
                <a:moveTo>
                  <a:pt x="181186" y="144011"/>
                </a:moveTo>
                <a:lnTo>
                  <a:pt x="181186" y="149945"/>
                </a:lnTo>
                <a:lnTo>
                  <a:pt x="175252" y="149945"/>
                </a:lnTo>
                <a:lnTo>
                  <a:pt x="175252" y="144011"/>
                </a:lnTo>
                <a:close/>
                <a:moveTo>
                  <a:pt x="187433" y="144011"/>
                </a:moveTo>
                <a:lnTo>
                  <a:pt x="187433" y="149945"/>
                </a:lnTo>
                <a:lnTo>
                  <a:pt x="181499" y="149945"/>
                </a:lnTo>
                <a:lnTo>
                  <a:pt x="181499" y="144011"/>
                </a:lnTo>
                <a:close/>
                <a:moveTo>
                  <a:pt x="193682" y="144011"/>
                </a:moveTo>
                <a:lnTo>
                  <a:pt x="193682" y="149945"/>
                </a:lnTo>
                <a:lnTo>
                  <a:pt x="187746" y="149945"/>
                </a:lnTo>
                <a:lnTo>
                  <a:pt x="187746" y="144011"/>
                </a:lnTo>
                <a:close/>
                <a:moveTo>
                  <a:pt x="199931" y="144011"/>
                </a:moveTo>
                <a:lnTo>
                  <a:pt x="199931" y="149945"/>
                </a:lnTo>
                <a:lnTo>
                  <a:pt x="193996" y="149945"/>
                </a:lnTo>
                <a:lnTo>
                  <a:pt x="193996" y="144011"/>
                </a:lnTo>
                <a:close/>
                <a:moveTo>
                  <a:pt x="206180" y="144011"/>
                </a:moveTo>
                <a:lnTo>
                  <a:pt x="206180" y="149945"/>
                </a:lnTo>
                <a:lnTo>
                  <a:pt x="200244" y="149945"/>
                </a:lnTo>
                <a:lnTo>
                  <a:pt x="200244" y="144011"/>
                </a:lnTo>
                <a:close/>
                <a:moveTo>
                  <a:pt x="212427" y="144011"/>
                </a:moveTo>
                <a:lnTo>
                  <a:pt x="212427" y="149945"/>
                </a:lnTo>
                <a:lnTo>
                  <a:pt x="206491" y="149945"/>
                </a:lnTo>
                <a:lnTo>
                  <a:pt x="206491" y="144011"/>
                </a:lnTo>
                <a:close/>
                <a:moveTo>
                  <a:pt x="218674" y="144011"/>
                </a:moveTo>
                <a:lnTo>
                  <a:pt x="218674" y="149945"/>
                </a:lnTo>
                <a:lnTo>
                  <a:pt x="212739" y="149945"/>
                </a:lnTo>
                <a:lnTo>
                  <a:pt x="212739" y="144011"/>
                </a:lnTo>
                <a:close/>
                <a:moveTo>
                  <a:pt x="224921" y="144011"/>
                </a:moveTo>
                <a:lnTo>
                  <a:pt x="224921" y="149945"/>
                </a:lnTo>
                <a:lnTo>
                  <a:pt x="218987" y="149945"/>
                </a:lnTo>
                <a:lnTo>
                  <a:pt x="218987" y="144011"/>
                </a:lnTo>
                <a:close/>
                <a:moveTo>
                  <a:pt x="231170" y="144011"/>
                </a:moveTo>
                <a:lnTo>
                  <a:pt x="231170" y="149945"/>
                </a:lnTo>
                <a:lnTo>
                  <a:pt x="225234" y="149945"/>
                </a:lnTo>
                <a:lnTo>
                  <a:pt x="225234" y="144011"/>
                </a:lnTo>
                <a:close/>
                <a:moveTo>
                  <a:pt x="237417" y="144011"/>
                </a:moveTo>
                <a:lnTo>
                  <a:pt x="237417" y="149945"/>
                </a:lnTo>
                <a:lnTo>
                  <a:pt x="231481" y="149945"/>
                </a:lnTo>
                <a:lnTo>
                  <a:pt x="231481" y="144011"/>
                </a:lnTo>
                <a:close/>
                <a:moveTo>
                  <a:pt x="243664" y="144011"/>
                </a:moveTo>
                <a:lnTo>
                  <a:pt x="243664" y="149945"/>
                </a:lnTo>
                <a:lnTo>
                  <a:pt x="237729" y="149945"/>
                </a:lnTo>
                <a:lnTo>
                  <a:pt x="237729" y="144011"/>
                </a:lnTo>
                <a:close/>
                <a:moveTo>
                  <a:pt x="249911" y="144011"/>
                </a:moveTo>
                <a:lnTo>
                  <a:pt x="249911" y="149945"/>
                </a:lnTo>
                <a:lnTo>
                  <a:pt x="243977" y="149945"/>
                </a:lnTo>
                <a:lnTo>
                  <a:pt x="243977" y="144011"/>
                </a:lnTo>
                <a:close/>
                <a:moveTo>
                  <a:pt x="256161" y="144011"/>
                </a:moveTo>
                <a:lnTo>
                  <a:pt x="256161" y="149945"/>
                </a:lnTo>
                <a:lnTo>
                  <a:pt x="250225" y="149945"/>
                </a:lnTo>
                <a:lnTo>
                  <a:pt x="250225" y="144011"/>
                </a:lnTo>
                <a:close/>
                <a:moveTo>
                  <a:pt x="262409" y="144011"/>
                </a:moveTo>
                <a:lnTo>
                  <a:pt x="262409" y="149945"/>
                </a:lnTo>
                <a:lnTo>
                  <a:pt x="256474" y="149945"/>
                </a:lnTo>
                <a:lnTo>
                  <a:pt x="256474" y="144011"/>
                </a:lnTo>
                <a:close/>
                <a:moveTo>
                  <a:pt x="268656" y="144011"/>
                </a:moveTo>
                <a:lnTo>
                  <a:pt x="268656" y="149945"/>
                </a:lnTo>
                <a:lnTo>
                  <a:pt x="262721" y="149945"/>
                </a:lnTo>
                <a:lnTo>
                  <a:pt x="262721" y="144011"/>
                </a:lnTo>
                <a:close/>
                <a:moveTo>
                  <a:pt x="274904" y="144011"/>
                </a:moveTo>
                <a:lnTo>
                  <a:pt x="274904" y="149945"/>
                </a:lnTo>
                <a:lnTo>
                  <a:pt x="268968" y="149945"/>
                </a:lnTo>
                <a:lnTo>
                  <a:pt x="268968" y="144011"/>
                </a:lnTo>
                <a:close/>
                <a:moveTo>
                  <a:pt x="6251" y="150258"/>
                </a:moveTo>
                <a:lnTo>
                  <a:pt x="6251" y="156192"/>
                </a:lnTo>
                <a:lnTo>
                  <a:pt x="315" y="156192"/>
                </a:lnTo>
                <a:lnTo>
                  <a:pt x="315" y="150258"/>
                </a:lnTo>
                <a:close/>
                <a:moveTo>
                  <a:pt x="12498" y="150258"/>
                </a:moveTo>
                <a:lnTo>
                  <a:pt x="12498" y="156192"/>
                </a:lnTo>
                <a:lnTo>
                  <a:pt x="6562" y="156192"/>
                </a:lnTo>
                <a:lnTo>
                  <a:pt x="6562" y="150258"/>
                </a:lnTo>
                <a:close/>
                <a:moveTo>
                  <a:pt x="18745" y="150258"/>
                </a:moveTo>
                <a:lnTo>
                  <a:pt x="18745" y="156192"/>
                </a:lnTo>
                <a:lnTo>
                  <a:pt x="12810" y="156192"/>
                </a:lnTo>
                <a:lnTo>
                  <a:pt x="12810" y="150258"/>
                </a:lnTo>
                <a:close/>
                <a:moveTo>
                  <a:pt x="24992" y="150258"/>
                </a:moveTo>
                <a:lnTo>
                  <a:pt x="24992" y="156192"/>
                </a:lnTo>
                <a:lnTo>
                  <a:pt x="19058" y="156192"/>
                </a:lnTo>
                <a:lnTo>
                  <a:pt x="19058" y="150258"/>
                </a:lnTo>
                <a:close/>
                <a:moveTo>
                  <a:pt x="31241" y="150258"/>
                </a:moveTo>
                <a:lnTo>
                  <a:pt x="31241" y="156192"/>
                </a:lnTo>
                <a:lnTo>
                  <a:pt x="25305" y="156192"/>
                </a:lnTo>
                <a:lnTo>
                  <a:pt x="25305" y="150258"/>
                </a:lnTo>
                <a:close/>
                <a:moveTo>
                  <a:pt x="37489" y="150258"/>
                </a:moveTo>
                <a:lnTo>
                  <a:pt x="37489" y="156192"/>
                </a:lnTo>
                <a:lnTo>
                  <a:pt x="31553" y="156192"/>
                </a:lnTo>
                <a:lnTo>
                  <a:pt x="31553" y="150258"/>
                </a:lnTo>
                <a:close/>
                <a:moveTo>
                  <a:pt x="43737" y="150258"/>
                </a:moveTo>
                <a:lnTo>
                  <a:pt x="43737" y="156192"/>
                </a:lnTo>
                <a:lnTo>
                  <a:pt x="37802" y="156192"/>
                </a:lnTo>
                <a:lnTo>
                  <a:pt x="37802" y="150258"/>
                </a:lnTo>
                <a:close/>
                <a:moveTo>
                  <a:pt x="49985" y="150258"/>
                </a:moveTo>
                <a:lnTo>
                  <a:pt x="49985" y="156192"/>
                </a:lnTo>
                <a:lnTo>
                  <a:pt x="44049" y="156192"/>
                </a:lnTo>
                <a:lnTo>
                  <a:pt x="44049" y="150258"/>
                </a:lnTo>
                <a:close/>
                <a:moveTo>
                  <a:pt x="56232" y="150258"/>
                </a:moveTo>
                <a:lnTo>
                  <a:pt x="56232" y="156192"/>
                </a:lnTo>
                <a:lnTo>
                  <a:pt x="50296" y="156192"/>
                </a:lnTo>
                <a:lnTo>
                  <a:pt x="50296" y="150258"/>
                </a:lnTo>
                <a:close/>
                <a:moveTo>
                  <a:pt x="62480" y="150258"/>
                </a:moveTo>
                <a:lnTo>
                  <a:pt x="62480" y="156192"/>
                </a:lnTo>
                <a:lnTo>
                  <a:pt x="56545" y="156192"/>
                </a:lnTo>
                <a:lnTo>
                  <a:pt x="56545" y="150258"/>
                </a:lnTo>
                <a:close/>
                <a:moveTo>
                  <a:pt x="68727" y="150258"/>
                </a:moveTo>
                <a:lnTo>
                  <a:pt x="68727" y="156192"/>
                </a:lnTo>
                <a:lnTo>
                  <a:pt x="62792" y="156192"/>
                </a:lnTo>
                <a:lnTo>
                  <a:pt x="62792" y="150258"/>
                </a:lnTo>
                <a:close/>
                <a:moveTo>
                  <a:pt x="74975" y="150258"/>
                </a:moveTo>
                <a:lnTo>
                  <a:pt x="74975" y="156192"/>
                </a:lnTo>
                <a:lnTo>
                  <a:pt x="69039" y="156192"/>
                </a:lnTo>
                <a:lnTo>
                  <a:pt x="69039" y="150258"/>
                </a:lnTo>
                <a:close/>
                <a:moveTo>
                  <a:pt x="81223" y="150258"/>
                </a:moveTo>
                <a:lnTo>
                  <a:pt x="81223" y="156192"/>
                </a:lnTo>
                <a:lnTo>
                  <a:pt x="75286" y="156192"/>
                </a:lnTo>
                <a:lnTo>
                  <a:pt x="75286" y="150258"/>
                </a:lnTo>
                <a:close/>
                <a:moveTo>
                  <a:pt x="87470" y="150258"/>
                </a:moveTo>
                <a:lnTo>
                  <a:pt x="87470" y="156192"/>
                </a:lnTo>
                <a:lnTo>
                  <a:pt x="81535" y="156192"/>
                </a:lnTo>
                <a:lnTo>
                  <a:pt x="81535" y="150258"/>
                </a:lnTo>
                <a:close/>
                <a:moveTo>
                  <a:pt x="93718" y="150258"/>
                </a:moveTo>
                <a:lnTo>
                  <a:pt x="93718" y="156192"/>
                </a:lnTo>
                <a:lnTo>
                  <a:pt x="87784" y="156192"/>
                </a:lnTo>
                <a:lnTo>
                  <a:pt x="87784" y="150258"/>
                </a:lnTo>
                <a:close/>
                <a:moveTo>
                  <a:pt x="99967" y="150258"/>
                </a:moveTo>
                <a:lnTo>
                  <a:pt x="99967" y="156192"/>
                </a:lnTo>
                <a:lnTo>
                  <a:pt x="94031" y="156192"/>
                </a:lnTo>
                <a:lnTo>
                  <a:pt x="94031" y="150258"/>
                </a:lnTo>
                <a:close/>
                <a:moveTo>
                  <a:pt x="106214" y="150258"/>
                </a:moveTo>
                <a:lnTo>
                  <a:pt x="106214" y="156192"/>
                </a:lnTo>
                <a:lnTo>
                  <a:pt x="100278" y="156192"/>
                </a:lnTo>
                <a:lnTo>
                  <a:pt x="100278" y="150258"/>
                </a:lnTo>
                <a:close/>
                <a:moveTo>
                  <a:pt x="112461" y="150258"/>
                </a:moveTo>
                <a:lnTo>
                  <a:pt x="112461" y="156192"/>
                </a:lnTo>
                <a:lnTo>
                  <a:pt x="106527" y="156192"/>
                </a:lnTo>
                <a:lnTo>
                  <a:pt x="106527" y="150258"/>
                </a:lnTo>
                <a:close/>
                <a:moveTo>
                  <a:pt x="118710" y="150258"/>
                </a:moveTo>
                <a:lnTo>
                  <a:pt x="118710" y="156192"/>
                </a:lnTo>
                <a:lnTo>
                  <a:pt x="112774" y="156192"/>
                </a:lnTo>
                <a:lnTo>
                  <a:pt x="112774" y="150258"/>
                </a:lnTo>
                <a:close/>
                <a:moveTo>
                  <a:pt x="124957" y="150258"/>
                </a:moveTo>
                <a:lnTo>
                  <a:pt x="124957" y="156192"/>
                </a:lnTo>
                <a:lnTo>
                  <a:pt x="119021" y="156192"/>
                </a:lnTo>
                <a:lnTo>
                  <a:pt x="119021" y="150258"/>
                </a:lnTo>
                <a:close/>
                <a:moveTo>
                  <a:pt x="131204" y="150258"/>
                </a:moveTo>
                <a:lnTo>
                  <a:pt x="131204" y="156192"/>
                </a:lnTo>
                <a:lnTo>
                  <a:pt x="125270" y="156192"/>
                </a:lnTo>
                <a:lnTo>
                  <a:pt x="125270" y="150258"/>
                </a:lnTo>
                <a:close/>
                <a:moveTo>
                  <a:pt x="137451" y="150258"/>
                </a:moveTo>
                <a:lnTo>
                  <a:pt x="137451" y="156192"/>
                </a:lnTo>
                <a:lnTo>
                  <a:pt x="131517" y="156192"/>
                </a:lnTo>
                <a:lnTo>
                  <a:pt x="131517" y="150258"/>
                </a:lnTo>
                <a:close/>
                <a:moveTo>
                  <a:pt x="143702" y="150258"/>
                </a:moveTo>
                <a:lnTo>
                  <a:pt x="143702" y="156192"/>
                </a:lnTo>
                <a:lnTo>
                  <a:pt x="137766" y="156192"/>
                </a:lnTo>
                <a:lnTo>
                  <a:pt x="137766" y="150258"/>
                </a:lnTo>
                <a:close/>
                <a:moveTo>
                  <a:pt x="149949" y="150258"/>
                </a:moveTo>
                <a:lnTo>
                  <a:pt x="149949" y="156192"/>
                </a:lnTo>
                <a:lnTo>
                  <a:pt x="144015" y="156192"/>
                </a:lnTo>
                <a:lnTo>
                  <a:pt x="144015" y="150258"/>
                </a:lnTo>
                <a:close/>
                <a:moveTo>
                  <a:pt x="156196" y="150258"/>
                </a:moveTo>
                <a:lnTo>
                  <a:pt x="156196" y="156192"/>
                </a:lnTo>
                <a:lnTo>
                  <a:pt x="150262" y="156192"/>
                </a:lnTo>
                <a:lnTo>
                  <a:pt x="150262" y="150258"/>
                </a:lnTo>
                <a:close/>
                <a:moveTo>
                  <a:pt x="162445" y="150258"/>
                </a:moveTo>
                <a:lnTo>
                  <a:pt x="162445" y="156192"/>
                </a:lnTo>
                <a:lnTo>
                  <a:pt x="156509" y="156192"/>
                </a:lnTo>
                <a:lnTo>
                  <a:pt x="156509" y="150258"/>
                </a:lnTo>
                <a:close/>
                <a:moveTo>
                  <a:pt x="168692" y="150258"/>
                </a:moveTo>
                <a:lnTo>
                  <a:pt x="168692" y="156192"/>
                </a:lnTo>
                <a:lnTo>
                  <a:pt x="162756" y="156192"/>
                </a:lnTo>
                <a:lnTo>
                  <a:pt x="162756" y="150258"/>
                </a:lnTo>
                <a:close/>
                <a:moveTo>
                  <a:pt x="174939" y="150258"/>
                </a:moveTo>
                <a:lnTo>
                  <a:pt x="174939" y="156192"/>
                </a:lnTo>
                <a:lnTo>
                  <a:pt x="169005" y="156192"/>
                </a:lnTo>
                <a:lnTo>
                  <a:pt x="169005" y="150258"/>
                </a:lnTo>
                <a:close/>
                <a:moveTo>
                  <a:pt x="181186" y="150258"/>
                </a:moveTo>
                <a:lnTo>
                  <a:pt x="181186" y="156192"/>
                </a:lnTo>
                <a:lnTo>
                  <a:pt x="175252" y="156192"/>
                </a:lnTo>
                <a:lnTo>
                  <a:pt x="175252" y="150258"/>
                </a:lnTo>
                <a:close/>
                <a:moveTo>
                  <a:pt x="187433" y="150258"/>
                </a:moveTo>
                <a:lnTo>
                  <a:pt x="187433" y="156192"/>
                </a:lnTo>
                <a:lnTo>
                  <a:pt x="181499" y="156192"/>
                </a:lnTo>
                <a:lnTo>
                  <a:pt x="181499" y="150258"/>
                </a:lnTo>
                <a:close/>
                <a:moveTo>
                  <a:pt x="193682" y="150258"/>
                </a:moveTo>
                <a:lnTo>
                  <a:pt x="193682" y="156192"/>
                </a:lnTo>
                <a:lnTo>
                  <a:pt x="187746" y="156192"/>
                </a:lnTo>
                <a:lnTo>
                  <a:pt x="187746" y="150258"/>
                </a:lnTo>
                <a:close/>
                <a:moveTo>
                  <a:pt x="199931" y="150258"/>
                </a:moveTo>
                <a:lnTo>
                  <a:pt x="199931" y="156192"/>
                </a:lnTo>
                <a:lnTo>
                  <a:pt x="193996" y="156192"/>
                </a:lnTo>
                <a:lnTo>
                  <a:pt x="193996" y="150258"/>
                </a:lnTo>
                <a:close/>
                <a:moveTo>
                  <a:pt x="206180" y="150258"/>
                </a:moveTo>
                <a:lnTo>
                  <a:pt x="206180" y="156192"/>
                </a:lnTo>
                <a:lnTo>
                  <a:pt x="200244" y="156192"/>
                </a:lnTo>
                <a:lnTo>
                  <a:pt x="200244" y="150258"/>
                </a:lnTo>
                <a:close/>
                <a:moveTo>
                  <a:pt x="212427" y="150258"/>
                </a:moveTo>
                <a:lnTo>
                  <a:pt x="212427" y="156192"/>
                </a:lnTo>
                <a:lnTo>
                  <a:pt x="206491" y="156192"/>
                </a:lnTo>
                <a:lnTo>
                  <a:pt x="206491" y="150258"/>
                </a:lnTo>
                <a:close/>
                <a:moveTo>
                  <a:pt x="218674" y="150258"/>
                </a:moveTo>
                <a:lnTo>
                  <a:pt x="218674" y="156192"/>
                </a:lnTo>
                <a:lnTo>
                  <a:pt x="212739" y="156192"/>
                </a:lnTo>
                <a:lnTo>
                  <a:pt x="212739" y="150258"/>
                </a:lnTo>
                <a:close/>
                <a:moveTo>
                  <a:pt x="224921" y="150258"/>
                </a:moveTo>
                <a:lnTo>
                  <a:pt x="224921" y="156192"/>
                </a:lnTo>
                <a:lnTo>
                  <a:pt x="218987" y="156192"/>
                </a:lnTo>
                <a:lnTo>
                  <a:pt x="218987" y="150258"/>
                </a:lnTo>
                <a:close/>
                <a:moveTo>
                  <a:pt x="231170" y="150258"/>
                </a:moveTo>
                <a:lnTo>
                  <a:pt x="231170" y="156192"/>
                </a:lnTo>
                <a:lnTo>
                  <a:pt x="225234" y="156192"/>
                </a:lnTo>
                <a:lnTo>
                  <a:pt x="225234" y="150258"/>
                </a:lnTo>
                <a:close/>
                <a:moveTo>
                  <a:pt x="237417" y="150258"/>
                </a:moveTo>
                <a:lnTo>
                  <a:pt x="237417" y="156192"/>
                </a:lnTo>
                <a:lnTo>
                  <a:pt x="231481" y="156192"/>
                </a:lnTo>
                <a:lnTo>
                  <a:pt x="231481" y="150258"/>
                </a:lnTo>
                <a:close/>
                <a:moveTo>
                  <a:pt x="243664" y="150258"/>
                </a:moveTo>
                <a:lnTo>
                  <a:pt x="243664" y="156192"/>
                </a:lnTo>
                <a:lnTo>
                  <a:pt x="237729" y="156192"/>
                </a:lnTo>
                <a:lnTo>
                  <a:pt x="237729" y="150258"/>
                </a:lnTo>
                <a:close/>
                <a:moveTo>
                  <a:pt x="249911" y="150258"/>
                </a:moveTo>
                <a:lnTo>
                  <a:pt x="249911" y="156192"/>
                </a:lnTo>
                <a:lnTo>
                  <a:pt x="243977" y="156192"/>
                </a:lnTo>
                <a:lnTo>
                  <a:pt x="243977" y="150258"/>
                </a:lnTo>
                <a:close/>
                <a:moveTo>
                  <a:pt x="256161" y="150258"/>
                </a:moveTo>
                <a:lnTo>
                  <a:pt x="256161" y="156192"/>
                </a:lnTo>
                <a:lnTo>
                  <a:pt x="250225" y="156192"/>
                </a:lnTo>
                <a:lnTo>
                  <a:pt x="250225" y="150258"/>
                </a:lnTo>
                <a:close/>
                <a:moveTo>
                  <a:pt x="262409" y="150258"/>
                </a:moveTo>
                <a:lnTo>
                  <a:pt x="262409" y="156192"/>
                </a:lnTo>
                <a:lnTo>
                  <a:pt x="256474" y="156192"/>
                </a:lnTo>
                <a:lnTo>
                  <a:pt x="256474" y="150258"/>
                </a:lnTo>
                <a:close/>
                <a:moveTo>
                  <a:pt x="268656" y="150258"/>
                </a:moveTo>
                <a:lnTo>
                  <a:pt x="268656" y="156192"/>
                </a:lnTo>
                <a:lnTo>
                  <a:pt x="262721" y="156192"/>
                </a:lnTo>
                <a:lnTo>
                  <a:pt x="262721" y="150258"/>
                </a:lnTo>
                <a:close/>
                <a:moveTo>
                  <a:pt x="274904" y="150258"/>
                </a:moveTo>
                <a:lnTo>
                  <a:pt x="274904" y="156192"/>
                </a:lnTo>
                <a:lnTo>
                  <a:pt x="268968" y="156192"/>
                </a:lnTo>
                <a:lnTo>
                  <a:pt x="268968" y="150258"/>
                </a:lnTo>
                <a:close/>
                <a:moveTo>
                  <a:pt x="158" y="0"/>
                </a:moveTo>
                <a:lnTo>
                  <a:pt x="158" y="157"/>
                </a:lnTo>
                <a:lnTo>
                  <a:pt x="0" y="157"/>
                </a:lnTo>
                <a:lnTo>
                  <a:pt x="0" y="156350"/>
                </a:lnTo>
                <a:lnTo>
                  <a:pt x="158" y="156350"/>
                </a:lnTo>
                <a:lnTo>
                  <a:pt x="158" y="156508"/>
                </a:lnTo>
                <a:lnTo>
                  <a:pt x="275059" y="156508"/>
                </a:lnTo>
                <a:lnTo>
                  <a:pt x="275059" y="156350"/>
                </a:lnTo>
                <a:lnTo>
                  <a:pt x="275215" y="156350"/>
                </a:lnTo>
                <a:lnTo>
                  <a:pt x="275215" y="155"/>
                </a:lnTo>
                <a:lnTo>
                  <a:pt x="275059" y="155"/>
                </a:lnTo>
                <a:lnTo>
                  <a:pt x="275059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89"/>
          </a:p>
        </p:txBody>
      </p:sp>
    </p:spTree>
    <p:extLst>
      <p:ext uri="{BB962C8B-B14F-4D97-AF65-F5344CB8AC3E}">
        <p14:creationId xmlns:p14="http://schemas.microsoft.com/office/powerpoint/2010/main" val="38520996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2">
  <p:cSld name="Background 2">
    <p:bg>
      <p:bgPr>
        <a:solidFill>
          <a:schemeClr val="accent1"/>
        </a:solidFill>
        <a:effectLst/>
      </p:bgPr>
    </p:bg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468969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doors dir="vert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7" Type="http://schemas.openxmlformats.org/officeDocument/2006/relationships/image" Target="../media/image4.png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slideLayout" Target="../slideLayouts/slideLayout26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5.xml"/><Relationship Id="rId2" Type="http://schemas.openxmlformats.org/officeDocument/2006/relationships/slideLayout" Target="../slideLayouts/slideLayout15.xml"/><Relationship Id="rId16" Type="http://schemas.openxmlformats.org/officeDocument/2006/relationships/theme" Target="../theme/theme3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Relationship Id="rId14" Type="http://schemas.openxmlformats.org/officeDocument/2006/relationships/slideLayout" Target="../slideLayouts/slideLayout27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6.xml"/><Relationship Id="rId13" Type="http://schemas.openxmlformats.org/officeDocument/2006/relationships/slideLayout" Target="../slideLayouts/slideLayout41.xml"/><Relationship Id="rId18" Type="http://schemas.openxmlformats.org/officeDocument/2006/relationships/theme" Target="../theme/theme4.xml"/><Relationship Id="rId3" Type="http://schemas.openxmlformats.org/officeDocument/2006/relationships/slideLayout" Target="../slideLayouts/slideLayout31.xml"/><Relationship Id="rId7" Type="http://schemas.openxmlformats.org/officeDocument/2006/relationships/slideLayout" Target="../slideLayouts/slideLayout35.xml"/><Relationship Id="rId12" Type="http://schemas.openxmlformats.org/officeDocument/2006/relationships/slideLayout" Target="../slideLayouts/slideLayout40.xml"/><Relationship Id="rId17" Type="http://schemas.openxmlformats.org/officeDocument/2006/relationships/slideLayout" Target="../slideLayouts/slideLayout45.xml"/><Relationship Id="rId2" Type="http://schemas.openxmlformats.org/officeDocument/2006/relationships/slideLayout" Target="../slideLayouts/slideLayout30.xml"/><Relationship Id="rId16" Type="http://schemas.openxmlformats.org/officeDocument/2006/relationships/slideLayout" Target="../slideLayouts/slideLayout44.xml"/><Relationship Id="rId1" Type="http://schemas.openxmlformats.org/officeDocument/2006/relationships/slideLayout" Target="../slideLayouts/slideLayout29.xml"/><Relationship Id="rId6" Type="http://schemas.openxmlformats.org/officeDocument/2006/relationships/slideLayout" Target="../slideLayouts/slideLayout34.xml"/><Relationship Id="rId11" Type="http://schemas.openxmlformats.org/officeDocument/2006/relationships/slideLayout" Target="../slideLayouts/slideLayout39.xml"/><Relationship Id="rId5" Type="http://schemas.openxmlformats.org/officeDocument/2006/relationships/slideLayout" Target="../slideLayouts/slideLayout33.xml"/><Relationship Id="rId15" Type="http://schemas.openxmlformats.org/officeDocument/2006/relationships/slideLayout" Target="../slideLayouts/slideLayout43.xml"/><Relationship Id="rId10" Type="http://schemas.openxmlformats.org/officeDocument/2006/relationships/slideLayout" Target="../slideLayouts/slideLayout38.xml"/><Relationship Id="rId19" Type="http://schemas.openxmlformats.org/officeDocument/2006/relationships/image" Target="../media/image5.jpg"/><Relationship Id="rId4" Type="http://schemas.openxmlformats.org/officeDocument/2006/relationships/slideLayout" Target="../slideLayouts/slideLayout32.xml"/><Relationship Id="rId9" Type="http://schemas.openxmlformats.org/officeDocument/2006/relationships/slideLayout" Target="../slideLayouts/slideLayout37.xml"/><Relationship Id="rId14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3.xml"/><Relationship Id="rId13" Type="http://schemas.openxmlformats.org/officeDocument/2006/relationships/image" Target="../media/image6.jpeg"/><Relationship Id="rId3" Type="http://schemas.openxmlformats.org/officeDocument/2006/relationships/slideLayout" Target="../slideLayouts/slideLayout48.xml"/><Relationship Id="rId7" Type="http://schemas.openxmlformats.org/officeDocument/2006/relationships/slideLayout" Target="../slideLayouts/slideLayout52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7.xml"/><Relationship Id="rId1" Type="http://schemas.openxmlformats.org/officeDocument/2006/relationships/slideLayout" Target="../slideLayouts/slideLayout46.xml"/><Relationship Id="rId6" Type="http://schemas.openxmlformats.org/officeDocument/2006/relationships/slideLayout" Target="../slideLayouts/slideLayout51.xml"/><Relationship Id="rId11" Type="http://schemas.openxmlformats.org/officeDocument/2006/relationships/slideLayout" Target="../slideLayouts/slideLayout56.xml"/><Relationship Id="rId5" Type="http://schemas.openxmlformats.org/officeDocument/2006/relationships/slideLayout" Target="../slideLayouts/slideLayout50.xml"/><Relationship Id="rId10" Type="http://schemas.openxmlformats.org/officeDocument/2006/relationships/slideLayout" Target="../slideLayouts/slideLayout55.xml"/><Relationship Id="rId4" Type="http://schemas.openxmlformats.org/officeDocument/2006/relationships/slideLayout" Target="../slideLayouts/slideLayout49.xml"/><Relationship Id="rId9" Type="http://schemas.openxmlformats.org/officeDocument/2006/relationships/slideLayout" Target="../slideLayouts/slideLayout54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4.xml"/><Relationship Id="rId13" Type="http://schemas.openxmlformats.org/officeDocument/2006/relationships/theme" Target="../theme/theme6.xml"/><Relationship Id="rId3" Type="http://schemas.openxmlformats.org/officeDocument/2006/relationships/slideLayout" Target="../slideLayouts/slideLayout59.xml"/><Relationship Id="rId7" Type="http://schemas.openxmlformats.org/officeDocument/2006/relationships/slideLayout" Target="../slideLayouts/slideLayout63.xml"/><Relationship Id="rId12" Type="http://schemas.openxmlformats.org/officeDocument/2006/relationships/slideLayout" Target="../slideLayouts/slideLayout68.xml"/><Relationship Id="rId2" Type="http://schemas.openxmlformats.org/officeDocument/2006/relationships/slideLayout" Target="../slideLayouts/slideLayout58.xml"/><Relationship Id="rId1" Type="http://schemas.openxmlformats.org/officeDocument/2006/relationships/slideLayout" Target="../slideLayouts/slideLayout57.xml"/><Relationship Id="rId6" Type="http://schemas.openxmlformats.org/officeDocument/2006/relationships/slideLayout" Target="../slideLayouts/slideLayout62.xml"/><Relationship Id="rId11" Type="http://schemas.openxmlformats.org/officeDocument/2006/relationships/slideLayout" Target="../slideLayouts/slideLayout67.xml"/><Relationship Id="rId5" Type="http://schemas.openxmlformats.org/officeDocument/2006/relationships/slideLayout" Target="../slideLayouts/slideLayout61.xml"/><Relationship Id="rId10" Type="http://schemas.openxmlformats.org/officeDocument/2006/relationships/slideLayout" Target="../slideLayouts/slideLayout66.xml"/><Relationship Id="rId4" Type="http://schemas.openxmlformats.org/officeDocument/2006/relationships/slideLayout" Target="../slideLayouts/slideLayout60.xml"/><Relationship Id="rId9" Type="http://schemas.openxmlformats.org/officeDocument/2006/relationships/slideLayout" Target="../slideLayouts/slideLayout6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960000" y="720000"/>
            <a:ext cx="10272000" cy="63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Sue Ellen Francisco"/>
              <a:buNone/>
              <a:defRPr sz="3200" b="1">
                <a:solidFill>
                  <a:schemeClr val="dk2"/>
                </a:solidFill>
                <a:latin typeface="Sue Ellen Francisco"/>
                <a:ea typeface="Sue Ellen Francisco"/>
                <a:cs typeface="Sue Ellen Francisco"/>
                <a:sym typeface="Sue Ellen Francisco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Bebas Neue"/>
              <a:buNone/>
              <a:defRPr sz="2800" b="1">
                <a:solidFill>
                  <a:schemeClr val="dk2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Bebas Neue"/>
              <a:buNone/>
              <a:defRPr sz="2800" b="1">
                <a:solidFill>
                  <a:schemeClr val="dk2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Bebas Neue"/>
              <a:buNone/>
              <a:defRPr sz="2800" b="1">
                <a:solidFill>
                  <a:schemeClr val="dk2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Bebas Neue"/>
              <a:buNone/>
              <a:defRPr sz="2800" b="1">
                <a:solidFill>
                  <a:schemeClr val="dk2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Bebas Neue"/>
              <a:buNone/>
              <a:defRPr sz="2800" b="1">
                <a:solidFill>
                  <a:schemeClr val="dk2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Bebas Neue"/>
              <a:buNone/>
              <a:defRPr sz="2800" b="1">
                <a:solidFill>
                  <a:schemeClr val="dk2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Bebas Neue"/>
              <a:buNone/>
              <a:defRPr sz="2800" b="1">
                <a:solidFill>
                  <a:schemeClr val="dk2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Bebas Neue"/>
              <a:buNone/>
              <a:defRPr sz="2800" b="1">
                <a:solidFill>
                  <a:schemeClr val="dk2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960000" y="1536633"/>
            <a:ext cx="102720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Quicksand Light"/>
              <a:buChar char="●"/>
              <a:defRPr>
                <a:solidFill>
                  <a:schemeClr val="dk2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Quicksand Light"/>
              <a:buChar char="○"/>
              <a:defRPr>
                <a:solidFill>
                  <a:schemeClr val="dk2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Quicksand Light"/>
              <a:buChar char="■"/>
              <a:defRPr>
                <a:solidFill>
                  <a:schemeClr val="dk2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Quicksand Light"/>
              <a:buChar char="●"/>
              <a:defRPr>
                <a:solidFill>
                  <a:schemeClr val="dk2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Quicksand Light"/>
              <a:buChar char="○"/>
              <a:defRPr>
                <a:solidFill>
                  <a:schemeClr val="dk2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Quicksand Light"/>
              <a:buChar char="■"/>
              <a:defRPr>
                <a:solidFill>
                  <a:schemeClr val="dk2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Quicksand Light"/>
              <a:buChar char="●"/>
              <a:defRPr>
                <a:solidFill>
                  <a:schemeClr val="dk2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Quicksand Light"/>
              <a:buChar char="○"/>
              <a:defRPr>
                <a:solidFill>
                  <a:schemeClr val="dk2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Quicksand Light"/>
              <a:buChar char="■"/>
              <a:defRPr>
                <a:solidFill>
                  <a:schemeClr val="dk2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188556185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slow" p14:dur="1750">
        <p14:doors dir="vert"/>
      </p:transition>
    </mc:Choice>
    <mc:Fallback xmlns="">
      <p:transition spd="slow">
        <p:fade/>
      </p:transition>
    </mc:Fallback>
  </mc:AlternateConten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6"/>
          <p:cNvSpPr/>
          <p:nvPr userDrawn="1"/>
        </p:nvSpPr>
        <p:spPr>
          <a:xfrm>
            <a:off x="0" y="0"/>
            <a:ext cx="12192000" cy="6948661"/>
          </a:xfrm>
          <a:prstGeom prst="rect">
            <a:avLst/>
          </a:prstGeom>
          <a:gradFill flip="none" rotWithShape="1">
            <a:gsLst>
              <a:gs pos="0">
                <a:srgbClr val="00B0F0">
                  <a:shade val="30000"/>
                  <a:satMod val="115000"/>
                </a:srgbClr>
              </a:gs>
              <a:gs pos="50000">
                <a:srgbClr val="00B0F0">
                  <a:shade val="67500"/>
                  <a:satMod val="115000"/>
                </a:srgbClr>
              </a:gs>
              <a:gs pos="100000">
                <a:srgbClr val="00B0F0">
                  <a:shade val="100000"/>
                  <a:satMod val="115000"/>
                </a:srgb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ea typeface="幼圆" panose="02010509060101010101" pitchFamily="49" charset="-122"/>
            </a:endParaRPr>
          </a:p>
        </p:txBody>
      </p:sp>
      <p:grpSp>
        <p:nvGrpSpPr>
          <p:cNvPr id="12" name="组合 14"/>
          <p:cNvGrpSpPr/>
          <p:nvPr userDrawn="1"/>
        </p:nvGrpSpPr>
        <p:grpSpPr>
          <a:xfrm>
            <a:off x="-183742" y="3010282"/>
            <a:ext cx="12447640" cy="4343018"/>
            <a:chOff x="-1080045" y="2890641"/>
            <a:chExt cx="12889432" cy="4248472"/>
          </a:xfrm>
          <a:solidFill>
            <a:schemeClr val="bg1">
              <a:lumMod val="95000"/>
            </a:schemeClr>
          </a:solidFill>
        </p:grpSpPr>
        <p:grpSp>
          <p:nvGrpSpPr>
            <p:cNvPr id="13" name="组合 12"/>
            <p:cNvGrpSpPr/>
            <p:nvPr/>
          </p:nvGrpSpPr>
          <p:grpSpPr>
            <a:xfrm>
              <a:off x="288107" y="2890641"/>
              <a:ext cx="11521280" cy="4248472"/>
              <a:chOff x="131357" y="2877867"/>
              <a:chExt cx="11521280" cy="4248472"/>
            </a:xfrm>
            <a:grpFill/>
          </p:grpSpPr>
          <p:sp>
            <p:nvSpPr>
              <p:cNvPr id="15" name="椭圆 11"/>
              <p:cNvSpPr/>
              <p:nvPr/>
            </p:nvSpPr>
            <p:spPr>
              <a:xfrm>
                <a:off x="131357" y="3141826"/>
                <a:ext cx="3145082" cy="3168352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ea typeface="幼圆" panose="02010509060101010101" pitchFamily="49" charset="-122"/>
                </a:endParaRPr>
              </a:p>
            </p:txBody>
          </p:sp>
          <p:sp>
            <p:nvSpPr>
              <p:cNvPr id="16" name="椭圆 20"/>
              <p:cNvSpPr/>
              <p:nvPr/>
            </p:nvSpPr>
            <p:spPr>
              <a:xfrm>
                <a:off x="1296219" y="3884417"/>
                <a:ext cx="4104456" cy="3168352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ea typeface="幼圆" panose="02010509060101010101" pitchFamily="49" charset="-122"/>
                </a:endParaRPr>
              </a:p>
            </p:txBody>
          </p:sp>
          <p:sp>
            <p:nvSpPr>
              <p:cNvPr id="17" name="椭圆 21"/>
              <p:cNvSpPr/>
              <p:nvPr/>
            </p:nvSpPr>
            <p:spPr>
              <a:xfrm>
                <a:off x="4320555" y="3503272"/>
                <a:ext cx="2543542" cy="2603282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ea typeface="幼圆" panose="02010509060101010101" pitchFamily="49" charset="-122"/>
                </a:endParaRPr>
              </a:p>
            </p:txBody>
          </p:sp>
          <p:sp>
            <p:nvSpPr>
              <p:cNvPr id="18" name="椭圆 22"/>
              <p:cNvSpPr/>
              <p:nvPr/>
            </p:nvSpPr>
            <p:spPr>
              <a:xfrm>
                <a:off x="5610143" y="3884417"/>
                <a:ext cx="2543542" cy="2603282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ea typeface="幼圆" panose="02010509060101010101" pitchFamily="49" charset="-122"/>
                </a:endParaRPr>
              </a:p>
            </p:txBody>
          </p:sp>
          <p:sp>
            <p:nvSpPr>
              <p:cNvPr id="19" name="椭圆 23"/>
              <p:cNvSpPr/>
              <p:nvPr/>
            </p:nvSpPr>
            <p:spPr>
              <a:xfrm>
                <a:off x="7225248" y="3492488"/>
                <a:ext cx="2543542" cy="2603282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ea typeface="幼圆" panose="02010509060101010101" pitchFamily="49" charset="-122"/>
                </a:endParaRPr>
              </a:p>
            </p:txBody>
          </p:sp>
          <p:sp>
            <p:nvSpPr>
              <p:cNvPr id="20" name="椭圆 24"/>
              <p:cNvSpPr/>
              <p:nvPr/>
            </p:nvSpPr>
            <p:spPr>
              <a:xfrm>
                <a:off x="8196253" y="2877867"/>
                <a:ext cx="2543542" cy="2603282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ea typeface="幼圆" panose="02010509060101010101" pitchFamily="49" charset="-122"/>
                </a:endParaRPr>
              </a:p>
            </p:txBody>
          </p:sp>
          <p:sp>
            <p:nvSpPr>
              <p:cNvPr id="21" name="椭圆 25"/>
              <p:cNvSpPr/>
              <p:nvPr/>
            </p:nvSpPr>
            <p:spPr>
              <a:xfrm>
                <a:off x="9109095" y="4307800"/>
                <a:ext cx="2543542" cy="2603282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ea typeface="幼圆" panose="02010509060101010101" pitchFamily="49" charset="-122"/>
                </a:endParaRPr>
              </a:p>
            </p:txBody>
          </p:sp>
          <p:sp>
            <p:nvSpPr>
              <p:cNvPr id="22" name="椭圆 26"/>
              <p:cNvSpPr/>
              <p:nvPr/>
            </p:nvSpPr>
            <p:spPr>
              <a:xfrm>
                <a:off x="7416899" y="4370657"/>
                <a:ext cx="2543542" cy="2603282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ea typeface="幼圆" panose="02010509060101010101" pitchFamily="49" charset="-122"/>
                </a:endParaRPr>
              </a:p>
            </p:txBody>
          </p:sp>
          <p:sp>
            <p:nvSpPr>
              <p:cNvPr id="23" name="椭圆 27"/>
              <p:cNvSpPr/>
              <p:nvPr/>
            </p:nvSpPr>
            <p:spPr>
              <a:xfrm>
                <a:off x="4608024" y="4523057"/>
                <a:ext cx="2543542" cy="2603282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ea typeface="幼圆" panose="02010509060101010101" pitchFamily="49" charset="-122"/>
                </a:endParaRPr>
              </a:p>
            </p:txBody>
          </p:sp>
        </p:grpSp>
        <p:sp>
          <p:nvSpPr>
            <p:cNvPr id="14" name="椭圆 13"/>
            <p:cNvSpPr/>
            <p:nvPr/>
          </p:nvSpPr>
          <p:spPr>
            <a:xfrm>
              <a:off x="-1080045" y="3780309"/>
              <a:ext cx="2376264" cy="237626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ea typeface="幼圆" panose="02010509060101010101" pitchFamily="49" charset="-122"/>
              </a:endParaRPr>
            </a:p>
          </p:txBody>
        </p:sp>
      </p:grpSp>
      <p:sp>
        <p:nvSpPr>
          <p:cNvPr id="24" name="椭圆 7"/>
          <p:cNvSpPr/>
          <p:nvPr userDrawn="1"/>
        </p:nvSpPr>
        <p:spPr>
          <a:xfrm>
            <a:off x="-88492" y="4343400"/>
            <a:ext cx="12280492" cy="2698837"/>
          </a:xfrm>
          <a:custGeom>
            <a:avLst/>
            <a:gdLst/>
            <a:ahLst/>
            <a:cxnLst/>
            <a:rect l="l" t="t" r="r" b="b"/>
            <a:pathLst>
              <a:path w="10801350" h="2037792">
                <a:moveTo>
                  <a:pt x="5508687" y="0"/>
                </a:moveTo>
                <a:cubicBezTo>
                  <a:pt x="7795977" y="0"/>
                  <a:pt x="9784966" y="321206"/>
                  <a:pt x="10801350" y="794174"/>
                </a:cubicBezTo>
                <a:lnTo>
                  <a:pt x="10801350" y="2037792"/>
                </a:lnTo>
                <a:lnTo>
                  <a:pt x="0" y="2037792"/>
                </a:lnTo>
                <a:lnTo>
                  <a:pt x="0" y="906054"/>
                </a:lnTo>
                <a:cubicBezTo>
                  <a:pt x="929169" y="372348"/>
                  <a:pt x="3046030" y="0"/>
                  <a:pt x="5508687" y="0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ea typeface="幼圆" panose="02010509060101010101" pitchFamily="49" charset="-122"/>
            </a:endParaRPr>
          </a:p>
        </p:txBody>
      </p:sp>
      <p:pic>
        <p:nvPicPr>
          <p:cNvPr id="25" name="图片 26"/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5910" b="17256"/>
          <a:stretch/>
        </p:blipFill>
        <p:spPr>
          <a:xfrm flipH="1">
            <a:off x="9139571" y="3654352"/>
            <a:ext cx="808266" cy="1037732"/>
          </a:xfrm>
          <a:prstGeom prst="rect">
            <a:avLst/>
          </a:prstGeom>
        </p:spPr>
      </p:pic>
      <p:grpSp>
        <p:nvGrpSpPr>
          <p:cNvPr id="27" name="组合 107"/>
          <p:cNvGrpSpPr/>
          <p:nvPr userDrawn="1"/>
        </p:nvGrpSpPr>
        <p:grpSpPr>
          <a:xfrm>
            <a:off x="2092238" y="3401163"/>
            <a:ext cx="683879" cy="1307849"/>
            <a:chOff x="181346" y="1761375"/>
            <a:chExt cx="1517253" cy="2901593"/>
          </a:xfrm>
        </p:grpSpPr>
        <p:pic>
          <p:nvPicPr>
            <p:cNvPr id="28" name="图片 17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2043" y="1761375"/>
              <a:ext cx="885486" cy="2901593"/>
            </a:xfrm>
            <a:prstGeom prst="rect">
              <a:avLst/>
            </a:prstGeom>
          </p:spPr>
        </p:pic>
        <p:pic>
          <p:nvPicPr>
            <p:cNvPr id="29" name="图片 18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86323" y="2638386"/>
              <a:ext cx="512276" cy="2024582"/>
            </a:xfrm>
            <a:prstGeom prst="rect">
              <a:avLst/>
            </a:prstGeom>
          </p:spPr>
        </p:pic>
        <p:pic>
          <p:nvPicPr>
            <p:cNvPr id="30" name="图片 19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1346" y="2373835"/>
              <a:ext cx="711093" cy="228913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4297665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</p:sldLayoutIdLst>
  <mc:AlternateContent xmlns:mc="http://schemas.openxmlformats.org/markup-compatibility/2006" xmlns:p14="http://schemas.microsoft.com/office/powerpoint/2010/main">
    <mc:Choice Requires="p14">
      <p:transition spd="slow" p14:dur="1750">
        <p14:doors dir="vert"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Calibri" panose="020F0502020204030204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Calibri" panose="020F0502020204030204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Calibri" panose="020F050202020403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Calibri" panose="020F05020202040302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Calibri" panose="020F05020202040302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Calibri" panose="020F050202020403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8F7264FB-0618-4E18-959B-77CB113B87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56F56141-EDC8-4561-B210-A15B1651A4D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DB2B7860-1501-44BF-BDA2-4ECAC48F4CE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buClrTx/>
              <a:buFontTx/>
              <a:buNone/>
            </a:pPr>
            <a:fld id="{851456EF-EDA7-466D-90A9-97D47B7037CB}" type="datetimeFigureOut">
              <a:rPr lang="zh-CN" altLang="en-US" kern="1200" smtClean="0">
                <a:solidFill>
                  <a:prstClr val="black">
                    <a:tint val="75000"/>
                  </a:prstClr>
                </a:solidFill>
                <a:latin typeface="庞门正道标题体" panose="020F0502020204030204"/>
              </a:rPr>
              <a:pPr>
                <a:buClrTx/>
                <a:buFontTx/>
                <a:buNone/>
              </a:pPr>
              <a:t>2022/10/4</a:t>
            </a:fld>
            <a:endParaRPr lang="zh-CN" altLang="en-US" kern="1200">
              <a:solidFill>
                <a:prstClr val="black">
                  <a:tint val="75000"/>
                </a:prstClr>
              </a:solidFill>
              <a:latin typeface="庞门正道标题体" panose="020F0502020204030204"/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E21586E5-F721-4A39-860D-941C9E93EA1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buClrTx/>
              <a:buFontTx/>
              <a:buNone/>
            </a:pPr>
            <a:endParaRPr lang="zh-CN" altLang="en-US" kern="1200">
              <a:solidFill>
                <a:prstClr val="black">
                  <a:tint val="75000"/>
                </a:prstClr>
              </a:solidFill>
              <a:latin typeface="庞门正道标题体" panose="020F0502020204030204"/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B93DB4B5-A198-4FFC-8349-20B0234F0F7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buClrTx/>
              <a:buFontTx/>
              <a:buNone/>
            </a:pPr>
            <a:fld id="{1A7D73ED-7EBB-4E11-B60B-79773C5177D3}" type="slidenum">
              <a:rPr lang="zh-CN" altLang="en-US" kern="1200" smtClean="0">
                <a:solidFill>
                  <a:prstClr val="black">
                    <a:tint val="75000"/>
                  </a:prstClr>
                </a:solidFill>
                <a:latin typeface="庞门正道标题体" panose="020F0502020204030204"/>
              </a:rPr>
              <a:pPr>
                <a:buClrTx/>
                <a:buFontTx/>
                <a:buNone/>
              </a:pPr>
              <a:t>‹#›</a:t>
            </a:fld>
            <a:endParaRPr lang="zh-CN" altLang="en-US" kern="1200">
              <a:solidFill>
                <a:prstClr val="black">
                  <a:tint val="75000"/>
                </a:prstClr>
              </a:solidFill>
              <a:latin typeface="庞门正道标题体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23982956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77" r:id="rId2"/>
    <p:sldLayoutId id="2147483678" r:id="rId3"/>
    <p:sldLayoutId id="2147483679" r:id="rId4"/>
    <p:sldLayoutId id="2147483680" r:id="rId5"/>
    <p:sldLayoutId id="2147483681" r:id="rId6"/>
    <p:sldLayoutId id="2147483682" r:id="rId7"/>
    <p:sldLayoutId id="2147483683" r:id="rId8"/>
    <p:sldLayoutId id="2147483684" r:id="rId9"/>
    <p:sldLayoutId id="2147483685" r:id="rId10"/>
    <p:sldLayoutId id="2147483686" r:id="rId11"/>
    <p:sldLayoutId id="2147483687" r:id="rId12"/>
    <p:sldLayoutId id="2147483688" r:id="rId13"/>
    <p:sldLayoutId id="2147483689" r:id="rId14"/>
    <p:sldLayoutId id="2147483690" r:id="rId15"/>
  </p:sldLayoutIdLst>
  <mc:AlternateContent xmlns:mc="http://schemas.openxmlformats.org/markup-compatibility/2006" xmlns:p14="http://schemas.microsoft.com/office/powerpoint/2010/main">
    <mc:Choice Requires="p14">
      <p:transition spd="slow" p14:dur="1750">
        <p14:doors dir="vert"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9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1" y="274640"/>
            <a:ext cx="10972800" cy="1143000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1" y="1600202"/>
            <a:ext cx="10972800" cy="4525963"/>
          </a:xfrm>
          <a:prstGeom prst="rect">
            <a:avLst/>
          </a:prstGeom>
        </p:spPr>
        <p:txBody>
          <a:bodyPr vert="horz" lIns="91436" tIns="45718" rIns="91436" bIns="45718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1" y="6356353"/>
            <a:ext cx="28448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9196EC2F-0988-4314-AD4B-24FF16D7B45E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10/4/2022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2" y="6356353"/>
            <a:ext cx="38608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1" y="6356353"/>
            <a:ext cx="28448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98038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2" r:id="rId1"/>
    <p:sldLayoutId id="2147483693" r:id="rId2"/>
    <p:sldLayoutId id="2147483694" r:id="rId3"/>
    <p:sldLayoutId id="2147483695" r:id="rId4"/>
    <p:sldLayoutId id="2147483696" r:id="rId5"/>
    <p:sldLayoutId id="2147483697" r:id="rId6"/>
    <p:sldLayoutId id="2147483698" r:id="rId7"/>
    <p:sldLayoutId id="2147483699" r:id="rId8"/>
    <p:sldLayoutId id="2147483700" r:id="rId9"/>
    <p:sldLayoutId id="2147483701" r:id="rId10"/>
    <p:sldLayoutId id="2147483702" r:id="rId11"/>
    <p:sldLayoutId id="2147483703" r:id="rId12"/>
    <p:sldLayoutId id="2147483704" r:id="rId13"/>
    <p:sldLayoutId id="2147483705" r:id="rId14"/>
    <p:sldLayoutId id="2147483706" r:id="rId15"/>
    <p:sldLayoutId id="2147483707" r:id="rId16"/>
    <p:sldLayoutId id="2147483708" r:id="rId17"/>
  </p:sldLayoutIdLst>
  <mc:AlternateContent xmlns:mc="http://schemas.openxmlformats.org/markup-compatibility/2006" xmlns:p14="http://schemas.microsoft.com/office/powerpoint/2010/main">
    <mc:Choice Requires="p14">
      <p:transition spd="slow" p14:dur="1750">
        <p14:doors dir="vert"/>
      </p:transition>
    </mc:Choice>
    <mc:Fallback xmlns="">
      <p:transition spd="slow">
        <p:fade/>
      </p:transition>
    </mc:Fallback>
  </mc:AlternateContent>
  <p:hf hdr="0" ftr="0" dt="0"/>
  <p:txStyles>
    <p:titleStyle>
      <a:lvl1pPr algn="ctr" defTabSz="1218926" rtl="0" eaLnBrk="1" latinLnBrk="0" hangingPunct="1">
        <a:spcBef>
          <a:spcPct val="0"/>
        </a:spcBef>
        <a:buNone/>
        <a:defRPr sz="5899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098" indent="-457098" algn="l" defTabSz="1218926" rtl="0" eaLnBrk="1" latinLnBrk="0" hangingPunct="1">
        <a:spcBef>
          <a:spcPct val="20000"/>
        </a:spcBef>
        <a:buFont typeface="Arial" pitchFamily="34" charset="0"/>
        <a:buChar char="•"/>
        <a:defRPr sz="4299" kern="1200">
          <a:solidFill>
            <a:schemeClr val="tx1"/>
          </a:solidFill>
          <a:latin typeface="+mn-lt"/>
          <a:ea typeface="+mn-ea"/>
          <a:cs typeface="+mn-cs"/>
        </a:defRPr>
      </a:lvl1pPr>
      <a:lvl2pPr marL="990377" indent="-380914" algn="l" defTabSz="1218926" rtl="0" eaLnBrk="1" latinLnBrk="0" hangingPunct="1">
        <a:spcBef>
          <a:spcPct val="20000"/>
        </a:spcBef>
        <a:buFont typeface="Arial" pitchFamily="34" charset="0"/>
        <a:buChar char="–"/>
        <a:defRPr sz="3799" kern="1200">
          <a:solidFill>
            <a:schemeClr val="tx1"/>
          </a:solidFill>
          <a:latin typeface="+mn-lt"/>
          <a:ea typeface="+mn-ea"/>
          <a:cs typeface="+mn-cs"/>
        </a:defRPr>
      </a:lvl2pPr>
      <a:lvl3pPr marL="1523657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3199" kern="1200">
          <a:solidFill>
            <a:schemeClr val="tx1"/>
          </a:solidFill>
          <a:latin typeface="+mn-lt"/>
          <a:ea typeface="+mn-ea"/>
          <a:cs typeface="+mn-cs"/>
        </a:defRPr>
      </a:lvl3pPr>
      <a:lvl4pPr marL="2133120" indent="-304731" algn="l" defTabSz="1218926" rtl="0" eaLnBrk="1" latinLnBrk="0" hangingPunct="1">
        <a:spcBef>
          <a:spcPct val="20000"/>
        </a:spcBef>
        <a:buFont typeface="Arial" pitchFamily="34" charset="0"/>
        <a:buChar char="–"/>
        <a:defRPr sz="2699" kern="1200">
          <a:solidFill>
            <a:schemeClr val="tx1"/>
          </a:solidFill>
          <a:latin typeface="+mn-lt"/>
          <a:ea typeface="+mn-ea"/>
          <a:cs typeface="+mn-cs"/>
        </a:defRPr>
      </a:lvl4pPr>
      <a:lvl5pPr marL="2742582" indent="-304731" algn="l" defTabSz="1218926" rtl="0" eaLnBrk="1" latinLnBrk="0" hangingPunct="1">
        <a:spcBef>
          <a:spcPct val="20000"/>
        </a:spcBef>
        <a:buFont typeface="Arial" pitchFamily="34" charset="0"/>
        <a:buChar char="»"/>
        <a:defRPr sz="2699" kern="1200">
          <a:solidFill>
            <a:schemeClr val="tx1"/>
          </a:solidFill>
          <a:latin typeface="+mn-lt"/>
          <a:ea typeface="+mn-ea"/>
          <a:cs typeface="+mn-cs"/>
        </a:defRPr>
      </a:lvl5pPr>
      <a:lvl6pPr marL="3352045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chemeClr val="tx1"/>
          </a:solidFill>
          <a:latin typeface="+mn-lt"/>
          <a:ea typeface="+mn-ea"/>
          <a:cs typeface="+mn-cs"/>
        </a:defRPr>
      </a:lvl6pPr>
      <a:lvl7pPr marL="3961509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chemeClr val="tx1"/>
          </a:solidFill>
          <a:latin typeface="+mn-lt"/>
          <a:ea typeface="+mn-ea"/>
          <a:cs typeface="+mn-cs"/>
        </a:defRPr>
      </a:lvl7pPr>
      <a:lvl8pPr marL="4570972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chemeClr val="tx1"/>
          </a:solidFill>
          <a:latin typeface="+mn-lt"/>
          <a:ea typeface="+mn-ea"/>
          <a:cs typeface="+mn-cs"/>
        </a:defRPr>
      </a:lvl8pPr>
      <a:lvl9pPr marL="5180434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463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8926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388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7851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314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6777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240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5703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l="-21000" r="-2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1" y="274639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1" y="1600202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1" y="6356352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10/4/2022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1" y="6356352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1" y="6356352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99313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0" r:id="rId1"/>
    <p:sldLayoutId id="2147483711" r:id="rId2"/>
    <p:sldLayoutId id="2147483712" r:id="rId3"/>
    <p:sldLayoutId id="2147483713" r:id="rId4"/>
    <p:sldLayoutId id="2147483714" r:id="rId5"/>
    <p:sldLayoutId id="2147483715" r:id="rId6"/>
    <p:sldLayoutId id="2147483716" r:id="rId7"/>
    <p:sldLayoutId id="2147483717" r:id="rId8"/>
    <p:sldLayoutId id="2147483718" r:id="rId9"/>
    <p:sldLayoutId id="2147483719" r:id="rId10"/>
    <p:sldLayoutId id="2147483720" r:id="rId11"/>
  </p:sldLayoutIdLst>
  <mc:AlternateContent xmlns:mc="http://schemas.openxmlformats.org/markup-compatibility/2006" xmlns:p14="http://schemas.microsoft.com/office/powerpoint/2010/main">
    <mc:Choice Requires="p14">
      <p:transition spd="slow" p14:dur="1750">
        <p14:doors dir="vert"/>
      </p:transition>
    </mc:Choice>
    <mc:Fallback xmlns="">
      <p:transition spd="slow">
        <p:fade/>
      </p:transition>
    </mc:Fallback>
  </mc:AlternateContent>
  <p:txStyles>
    <p:titleStyle>
      <a:lvl1pPr algn="ctr" defTabSz="914126" rtl="0" eaLnBrk="1" latinLnBrk="0" hangingPunct="1">
        <a:spcBef>
          <a:spcPct val="0"/>
        </a:spcBef>
        <a:buNone/>
        <a:defRPr sz="4399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797" indent="-342797" algn="l" defTabSz="914126" rtl="0" eaLnBrk="1" latinLnBrk="0" hangingPunct="1">
        <a:spcBef>
          <a:spcPct val="20000"/>
        </a:spcBef>
        <a:buFont typeface="Arial" pitchFamily="34" charset="0"/>
        <a:buChar char="•"/>
        <a:defRPr sz="3199" kern="1200">
          <a:solidFill>
            <a:schemeClr val="tx1"/>
          </a:solidFill>
          <a:latin typeface="+mn-lt"/>
          <a:ea typeface="+mn-ea"/>
          <a:cs typeface="+mn-cs"/>
        </a:defRPr>
      </a:lvl1pPr>
      <a:lvl2pPr marL="742727" indent="-285665" algn="l" defTabSz="914126" rtl="0" eaLnBrk="1" latinLnBrk="0" hangingPunct="1">
        <a:spcBef>
          <a:spcPct val="20000"/>
        </a:spcBef>
        <a:buFont typeface="Arial" pitchFamily="34" charset="0"/>
        <a:buChar char="–"/>
        <a:defRPr sz="2799" kern="1200">
          <a:solidFill>
            <a:schemeClr val="tx1"/>
          </a:solidFill>
          <a:latin typeface="+mn-lt"/>
          <a:ea typeface="+mn-ea"/>
          <a:cs typeface="+mn-cs"/>
        </a:defRPr>
      </a:lvl2pPr>
      <a:lvl3pPr marL="1142657" indent="-228531" algn="l" defTabSz="914126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99720" indent="-228531" algn="l" defTabSz="914126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6783" indent="-228531" algn="l" defTabSz="914126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3846" indent="-228531" algn="l" defTabSz="914126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0909" indent="-228531" algn="l" defTabSz="914126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7971" indent="-228531" algn="l" defTabSz="914126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034" indent="-228531" algn="l" defTabSz="914126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12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063" algn="l" defTabSz="91412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126" algn="l" defTabSz="91412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189" algn="l" defTabSz="91412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251" algn="l" defTabSz="91412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314" algn="l" defTabSz="91412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377" algn="l" defTabSz="91412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440" algn="l" defTabSz="91412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503" algn="l" defTabSz="91412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8AFB27AF-7655-4195-BB7D-A6A3D7896D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698CDC52-D608-4D0D-9712-46EC45CFA84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402E030C-8036-4C26-96D8-E8D2C56D3C4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C139CA-46CD-4ED7-BF46-1BEA3BCE18DE}" type="datetimeFigureOut">
              <a:rPr lang="zh-CN" altLang="en-US" smtClean="0"/>
              <a:t>2022/10/4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571D0F3E-6540-4FA9-8DAB-9E44981231A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85344CBB-E823-404E-881A-A71A28D3B1C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81580C-AAF4-4D9D-9549-85DF98CE51D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27235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2" r:id="rId1"/>
    <p:sldLayoutId id="2147483723" r:id="rId2"/>
    <p:sldLayoutId id="2147483724" r:id="rId3"/>
    <p:sldLayoutId id="2147483725" r:id="rId4"/>
    <p:sldLayoutId id="2147483726" r:id="rId5"/>
    <p:sldLayoutId id="2147483727" r:id="rId6"/>
    <p:sldLayoutId id="2147483728" r:id="rId7"/>
    <p:sldLayoutId id="2147483729" r:id="rId8"/>
    <p:sldLayoutId id="2147483730" r:id="rId9"/>
    <p:sldLayoutId id="2147483731" r:id="rId10"/>
    <p:sldLayoutId id="2147483732" r:id="rId11"/>
    <p:sldLayoutId id="2147483733" r:id="rId12"/>
  </p:sldLayoutIdLst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36.xml"/><Relationship Id="rId5" Type="http://schemas.openxmlformats.org/officeDocument/2006/relationships/image" Target="../media/image320.png"/><Relationship Id="rId4" Type="http://schemas.openxmlformats.org/officeDocument/2006/relationships/image" Target="../media/image310.png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7" Type="http://schemas.openxmlformats.org/officeDocument/2006/relationships/image" Target="../media/image36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36.xml"/><Relationship Id="rId6" Type="http://schemas.openxmlformats.org/officeDocument/2006/relationships/image" Target="../media/image35.png"/><Relationship Id="rId5" Type="http://schemas.openxmlformats.org/officeDocument/2006/relationships/image" Target="../media/image34.png"/><Relationship Id="rId4" Type="http://schemas.openxmlformats.org/officeDocument/2006/relationships/image" Target="../media/image330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3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3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36.xml"/><Relationship Id="rId5" Type="http://schemas.openxmlformats.org/officeDocument/2006/relationships/image" Target="../media/image40.png"/><Relationship Id="rId4" Type="http://schemas.openxmlformats.org/officeDocument/2006/relationships/image" Target="../media/image3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41.png"/></Relationships>
</file>

<file path=ppt/slides/_rels/slide16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13" Type="http://schemas.microsoft.com/office/2007/relationships/hdphoto" Target="../media/hdphoto4.wdp"/><Relationship Id="rId3" Type="http://schemas.openxmlformats.org/officeDocument/2006/relationships/image" Target="../media/image42.jpg"/><Relationship Id="rId7" Type="http://schemas.openxmlformats.org/officeDocument/2006/relationships/image" Target="../media/image45.png"/><Relationship Id="rId12" Type="http://schemas.openxmlformats.org/officeDocument/2006/relationships/image" Target="../media/image48.png"/><Relationship Id="rId17" Type="http://schemas.openxmlformats.org/officeDocument/2006/relationships/image" Target="../media/image52.png"/><Relationship Id="rId2" Type="http://schemas.openxmlformats.org/officeDocument/2006/relationships/notesSlide" Target="../notesSlides/notesSlide6.xml"/><Relationship Id="rId16" Type="http://schemas.openxmlformats.org/officeDocument/2006/relationships/image" Target="../media/image51.png"/><Relationship Id="rId1" Type="http://schemas.openxmlformats.org/officeDocument/2006/relationships/slideLayout" Target="../slideLayouts/slideLayout52.xml"/><Relationship Id="rId6" Type="http://schemas.openxmlformats.org/officeDocument/2006/relationships/image" Target="../media/image44.png"/><Relationship Id="rId11" Type="http://schemas.openxmlformats.org/officeDocument/2006/relationships/image" Target="../media/image47.png"/><Relationship Id="rId5" Type="http://schemas.openxmlformats.org/officeDocument/2006/relationships/image" Target="../media/image43.png"/><Relationship Id="rId15" Type="http://schemas.openxmlformats.org/officeDocument/2006/relationships/image" Target="../media/image50.png"/><Relationship Id="rId10" Type="http://schemas.openxmlformats.org/officeDocument/2006/relationships/image" Target="../media/image46.png"/><Relationship Id="rId4" Type="http://schemas.openxmlformats.org/officeDocument/2006/relationships/slide" Target="slide16.xml"/><Relationship Id="rId9" Type="http://schemas.openxmlformats.org/officeDocument/2006/relationships/slide" Target="slide4.xml"/><Relationship Id="rId14" Type="http://schemas.openxmlformats.org/officeDocument/2006/relationships/image" Target="../media/image49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0.png"/><Relationship Id="rId13" Type="http://schemas.openxmlformats.org/officeDocument/2006/relationships/image" Target="../media/image63.png"/><Relationship Id="rId3" Type="http://schemas.openxmlformats.org/officeDocument/2006/relationships/image" Target="../media/image54.png"/><Relationship Id="rId7" Type="http://schemas.openxmlformats.org/officeDocument/2006/relationships/image" Target="../media/image58.png"/><Relationship Id="rId12" Type="http://schemas.openxmlformats.org/officeDocument/2006/relationships/image" Target="../media/image64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36.xml"/><Relationship Id="rId6" Type="http://schemas.openxmlformats.org/officeDocument/2006/relationships/image" Target="../media/image57.png"/><Relationship Id="rId11" Type="http://schemas.openxmlformats.org/officeDocument/2006/relationships/image" Target="../media/image61.png"/><Relationship Id="rId5" Type="http://schemas.openxmlformats.org/officeDocument/2006/relationships/image" Target="../media/image56.png"/><Relationship Id="rId10" Type="http://schemas.openxmlformats.org/officeDocument/2006/relationships/image" Target="../media/image62.png"/><Relationship Id="rId4" Type="http://schemas.openxmlformats.org/officeDocument/2006/relationships/image" Target="../media/image55.png"/><Relationship Id="rId9" Type="http://schemas.openxmlformats.org/officeDocument/2006/relationships/image" Target="../media/image59.png"/><Relationship Id="rId14" Type="http://schemas.openxmlformats.org/officeDocument/2006/relationships/image" Target="../media/image66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7.xml"/><Relationship Id="rId4" Type="http://schemas.openxmlformats.org/officeDocument/2006/relationships/image" Target="../media/image65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10" Type="http://schemas.openxmlformats.org/officeDocument/2006/relationships/image" Target="../media/image18.png"/><Relationship Id="rId4" Type="http://schemas.openxmlformats.org/officeDocument/2006/relationships/image" Target="../media/image13.png"/><Relationship Id="rId9" Type="http://schemas.openxmlformats.org/officeDocument/2006/relationships/image" Target="../media/image17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13" Type="http://schemas.openxmlformats.org/officeDocument/2006/relationships/image" Target="../media/image24.png"/><Relationship Id="rId3" Type="http://schemas.openxmlformats.org/officeDocument/2006/relationships/image" Target="../media/image12.png"/><Relationship Id="rId7" Type="http://schemas.openxmlformats.org/officeDocument/2006/relationships/image" Target="../media/image19.png"/><Relationship Id="rId12" Type="http://schemas.microsoft.com/office/2007/relationships/hdphoto" Target="../media/hdphoto1.wdp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5.png"/><Relationship Id="rId11" Type="http://schemas.openxmlformats.org/officeDocument/2006/relationships/image" Target="../media/image23.png"/><Relationship Id="rId5" Type="http://schemas.openxmlformats.org/officeDocument/2006/relationships/image" Target="../media/image14.png"/><Relationship Id="rId10" Type="http://schemas.openxmlformats.org/officeDocument/2006/relationships/image" Target="../media/image22.png"/><Relationship Id="rId4" Type="http://schemas.openxmlformats.org/officeDocument/2006/relationships/image" Target="../media/image13.png"/><Relationship Id="rId9" Type="http://schemas.openxmlformats.org/officeDocument/2006/relationships/image" Target="../media/image21.png"/><Relationship Id="rId14" Type="http://schemas.openxmlformats.org/officeDocument/2006/relationships/image" Target="../media/image25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13" Type="http://schemas.openxmlformats.org/officeDocument/2006/relationships/image" Target="../media/image24.png"/><Relationship Id="rId3" Type="http://schemas.openxmlformats.org/officeDocument/2006/relationships/image" Target="../media/image12.png"/><Relationship Id="rId7" Type="http://schemas.openxmlformats.org/officeDocument/2006/relationships/image" Target="../media/image19.png"/><Relationship Id="rId12" Type="http://schemas.microsoft.com/office/2007/relationships/hdphoto" Target="../media/hdphoto1.wdp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5.png"/><Relationship Id="rId11" Type="http://schemas.openxmlformats.org/officeDocument/2006/relationships/image" Target="../media/image23.png"/><Relationship Id="rId5" Type="http://schemas.openxmlformats.org/officeDocument/2006/relationships/image" Target="../media/image14.png"/><Relationship Id="rId10" Type="http://schemas.openxmlformats.org/officeDocument/2006/relationships/image" Target="../media/image22.png"/><Relationship Id="rId4" Type="http://schemas.openxmlformats.org/officeDocument/2006/relationships/image" Target="../media/image13.png"/><Relationship Id="rId9" Type="http://schemas.openxmlformats.org/officeDocument/2006/relationships/image" Target="../media/image21.png"/><Relationship Id="rId14" Type="http://schemas.openxmlformats.org/officeDocument/2006/relationships/image" Target="../media/image25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13" Type="http://schemas.openxmlformats.org/officeDocument/2006/relationships/image" Target="../media/image24.png"/><Relationship Id="rId3" Type="http://schemas.openxmlformats.org/officeDocument/2006/relationships/image" Target="../media/image12.png"/><Relationship Id="rId7" Type="http://schemas.openxmlformats.org/officeDocument/2006/relationships/image" Target="../media/image19.png"/><Relationship Id="rId12" Type="http://schemas.microsoft.com/office/2007/relationships/hdphoto" Target="../media/hdphoto1.wdp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5.png"/><Relationship Id="rId11" Type="http://schemas.openxmlformats.org/officeDocument/2006/relationships/image" Target="../media/image23.png"/><Relationship Id="rId5" Type="http://schemas.openxmlformats.org/officeDocument/2006/relationships/image" Target="../media/image14.png"/><Relationship Id="rId10" Type="http://schemas.openxmlformats.org/officeDocument/2006/relationships/image" Target="../media/image22.png"/><Relationship Id="rId4" Type="http://schemas.openxmlformats.org/officeDocument/2006/relationships/image" Target="../media/image13.png"/><Relationship Id="rId9" Type="http://schemas.openxmlformats.org/officeDocument/2006/relationships/image" Target="../media/image21.png"/><Relationship Id="rId14" Type="http://schemas.openxmlformats.org/officeDocument/2006/relationships/image" Target="../media/image2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30.xml"/><Relationship Id="rId4" Type="http://schemas.microsoft.com/office/2007/relationships/hdphoto" Target="../media/hdphoto2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en-US"/>
              <a:t>T</a:t>
            </a:r>
          </a:p>
        </p:txBody>
      </p:sp>
      <p:sp>
        <p:nvSpPr>
          <p:cNvPr id="33795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endParaRPr lang="vi-VN">
              <a:latin typeface="等线"/>
            </a:endParaRPr>
          </a:p>
        </p:txBody>
      </p:sp>
      <p:pic>
        <p:nvPicPr>
          <p:cNvPr id="33796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875" y="-36513"/>
            <a:ext cx="12192000" cy="6858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797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875" y="-36513"/>
            <a:ext cx="1090613" cy="1090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798" name="TextBox 5"/>
          <p:cNvSpPr txBox="1">
            <a:spLocks noChangeArrowheads="1"/>
          </p:cNvSpPr>
          <p:nvPr/>
        </p:nvSpPr>
        <p:spPr bwMode="auto">
          <a:xfrm>
            <a:off x="-31750" y="215900"/>
            <a:ext cx="12176125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2800" b="1">
                <a:solidFill>
                  <a:srgbClr val="548235"/>
                </a:solidFill>
                <a:latin typeface="Times New Roman" pitchFamily="18" charset="0"/>
                <a:cs typeface="Times New Roman" pitchFamily="18" charset="0"/>
              </a:rPr>
              <a:t>TRƯỜNG TIỂU HỌC PHÚC LỢI</a:t>
            </a:r>
            <a:endParaRPr lang="vi-VN" sz="2800" b="1">
              <a:solidFill>
                <a:srgbClr val="548235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905250" y="1030288"/>
            <a:ext cx="4662488" cy="71596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defTabSz="914400">
              <a:defRPr/>
            </a:pPr>
            <a:r>
              <a:rPr lang="en-US" sz="4000" b="1" spc="-113">
                <a:solidFill>
                  <a:srgbClr val="135E98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ea typeface="LNTH-Kids  Chinese Font 1" panose="02010600030101010101" pitchFamily="2" charset="-128"/>
                <a:cs typeface="Times New Roman" pitchFamily="18" charset="0"/>
              </a:rPr>
              <a:t>TUẦN 6</a:t>
            </a:r>
            <a:endParaRPr lang="en-US" sz="4000" b="1" spc="-113" dirty="0">
              <a:solidFill>
                <a:srgbClr val="135E98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Times New Roman" pitchFamily="18" charset="0"/>
              <a:ea typeface="LNTH-Kids  Chinese Font 1" panose="02010600030101010101" pitchFamily="2" charset="-128"/>
              <a:cs typeface="Times New Roman" pitchFamily="18" charset="0"/>
            </a:endParaRPr>
          </a:p>
        </p:txBody>
      </p:sp>
      <p:sp>
        <p:nvSpPr>
          <p:cNvPr id="33800" name="TextBox 9"/>
          <p:cNvSpPr txBox="1">
            <a:spLocks noChangeArrowheads="1"/>
          </p:cNvSpPr>
          <p:nvPr/>
        </p:nvSpPr>
        <p:spPr bwMode="auto">
          <a:xfrm>
            <a:off x="1473994" y="1746250"/>
            <a:ext cx="9525000" cy="20621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40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Toán</a:t>
            </a:r>
            <a:r>
              <a:rPr lang="en-US" sz="4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4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4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14: </a:t>
            </a:r>
            <a:r>
              <a:rPr lang="en-US" sz="4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4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phần</a:t>
            </a:r>
            <a:r>
              <a:rPr lang="en-US" sz="4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mấy</a:t>
            </a:r>
            <a:endParaRPr lang="en-US" sz="4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4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4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en-US" sz="4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1)</a:t>
            </a:r>
          </a:p>
        </p:txBody>
      </p:sp>
    </p:spTree>
    <p:extLst>
      <p:ext uri="{BB962C8B-B14F-4D97-AF65-F5344CB8AC3E}">
        <p14:creationId xmlns:p14="http://schemas.microsoft.com/office/powerpoint/2010/main" val="41728077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doors dir="vert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4" descr="Không có mô tả.">
            <a:extLst>
              <a:ext uri="{FF2B5EF4-FFF2-40B4-BE49-F238E27FC236}">
                <a16:creationId xmlns:a16="http://schemas.microsoft.com/office/drawing/2014/main" id="{EC52320A-F195-428C-96DA-643FB3AEB41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69449"/>
          <a:stretch/>
        </p:blipFill>
        <p:spPr bwMode="auto">
          <a:xfrm>
            <a:off x="1257300" y="123825"/>
            <a:ext cx="2456827" cy="953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Oval 18">
            <a:extLst>
              <a:ext uri="{FF2B5EF4-FFF2-40B4-BE49-F238E27FC236}">
                <a16:creationId xmlns:a16="http://schemas.microsoft.com/office/drawing/2014/main" id="{B305E2AB-28AC-468B-B95F-A563E4DCC409}"/>
              </a:ext>
            </a:extLst>
          </p:cNvPr>
          <p:cNvSpPr/>
          <p:nvPr/>
        </p:nvSpPr>
        <p:spPr>
          <a:xfrm>
            <a:off x="676164" y="1333499"/>
            <a:ext cx="1981200" cy="1990725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0C087BB2-1A3F-4B87-99C4-6DC7493DD76C}"/>
              </a:ext>
            </a:extLst>
          </p:cNvPr>
          <p:cNvCxnSpPr>
            <a:cxnSpLocks/>
            <a:stCxn id="19" idx="0"/>
            <a:endCxn id="19" idx="4"/>
          </p:cNvCxnSpPr>
          <p:nvPr/>
        </p:nvCxnSpPr>
        <p:spPr>
          <a:xfrm>
            <a:off x="1666764" y="1333499"/>
            <a:ext cx="0" cy="1990725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8" name="Group 27">
            <a:extLst>
              <a:ext uri="{FF2B5EF4-FFF2-40B4-BE49-F238E27FC236}">
                <a16:creationId xmlns:a16="http://schemas.microsoft.com/office/drawing/2014/main" id="{7894B617-3F2B-4E22-B519-4C6E34ED89C7}"/>
              </a:ext>
            </a:extLst>
          </p:cNvPr>
          <p:cNvGrpSpPr/>
          <p:nvPr/>
        </p:nvGrpSpPr>
        <p:grpSpPr>
          <a:xfrm rot="16200000">
            <a:off x="671401" y="1338262"/>
            <a:ext cx="1990725" cy="1981200"/>
            <a:chOff x="5029200" y="1362075"/>
            <a:chExt cx="1990725" cy="2028825"/>
          </a:xfrm>
          <a:solidFill>
            <a:srgbClr val="00B0F0"/>
          </a:solidFill>
        </p:grpSpPr>
        <p:sp>
          <p:nvSpPr>
            <p:cNvPr id="22" name="Arc 21">
              <a:extLst>
                <a:ext uri="{FF2B5EF4-FFF2-40B4-BE49-F238E27FC236}">
                  <a16:creationId xmlns:a16="http://schemas.microsoft.com/office/drawing/2014/main" id="{EA3AD4E6-D6BA-4D92-9176-47B8A020B54F}"/>
                </a:ext>
              </a:extLst>
            </p:cNvPr>
            <p:cNvSpPr/>
            <p:nvPr/>
          </p:nvSpPr>
          <p:spPr>
            <a:xfrm>
              <a:off x="5029200" y="1362075"/>
              <a:ext cx="1990725" cy="2028825"/>
            </a:xfrm>
            <a:prstGeom prst="arc">
              <a:avLst>
                <a:gd name="adj1" fmla="val 10778514"/>
                <a:gd name="adj2" fmla="val 0"/>
              </a:avLst>
            </a:prstGeom>
            <a:grpFill/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87BDAFD5-4758-4956-BA09-99DE316A20C5}"/>
                </a:ext>
              </a:extLst>
            </p:cNvPr>
            <p:cNvCxnSpPr>
              <a:cxnSpLocks/>
            </p:cNvCxnSpPr>
            <p:nvPr/>
          </p:nvCxnSpPr>
          <p:spPr>
            <a:xfrm>
              <a:off x="5029200" y="2381252"/>
              <a:ext cx="1990725" cy="0"/>
            </a:xfrm>
            <a:prstGeom prst="line">
              <a:avLst/>
            </a:prstGeom>
            <a:grpFill/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5" name="Rectangle: Rounded Corners 34">
                <a:extLst>
                  <a:ext uri="{FF2B5EF4-FFF2-40B4-BE49-F238E27FC236}">
                    <a16:creationId xmlns:a16="http://schemas.microsoft.com/office/drawing/2014/main" id="{AE7EBAA9-D346-4FA8-93B0-A26CCCA7F543}"/>
                  </a:ext>
                </a:extLst>
              </p:cNvPr>
              <p:cNvSpPr/>
              <p:nvPr/>
            </p:nvSpPr>
            <p:spPr>
              <a:xfrm>
                <a:off x="3772012" y="1077607"/>
                <a:ext cx="6753224" cy="2351394"/>
              </a:xfrm>
              <a:prstGeom prst="roundRect">
                <a:avLst/>
              </a:prstGeom>
              <a:solidFill>
                <a:schemeClr val="accent3">
                  <a:lumMod val="60000"/>
                  <a:lumOff val="40000"/>
                </a:schemeClr>
              </a:solidFill>
            </p:spPr>
            <p:style>
              <a:lnRef idx="3">
                <a:schemeClr val="lt1"/>
              </a:lnRef>
              <a:fillRef idx="1">
                <a:schemeClr val="accent3"/>
              </a:fillRef>
              <a:effectRef idx="1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457200" indent="-457200" algn="just">
                  <a:buFont typeface="Arial" panose="020B0604020202020204" pitchFamily="34" charset="0"/>
                  <a:buChar char="•"/>
                </a:pPr>
                <a:r>
                  <a:rPr lang="en-US" sz="3200" dirty="0">
                    <a:solidFill>
                      <a:schemeClr val="tx1"/>
                    </a:solidFill>
                  </a:rPr>
                  <a:t>Chia </a:t>
                </a:r>
                <a:r>
                  <a:rPr lang="en-US" sz="3200" dirty="0" err="1">
                    <a:solidFill>
                      <a:schemeClr val="tx1"/>
                    </a:solidFill>
                  </a:rPr>
                  <a:t>hình</a:t>
                </a:r>
                <a:r>
                  <a:rPr lang="en-US" sz="3200" dirty="0">
                    <a:solidFill>
                      <a:schemeClr val="tx1"/>
                    </a:solidFill>
                  </a:rPr>
                  <a:t> </a:t>
                </a:r>
                <a:r>
                  <a:rPr lang="en-US" sz="3200" dirty="0" err="1">
                    <a:solidFill>
                      <a:schemeClr val="tx1"/>
                    </a:solidFill>
                  </a:rPr>
                  <a:t>tròn</a:t>
                </a:r>
                <a:r>
                  <a:rPr lang="en-US" sz="3200" dirty="0">
                    <a:solidFill>
                      <a:schemeClr val="tx1"/>
                    </a:solidFill>
                  </a:rPr>
                  <a:t> </a:t>
                </a:r>
                <a:r>
                  <a:rPr lang="en-US" sz="3200" dirty="0" err="1">
                    <a:solidFill>
                      <a:schemeClr val="tx1"/>
                    </a:solidFill>
                  </a:rPr>
                  <a:t>thành</a:t>
                </a:r>
                <a:r>
                  <a:rPr lang="en-US" sz="3200" dirty="0">
                    <a:solidFill>
                      <a:schemeClr val="tx1"/>
                    </a:solidFill>
                  </a:rPr>
                  <a:t> 2 </a:t>
                </a:r>
                <a:r>
                  <a:rPr lang="en-US" sz="3200" dirty="0" err="1">
                    <a:solidFill>
                      <a:schemeClr val="tx1"/>
                    </a:solidFill>
                  </a:rPr>
                  <a:t>phần</a:t>
                </a:r>
                <a:r>
                  <a:rPr lang="en-US" sz="3200" dirty="0">
                    <a:solidFill>
                      <a:schemeClr val="tx1"/>
                    </a:solidFill>
                  </a:rPr>
                  <a:t> </a:t>
                </a:r>
                <a:r>
                  <a:rPr lang="en-US" sz="3200" dirty="0" err="1">
                    <a:solidFill>
                      <a:schemeClr val="tx1"/>
                    </a:solidFill>
                  </a:rPr>
                  <a:t>bằng</a:t>
                </a:r>
                <a:r>
                  <a:rPr lang="en-US" sz="3200" dirty="0">
                    <a:solidFill>
                      <a:schemeClr val="tx1"/>
                    </a:solidFill>
                  </a:rPr>
                  <a:t> </a:t>
                </a:r>
                <a:r>
                  <a:rPr lang="en-US" sz="3200" dirty="0" err="1">
                    <a:solidFill>
                      <a:schemeClr val="tx1"/>
                    </a:solidFill>
                  </a:rPr>
                  <a:t>nhau</a:t>
                </a:r>
                <a:r>
                  <a:rPr lang="en-US" sz="3200" dirty="0">
                    <a:solidFill>
                      <a:schemeClr val="tx1"/>
                    </a:solidFill>
                  </a:rPr>
                  <a:t>, </a:t>
                </a:r>
                <a:r>
                  <a:rPr lang="en-US" sz="3200" dirty="0" err="1">
                    <a:solidFill>
                      <a:schemeClr val="tx1"/>
                    </a:solidFill>
                  </a:rPr>
                  <a:t>tô</a:t>
                </a:r>
                <a:r>
                  <a:rPr lang="en-US" sz="3200" dirty="0">
                    <a:solidFill>
                      <a:schemeClr val="tx1"/>
                    </a:solidFill>
                  </a:rPr>
                  <a:t> </a:t>
                </a:r>
                <a:r>
                  <a:rPr lang="en-US" sz="3200" dirty="0" err="1">
                    <a:solidFill>
                      <a:schemeClr val="tx1"/>
                    </a:solidFill>
                  </a:rPr>
                  <a:t>màu</a:t>
                </a:r>
                <a:r>
                  <a:rPr lang="en-US" sz="3200" dirty="0">
                    <a:solidFill>
                      <a:schemeClr val="tx1"/>
                    </a:solidFill>
                  </a:rPr>
                  <a:t> 1 </a:t>
                </a:r>
                <a:r>
                  <a:rPr lang="en-US" sz="3200" dirty="0" err="1">
                    <a:solidFill>
                      <a:schemeClr val="tx1"/>
                    </a:solidFill>
                  </a:rPr>
                  <a:t>phần</a:t>
                </a:r>
                <a:endParaRPr lang="en-US" sz="3200" dirty="0">
                  <a:solidFill>
                    <a:schemeClr val="tx1"/>
                  </a:solidFill>
                </a:endParaRPr>
              </a:p>
              <a:p>
                <a:pPr marL="457200" indent="-457200" algn="just">
                  <a:buFont typeface="Arial" panose="020B0604020202020204" pitchFamily="34" charset="0"/>
                  <a:buChar char="•"/>
                </a:pPr>
                <a:r>
                  <a:rPr lang="en-US" sz="3200" dirty="0" err="1">
                    <a:solidFill>
                      <a:schemeClr val="tx1"/>
                    </a:solidFill>
                  </a:rPr>
                  <a:t>Đã</a:t>
                </a:r>
                <a:r>
                  <a:rPr lang="en-US" sz="3200" dirty="0">
                    <a:solidFill>
                      <a:schemeClr val="tx1"/>
                    </a:solidFill>
                  </a:rPr>
                  <a:t> </a:t>
                </a:r>
                <a:r>
                  <a:rPr lang="en-US" sz="3200" dirty="0" err="1">
                    <a:solidFill>
                      <a:schemeClr val="tx1"/>
                    </a:solidFill>
                  </a:rPr>
                  <a:t>tô</a:t>
                </a:r>
                <a:r>
                  <a:rPr lang="en-US" sz="3200" dirty="0">
                    <a:solidFill>
                      <a:schemeClr val="tx1"/>
                    </a:solidFill>
                  </a:rPr>
                  <a:t> </a:t>
                </a:r>
                <a:r>
                  <a:rPr lang="en-US" sz="3200" dirty="0" err="1">
                    <a:solidFill>
                      <a:schemeClr val="tx1"/>
                    </a:solidFill>
                  </a:rPr>
                  <a:t>màu</a:t>
                </a:r>
                <a:r>
                  <a:rPr lang="en-US" sz="3200" dirty="0">
                    <a:solidFill>
                      <a:schemeClr val="tx1"/>
                    </a:solidFill>
                  </a:rPr>
                  <a:t> </a:t>
                </a:r>
                <a:r>
                  <a:rPr lang="en-US" sz="3200" dirty="0" err="1">
                    <a:solidFill>
                      <a:schemeClr val="tx1"/>
                    </a:solidFill>
                  </a:rPr>
                  <a:t>một</a:t>
                </a:r>
                <a:r>
                  <a:rPr lang="en-US" sz="3200" dirty="0">
                    <a:solidFill>
                      <a:schemeClr val="tx1"/>
                    </a:solidFill>
                  </a:rPr>
                  <a:t> </a:t>
                </a:r>
                <a:r>
                  <a:rPr lang="en-US" sz="3200" dirty="0" err="1">
                    <a:solidFill>
                      <a:schemeClr val="tx1"/>
                    </a:solidFill>
                  </a:rPr>
                  <a:t>phần</a:t>
                </a:r>
                <a:r>
                  <a:rPr lang="en-US" sz="3200" dirty="0">
                    <a:solidFill>
                      <a:schemeClr val="tx1"/>
                    </a:solidFill>
                  </a:rPr>
                  <a:t> </a:t>
                </a:r>
                <a:r>
                  <a:rPr lang="en-US" sz="3200" dirty="0" err="1">
                    <a:solidFill>
                      <a:schemeClr val="tx1"/>
                    </a:solidFill>
                  </a:rPr>
                  <a:t>hai</a:t>
                </a:r>
                <a:r>
                  <a:rPr lang="en-US" sz="3200" dirty="0">
                    <a:solidFill>
                      <a:schemeClr val="tx1"/>
                    </a:solidFill>
                  </a:rPr>
                  <a:t> </a:t>
                </a:r>
                <a:r>
                  <a:rPr lang="en-US" sz="3200" dirty="0" err="1">
                    <a:solidFill>
                      <a:schemeClr val="tx1"/>
                    </a:solidFill>
                  </a:rPr>
                  <a:t>hình</a:t>
                </a:r>
                <a:r>
                  <a:rPr lang="en-US" sz="3200" dirty="0">
                    <a:solidFill>
                      <a:schemeClr val="tx1"/>
                    </a:solidFill>
                  </a:rPr>
                  <a:t> </a:t>
                </a:r>
                <a:r>
                  <a:rPr lang="en-US" sz="3200" dirty="0" err="1">
                    <a:solidFill>
                      <a:schemeClr val="tx1"/>
                    </a:solidFill>
                  </a:rPr>
                  <a:t>tròn</a:t>
                </a:r>
                <a:endParaRPr lang="en-US" sz="3200" dirty="0">
                  <a:solidFill>
                    <a:schemeClr val="tx1"/>
                  </a:solidFill>
                </a:endParaRPr>
              </a:p>
              <a:p>
                <a:pPr marL="457200" indent="-457200" algn="just">
                  <a:buFont typeface="Arial" panose="020B0604020202020204" pitchFamily="34" charset="0"/>
                  <a:buChar char="•"/>
                </a:pPr>
                <a:r>
                  <a:rPr lang="en-US" sz="3200" dirty="0" err="1">
                    <a:solidFill>
                      <a:schemeClr val="tx1"/>
                    </a:solidFill>
                  </a:rPr>
                  <a:t>Một</a:t>
                </a:r>
                <a:r>
                  <a:rPr lang="en-US" sz="3200" dirty="0">
                    <a:solidFill>
                      <a:schemeClr val="tx1"/>
                    </a:solidFill>
                  </a:rPr>
                  <a:t> </a:t>
                </a:r>
                <a:r>
                  <a:rPr lang="en-US" sz="3200" dirty="0" err="1">
                    <a:solidFill>
                      <a:schemeClr val="tx1"/>
                    </a:solidFill>
                  </a:rPr>
                  <a:t>phần</a:t>
                </a:r>
                <a:r>
                  <a:rPr lang="en-US" sz="3200" dirty="0">
                    <a:solidFill>
                      <a:schemeClr val="tx1"/>
                    </a:solidFill>
                  </a:rPr>
                  <a:t> </a:t>
                </a:r>
                <a:r>
                  <a:rPr lang="en-US" sz="3200" dirty="0" err="1">
                    <a:solidFill>
                      <a:schemeClr val="tx1"/>
                    </a:solidFill>
                  </a:rPr>
                  <a:t>hai</a:t>
                </a:r>
                <a:r>
                  <a:rPr lang="en-US" sz="3200" dirty="0">
                    <a:solidFill>
                      <a:schemeClr val="tx1"/>
                    </a:solidFill>
                  </a:rPr>
                  <a:t> </a:t>
                </a:r>
                <a:r>
                  <a:rPr lang="en-US" sz="3200" dirty="0" err="1">
                    <a:solidFill>
                      <a:schemeClr val="tx1"/>
                    </a:solidFill>
                  </a:rPr>
                  <a:t>viết</a:t>
                </a:r>
                <a:r>
                  <a:rPr lang="en-US" sz="3200" dirty="0">
                    <a:solidFill>
                      <a:schemeClr val="tx1"/>
                    </a:solidFill>
                  </a:rPr>
                  <a:t> </a:t>
                </a:r>
                <a:r>
                  <a:rPr lang="en-US" sz="3200" dirty="0" err="1">
                    <a:solidFill>
                      <a:schemeClr val="tx1"/>
                    </a:solidFill>
                  </a:rPr>
                  <a:t>là</a:t>
                </a:r>
                <a:r>
                  <a:rPr lang="en-US" sz="3200" dirty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3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endParaRPr lang="en-US" sz="32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5" name="Rectangle: Rounded Corners 34">
                <a:extLst>
                  <a:ext uri="{FF2B5EF4-FFF2-40B4-BE49-F238E27FC236}">
                    <a16:creationId xmlns:a16="http://schemas.microsoft.com/office/drawing/2014/main" id="{AE7EBAA9-D346-4FA8-93B0-A26CCCA7F54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72012" y="1077607"/>
                <a:ext cx="6753224" cy="2351394"/>
              </a:xfrm>
              <a:prstGeom prst="round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8" name="Oval 47">
            <a:extLst>
              <a:ext uri="{FF2B5EF4-FFF2-40B4-BE49-F238E27FC236}">
                <a16:creationId xmlns:a16="http://schemas.microsoft.com/office/drawing/2014/main" id="{9780770E-D3D4-4B11-AC9D-AD1C6966E6E3}"/>
              </a:ext>
            </a:extLst>
          </p:cNvPr>
          <p:cNvSpPr/>
          <p:nvPr/>
        </p:nvSpPr>
        <p:spPr>
          <a:xfrm>
            <a:off x="676167" y="4163705"/>
            <a:ext cx="1981197" cy="1990728"/>
          </a:xfrm>
          <a:prstGeom prst="ellipse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51" name="Straight Connector 50">
            <a:extLst>
              <a:ext uri="{FF2B5EF4-FFF2-40B4-BE49-F238E27FC236}">
                <a16:creationId xmlns:a16="http://schemas.microsoft.com/office/drawing/2014/main" id="{92A48364-4E9F-40BA-B5E9-268E64C8B31C}"/>
              </a:ext>
            </a:extLst>
          </p:cNvPr>
          <p:cNvCxnSpPr>
            <a:cxnSpLocks/>
          </p:cNvCxnSpPr>
          <p:nvPr/>
        </p:nvCxnSpPr>
        <p:spPr>
          <a:xfrm rot="16200000">
            <a:off x="680705" y="5159069"/>
            <a:ext cx="1990725" cy="0"/>
          </a:xfrm>
          <a:prstGeom prst="line">
            <a:avLst/>
          </a:prstGeom>
          <a:solidFill>
            <a:srgbClr val="00B0F0"/>
          </a:solidFill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>
            <a:extLst>
              <a:ext uri="{FF2B5EF4-FFF2-40B4-BE49-F238E27FC236}">
                <a16:creationId xmlns:a16="http://schemas.microsoft.com/office/drawing/2014/main" id="{C04552F3-C0F1-4F24-B5D3-8AD66E1F6C87}"/>
              </a:ext>
            </a:extLst>
          </p:cNvPr>
          <p:cNvCxnSpPr>
            <a:cxnSpLocks/>
            <a:stCxn id="48" idx="6"/>
          </p:cNvCxnSpPr>
          <p:nvPr/>
        </p:nvCxnSpPr>
        <p:spPr>
          <a:xfrm flipH="1">
            <a:off x="676164" y="5159069"/>
            <a:ext cx="1981200" cy="1"/>
          </a:xfrm>
          <a:prstGeom prst="line">
            <a:avLst/>
          </a:prstGeom>
          <a:solidFill>
            <a:srgbClr val="00B0F0"/>
          </a:solidFill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9" name="Group 78">
            <a:extLst>
              <a:ext uri="{FF2B5EF4-FFF2-40B4-BE49-F238E27FC236}">
                <a16:creationId xmlns:a16="http://schemas.microsoft.com/office/drawing/2014/main" id="{BF9AC9B9-31BC-4A4B-A0E5-E47D301B43C9}"/>
              </a:ext>
            </a:extLst>
          </p:cNvPr>
          <p:cNvGrpSpPr/>
          <p:nvPr/>
        </p:nvGrpSpPr>
        <p:grpSpPr>
          <a:xfrm>
            <a:off x="680705" y="4148081"/>
            <a:ext cx="1990724" cy="2006351"/>
            <a:chOff x="3772012" y="4187460"/>
            <a:chExt cx="1990724" cy="1966972"/>
          </a:xfrm>
          <a:solidFill>
            <a:srgbClr val="00B0F0"/>
          </a:solidFill>
        </p:grpSpPr>
        <p:sp>
          <p:nvSpPr>
            <p:cNvPr id="57" name="Arc 56">
              <a:extLst>
                <a:ext uri="{FF2B5EF4-FFF2-40B4-BE49-F238E27FC236}">
                  <a16:creationId xmlns:a16="http://schemas.microsoft.com/office/drawing/2014/main" id="{352D736D-DC68-4208-8C7C-B441C5CA71D2}"/>
                </a:ext>
              </a:extLst>
            </p:cNvPr>
            <p:cNvSpPr/>
            <p:nvPr/>
          </p:nvSpPr>
          <p:spPr>
            <a:xfrm rot="16200000">
              <a:off x="3795764" y="4187460"/>
              <a:ext cx="1943220" cy="1990724"/>
            </a:xfrm>
            <a:prstGeom prst="arc">
              <a:avLst/>
            </a:prstGeom>
            <a:grpFill/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cxnSp>
          <p:nvCxnSpPr>
            <p:cNvPr id="62" name="Straight Connector 61">
              <a:extLst>
                <a:ext uri="{FF2B5EF4-FFF2-40B4-BE49-F238E27FC236}">
                  <a16:creationId xmlns:a16="http://schemas.microsoft.com/office/drawing/2014/main" id="{7AB5EA50-2073-437E-AF1B-A35041F0045C}"/>
                </a:ext>
              </a:extLst>
            </p:cNvPr>
            <p:cNvCxnSpPr>
              <a:cxnSpLocks/>
            </p:cNvCxnSpPr>
            <p:nvPr/>
          </p:nvCxnSpPr>
          <p:spPr>
            <a:xfrm>
              <a:off x="4767373" y="4187460"/>
              <a:ext cx="0" cy="989424"/>
            </a:xfrm>
            <a:prstGeom prst="line">
              <a:avLst/>
            </a:prstGeom>
            <a:grpFill/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66">
              <a:extLst>
                <a:ext uri="{FF2B5EF4-FFF2-40B4-BE49-F238E27FC236}">
                  <a16:creationId xmlns:a16="http://schemas.microsoft.com/office/drawing/2014/main" id="{BDA8C083-196B-42BA-9BA7-3781D1FAFE04}"/>
                </a:ext>
              </a:extLst>
            </p:cNvPr>
            <p:cNvCxnSpPr>
              <a:cxnSpLocks/>
              <a:stCxn id="57" idx="0"/>
            </p:cNvCxnSpPr>
            <p:nvPr/>
          </p:nvCxnSpPr>
          <p:spPr>
            <a:xfrm flipV="1">
              <a:off x="3772012" y="5170947"/>
              <a:ext cx="995361" cy="11875"/>
            </a:xfrm>
            <a:prstGeom prst="line">
              <a:avLst/>
            </a:prstGeom>
            <a:grpFill/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80" name="Rectangle: Rounded Corners 79">
                <a:extLst>
                  <a:ext uri="{FF2B5EF4-FFF2-40B4-BE49-F238E27FC236}">
                    <a16:creationId xmlns:a16="http://schemas.microsoft.com/office/drawing/2014/main" id="{C57BA757-1690-4F47-831E-89E67FB1BE39}"/>
                  </a:ext>
                </a:extLst>
              </p:cNvPr>
              <p:cNvSpPr/>
              <p:nvPr/>
            </p:nvSpPr>
            <p:spPr>
              <a:xfrm>
                <a:off x="3772012" y="4058931"/>
                <a:ext cx="6753224" cy="2200275"/>
              </a:xfrm>
              <a:prstGeom prst="roundRect">
                <a:avLst/>
              </a:prstGeom>
              <a:solidFill>
                <a:schemeClr val="accent3">
                  <a:lumMod val="60000"/>
                  <a:lumOff val="40000"/>
                </a:schemeClr>
              </a:solidFill>
            </p:spPr>
            <p:style>
              <a:lnRef idx="3">
                <a:schemeClr val="lt1"/>
              </a:lnRef>
              <a:fillRef idx="1">
                <a:schemeClr val="accent3"/>
              </a:fillRef>
              <a:effectRef idx="1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457200" indent="-457200" algn="just">
                  <a:buFont typeface="Arial" panose="020B0604020202020204" pitchFamily="34" charset="0"/>
                  <a:buChar char="•"/>
                </a:pPr>
                <a:r>
                  <a:rPr lang="en-US" sz="3200" dirty="0">
                    <a:solidFill>
                      <a:schemeClr val="tx1"/>
                    </a:solidFill>
                  </a:rPr>
                  <a:t>Chia </a:t>
                </a:r>
                <a:r>
                  <a:rPr lang="en-US" sz="3200" dirty="0" err="1">
                    <a:solidFill>
                      <a:schemeClr val="tx1"/>
                    </a:solidFill>
                  </a:rPr>
                  <a:t>hình</a:t>
                </a:r>
                <a:r>
                  <a:rPr lang="en-US" sz="3200" dirty="0">
                    <a:solidFill>
                      <a:schemeClr val="tx1"/>
                    </a:solidFill>
                  </a:rPr>
                  <a:t> </a:t>
                </a:r>
                <a:r>
                  <a:rPr lang="en-US" sz="3200" dirty="0" err="1">
                    <a:solidFill>
                      <a:schemeClr val="tx1"/>
                    </a:solidFill>
                  </a:rPr>
                  <a:t>tròn</a:t>
                </a:r>
                <a:r>
                  <a:rPr lang="en-US" sz="3200" dirty="0">
                    <a:solidFill>
                      <a:schemeClr val="tx1"/>
                    </a:solidFill>
                  </a:rPr>
                  <a:t> </a:t>
                </a:r>
                <a:r>
                  <a:rPr lang="en-US" sz="3200" dirty="0" err="1">
                    <a:solidFill>
                      <a:schemeClr val="tx1"/>
                    </a:solidFill>
                  </a:rPr>
                  <a:t>thành</a:t>
                </a:r>
                <a:r>
                  <a:rPr lang="en-US" sz="3200" dirty="0">
                    <a:solidFill>
                      <a:schemeClr val="tx1"/>
                    </a:solidFill>
                  </a:rPr>
                  <a:t> 4 </a:t>
                </a:r>
                <a:r>
                  <a:rPr lang="en-US" sz="3200" dirty="0" err="1">
                    <a:solidFill>
                      <a:schemeClr val="tx1"/>
                    </a:solidFill>
                  </a:rPr>
                  <a:t>phần</a:t>
                </a:r>
                <a:r>
                  <a:rPr lang="en-US" sz="3200" dirty="0">
                    <a:solidFill>
                      <a:schemeClr val="tx1"/>
                    </a:solidFill>
                  </a:rPr>
                  <a:t> </a:t>
                </a:r>
                <a:r>
                  <a:rPr lang="en-US" sz="3200" dirty="0" err="1">
                    <a:solidFill>
                      <a:schemeClr val="tx1"/>
                    </a:solidFill>
                  </a:rPr>
                  <a:t>bằng</a:t>
                </a:r>
                <a:r>
                  <a:rPr lang="en-US" sz="3200" dirty="0">
                    <a:solidFill>
                      <a:schemeClr val="tx1"/>
                    </a:solidFill>
                  </a:rPr>
                  <a:t> </a:t>
                </a:r>
                <a:r>
                  <a:rPr lang="en-US" sz="3200" dirty="0" err="1">
                    <a:solidFill>
                      <a:schemeClr val="tx1"/>
                    </a:solidFill>
                  </a:rPr>
                  <a:t>nhau</a:t>
                </a:r>
                <a:r>
                  <a:rPr lang="en-US" sz="3200" dirty="0">
                    <a:solidFill>
                      <a:schemeClr val="tx1"/>
                    </a:solidFill>
                  </a:rPr>
                  <a:t>, </a:t>
                </a:r>
                <a:r>
                  <a:rPr lang="en-US" sz="3200" dirty="0" err="1">
                    <a:solidFill>
                      <a:schemeClr val="tx1"/>
                    </a:solidFill>
                  </a:rPr>
                  <a:t>tô</a:t>
                </a:r>
                <a:r>
                  <a:rPr lang="en-US" sz="3200" dirty="0">
                    <a:solidFill>
                      <a:schemeClr val="tx1"/>
                    </a:solidFill>
                  </a:rPr>
                  <a:t> </a:t>
                </a:r>
                <a:r>
                  <a:rPr lang="en-US" sz="3200" dirty="0" err="1">
                    <a:solidFill>
                      <a:schemeClr val="tx1"/>
                    </a:solidFill>
                  </a:rPr>
                  <a:t>màu</a:t>
                </a:r>
                <a:r>
                  <a:rPr lang="en-US" sz="3200" dirty="0">
                    <a:solidFill>
                      <a:schemeClr val="tx1"/>
                    </a:solidFill>
                  </a:rPr>
                  <a:t> 1 </a:t>
                </a:r>
                <a:r>
                  <a:rPr lang="en-US" sz="3200" dirty="0" err="1">
                    <a:solidFill>
                      <a:schemeClr val="tx1"/>
                    </a:solidFill>
                  </a:rPr>
                  <a:t>phần</a:t>
                </a:r>
                <a:endParaRPr lang="en-US" sz="3200" dirty="0">
                  <a:solidFill>
                    <a:schemeClr val="tx1"/>
                  </a:solidFill>
                </a:endParaRPr>
              </a:p>
              <a:p>
                <a:pPr marL="457200" indent="-457200" algn="just">
                  <a:buFont typeface="Arial" panose="020B0604020202020204" pitchFamily="34" charset="0"/>
                  <a:buChar char="•"/>
                </a:pPr>
                <a:r>
                  <a:rPr lang="en-US" sz="3200" dirty="0" err="1">
                    <a:solidFill>
                      <a:schemeClr val="tx1"/>
                    </a:solidFill>
                  </a:rPr>
                  <a:t>Đã</a:t>
                </a:r>
                <a:r>
                  <a:rPr lang="en-US" sz="3200" dirty="0">
                    <a:solidFill>
                      <a:schemeClr val="tx1"/>
                    </a:solidFill>
                  </a:rPr>
                  <a:t> </a:t>
                </a:r>
                <a:r>
                  <a:rPr lang="en-US" sz="3200" dirty="0" err="1">
                    <a:solidFill>
                      <a:schemeClr val="tx1"/>
                    </a:solidFill>
                  </a:rPr>
                  <a:t>tô</a:t>
                </a:r>
                <a:r>
                  <a:rPr lang="en-US" sz="3200" dirty="0">
                    <a:solidFill>
                      <a:schemeClr val="tx1"/>
                    </a:solidFill>
                  </a:rPr>
                  <a:t> </a:t>
                </a:r>
                <a:r>
                  <a:rPr lang="en-US" sz="3200" dirty="0" err="1">
                    <a:solidFill>
                      <a:schemeClr val="tx1"/>
                    </a:solidFill>
                  </a:rPr>
                  <a:t>màu</a:t>
                </a:r>
                <a:r>
                  <a:rPr lang="en-US" sz="3200" dirty="0">
                    <a:solidFill>
                      <a:schemeClr val="tx1"/>
                    </a:solidFill>
                  </a:rPr>
                  <a:t> </a:t>
                </a:r>
                <a:r>
                  <a:rPr lang="en-US" sz="3200" dirty="0" err="1">
                    <a:solidFill>
                      <a:schemeClr val="tx1"/>
                    </a:solidFill>
                  </a:rPr>
                  <a:t>một</a:t>
                </a:r>
                <a:r>
                  <a:rPr lang="en-US" sz="3200" dirty="0">
                    <a:solidFill>
                      <a:schemeClr val="tx1"/>
                    </a:solidFill>
                  </a:rPr>
                  <a:t> </a:t>
                </a:r>
                <a:r>
                  <a:rPr lang="en-US" sz="3200" dirty="0" err="1">
                    <a:solidFill>
                      <a:schemeClr val="tx1"/>
                    </a:solidFill>
                  </a:rPr>
                  <a:t>phần</a:t>
                </a:r>
                <a:r>
                  <a:rPr lang="en-US" sz="3200" dirty="0">
                    <a:solidFill>
                      <a:schemeClr val="tx1"/>
                    </a:solidFill>
                  </a:rPr>
                  <a:t> </a:t>
                </a:r>
                <a:r>
                  <a:rPr lang="en-US" sz="3200" dirty="0" err="1">
                    <a:solidFill>
                      <a:schemeClr val="tx1"/>
                    </a:solidFill>
                  </a:rPr>
                  <a:t>tư</a:t>
                </a:r>
                <a:r>
                  <a:rPr lang="en-US" sz="3200" dirty="0">
                    <a:solidFill>
                      <a:schemeClr val="tx1"/>
                    </a:solidFill>
                  </a:rPr>
                  <a:t> </a:t>
                </a:r>
                <a:r>
                  <a:rPr lang="en-US" sz="3200" dirty="0" err="1">
                    <a:solidFill>
                      <a:schemeClr val="tx1"/>
                    </a:solidFill>
                  </a:rPr>
                  <a:t>hình</a:t>
                </a:r>
                <a:r>
                  <a:rPr lang="en-US" sz="3200" dirty="0">
                    <a:solidFill>
                      <a:schemeClr val="tx1"/>
                    </a:solidFill>
                  </a:rPr>
                  <a:t> </a:t>
                </a:r>
                <a:r>
                  <a:rPr lang="en-US" sz="3200" dirty="0" err="1">
                    <a:solidFill>
                      <a:schemeClr val="tx1"/>
                    </a:solidFill>
                  </a:rPr>
                  <a:t>tròn</a:t>
                </a:r>
                <a:endParaRPr lang="en-US" sz="3200" dirty="0">
                  <a:solidFill>
                    <a:schemeClr val="tx1"/>
                  </a:solidFill>
                </a:endParaRPr>
              </a:p>
              <a:p>
                <a:pPr marL="457200" indent="-457200" algn="just">
                  <a:buFont typeface="Arial" panose="020B0604020202020204" pitchFamily="34" charset="0"/>
                  <a:buChar char="•"/>
                </a:pPr>
                <a:r>
                  <a:rPr lang="en-US" sz="3200" dirty="0" err="1">
                    <a:solidFill>
                      <a:schemeClr val="tx1"/>
                    </a:solidFill>
                  </a:rPr>
                  <a:t>Một</a:t>
                </a:r>
                <a:r>
                  <a:rPr lang="en-US" sz="3200" dirty="0">
                    <a:solidFill>
                      <a:schemeClr val="tx1"/>
                    </a:solidFill>
                  </a:rPr>
                  <a:t> </a:t>
                </a:r>
                <a:r>
                  <a:rPr lang="en-US" sz="3200" dirty="0" err="1">
                    <a:solidFill>
                      <a:schemeClr val="tx1"/>
                    </a:solidFill>
                  </a:rPr>
                  <a:t>phần</a:t>
                </a:r>
                <a:r>
                  <a:rPr lang="en-US" sz="3200" dirty="0">
                    <a:solidFill>
                      <a:schemeClr val="tx1"/>
                    </a:solidFill>
                  </a:rPr>
                  <a:t> </a:t>
                </a:r>
                <a:r>
                  <a:rPr lang="en-US" sz="3200" dirty="0" err="1">
                    <a:solidFill>
                      <a:schemeClr val="tx1"/>
                    </a:solidFill>
                  </a:rPr>
                  <a:t>hai</a:t>
                </a:r>
                <a:r>
                  <a:rPr lang="en-US" sz="3200" dirty="0">
                    <a:solidFill>
                      <a:schemeClr val="tx1"/>
                    </a:solidFill>
                  </a:rPr>
                  <a:t> </a:t>
                </a:r>
                <a:r>
                  <a:rPr lang="en-US" sz="3200" dirty="0" err="1">
                    <a:solidFill>
                      <a:schemeClr val="tx1"/>
                    </a:solidFill>
                  </a:rPr>
                  <a:t>viết</a:t>
                </a:r>
                <a:r>
                  <a:rPr lang="en-US" sz="3200" dirty="0">
                    <a:solidFill>
                      <a:schemeClr val="tx1"/>
                    </a:solidFill>
                  </a:rPr>
                  <a:t> </a:t>
                </a:r>
                <a:r>
                  <a:rPr lang="en-US" sz="3200" dirty="0" err="1">
                    <a:solidFill>
                      <a:schemeClr val="tx1"/>
                    </a:solidFill>
                  </a:rPr>
                  <a:t>là</a:t>
                </a:r>
                <a:r>
                  <a:rPr lang="en-US" sz="3200" dirty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3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</m:oMath>
                </a14:m>
                <a:endParaRPr lang="en-US" sz="32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80" name="Rectangle: Rounded Corners 79">
                <a:extLst>
                  <a:ext uri="{FF2B5EF4-FFF2-40B4-BE49-F238E27FC236}">
                    <a16:creationId xmlns:a16="http://schemas.microsoft.com/office/drawing/2014/main" id="{C57BA757-1690-4F47-831E-89E67FB1BE3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72012" y="4058931"/>
                <a:ext cx="6753224" cy="2200275"/>
              </a:xfrm>
              <a:prstGeom prst="round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284765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80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500"/>
                                        <p:tgtEl>
                                          <p:spTgt spid="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0" dur="500"/>
                                        <p:tgtEl>
                                          <p:spTgt spid="8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5" dur="500"/>
                                        <p:tgtEl>
                                          <p:spTgt spid="8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35" grpId="0" uiExpand="1" build="p" animBg="1"/>
      <p:bldP spid="48" grpId="0" animBg="1"/>
      <p:bldP spid="80" grpId="0" uiExpand="1" build="p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4" descr="Không có mô tả.">
            <a:extLst>
              <a:ext uri="{FF2B5EF4-FFF2-40B4-BE49-F238E27FC236}">
                <a16:creationId xmlns:a16="http://schemas.microsoft.com/office/drawing/2014/main" id="{2A365FFB-2064-4C65-B7B2-6C49A55F338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2226" b="37223"/>
          <a:stretch/>
        </p:blipFill>
        <p:spPr bwMode="auto">
          <a:xfrm>
            <a:off x="1026480" y="83904"/>
            <a:ext cx="2973459" cy="11543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1" name="Group 20">
            <a:extLst>
              <a:ext uri="{FF2B5EF4-FFF2-40B4-BE49-F238E27FC236}">
                <a16:creationId xmlns:a16="http://schemas.microsoft.com/office/drawing/2014/main" id="{4331CB29-3323-491A-9859-EF6719E04094}"/>
              </a:ext>
            </a:extLst>
          </p:cNvPr>
          <p:cNvGrpSpPr/>
          <p:nvPr/>
        </p:nvGrpSpPr>
        <p:grpSpPr>
          <a:xfrm>
            <a:off x="5400675" y="341989"/>
            <a:ext cx="2133600" cy="638175"/>
            <a:chOff x="1028700" y="1381125"/>
            <a:chExt cx="2133600" cy="638175"/>
          </a:xfrm>
        </p:grpSpPr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AC4593B3-7C8E-432A-9D20-7AC97FA1CF97}"/>
                </a:ext>
              </a:extLst>
            </p:cNvPr>
            <p:cNvSpPr/>
            <p:nvPr/>
          </p:nvSpPr>
          <p:spPr>
            <a:xfrm>
              <a:off x="1028700" y="1381125"/>
              <a:ext cx="733425" cy="638175"/>
            </a:xfrm>
            <a:prstGeom prst="ellipse">
              <a:avLst/>
            </a:prstGeom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000" dirty="0"/>
                <a:t>1</a:t>
              </a:r>
            </a:p>
          </p:txBody>
        </p:sp>
        <p:sp>
          <p:nvSpPr>
            <p:cNvPr id="20" name="Rectangle: Rounded Corners 19">
              <a:extLst>
                <a:ext uri="{FF2B5EF4-FFF2-40B4-BE49-F238E27FC236}">
                  <a16:creationId xmlns:a16="http://schemas.microsoft.com/office/drawing/2014/main" id="{B7BEB330-D1D4-4C75-A61C-55C233DAB644}"/>
                </a:ext>
              </a:extLst>
            </p:cNvPr>
            <p:cNvSpPr/>
            <p:nvPr/>
          </p:nvSpPr>
          <p:spPr>
            <a:xfrm>
              <a:off x="1762125" y="1390649"/>
              <a:ext cx="1400175" cy="619125"/>
            </a:xfrm>
            <a:prstGeom prst="roundRect">
              <a:avLst/>
            </a:prstGeom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dirty="0"/>
                <a:t>Đ, S ?</a:t>
              </a:r>
            </a:p>
          </p:txBody>
        </p:sp>
      </p:grpSp>
      <p:sp>
        <p:nvSpPr>
          <p:cNvPr id="22" name="TextBox 21">
            <a:extLst>
              <a:ext uri="{FF2B5EF4-FFF2-40B4-BE49-F238E27FC236}">
                <a16:creationId xmlns:a16="http://schemas.microsoft.com/office/drawing/2014/main" id="{A7ECC019-3460-496C-A3CC-DDFBE0C17120}"/>
              </a:ext>
            </a:extLst>
          </p:cNvPr>
          <p:cNvSpPr txBox="1"/>
          <p:nvPr/>
        </p:nvSpPr>
        <p:spPr>
          <a:xfrm>
            <a:off x="683580" y="1495425"/>
            <a:ext cx="9166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a)</a:t>
            </a:r>
          </a:p>
        </p:txBody>
      </p:sp>
      <p:grpSp>
        <p:nvGrpSpPr>
          <p:cNvPr id="27" name="Group 26">
            <a:extLst>
              <a:ext uri="{FF2B5EF4-FFF2-40B4-BE49-F238E27FC236}">
                <a16:creationId xmlns:a16="http://schemas.microsoft.com/office/drawing/2014/main" id="{D05EA2FD-DBAC-4823-AEAE-B9E37D2F55A4}"/>
              </a:ext>
            </a:extLst>
          </p:cNvPr>
          <p:cNvGrpSpPr/>
          <p:nvPr/>
        </p:nvGrpSpPr>
        <p:grpSpPr>
          <a:xfrm>
            <a:off x="1238251" y="1495425"/>
            <a:ext cx="2095500" cy="1276351"/>
            <a:chOff x="1238251" y="1495425"/>
            <a:chExt cx="2095500" cy="1276351"/>
          </a:xfrm>
        </p:grpSpPr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A3DF48B7-92D1-4EEE-962C-2DE38DECB48D}"/>
                </a:ext>
              </a:extLst>
            </p:cNvPr>
            <p:cNvSpPr/>
            <p:nvPr/>
          </p:nvSpPr>
          <p:spPr>
            <a:xfrm>
              <a:off x="1238251" y="1495426"/>
              <a:ext cx="2095500" cy="1276350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A8C9157A-A8F2-4FFD-95F6-A4360112E4B1}"/>
                </a:ext>
              </a:extLst>
            </p:cNvPr>
            <p:cNvCxnSpPr/>
            <p:nvPr/>
          </p:nvCxnSpPr>
          <p:spPr>
            <a:xfrm>
              <a:off x="1914525" y="1495425"/>
              <a:ext cx="0" cy="1276351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4A796E0D-58F7-42CC-8D88-1CBE2BD4DFE6}"/>
                </a:ext>
              </a:extLst>
            </p:cNvPr>
            <p:cNvCxnSpPr/>
            <p:nvPr/>
          </p:nvCxnSpPr>
          <p:spPr>
            <a:xfrm>
              <a:off x="2628900" y="1495425"/>
              <a:ext cx="0" cy="1276351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9" name="Rectangle 28">
            <a:extLst>
              <a:ext uri="{FF2B5EF4-FFF2-40B4-BE49-F238E27FC236}">
                <a16:creationId xmlns:a16="http://schemas.microsoft.com/office/drawing/2014/main" id="{D7DD778D-F304-4BE6-95B0-9D1D8C7A59A7}"/>
              </a:ext>
            </a:extLst>
          </p:cNvPr>
          <p:cNvSpPr/>
          <p:nvPr/>
        </p:nvSpPr>
        <p:spPr>
          <a:xfrm>
            <a:off x="2628900" y="1495426"/>
            <a:ext cx="704852" cy="1276350"/>
          </a:xfrm>
          <a:prstGeom prst="rect">
            <a:avLst/>
          </a:prstGeom>
          <a:solidFill>
            <a:srgbClr val="00B0F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34" name="Group 33">
            <a:extLst>
              <a:ext uri="{FF2B5EF4-FFF2-40B4-BE49-F238E27FC236}">
                <a16:creationId xmlns:a16="http://schemas.microsoft.com/office/drawing/2014/main" id="{BB677F1A-3EE2-4483-975E-9964B01DFC74}"/>
              </a:ext>
            </a:extLst>
          </p:cNvPr>
          <p:cNvGrpSpPr/>
          <p:nvPr/>
        </p:nvGrpSpPr>
        <p:grpSpPr>
          <a:xfrm>
            <a:off x="0" y="3028952"/>
            <a:ext cx="5657850" cy="746615"/>
            <a:chOff x="0" y="3028952"/>
            <a:chExt cx="5657850" cy="746615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2" name="TextBox 31">
                  <a:extLst>
                    <a:ext uri="{FF2B5EF4-FFF2-40B4-BE49-F238E27FC236}">
                      <a16:creationId xmlns:a16="http://schemas.microsoft.com/office/drawing/2014/main" id="{8EA85360-3B4D-4215-9E36-9CBC22504494}"/>
                    </a:ext>
                  </a:extLst>
                </p:cNvPr>
                <p:cNvSpPr txBox="1"/>
                <p:nvPr/>
              </p:nvSpPr>
              <p:spPr>
                <a:xfrm>
                  <a:off x="0" y="3028952"/>
                  <a:ext cx="5657850" cy="74661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3000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Đã </a:t>
                  </a:r>
                  <a:r>
                    <a:rPr lang="en-US" sz="3000" dirty="0" err="1">
                      <a:latin typeface="Arial" panose="020B0604020202020204" pitchFamily="34" charset="0"/>
                      <a:cs typeface="Arial" panose="020B0604020202020204" pitchFamily="34" charset="0"/>
                    </a:rPr>
                    <a:t>tô</a:t>
                  </a:r>
                  <a:r>
                    <a:rPr lang="en-US" sz="3000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 </a:t>
                  </a:r>
                  <a:r>
                    <a:rPr lang="en-US" sz="3000" dirty="0" err="1">
                      <a:latin typeface="Arial" panose="020B0604020202020204" pitchFamily="34" charset="0"/>
                      <a:cs typeface="Arial" panose="020B0604020202020204" pitchFamily="34" charset="0"/>
                    </a:rPr>
                    <a:t>màu</a:t>
                  </a:r>
                  <a:r>
                    <a:rPr lang="en-US" sz="3000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 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lang="en-US" sz="30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3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</m:oMath>
                  </a14:m>
                  <a:r>
                    <a:rPr lang="en-US" sz="3000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 </a:t>
                  </a:r>
                  <a:r>
                    <a:rPr lang="en-US" sz="3000" dirty="0" err="1">
                      <a:latin typeface="Arial" panose="020B0604020202020204" pitchFamily="34" charset="0"/>
                      <a:cs typeface="Arial" panose="020B0604020202020204" pitchFamily="34" charset="0"/>
                    </a:rPr>
                    <a:t>hình</a:t>
                  </a:r>
                  <a:r>
                    <a:rPr lang="en-US" sz="3000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 </a:t>
                  </a:r>
                  <a:r>
                    <a:rPr lang="en-US" sz="3000" dirty="0" err="1">
                      <a:latin typeface="Arial" panose="020B0604020202020204" pitchFamily="34" charset="0"/>
                      <a:cs typeface="Arial" panose="020B0604020202020204" pitchFamily="34" charset="0"/>
                    </a:rPr>
                    <a:t>chữ</a:t>
                  </a:r>
                  <a:r>
                    <a:rPr lang="en-US" sz="3000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 </a:t>
                  </a:r>
                  <a:r>
                    <a:rPr lang="en-US" sz="3000" dirty="0" err="1">
                      <a:latin typeface="Arial" panose="020B0604020202020204" pitchFamily="34" charset="0"/>
                      <a:cs typeface="Arial" panose="020B0604020202020204" pitchFamily="34" charset="0"/>
                    </a:rPr>
                    <a:t>nhật</a:t>
                  </a:r>
                  <a:endParaRPr lang="en-US" sz="3000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</mc:Choice>
          <mc:Fallback xmlns="">
            <p:sp>
              <p:nvSpPr>
                <p:cNvPr id="32" name="TextBox 31">
                  <a:extLst>
                    <a:ext uri="{FF2B5EF4-FFF2-40B4-BE49-F238E27FC236}">
                      <a16:creationId xmlns:a16="http://schemas.microsoft.com/office/drawing/2014/main" id="{8EA85360-3B4D-4215-9E36-9CBC22504494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0" y="3028952"/>
                  <a:ext cx="5657850" cy="746615"/>
                </a:xfrm>
                <a:prstGeom prst="rect">
                  <a:avLst/>
                </a:prstGeom>
                <a:blipFill>
                  <a:blip r:embed="rId4"/>
                  <a:stretch>
                    <a:fillRect l="-2478" b="-9836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33" name="Rectangle: Rounded Corners 32">
              <a:extLst>
                <a:ext uri="{FF2B5EF4-FFF2-40B4-BE49-F238E27FC236}">
                  <a16:creationId xmlns:a16="http://schemas.microsoft.com/office/drawing/2014/main" id="{7A9DF1A5-ECCF-4892-B67B-2CC3D8964CF0}"/>
                </a:ext>
              </a:extLst>
            </p:cNvPr>
            <p:cNvSpPr/>
            <p:nvPr/>
          </p:nvSpPr>
          <p:spPr>
            <a:xfrm>
              <a:off x="4638675" y="3133724"/>
              <a:ext cx="676275" cy="561975"/>
            </a:xfrm>
            <a:prstGeom prst="round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3600" dirty="0"/>
                <a:t>?</a:t>
              </a:r>
            </a:p>
          </p:txBody>
        </p:sp>
      </p:grpSp>
      <p:sp>
        <p:nvSpPr>
          <p:cNvPr id="35" name="TextBox 34">
            <a:extLst>
              <a:ext uri="{FF2B5EF4-FFF2-40B4-BE49-F238E27FC236}">
                <a16:creationId xmlns:a16="http://schemas.microsoft.com/office/drawing/2014/main" id="{D78329AE-03F7-4C04-9756-C835791AB8A4}"/>
              </a:ext>
            </a:extLst>
          </p:cNvPr>
          <p:cNvSpPr txBox="1"/>
          <p:nvPr/>
        </p:nvSpPr>
        <p:spPr>
          <a:xfrm>
            <a:off x="5992210" y="1483873"/>
            <a:ext cx="9166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b)</a:t>
            </a:r>
          </a:p>
        </p:txBody>
      </p:sp>
      <p:grpSp>
        <p:nvGrpSpPr>
          <p:cNvPr id="41" name="Group 40">
            <a:extLst>
              <a:ext uri="{FF2B5EF4-FFF2-40B4-BE49-F238E27FC236}">
                <a16:creationId xmlns:a16="http://schemas.microsoft.com/office/drawing/2014/main" id="{073D7EFB-6BD3-486F-A4F3-0112EB549905}"/>
              </a:ext>
            </a:extLst>
          </p:cNvPr>
          <p:cNvGrpSpPr/>
          <p:nvPr/>
        </p:nvGrpSpPr>
        <p:grpSpPr>
          <a:xfrm>
            <a:off x="6134100" y="2975551"/>
            <a:ext cx="5657850" cy="746615"/>
            <a:chOff x="0" y="3028952"/>
            <a:chExt cx="5657850" cy="746615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2" name="TextBox 41">
                  <a:extLst>
                    <a:ext uri="{FF2B5EF4-FFF2-40B4-BE49-F238E27FC236}">
                      <a16:creationId xmlns:a16="http://schemas.microsoft.com/office/drawing/2014/main" id="{48395644-1182-4E15-BFD6-753BB799D5C6}"/>
                    </a:ext>
                  </a:extLst>
                </p:cNvPr>
                <p:cNvSpPr txBox="1"/>
                <p:nvPr/>
              </p:nvSpPr>
              <p:spPr>
                <a:xfrm>
                  <a:off x="0" y="3028952"/>
                  <a:ext cx="5657850" cy="74661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3000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Đã </a:t>
                  </a:r>
                  <a:r>
                    <a:rPr lang="en-US" sz="3000" dirty="0" err="1">
                      <a:latin typeface="Arial" panose="020B0604020202020204" pitchFamily="34" charset="0"/>
                      <a:cs typeface="Arial" panose="020B0604020202020204" pitchFamily="34" charset="0"/>
                    </a:rPr>
                    <a:t>tô</a:t>
                  </a:r>
                  <a:r>
                    <a:rPr lang="en-US" sz="3000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 </a:t>
                  </a:r>
                  <a:r>
                    <a:rPr lang="en-US" sz="3000" dirty="0" err="1">
                      <a:latin typeface="Arial" panose="020B0604020202020204" pitchFamily="34" charset="0"/>
                      <a:cs typeface="Arial" panose="020B0604020202020204" pitchFamily="34" charset="0"/>
                    </a:rPr>
                    <a:t>màu</a:t>
                  </a:r>
                  <a:r>
                    <a:rPr lang="en-US" sz="3000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 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lang="en-US" sz="30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3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a14:m>
                  <a:r>
                    <a:rPr lang="en-US" sz="3000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 </a:t>
                  </a:r>
                  <a:r>
                    <a:rPr lang="en-US" sz="3000" dirty="0" err="1">
                      <a:latin typeface="Arial" panose="020B0604020202020204" pitchFamily="34" charset="0"/>
                      <a:cs typeface="Arial" panose="020B0604020202020204" pitchFamily="34" charset="0"/>
                    </a:rPr>
                    <a:t>hình</a:t>
                  </a:r>
                  <a:r>
                    <a:rPr lang="en-US" sz="3000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 </a:t>
                  </a:r>
                  <a:r>
                    <a:rPr lang="en-US" sz="3000" dirty="0" err="1">
                      <a:latin typeface="Arial" panose="020B0604020202020204" pitchFamily="34" charset="0"/>
                      <a:cs typeface="Arial" panose="020B0604020202020204" pitchFamily="34" charset="0"/>
                    </a:rPr>
                    <a:t>chữ</a:t>
                  </a:r>
                  <a:r>
                    <a:rPr lang="en-US" sz="3000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 </a:t>
                  </a:r>
                  <a:r>
                    <a:rPr lang="en-US" sz="3000" dirty="0" err="1">
                      <a:latin typeface="Arial" panose="020B0604020202020204" pitchFamily="34" charset="0"/>
                      <a:cs typeface="Arial" panose="020B0604020202020204" pitchFamily="34" charset="0"/>
                    </a:rPr>
                    <a:t>nhật</a:t>
                  </a:r>
                  <a:endParaRPr lang="en-US" sz="3000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</mc:Choice>
          <mc:Fallback xmlns="">
            <p:sp>
              <p:nvSpPr>
                <p:cNvPr id="42" name="TextBox 41">
                  <a:extLst>
                    <a:ext uri="{FF2B5EF4-FFF2-40B4-BE49-F238E27FC236}">
                      <a16:creationId xmlns:a16="http://schemas.microsoft.com/office/drawing/2014/main" id="{48395644-1182-4E15-BFD6-753BB799D5C6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0" y="3028952"/>
                  <a:ext cx="5657850" cy="746615"/>
                </a:xfrm>
                <a:prstGeom prst="rect">
                  <a:avLst/>
                </a:prstGeom>
                <a:blipFill>
                  <a:blip r:embed="rId5"/>
                  <a:stretch>
                    <a:fillRect l="-2478" b="-894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43" name="Rectangle: Rounded Corners 42">
              <a:extLst>
                <a:ext uri="{FF2B5EF4-FFF2-40B4-BE49-F238E27FC236}">
                  <a16:creationId xmlns:a16="http://schemas.microsoft.com/office/drawing/2014/main" id="{F9AD2694-1AFA-4C24-9245-E1E5313284DE}"/>
                </a:ext>
              </a:extLst>
            </p:cNvPr>
            <p:cNvSpPr/>
            <p:nvPr/>
          </p:nvSpPr>
          <p:spPr>
            <a:xfrm>
              <a:off x="4638675" y="3133724"/>
              <a:ext cx="676275" cy="561975"/>
            </a:xfrm>
            <a:prstGeom prst="round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3600" dirty="0"/>
                <a:t>?</a:t>
              </a:r>
            </a:p>
          </p:txBody>
        </p:sp>
      </p:grpSp>
      <p:grpSp>
        <p:nvGrpSpPr>
          <p:cNvPr id="48" name="Group 47">
            <a:extLst>
              <a:ext uri="{FF2B5EF4-FFF2-40B4-BE49-F238E27FC236}">
                <a16:creationId xmlns:a16="http://schemas.microsoft.com/office/drawing/2014/main" id="{53958808-9861-4CAF-B64C-F669C676C864}"/>
              </a:ext>
            </a:extLst>
          </p:cNvPr>
          <p:cNvGrpSpPr/>
          <p:nvPr/>
        </p:nvGrpSpPr>
        <p:grpSpPr>
          <a:xfrm>
            <a:off x="7274740" y="1442024"/>
            <a:ext cx="2076450" cy="1276351"/>
            <a:chOff x="6734175" y="1442024"/>
            <a:chExt cx="2657475" cy="1276351"/>
          </a:xfrm>
        </p:grpSpPr>
        <p:grpSp>
          <p:nvGrpSpPr>
            <p:cNvPr id="36" name="Group 35">
              <a:extLst>
                <a:ext uri="{FF2B5EF4-FFF2-40B4-BE49-F238E27FC236}">
                  <a16:creationId xmlns:a16="http://schemas.microsoft.com/office/drawing/2014/main" id="{F3712051-F378-40CF-8DB1-59CAD5FE2C6F}"/>
                </a:ext>
              </a:extLst>
            </p:cNvPr>
            <p:cNvGrpSpPr/>
            <p:nvPr/>
          </p:nvGrpSpPr>
          <p:grpSpPr>
            <a:xfrm>
              <a:off x="7372352" y="1442024"/>
              <a:ext cx="2019298" cy="1276351"/>
              <a:chOff x="1238252" y="1495425"/>
              <a:chExt cx="2026364" cy="1276351"/>
            </a:xfrm>
          </p:grpSpPr>
          <p:sp>
            <p:nvSpPr>
              <p:cNvPr id="37" name="Rectangle 36">
                <a:extLst>
                  <a:ext uri="{FF2B5EF4-FFF2-40B4-BE49-F238E27FC236}">
                    <a16:creationId xmlns:a16="http://schemas.microsoft.com/office/drawing/2014/main" id="{40AB1D86-FCC1-4B5B-B349-09B005F91B40}"/>
                  </a:ext>
                </a:extLst>
              </p:cNvPr>
              <p:cNvSpPr/>
              <p:nvPr/>
            </p:nvSpPr>
            <p:spPr>
              <a:xfrm>
                <a:off x="1238252" y="1495426"/>
                <a:ext cx="2026364" cy="1276350"/>
              </a:xfrm>
              <a:prstGeom prst="rect">
                <a:avLst/>
              </a:prstGeom>
              <a:solidFill>
                <a:schemeClr val="bg1"/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38" name="Straight Connector 37">
                <a:extLst>
                  <a:ext uri="{FF2B5EF4-FFF2-40B4-BE49-F238E27FC236}">
                    <a16:creationId xmlns:a16="http://schemas.microsoft.com/office/drawing/2014/main" id="{5D91842E-B1F8-4613-AEE4-165F4A5FC86F}"/>
                  </a:ext>
                </a:extLst>
              </p:cNvPr>
              <p:cNvCxnSpPr/>
              <p:nvPr/>
            </p:nvCxnSpPr>
            <p:spPr>
              <a:xfrm>
                <a:off x="1914525" y="1495425"/>
                <a:ext cx="0" cy="1276351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" name="Straight Connector 38">
                <a:extLst>
                  <a:ext uri="{FF2B5EF4-FFF2-40B4-BE49-F238E27FC236}">
                    <a16:creationId xmlns:a16="http://schemas.microsoft.com/office/drawing/2014/main" id="{22E10658-4995-4CAF-A8ED-23673CA7854E}"/>
                  </a:ext>
                </a:extLst>
              </p:cNvPr>
              <p:cNvCxnSpPr/>
              <p:nvPr/>
            </p:nvCxnSpPr>
            <p:spPr>
              <a:xfrm>
                <a:off x="2600225" y="1495425"/>
                <a:ext cx="0" cy="1276351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45" name="Rectangle 44">
              <a:extLst>
                <a:ext uri="{FF2B5EF4-FFF2-40B4-BE49-F238E27FC236}">
                  <a16:creationId xmlns:a16="http://schemas.microsoft.com/office/drawing/2014/main" id="{52156DBF-B1E0-438C-845C-EFCC2E16E7AB}"/>
                </a:ext>
              </a:extLst>
            </p:cNvPr>
            <p:cNvSpPr/>
            <p:nvPr/>
          </p:nvSpPr>
          <p:spPr>
            <a:xfrm>
              <a:off x="6734175" y="1442024"/>
              <a:ext cx="638174" cy="1276350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9" name="Rectangle 48">
            <a:extLst>
              <a:ext uri="{FF2B5EF4-FFF2-40B4-BE49-F238E27FC236}">
                <a16:creationId xmlns:a16="http://schemas.microsoft.com/office/drawing/2014/main" id="{FDAD936F-714F-4425-A1B6-637F94DAEBA3}"/>
              </a:ext>
            </a:extLst>
          </p:cNvPr>
          <p:cNvSpPr/>
          <p:nvPr/>
        </p:nvSpPr>
        <p:spPr>
          <a:xfrm>
            <a:off x="8800520" y="1430471"/>
            <a:ext cx="524658" cy="1264799"/>
          </a:xfrm>
          <a:prstGeom prst="rect">
            <a:avLst/>
          </a:prstGeom>
          <a:solidFill>
            <a:srgbClr val="00B0F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64" name="Group 63">
            <a:extLst>
              <a:ext uri="{FF2B5EF4-FFF2-40B4-BE49-F238E27FC236}">
                <a16:creationId xmlns:a16="http://schemas.microsoft.com/office/drawing/2014/main" id="{B77AA225-CE30-4445-AD6F-19805D9E994D}"/>
              </a:ext>
            </a:extLst>
          </p:cNvPr>
          <p:cNvGrpSpPr/>
          <p:nvPr/>
        </p:nvGrpSpPr>
        <p:grpSpPr>
          <a:xfrm>
            <a:off x="1150305" y="4086221"/>
            <a:ext cx="2095500" cy="1276353"/>
            <a:chOff x="552450" y="4086141"/>
            <a:chExt cx="2095500" cy="1276353"/>
          </a:xfrm>
        </p:grpSpPr>
        <p:sp>
          <p:nvSpPr>
            <p:cNvPr id="59" name="Rectangle 58">
              <a:extLst>
                <a:ext uri="{FF2B5EF4-FFF2-40B4-BE49-F238E27FC236}">
                  <a16:creationId xmlns:a16="http://schemas.microsoft.com/office/drawing/2014/main" id="{AED9DACA-3434-4942-8010-B0A6DBCC2B1A}"/>
                </a:ext>
              </a:extLst>
            </p:cNvPr>
            <p:cNvSpPr/>
            <p:nvPr/>
          </p:nvSpPr>
          <p:spPr>
            <a:xfrm>
              <a:off x="552450" y="4086144"/>
              <a:ext cx="2095500" cy="1276350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60" name="Straight Connector 59">
              <a:extLst>
                <a:ext uri="{FF2B5EF4-FFF2-40B4-BE49-F238E27FC236}">
                  <a16:creationId xmlns:a16="http://schemas.microsoft.com/office/drawing/2014/main" id="{36AC9FE7-6662-4B82-92F0-C99A42608784}"/>
                </a:ext>
              </a:extLst>
            </p:cNvPr>
            <p:cNvCxnSpPr/>
            <p:nvPr/>
          </p:nvCxnSpPr>
          <p:spPr>
            <a:xfrm>
              <a:off x="942974" y="4086141"/>
              <a:ext cx="0" cy="1276351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0">
              <a:extLst>
                <a:ext uri="{FF2B5EF4-FFF2-40B4-BE49-F238E27FC236}">
                  <a16:creationId xmlns:a16="http://schemas.microsoft.com/office/drawing/2014/main" id="{070D17C6-DB64-47AA-871A-060EEC41805A}"/>
                </a:ext>
              </a:extLst>
            </p:cNvPr>
            <p:cNvCxnSpPr/>
            <p:nvPr/>
          </p:nvCxnSpPr>
          <p:spPr>
            <a:xfrm>
              <a:off x="1362074" y="4086141"/>
              <a:ext cx="0" cy="1276351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1">
              <a:extLst>
                <a:ext uri="{FF2B5EF4-FFF2-40B4-BE49-F238E27FC236}">
                  <a16:creationId xmlns:a16="http://schemas.microsoft.com/office/drawing/2014/main" id="{1ACF957B-1EF0-4F55-885F-AF769B9102BA}"/>
                </a:ext>
              </a:extLst>
            </p:cNvPr>
            <p:cNvCxnSpPr/>
            <p:nvPr/>
          </p:nvCxnSpPr>
          <p:spPr>
            <a:xfrm>
              <a:off x="1790699" y="4086141"/>
              <a:ext cx="0" cy="1276351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62">
              <a:extLst>
                <a:ext uri="{FF2B5EF4-FFF2-40B4-BE49-F238E27FC236}">
                  <a16:creationId xmlns:a16="http://schemas.microsoft.com/office/drawing/2014/main" id="{5751FD66-878C-4964-9C2A-FFA08680BDE5}"/>
                </a:ext>
              </a:extLst>
            </p:cNvPr>
            <p:cNvCxnSpPr/>
            <p:nvPr/>
          </p:nvCxnSpPr>
          <p:spPr>
            <a:xfrm>
              <a:off x="2200274" y="4086141"/>
              <a:ext cx="0" cy="1276351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5" name="Rectangle 64">
            <a:extLst>
              <a:ext uri="{FF2B5EF4-FFF2-40B4-BE49-F238E27FC236}">
                <a16:creationId xmlns:a16="http://schemas.microsoft.com/office/drawing/2014/main" id="{BDB0F121-60DA-43F6-BD2C-BE2866F410CA}"/>
              </a:ext>
            </a:extLst>
          </p:cNvPr>
          <p:cNvSpPr/>
          <p:nvPr/>
        </p:nvSpPr>
        <p:spPr>
          <a:xfrm>
            <a:off x="1166624" y="4097773"/>
            <a:ext cx="383732" cy="1264799"/>
          </a:xfrm>
          <a:prstGeom prst="rect">
            <a:avLst/>
          </a:prstGeom>
          <a:solidFill>
            <a:srgbClr val="00B0F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66" name="Group 65">
            <a:extLst>
              <a:ext uri="{FF2B5EF4-FFF2-40B4-BE49-F238E27FC236}">
                <a16:creationId xmlns:a16="http://schemas.microsoft.com/office/drawing/2014/main" id="{76BC7808-0BF9-4010-AEDE-6900F85ABF52}"/>
              </a:ext>
            </a:extLst>
          </p:cNvPr>
          <p:cNvGrpSpPr/>
          <p:nvPr/>
        </p:nvGrpSpPr>
        <p:grpSpPr>
          <a:xfrm>
            <a:off x="0" y="5572127"/>
            <a:ext cx="5657850" cy="746615"/>
            <a:chOff x="0" y="3028952"/>
            <a:chExt cx="5657850" cy="746615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7" name="TextBox 66">
                  <a:extLst>
                    <a:ext uri="{FF2B5EF4-FFF2-40B4-BE49-F238E27FC236}">
                      <a16:creationId xmlns:a16="http://schemas.microsoft.com/office/drawing/2014/main" id="{E6DDB378-3F4D-4F15-8E90-97FB43A698B5}"/>
                    </a:ext>
                  </a:extLst>
                </p:cNvPr>
                <p:cNvSpPr txBox="1"/>
                <p:nvPr/>
              </p:nvSpPr>
              <p:spPr>
                <a:xfrm>
                  <a:off x="0" y="3028952"/>
                  <a:ext cx="5657850" cy="74661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3000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Đã </a:t>
                  </a:r>
                  <a:r>
                    <a:rPr lang="en-US" sz="3000" dirty="0" err="1">
                      <a:latin typeface="Arial" panose="020B0604020202020204" pitchFamily="34" charset="0"/>
                      <a:cs typeface="Arial" panose="020B0604020202020204" pitchFamily="34" charset="0"/>
                    </a:rPr>
                    <a:t>tô</a:t>
                  </a:r>
                  <a:r>
                    <a:rPr lang="en-US" sz="3000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 </a:t>
                  </a:r>
                  <a:r>
                    <a:rPr lang="en-US" sz="3000" dirty="0" err="1">
                      <a:latin typeface="Arial" panose="020B0604020202020204" pitchFamily="34" charset="0"/>
                      <a:cs typeface="Arial" panose="020B0604020202020204" pitchFamily="34" charset="0"/>
                    </a:rPr>
                    <a:t>màu</a:t>
                  </a:r>
                  <a:r>
                    <a:rPr lang="en-US" sz="3000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 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lang="en-US" sz="30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3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5</m:t>
                          </m:r>
                        </m:den>
                      </m:f>
                    </m:oMath>
                  </a14:m>
                  <a:r>
                    <a:rPr lang="en-US" sz="3000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 </a:t>
                  </a:r>
                  <a:r>
                    <a:rPr lang="en-US" sz="3000" dirty="0" err="1">
                      <a:latin typeface="Arial" panose="020B0604020202020204" pitchFamily="34" charset="0"/>
                      <a:cs typeface="Arial" panose="020B0604020202020204" pitchFamily="34" charset="0"/>
                    </a:rPr>
                    <a:t>hình</a:t>
                  </a:r>
                  <a:r>
                    <a:rPr lang="en-US" sz="3000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 </a:t>
                  </a:r>
                  <a:r>
                    <a:rPr lang="en-US" sz="3000" dirty="0" err="1">
                      <a:latin typeface="Arial" panose="020B0604020202020204" pitchFamily="34" charset="0"/>
                      <a:cs typeface="Arial" panose="020B0604020202020204" pitchFamily="34" charset="0"/>
                    </a:rPr>
                    <a:t>chữ</a:t>
                  </a:r>
                  <a:r>
                    <a:rPr lang="en-US" sz="3000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 </a:t>
                  </a:r>
                  <a:r>
                    <a:rPr lang="en-US" sz="3000" dirty="0" err="1">
                      <a:latin typeface="Arial" panose="020B0604020202020204" pitchFamily="34" charset="0"/>
                      <a:cs typeface="Arial" panose="020B0604020202020204" pitchFamily="34" charset="0"/>
                    </a:rPr>
                    <a:t>nhật</a:t>
                  </a:r>
                  <a:endParaRPr lang="en-US" sz="3000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</mc:Choice>
          <mc:Fallback xmlns="">
            <p:sp>
              <p:nvSpPr>
                <p:cNvPr id="67" name="TextBox 66">
                  <a:extLst>
                    <a:ext uri="{FF2B5EF4-FFF2-40B4-BE49-F238E27FC236}">
                      <a16:creationId xmlns:a16="http://schemas.microsoft.com/office/drawing/2014/main" id="{E6DDB378-3F4D-4F15-8E90-97FB43A698B5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0" y="3028952"/>
                  <a:ext cx="5657850" cy="746615"/>
                </a:xfrm>
                <a:prstGeom prst="rect">
                  <a:avLst/>
                </a:prstGeom>
                <a:blipFill>
                  <a:blip r:embed="rId6"/>
                  <a:stretch>
                    <a:fillRect l="-2478" b="-894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68" name="Rectangle: Rounded Corners 67">
              <a:extLst>
                <a:ext uri="{FF2B5EF4-FFF2-40B4-BE49-F238E27FC236}">
                  <a16:creationId xmlns:a16="http://schemas.microsoft.com/office/drawing/2014/main" id="{3562C947-D77B-4993-BE55-3F80BB26753A}"/>
                </a:ext>
              </a:extLst>
            </p:cNvPr>
            <p:cNvSpPr/>
            <p:nvPr/>
          </p:nvSpPr>
          <p:spPr>
            <a:xfrm>
              <a:off x="4638675" y="3133724"/>
              <a:ext cx="676275" cy="561975"/>
            </a:xfrm>
            <a:prstGeom prst="round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3600" dirty="0"/>
                <a:t>?</a:t>
              </a:r>
            </a:p>
          </p:txBody>
        </p:sp>
      </p:grpSp>
      <p:grpSp>
        <p:nvGrpSpPr>
          <p:cNvPr id="69" name="Group 68">
            <a:extLst>
              <a:ext uri="{FF2B5EF4-FFF2-40B4-BE49-F238E27FC236}">
                <a16:creationId xmlns:a16="http://schemas.microsoft.com/office/drawing/2014/main" id="{76E746F4-6216-4981-8E4D-C71B54D2CE6B}"/>
              </a:ext>
            </a:extLst>
          </p:cNvPr>
          <p:cNvGrpSpPr/>
          <p:nvPr/>
        </p:nvGrpSpPr>
        <p:grpSpPr>
          <a:xfrm>
            <a:off x="7514538" y="4139622"/>
            <a:ext cx="2095500" cy="1276353"/>
            <a:chOff x="552450" y="4086141"/>
            <a:chExt cx="2095500" cy="1276353"/>
          </a:xfrm>
        </p:grpSpPr>
        <p:sp>
          <p:nvSpPr>
            <p:cNvPr id="70" name="Rectangle 69">
              <a:extLst>
                <a:ext uri="{FF2B5EF4-FFF2-40B4-BE49-F238E27FC236}">
                  <a16:creationId xmlns:a16="http://schemas.microsoft.com/office/drawing/2014/main" id="{E7025450-B975-4BEF-B5DC-339FB908C795}"/>
                </a:ext>
              </a:extLst>
            </p:cNvPr>
            <p:cNvSpPr/>
            <p:nvPr/>
          </p:nvSpPr>
          <p:spPr>
            <a:xfrm>
              <a:off x="552450" y="4086144"/>
              <a:ext cx="2095500" cy="1276350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71" name="Straight Connector 70">
              <a:extLst>
                <a:ext uri="{FF2B5EF4-FFF2-40B4-BE49-F238E27FC236}">
                  <a16:creationId xmlns:a16="http://schemas.microsoft.com/office/drawing/2014/main" id="{7A0D214B-FE44-48C5-AA42-A9094C2DD918}"/>
                </a:ext>
              </a:extLst>
            </p:cNvPr>
            <p:cNvCxnSpPr/>
            <p:nvPr/>
          </p:nvCxnSpPr>
          <p:spPr>
            <a:xfrm>
              <a:off x="876299" y="4086141"/>
              <a:ext cx="0" cy="1276351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Connector 71">
              <a:extLst>
                <a:ext uri="{FF2B5EF4-FFF2-40B4-BE49-F238E27FC236}">
                  <a16:creationId xmlns:a16="http://schemas.microsoft.com/office/drawing/2014/main" id="{E2FFB517-2122-4E68-A112-DB284E085DCC}"/>
                </a:ext>
              </a:extLst>
            </p:cNvPr>
            <p:cNvCxnSpPr/>
            <p:nvPr/>
          </p:nvCxnSpPr>
          <p:spPr>
            <a:xfrm>
              <a:off x="1219199" y="4086141"/>
              <a:ext cx="0" cy="1276351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Connector 72">
              <a:extLst>
                <a:ext uri="{FF2B5EF4-FFF2-40B4-BE49-F238E27FC236}">
                  <a16:creationId xmlns:a16="http://schemas.microsoft.com/office/drawing/2014/main" id="{96C81632-5690-4C4E-B4F8-90B9E8511569}"/>
                </a:ext>
              </a:extLst>
            </p:cNvPr>
            <p:cNvCxnSpPr/>
            <p:nvPr/>
          </p:nvCxnSpPr>
          <p:spPr>
            <a:xfrm>
              <a:off x="1554037" y="4086141"/>
              <a:ext cx="0" cy="1276351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Straight Connector 73">
              <a:extLst>
                <a:ext uri="{FF2B5EF4-FFF2-40B4-BE49-F238E27FC236}">
                  <a16:creationId xmlns:a16="http://schemas.microsoft.com/office/drawing/2014/main" id="{A18EEEEE-BCFE-4DA2-911A-F84F5B4EFBEF}"/>
                </a:ext>
              </a:extLst>
            </p:cNvPr>
            <p:cNvCxnSpPr/>
            <p:nvPr/>
          </p:nvCxnSpPr>
          <p:spPr>
            <a:xfrm>
              <a:off x="1899669" y="4086141"/>
              <a:ext cx="0" cy="1276351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Straight Connector 74">
              <a:extLst>
                <a:ext uri="{FF2B5EF4-FFF2-40B4-BE49-F238E27FC236}">
                  <a16:creationId xmlns:a16="http://schemas.microsoft.com/office/drawing/2014/main" id="{4FD6AB35-1FCF-4C00-8E79-FD748E83C904}"/>
                </a:ext>
              </a:extLst>
            </p:cNvPr>
            <p:cNvCxnSpPr/>
            <p:nvPr/>
          </p:nvCxnSpPr>
          <p:spPr>
            <a:xfrm>
              <a:off x="2288011" y="4086141"/>
              <a:ext cx="0" cy="1276351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8" name="Rectangle 77">
            <a:extLst>
              <a:ext uri="{FF2B5EF4-FFF2-40B4-BE49-F238E27FC236}">
                <a16:creationId xmlns:a16="http://schemas.microsoft.com/office/drawing/2014/main" id="{BBF85C66-ACB1-47F8-8ACC-0F4D8C687658}"/>
              </a:ext>
            </a:extLst>
          </p:cNvPr>
          <p:cNvSpPr/>
          <p:nvPr/>
        </p:nvSpPr>
        <p:spPr>
          <a:xfrm>
            <a:off x="7497709" y="4139622"/>
            <a:ext cx="359939" cy="1276351"/>
          </a:xfrm>
          <a:prstGeom prst="rect">
            <a:avLst/>
          </a:prstGeom>
          <a:solidFill>
            <a:srgbClr val="00B0F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79" name="Group 78">
            <a:extLst>
              <a:ext uri="{FF2B5EF4-FFF2-40B4-BE49-F238E27FC236}">
                <a16:creationId xmlns:a16="http://schemas.microsoft.com/office/drawing/2014/main" id="{35DA9E10-C213-40D6-8209-D57339E7688D}"/>
              </a:ext>
            </a:extLst>
          </p:cNvPr>
          <p:cNvGrpSpPr/>
          <p:nvPr/>
        </p:nvGrpSpPr>
        <p:grpSpPr>
          <a:xfrm>
            <a:off x="6155370" y="5572126"/>
            <a:ext cx="5657850" cy="746615"/>
            <a:chOff x="0" y="3028952"/>
            <a:chExt cx="5657850" cy="746615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0" name="TextBox 79">
                  <a:extLst>
                    <a:ext uri="{FF2B5EF4-FFF2-40B4-BE49-F238E27FC236}">
                      <a16:creationId xmlns:a16="http://schemas.microsoft.com/office/drawing/2014/main" id="{3EC6BFBA-D72C-4567-8FC1-9D803A150F60}"/>
                    </a:ext>
                  </a:extLst>
                </p:cNvPr>
                <p:cNvSpPr txBox="1"/>
                <p:nvPr/>
              </p:nvSpPr>
              <p:spPr>
                <a:xfrm>
                  <a:off x="0" y="3028952"/>
                  <a:ext cx="5657850" cy="74661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3000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Đã </a:t>
                  </a:r>
                  <a:r>
                    <a:rPr lang="en-US" sz="3000" dirty="0" err="1">
                      <a:latin typeface="Arial" panose="020B0604020202020204" pitchFamily="34" charset="0"/>
                      <a:cs typeface="Arial" panose="020B0604020202020204" pitchFamily="34" charset="0"/>
                    </a:rPr>
                    <a:t>tô</a:t>
                  </a:r>
                  <a:r>
                    <a:rPr lang="en-US" sz="3000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 </a:t>
                  </a:r>
                  <a:r>
                    <a:rPr lang="en-US" sz="3000" dirty="0" err="1">
                      <a:latin typeface="Arial" panose="020B0604020202020204" pitchFamily="34" charset="0"/>
                      <a:cs typeface="Arial" panose="020B0604020202020204" pitchFamily="34" charset="0"/>
                    </a:rPr>
                    <a:t>màu</a:t>
                  </a:r>
                  <a:r>
                    <a:rPr lang="en-US" sz="3000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 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lang="en-US" sz="30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3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6</m:t>
                          </m:r>
                        </m:den>
                      </m:f>
                    </m:oMath>
                  </a14:m>
                  <a:r>
                    <a:rPr lang="en-US" sz="3000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 </a:t>
                  </a:r>
                  <a:r>
                    <a:rPr lang="en-US" sz="3000" dirty="0" err="1">
                      <a:latin typeface="Arial" panose="020B0604020202020204" pitchFamily="34" charset="0"/>
                      <a:cs typeface="Arial" panose="020B0604020202020204" pitchFamily="34" charset="0"/>
                    </a:rPr>
                    <a:t>hình</a:t>
                  </a:r>
                  <a:r>
                    <a:rPr lang="en-US" sz="3000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 </a:t>
                  </a:r>
                  <a:r>
                    <a:rPr lang="en-US" sz="3000" dirty="0" err="1">
                      <a:latin typeface="Arial" panose="020B0604020202020204" pitchFamily="34" charset="0"/>
                      <a:cs typeface="Arial" panose="020B0604020202020204" pitchFamily="34" charset="0"/>
                    </a:rPr>
                    <a:t>chữ</a:t>
                  </a:r>
                  <a:r>
                    <a:rPr lang="en-US" sz="3000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 </a:t>
                  </a:r>
                  <a:r>
                    <a:rPr lang="en-US" sz="3000" dirty="0" err="1">
                      <a:latin typeface="Arial" panose="020B0604020202020204" pitchFamily="34" charset="0"/>
                      <a:cs typeface="Arial" panose="020B0604020202020204" pitchFamily="34" charset="0"/>
                    </a:rPr>
                    <a:t>nhật</a:t>
                  </a:r>
                  <a:endParaRPr lang="en-US" sz="3000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</mc:Choice>
          <mc:Fallback xmlns="">
            <p:sp>
              <p:nvSpPr>
                <p:cNvPr id="80" name="TextBox 79">
                  <a:extLst>
                    <a:ext uri="{FF2B5EF4-FFF2-40B4-BE49-F238E27FC236}">
                      <a16:creationId xmlns:a16="http://schemas.microsoft.com/office/drawing/2014/main" id="{3EC6BFBA-D72C-4567-8FC1-9D803A150F60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0" y="3028952"/>
                  <a:ext cx="5657850" cy="746615"/>
                </a:xfrm>
                <a:prstGeom prst="rect">
                  <a:avLst/>
                </a:prstGeom>
                <a:blipFill>
                  <a:blip r:embed="rId7"/>
                  <a:stretch>
                    <a:fillRect l="-2586" b="-894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81" name="Rectangle: Rounded Corners 80">
              <a:extLst>
                <a:ext uri="{FF2B5EF4-FFF2-40B4-BE49-F238E27FC236}">
                  <a16:creationId xmlns:a16="http://schemas.microsoft.com/office/drawing/2014/main" id="{9421E556-D175-42E3-9CD9-E9812A38F354}"/>
                </a:ext>
              </a:extLst>
            </p:cNvPr>
            <p:cNvSpPr/>
            <p:nvPr/>
          </p:nvSpPr>
          <p:spPr>
            <a:xfrm>
              <a:off x="4638675" y="3133724"/>
              <a:ext cx="676275" cy="561975"/>
            </a:xfrm>
            <a:prstGeom prst="round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3600" dirty="0"/>
                <a:t>?</a:t>
              </a:r>
            </a:p>
          </p:txBody>
        </p:sp>
      </p:grpSp>
      <p:sp>
        <p:nvSpPr>
          <p:cNvPr id="82" name="Rectangle: Rounded Corners 81">
            <a:extLst>
              <a:ext uri="{FF2B5EF4-FFF2-40B4-BE49-F238E27FC236}">
                <a16:creationId xmlns:a16="http://schemas.microsoft.com/office/drawing/2014/main" id="{3EE2E47A-5605-4619-9438-2C6BE8F646DC}"/>
              </a:ext>
            </a:extLst>
          </p:cNvPr>
          <p:cNvSpPr/>
          <p:nvPr/>
        </p:nvSpPr>
        <p:spPr>
          <a:xfrm>
            <a:off x="4638675" y="3133724"/>
            <a:ext cx="676275" cy="561975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dirty="0">
                <a:solidFill>
                  <a:srgbClr val="FF0000"/>
                </a:solidFill>
              </a:rPr>
              <a:t>Đ</a:t>
            </a:r>
          </a:p>
        </p:txBody>
      </p:sp>
      <p:sp>
        <p:nvSpPr>
          <p:cNvPr id="83" name="Rectangle: Rounded Corners 82">
            <a:extLst>
              <a:ext uri="{FF2B5EF4-FFF2-40B4-BE49-F238E27FC236}">
                <a16:creationId xmlns:a16="http://schemas.microsoft.com/office/drawing/2014/main" id="{31E49D0D-F83C-492D-8406-A3117294B89C}"/>
              </a:ext>
            </a:extLst>
          </p:cNvPr>
          <p:cNvSpPr/>
          <p:nvPr/>
        </p:nvSpPr>
        <p:spPr>
          <a:xfrm>
            <a:off x="10794045" y="3067870"/>
            <a:ext cx="676275" cy="561975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dirty="0">
                <a:solidFill>
                  <a:srgbClr val="FF0000"/>
                </a:solidFill>
              </a:rPr>
              <a:t>S</a:t>
            </a:r>
          </a:p>
        </p:txBody>
      </p:sp>
      <p:sp>
        <p:nvSpPr>
          <p:cNvPr id="84" name="Rectangle: Rounded Corners 83">
            <a:extLst>
              <a:ext uri="{FF2B5EF4-FFF2-40B4-BE49-F238E27FC236}">
                <a16:creationId xmlns:a16="http://schemas.microsoft.com/office/drawing/2014/main" id="{FCD6CAB2-38F4-489D-A682-BD77AEFF7EAC}"/>
              </a:ext>
            </a:extLst>
          </p:cNvPr>
          <p:cNvSpPr/>
          <p:nvPr/>
        </p:nvSpPr>
        <p:spPr>
          <a:xfrm>
            <a:off x="4638675" y="5676898"/>
            <a:ext cx="676275" cy="561975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dirty="0">
                <a:solidFill>
                  <a:srgbClr val="FF0000"/>
                </a:solidFill>
              </a:rPr>
              <a:t>Đ</a:t>
            </a:r>
          </a:p>
        </p:txBody>
      </p:sp>
      <p:sp>
        <p:nvSpPr>
          <p:cNvPr id="85" name="Rectangle: Rounded Corners 84">
            <a:extLst>
              <a:ext uri="{FF2B5EF4-FFF2-40B4-BE49-F238E27FC236}">
                <a16:creationId xmlns:a16="http://schemas.microsoft.com/office/drawing/2014/main" id="{57D87EF2-AF20-48B6-8EA8-8EBF02BECD80}"/>
              </a:ext>
            </a:extLst>
          </p:cNvPr>
          <p:cNvSpPr/>
          <p:nvPr/>
        </p:nvSpPr>
        <p:spPr>
          <a:xfrm>
            <a:off x="10789283" y="5676898"/>
            <a:ext cx="676275" cy="561975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dirty="0">
                <a:solidFill>
                  <a:srgbClr val="FF0000"/>
                </a:solidFill>
              </a:rPr>
              <a:t>Đ</a:t>
            </a:r>
          </a:p>
        </p:txBody>
      </p:sp>
    </p:spTree>
    <p:extLst>
      <p:ext uri="{BB962C8B-B14F-4D97-AF65-F5344CB8AC3E}">
        <p14:creationId xmlns:p14="http://schemas.microsoft.com/office/powerpoint/2010/main" val="9445786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2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7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2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7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2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7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9" grpId="0" animBg="1"/>
      <p:bldP spid="35" grpId="0"/>
      <p:bldP spid="49" grpId="0" animBg="1"/>
      <p:bldP spid="65" grpId="0" animBg="1"/>
      <p:bldP spid="78" grpId="0" animBg="1"/>
      <p:bldP spid="82" grpId="0" animBg="1"/>
      <p:bldP spid="83" grpId="0" animBg="1"/>
      <p:bldP spid="84" grpId="0" animBg="1"/>
      <p:bldP spid="8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>
            <a:extLst>
              <a:ext uri="{FF2B5EF4-FFF2-40B4-BE49-F238E27FC236}">
                <a16:creationId xmlns:a16="http://schemas.microsoft.com/office/drawing/2014/main" id="{370E4D2B-4671-4CD5-8211-D8EA9FB0CB1B}"/>
              </a:ext>
            </a:extLst>
          </p:cNvPr>
          <p:cNvSpPr txBox="1"/>
          <p:nvPr/>
        </p:nvSpPr>
        <p:spPr>
          <a:xfrm>
            <a:off x="2152789" y="185442"/>
            <a:ext cx="919148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>
              <a:defRPr/>
            </a:pPr>
            <a:r>
              <a:rPr lang="en-US" sz="4000" kern="0" dirty="0" err="1">
                <a:solidFill>
                  <a:srgbClr val="7030A0"/>
                </a:solidFill>
                <a:latin typeface="Arial"/>
                <a:cs typeface="Arial"/>
                <a:sym typeface="Arial"/>
              </a:rPr>
              <a:t>Chọn</a:t>
            </a:r>
            <a:r>
              <a:rPr lang="en-US" sz="4000" kern="0" dirty="0">
                <a:solidFill>
                  <a:srgbClr val="7030A0"/>
                </a:solidFill>
                <a:latin typeface="Arial"/>
                <a:cs typeface="Arial"/>
                <a:sym typeface="Arial"/>
              </a:rPr>
              <a:t> </a:t>
            </a:r>
            <a:r>
              <a:rPr lang="en-US" sz="4000" kern="0" dirty="0" err="1">
                <a:solidFill>
                  <a:srgbClr val="7030A0"/>
                </a:solidFill>
                <a:latin typeface="Arial"/>
                <a:cs typeface="Arial"/>
                <a:sym typeface="Arial"/>
              </a:rPr>
              <a:t>cách</a:t>
            </a:r>
            <a:r>
              <a:rPr lang="en-US" sz="4000" kern="0" dirty="0">
                <a:solidFill>
                  <a:srgbClr val="7030A0"/>
                </a:solidFill>
                <a:latin typeface="Arial"/>
                <a:cs typeface="Arial"/>
                <a:sym typeface="Arial"/>
              </a:rPr>
              <a:t> </a:t>
            </a:r>
            <a:r>
              <a:rPr lang="en-US" sz="4000" kern="0" dirty="0" err="1">
                <a:solidFill>
                  <a:srgbClr val="7030A0"/>
                </a:solidFill>
                <a:latin typeface="Arial"/>
                <a:cs typeface="Arial"/>
                <a:sym typeface="Arial"/>
              </a:rPr>
              <a:t>đọc</a:t>
            </a:r>
            <a:r>
              <a:rPr lang="en-US" sz="4000" kern="0" dirty="0">
                <a:solidFill>
                  <a:srgbClr val="7030A0"/>
                </a:solidFill>
                <a:latin typeface="Arial"/>
                <a:cs typeface="Arial"/>
                <a:sym typeface="Arial"/>
              </a:rPr>
              <a:t> </a:t>
            </a:r>
            <a:r>
              <a:rPr lang="en-US" sz="4000" kern="0" dirty="0" err="1">
                <a:solidFill>
                  <a:srgbClr val="7030A0"/>
                </a:solidFill>
                <a:latin typeface="Arial"/>
                <a:cs typeface="Arial"/>
                <a:sym typeface="Arial"/>
              </a:rPr>
              <a:t>phù</a:t>
            </a:r>
            <a:r>
              <a:rPr lang="en-US" sz="4000" kern="0" dirty="0">
                <a:solidFill>
                  <a:srgbClr val="7030A0"/>
                </a:solidFill>
                <a:latin typeface="Arial"/>
                <a:cs typeface="Arial"/>
                <a:sym typeface="Arial"/>
              </a:rPr>
              <a:t> </a:t>
            </a:r>
            <a:r>
              <a:rPr lang="en-US" sz="4000" kern="0" dirty="0" err="1">
                <a:solidFill>
                  <a:srgbClr val="7030A0"/>
                </a:solidFill>
                <a:latin typeface="Arial"/>
                <a:cs typeface="Arial"/>
                <a:sym typeface="Arial"/>
              </a:rPr>
              <a:t>hợp</a:t>
            </a:r>
            <a:r>
              <a:rPr lang="en-US" sz="4000" kern="0" dirty="0">
                <a:solidFill>
                  <a:srgbClr val="7030A0"/>
                </a:solidFill>
                <a:latin typeface="Arial"/>
                <a:cs typeface="Arial"/>
                <a:sym typeface="Arial"/>
              </a:rPr>
              <a:t> </a:t>
            </a:r>
            <a:r>
              <a:rPr lang="en-US" sz="4000" kern="0" dirty="0" err="1">
                <a:solidFill>
                  <a:srgbClr val="7030A0"/>
                </a:solidFill>
                <a:latin typeface="Arial"/>
                <a:cs typeface="Arial"/>
                <a:sym typeface="Arial"/>
              </a:rPr>
              <a:t>với</a:t>
            </a:r>
            <a:r>
              <a:rPr lang="en-US" sz="4000" kern="0" dirty="0">
                <a:solidFill>
                  <a:srgbClr val="7030A0"/>
                </a:solidFill>
                <a:latin typeface="Arial"/>
                <a:cs typeface="Arial"/>
                <a:sym typeface="Arial"/>
              </a:rPr>
              <a:t> </a:t>
            </a:r>
            <a:r>
              <a:rPr lang="en-US" sz="4000" kern="0" dirty="0" err="1">
                <a:solidFill>
                  <a:srgbClr val="7030A0"/>
                </a:solidFill>
                <a:latin typeface="Arial"/>
                <a:cs typeface="Arial"/>
                <a:sym typeface="Arial"/>
              </a:rPr>
              <a:t>cách</a:t>
            </a:r>
            <a:r>
              <a:rPr lang="en-US" sz="4000" kern="0" dirty="0">
                <a:solidFill>
                  <a:srgbClr val="7030A0"/>
                </a:solidFill>
                <a:latin typeface="Arial"/>
                <a:cs typeface="Arial"/>
                <a:sym typeface="Arial"/>
              </a:rPr>
              <a:t> </a:t>
            </a:r>
            <a:r>
              <a:rPr lang="en-US" sz="4000" kern="0" dirty="0" err="1">
                <a:solidFill>
                  <a:srgbClr val="7030A0"/>
                </a:solidFill>
                <a:latin typeface="Arial"/>
                <a:cs typeface="Arial"/>
                <a:sym typeface="Arial"/>
              </a:rPr>
              <a:t>viết</a:t>
            </a:r>
            <a:r>
              <a:rPr lang="en-US" sz="4000" kern="0" dirty="0">
                <a:solidFill>
                  <a:srgbClr val="7030A0"/>
                </a:solidFill>
                <a:latin typeface="Arial"/>
                <a:cs typeface="Arial"/>
                <a:sym typeface="Arial"/>
              </a:rPr>
              <a:t> </a:t>
            </a:r>
            <a:r>
              <a:rPr lang="en-US" sz="4000" kern="0" dirty="0" err="1">
                <a:solidFill>
                  <a:srgbClr val="7030A0"/>
                </a:solidFill>
                <a:latin typeface="Arial"/>
                <a:cs typeface="Arial"/>
                <a:sym typeface="Arial"/>
              </a:rPr>
              <a:t>một</a:t>
            </a:r>
            <a:r>
              <a:rPr lang="en-US" sz="4000" kern="0" dirty="0">
                <a:solidFill>
                  <a:srgbClr val="7030A0"/>
                </a:solidFill>
                <a:latin typeface="Arial"/>
                <a:cs typeface="Arial"/>
                <a:sym typeface="Arial"/>
              </a:rPr>
              <a:t> </a:t>
            </a:r>
            <a:r>
              <a:rPr lang="en-US" sz="4000" kern="0" dirty="0" err="1">
                <a:solidFill>
                  <a:srgbClr val="7030A0"/>
                </a:solidFill>
                <a:latin typeface="Arial"/>
                <a:cs typeface="Arial"/>
                <a:sym typeface="Arial"/>
              </a:rPr>
              <a:t>phần</a:t>
            </a:r>
            <a:r>
              <a:rPr lang="en-US" sz="4000" kern="0" dirty="0">
                <a:solidFill>
                  <a:srgbClr val="7030A0"/>
                </a:solidFill>
                <a:latin typeface="Arial"/>
                <a:cs typeface="Arial"/>
                <a:sym typeface="Arial"/>
              </a:rPr>
              <a:t> </a:t>
            </a:r>
            <a:r>
              <a:rPr lang="en-US" sz="4000" kern="0" dirty="0" err="1">
                <a:solidFill>
                  <a:srgbClr val="7030A0"/>
                </a:solidFill>
                <a:latin typeface="Arial"/>
                <a:cs typeface="Arial"/>
                <a:sym typeface="Arial"/>
              </a:rPr>
              <a:t>mấy</a:t>
            </a:r>
            <a:r>
              <a:rPr lang="en-US" sz="4000" kern="0" dirty="0">
                <a:solidFill>
                  <a:srgbClr val="7030A0"/>
                </a:solidFill>
                <a:latin typeface="Arial"/>
                <a:cs typeface="Arial"/>
                <a:sym typeface="Arial"/>
              </a:rPr>
              <a:t> ở </a:t>
            </a:r>
            <a:r>
              <a:rPr lang="en-US" sz="4000" kern="0" dirty="0" err="1">
                <a:solidFill>
                  <a:srgbClr val="7030A0"/>
                </a:solidFill>
                <a:latin typeface="Arial"/>
                <a:cs typeface="Arial"/>
                <a:sym typeface="Arial"/>
              </a:rPr>
              <a:t>mỗi</a:t>
            </a:r>
            <a:r>
              <a:rPr lang="en-US" sz="4000" kern="0" dirty="0">
                <a:solidFill>
                  <a:srgbClr val="7030A0"/>
                </a:solidFill>
                <a:latin typeface="Arial"/>
                <a:cs typeface="Arial"/>
                <a:sym typeface="Arial"/>
              </a:rPr>
              <a:t> </a:t>
            </a:r>
            <a:r>
              <a:rPr lang="en-US" sz="4000" kern="0" dirty="0" err="1">
                <a:solidFill>
                  <a:srgbClr val="7030A0"/>
                </a:solidFill>
                <a:latin typeface="Arial"/>
                <a:cs typeface="Arial"/>
                <a:sym typeface="Arial"/>
              </a:rPr>
              <a:t>hình</a:t>
            </a:r>
            <a:endParaRPr kumimoji="0" lang="en-US" sz="4000" b="0" i="0" u="none" strike="noStrike" kern="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BF739031-F9BF-4884-8F2A-46E2FE70E19C}"/>
              </a:ext>
            </a:extLst>
          </p:cNvPr>
          <p:cNvSpPr/>
          <p:nvPr/>
        </p:nvSpPr>
        <p:spPr>
          <a:xfrm>
            <a:off x="1384455" y="218535"/>
            <a:ext cx="641699" cy="641699"/>
          </a:xfrm>
          <a:prstGeom prst="ellipse">
            <a:avLst/>
          </a:prstGeom>
          <a:solidFill>
            <a:srgbClr val="FF0000"/>
          </a:solidFill>
          <a:ln w="25400" cap="flat" cmpd="sng" algn="ctr">
            <a:solidFill>
              <a:srgbClr val="FF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2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E9E8C1A-D990-4C92-8802-8998298673C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46406" y="1800225"/>
            <a:ext cx="8899187" cy="4752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78264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mph" presetSubtype="0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25"/>
                                  </p:iterate>
                                  <p:childTnLst>
                                    <p:set>
                                      <p:cBhvr override="childStyle">
                                        <p:cTn id="6" dur="indefinite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>
            <a:extLst>
              <a:ext uri="{FF2B5EF4-FFF2-40B4-BE49-F238E27FC236}">
                <a16:creationId xmlns:a16="http://schemas.microsoft.com/office/drawing/2014/main" id="{370E4D2B-4671-4CD5-8211-D8EA9FB0CB1B}"/>
              </a:ext>
            </a:extLst>
          </p:cNvPr>
          <p:cNvSpPr txBox="1"/>
          <p:nvPr/>
        </p:nvSpPr>
        <p:spPr>
          <a:xfrm>
            <a:off x="2152789" y="185442"/>
            <a:ext cx="919148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Chọn</a:t>
            </a:r>
            <a:r>
              <a:rPr kumimoji="0" lang="en-US" sz="4000" b="0" i="0" u="none" strike="noStrike" kern="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 </a:t>
            </a:r>
            <a:r>
              <a:rPr kumimoji="0" lang="en-US" sz="4000" b="0" i="0" u="none" strike="noStrike" kern="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cách</a:t>
            </a:r>
            <a:r>
              <a:rPr kumimoji="0" lang="en-US" sz="4000" b="0" i="0" u="none" strike="noStrike" kern="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 </a:t>
            </a:r>
            <a:r>
              <a:rPr kumimoji="0" lang="en-US" sz="4000" b="0" i="0" u="none" strike="noStrike" kern="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đọc</a:t>
            </a:r>
            <a:r>
              <a:rPr kumimoji="0" lang="en-US" sz="4000" b="0" i="0" u="none" strike="noStrike" kern="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 </a:t>
            </a:r>
            <a:r>
              <a:rPr kumimoji="0" lang="en-US" sz="4000" b="0" i="0" u="none" strike="noStrike" kern="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phù</a:t>
            </a:r>
            <a:r>
              <a:rPr kumimoji="0" lang="en-US" sz="4000" b="0" i="0" u="none" strike="noStrike" kern="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 </a:t>
            </a:r>
            <a:r>
              <a:rPr kumimoji="0" lang="en-US" sz="4000" b="0" i="0" u="none" strike="noStrike" kern="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hợp</a:t>
            </a:r>
            <a:r>
              <a:rPr kumimoji="0" lang="en-US" sz="4000" b="0" i="0" u="none" strike="noStrike" kern="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 </a:t>
            </a:r>
            <a:r>
              <a:rPr kumimoji="0" lang="en-US" sz="4000" b="0" i="0" u="none" strike="noStrike" kern="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với</a:t>
            </a:r>
            <a:r>
              <a:rPr kumimoji="0" lang="en-US" sz="4000" b="0" i="0" u="none" strike="noStrike" kern="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 </a:t>
            </a:r>
            <a:r>
              <a:rPr kumimoji="0" lang="en-US" sz="4000" b="0" i="0" u="none" strike="noStrike" kern="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cách</a:t>
            </a:r>
            <a:r>
              <a:rPr kumimoji="0" lang="en-US" sz="4000" b="0" i="0" u="none" strike="noStrike" kern="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 </a:t>
            </a:r>
            <a:r>
              <a:rPr kumimoji="0" lang="en-US" sz="4000" b="0" i="0" u="none" strike="noStrike" kern="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viết</a:t>
            </a:r>
            <a:r>
              <a:rPr kumimoji="0" lang="en-US" sz="4000" b="0" i="0" u="none" strike="noStrike" kern="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 </a:t>
            </a:r>
            <a:r>
              <a:rPr kumimoji="0" lang="en-US" sz="4000" b="0" i="0" u="none" strike="noStrike" kern="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một</a:t>
            </a:r>
            <a:r>
              <a:rPr kumimoji="0" lang="en-US" sz="4000" b="0" i="0" u="none" strike="noStrike" kern="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 </a:t>
            </a:r>
            <a:r>
              <a:rPr kumimoji="0" lang="en-US" sz="4000" b="0" i="0" u="none" strike="noStrike" kern="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phần</a:t>
            </a:r>
            <a:r>
              <a:rPr kumimoji="0" lang="en-US" sz="4000" b="0" i="0" u="none" strike="noStrike" kern="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 </a:t>
            </a:r>
            <a:r>
              <a:rPr kumimoji="0" lang="en-US" sz="4000" b="0" i="0" u="none" strike="noStrike" kern="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mấy</a:t>
            </a:r>
            <a:r>
              <a:rPr kumimoji="0" lang="en-US" sz="4000" b="0" i="0" u="none" strike="noStrike" kern="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 ở </a:t>
            </a:r>
            <a:r>
              <a:rPr kumimoji="0" lang="en-US" sz="4000" b="0" i="0" u="none" strike="noStrike" kern="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mỗi</a:t>
            </a:r>
            <a:r>
              <a:rPr kumimoji="0" lang="en-US" sz="4000" b="0" i="0" u="none" strike="noStrike" kern="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 </a:t>
            </a:r>
            <a:r>
              <a:rPr kumimoji="0" lang="en-US" sz="4000" b="0" i="0" u="none" strike="noStrike" kern="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hình</a:t>
            </a:r>
            <a:endParaRPr kumimoji="0" lang="en-US" sz="4000" b="0" i="0" u="none" strike="noStrike" kern="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BF739031-F9BF-4884-8F2A-46E2FE70E19C}"/>
              </a:ext>
            </a:extLst>
          </p:cNvPr>
          <p:cNvSpPr/>
          <p:nvPr/>
        </p:nvSpPr>
        <p:spPr>
          <a:xfrm>
            <a:off x="1384455" y="218535"/>
            <a:ext cx="641699" cy="641699"/>
          </a:xfrm>
          <a:prstGeom prst="ellipse">
            <a:avLst/>
          </a:prstGeom>
          <a:solidFill>
            <a:srgbClr val="FF0000"/>
          </a:solidFill>
          <a:ln w="25400" cap="flat" cmpd="sng" algn="ctr">
            <a:solidFill>
              <a:srgbClr val="FF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2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E9E8C1A-D990-4C92-8802-8998298673C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46406" y="1800225"/>
            <a:ext cx="8899187" cy="4752975"/>
          </a:xfrm>
          <a:prstGeom prst="rect">
            <a:avLst/>
          </a:prstGeom>
        </p:spPr>
      </p:pic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6853C3F2-6F1B-4ACF-8141-F3278F7AA232}"/>
              </a:ext>
            </a:extLst>
          </p:cNvPr>
          <p:cNvCxnSpPr/>
          <p:nvPr/>
        </p:nvCxnSpPr>
        <p:spPr>
          <a:xfrm>
            <a:off x="7867650" y="2609850"/>
            <a:ext cx="1200150" cy="1800225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277EB39A-C62E-4106-86D1-0BADBEE77EA6}"/>
              </a:ext>
            </a:extLst>
          </p:cNvPr>
          <p:cNvCxnSpPr>
            <a:cxnSpLocks/>
          </p:cNvCxnSpPr>
          <p:nvPr/>
        </p:nvCxnSpPr>
        <p:spPr>
          <a:xfrm flipH="1" flipV="1">
            <a:off x="3609975" y="2266950"/>
            <a:ext cx="790575" cy="742950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42242F25-8215-44E6-9E8D-E98C4825E4CC}"/>
              </a:ext>
            </a:extLst>
          </p:cNvPr>
          <p:cNvCxnSpPr>
            <a:cxnSpLocks/>
          </p:cNvCxnSpPr>
          <p:nvPr/>
        </p:nvCxnSpPr>
        <p:spPr>
          <a:xfrm flipH="1" flipV="1">
            <a:off x="3067050" y="4581525"/>
            <a:ext cx="1333501" cy="457200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63B79773-F5B0-4B83-B4E6-86BC7F7BEE3D}"/>
              </a:ext>
            </a:extLst>
          </p:cNvPr>
          <p:cNvCxnSpPr>
            <a:cxnSpLocks/>
          </p:cNvCxnSpPr>
          <p:nvPr/>
        </p:nvCxnSpPr>
        <p:spPr>
          <a:xfrm flipV="1">
            <a:off x="7800977" y="2400300"/>
            <a:ext cx="1416587" cy="2009775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037057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370E4D2B-4671-4CD5-8211-D8EA9FB0CB1B}"/>
                  </a:ext>
                </a:extLst>
              </p:cNvPr>
              <p:cNvSpPr txBox="1"/>
              <p:nvPr/>
            </p:nvSpPr>
            <p:spPr>
              <a:xfrm>
                <a:off x="2152789" y="185442"/>
                <a:ext cx="9915386" cy="96462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0" algn="just">
                  <a:defRPr/>
                </a:pPr>
                <a:r>
                  <a:rPr lang="en-US" sz="4000" kern="0" dirty="0">
                    <a:solidFill>
                      <a:srgbClr val="7030A0"/>
                    </a:solidFill>
                    <a:latin typeface="Arial"/>
                    <a:cs typeface="Arial"/>
                    <a:sym typeface="Arial"/>
                  </a:rPr>
                  <a:t>Đã </a:t>
                </a:r>
                <a:r>
                  <a:rPr lang="en-US" sz="4000" kern="0" dirty="0" err="1">
                    <a:solidFill>
                      <a:srgbClr val="7030A0"/>
                    </a:solidFill>
                    <a:latin typeface="Arial"/>
                    <a:cs typeface="Arial"/>
                    <a:sym typeface="Arial"/>
                  </a:rPr>
                  <a:t>khoanh</a:t>
                </a:r>
                <a:r>
                  <a:rPr lang="en-US" sz="4000" kern="0" dirty="0">
                    <a:solidFill>
                      <a:srgbClr val="7030A0"/>
                    </a:solidFill>
                    <a:latin typeface="Arial"/>
                    <a:cs typeface="Arial"/>
                    <a:sym typeface="Arial"/>
                  </a:rPr>
                  <a:t> </a:t>
                </a:r>
                <a:r>
                  <a:rPr lang="en-US" sz="4000" kern="0" dirty="0" err="1">
                    <a:solidFill>
                      <a:srgbClr val="7030A0"/>
                    </a:solidFill>
                    <a:latin typeface="Arial"/>
                    <a:cs typeface="Arial"/>
                    <a:sym typeface="Arial"/>
                  </a:rPr>
                  <a:t>vào</a:t>
                </a:r>
                <a:r>
                  <a:rPr lang="en-US" sz="4000" kern="0" dirty="0">
                    <a:solidFill>
                      <a:srgbClr val="7030A0"/>
                    </a:solidFill>
                    <a:latin typeface="Arial"/>
                    <a:cs typeface="Arial"/>
                    <a:sym typeface="Arial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000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4000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</m:oMath>
                </a14:m>
                <a:r>
                  <a:rPr lang="en-US" sz="4000" kern="0" dirty="0">
                    <a:solidFill>
                      <a:srgbClr val="7030A0"/>
                    </a:solidFill>
                    <a:latin typeface="Arial"/>
                    <a:cs typeface="Arial"/>
                    <a:sym typeface="Arial"/>
                  </a:rPr>
                  <a:t> </a:t>
                </a:r>
                <a:r>
                  <a:rPr lang="en-US" sz="4000" kern="0" dirty="0" err="1">
                    <a:solidFill>
                      <a:srgbClr val="7030A0"/>
                    </a:solidFill>
                    <a:latin typeface="Arial"/>
                    <a:cs typeface="Arial"/>
                    <a:sym typeface="Arial"/>
                  </a:rPr>
                  <a:t>số</a:t>
                </a:r>
                <a:r>
                  <a:rPr lang="en-US" sz="4000" kern="0" dirty="0">
                    <a:solidFill>
                      <a:srgbClr val="7030A0"/>
                    </a:solidFill>
                    <a:latin typeface="Arial"/>
                    <a:cs typeface="Arial"/>
                    <a:sym typeface="Arial"/>
                  </a:rPr>
                  <a:t> </a:t>
                </a:r>
                <a:r>
                  <a:rPr lang="en-US" sz="4000" kern="0" dirty="0" err="1">
                    <a:solidFill>
                      <a:srgbClr val="7030A0"/>
                    </a:solidFill>
                    <a:latin typeface="Arial"/>
                    <a:cs typeface="Arial"/>
                    <a:sym typeface="Arial"/>
                  </a:rPr>
                  <a:t>hạt</a:t>
                </a:r>
                <a:r>
                  <a:rPr lang="en-US" sz="4000" kern="0" dirty="0">
                    <a:solidFill>
                      <a:srgbClr val="7030A0"/>
                    </a:solidFill>
                    <a:latin typeface="Arial"/>
                    <a:cs typeface="Arial"/>
                    <a:sym typeface="Arial"/>
                  </a:rPr>
                  <a:t> </a:t>
                </a:r>
                <a:r>
                  <a:rPr lang="en-US" sz="4000" kern="0" dirty="0" err="1">
                    <a:solidFill>
                      <a:srgbClr val="7030A0"/>
                    </a:solidFill>
                    <a:latin typeface="Arial"/>
                    <a:cs typeface="Arial"/>
                    <a:sym typeface="Arial"/>
                  </a:rPr>
                  <a:t>dẻ</a:t>
                </a:r>
                <a:r>
                  <a:rPr lang="en-US" sz="4000" kern="0" dirty="0">
                    <a:solidFill>
                      <a:srgbClr val="7030A0"/>
                    </a:solidFill>
                    <a:latin typeface="Arial"/>
                    <a:cs typeface="Arial"/>
                    <a:sym typeface="Arial"/>
                  </a:rPr>
                  <a:t> </a:t>
                </a:r>
                <a:r>
                  <a:rPr lang="en-US" sz="4000" kern="0" dirty="0" err="1">
                    <a:solidFill>
                      <a:srgbClr val="7030A0"/>
                    </a:solidFill>
                    <a:latin typeface="Arial"/>
                    <a:cs typeface="Arial"/>
                    <a:sym typeface="Arial"/>
                  </a:rPr>
                  <a:t>của</a:t>
                </a:r>
                <a:r>
                  <a:rPr lang="en-US" sz="4000" kern="0" dirty="0">
                    <a:solidFill>
                      <a:srgbClr val="7030A0"/>
                    </a:solidFill>
                    <a:latin typeface="Arial"/>
                    <a:cs typeface="Arial"/>
                    <a:sym typeface="Arial"/>
                  </a:rPr>
                  <a:t> </a:t>
                </a:r>
                <a:r>
                  <a:rPr lang="en-US" sz="4000" kern="0" dirty="0" err="1">
                    <a:solidFill>
                      <a:srgbClr val="7030A0"/>
                    </a:solidFill>
                    <a:latin typeface="Arial"/>
                    <a:cs typeface="Arial"/>
                    <a:sym typeface="Arial"/>
                  </a:rPr>
                  <a:t>hình</a:t>
                </a:r>
                <a:r>
                  <a:rPr lang="en-US" sz="4000" kern="0" dirty="0">
                    <a:solidFill>
                      <a:srgbClr val="7030A0"/>
                    </a:solidFill>
                    <a:latin typeface="Arial"/>
                    <a:cs typeface="Arial"/>
                    <a:sym typeface="Arial"/>
                  </a:rPr>
                  <a:t> </a:t>
                </a:r>
                <a:r>
                  <a:rPr lang="en-US" sz="4000" kern="0" dirty="0" err="1">
                    <a:solidFill>
                      <a:srgbClr val="7030A0"/>
                    </a:solidFill>
                    <a:latin typeface="Arial"/>
                    <a:cs typeface="Arial"/>
                    <a:sym typeface="Arial"/>
                  </a:rPr>
                  <a:t>nào</a:t>
                </a:r>
                <a:r>
                  <a:rPr lang="en-US" sz="4000" kern="0" dirty="0">
                    <a:solidFill>
                      <a:srgbClr val="7030A0"/>
                    </a:solidFill>
                    <a:latin typeface="Arial"/>
                    <a:cs typeface="Arial"/>
                    <a:sym typeface="Arial"/>
                  </a:rPr>
                  <a:t>?</a:t>
                </a:r>
                <a:endParaRPr kumimoji="0" lang="en-US" sz="4000" b="0" i="0" u="none" strike="noStrike" kern="0" cap="none" spc="0" normalizeH="0" baseline="0" noProof="0" dirty="0">
                  <a:ln>
                    <a:noFill/>
                  </a:ln>
                  <a:solidFill>
                    <a:srgbClr val="7030A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370E4D2B-4671-4CD5-8211-D8EA9FB0CB1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52789" y="185442"/>
                <a:ext cx="9915386" cy="964623"/>
              </a:xfrm>
              <a:prstGeom prst="rect">
                <a:avLst/>
              </a:prstGeom>
              <a:blipFill>
                <a:blip r:embed="rId3"/>
                <a:stretch>
                  <a:fillRect l="-2151" b="-106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Oval 14">
            <a:extLst>
              <a:ext uri="{FF2B5EF4-FFF2-40B4-BE49-F238E27FC236}">
                <a16:creationId xmlns:a16="http://schemas.microsoft.com/office/drawing/2014/main" id="{BF739031-F9BF-4884-8F2A-46E2FE70E19C}"/>
              </a:ext>
            </a:extLst>
          </p:cNvPr>
          <p:cNvSpPr/>
          <p:nvPr/>
        </p:nvSpPr>
        <p:spPr>
          <a:xfrm>
            <a:off x="1384455" y="218535"/>
            <a:ext cx="641699" cy="641699"/>
          </a:xfrm>
          <a:prstGeom prst="ellipse">
            <a:avLst/>
          </a:prstGeom>
          <a:solidFill>
            <a:srgbClr val="FF0000"/>
          </a:solidFill>
          <a:ln w="25400" cap="flat" cmpd="sng" algn="ctr">
            <a:solidFill>
              <a:srgbClr val="FF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3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2FE24A4-5DB5-4A27-B064-18DE52E3BDB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85850" y="2431256"/>
            <a:ext cx="10172488" cy="1995488"/>
          </a:xfrm>
          <a:prstGeom prst="rect">
            <a:avLst/>
          </a:prstGeom>
        </p:spPr>
      </p:pic>
      <p:pic>
        <p:nvPicPr>
          <p:cNvPr id="7" name="Picture 6" descr="Shape&#10;&#10;Description automatically generated">
            <a:extLst>
              <a:ext uri="{FF2B5EF4-FFF2-40B4-BE49-F238E27FC236}">
                <a16:creationId xmlns:a16="http://schemas.microsoft.com/office/drawing/2014/main" id="{ED9F4E79-3B9D-42EE-B4CF-2029C9E706F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32887" y="2078149"/>
            <a:ext cx="1518727" cy="1285875"/>
          </a:xfrm>
          <a:prstGeom prst="rect">
            <a:avLst/>
          </a:prstGeom>
        </p:spPr>
      </p:pic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3B649971-4882-4B95-A019-BEA4939B1197}"/>
              </a:ext>
            </a:extLst>
          </p:cNvPr>
          <p:cNvCxnSpPr/>
          <p:nvPr/>
        </p:nvCxnSpPr>
        <p:spPr>
          <a:xfrm>
            <a:off x="5881757" y="1150065"/>
            <a:ext cx="2457450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704816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mph" presetSubtype="0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25"/>
                                  </p:iterate>
                                  <p:childTnLst>
                                    <p:set>
                                      <p:cBhvr override="childStyle">
                                        <p:cTn id="6" dur="indefinite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图片 13">
            <a:extLst>
              <a:ext uri="{FF2B5EF4-FFF2-40B4-BE49-F238E27FC236}">
                <a16:creationId xmlns:a16="http://schemas.microsoft.com/office/drawing/2014/main" id="{EED15556-E6F6-44E6-965D-AF27031A3DA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300" b="10300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0987F631-A043-45D2-BC44-C5F992D9FE0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0"/>
            <a:ext cx="12192000" cy="685796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01A8263E-8FFF-46FB-A4A7-1E5C8BC91D3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15559" y="1210277"/>
            <a:ext cx="7760881" cy="36944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24883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un-309027_1280.png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525654" y="1241"/>
            <a:ext cx="2361345" cy="2361345"/>
          </a:xfrm>
          <a:prstGeom prst="rect">
            <a:avLst/>
          </a:prstGeom>
        </p:spPr>
      </p:pic>
      <p:pic>
        <p:nvPicPr>
          <p:cNvPr id="5" name="Picture 4" descr="cloud-303181_1280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771776" y="340896"/>
            <a:ext cx="7214824" cy="2229490"/>
          </a:xfrm>
          <a:prstGeom prst="rect">
            <a:avLst/>
          </a:prstGeom>
        </p:spPr>
      </p:pic>
      <p:pic>
        <p:nvPicPr>
          <p:cNvPr id="9" name="Picture 8" descr="6131d3148657a26e1bfe386e7ba65811.png"/>
          <p:cNvPicPr>
            <a:picLocks noChangeAspect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harpenSoften amount="50000"/>
                    </a14:imgEffect>
                    <a14:imgEffect>
                      <a14:colorTemperature colorTemp="11200"/>
                    </a14:imgEffect>
                    <a14:imgEffect>
                      <a14:saturation sat="400000"/>
                    </a14:imgEffect>
                    <a14:imgEffect>
                      <a14:brightnessContrast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797794" y="1998383"/>
            <a:ext cx="3224843" cy="5125529"/>
          </a:xfrm>
          <a:prstGeom prst="rect">
            <a:avLst/>
          </a:prstGeom>
        </p:spPr>
      </p:pic>
      <p:pic>
        <p:nvPicPr>
          <p:cNvPr id="12" name="Picture 11" descr="bd81bbb18139c6b7a3c3be45a0b5eaa8.png">
            <a:hlinkClick r:id="rId9" action="ppaction://hlinksldjump"/>
          </p:cNvPr>
          <p:cNvPicPr>
            <a:picLocks noChangeAspect="1"/>
          </p:cNvPicPr>
          <p:nvPr/>
        </p:nvPicPr>
        <p:blipFill rotWithShape="1">
          <a:blip r:embed="rId10" cstate="print"/>
          <a:srcRect l="29630" t="-2027" r="29629" b="2027"/>
          <a:stretch/>
        </p:blipFill>
        <p:spPr>
          <a:xfrm rot="20319967">
            <a:off x="3190991" y="3774768"/>
            <a:ext cx="837897" cy="2056656"/>
          </a:xfrm>
          <a:prstGeom prst="rect">
            <a:avLst/>
          </a:prstGeom>
        </p:spPr>
      </p:pic>
      <p:pic>
        <p:nvPicPr>
          <p:cNvPr id="13" name="Picture 12" descr="bd81bbb18139c6b7a3c3be45a0b5eaa8.png">
            <a:hlinkClick r:id="rId9" action="ppaction://hlinksldjump"/>
          </p:cNvPr>
          <p:cNvPicPr>
            <a:picLocks noChangeAspect="1"/>
          </p:cNvPicPr>
          <p:nvPr/>
        </p:nvPicPr>
        <p:blipFill rotWithShape="1">
          <a:blip r:embed="rId10" cstate="print"/>
          <a:srcRect l="29630" t="-2027" r="29629" b="2027"/>
          <a:stretch/>
        </p:blipFill>
        <p:spPr>
          <a:xfrm rot="20869270">
            <a:off x="3713690" y="3385196"/>
            <a:ext cx="837897" cy="2056656"/>
          </a:xfrm>
          <a:prstGeom prst="rect">
            <a:avLst/>
          </a:prstGeom>
        </p:spPr>
      </p:pic>
      <p:pic>
        <p:nvPicPr>
          <p:cNvPr id="14" name="Picture 13" descr="bd81bbb18139c6b7a3c3be45a0b5eaa8.png">
            <a:hlinkClick r:id="rId9" action="ppaction://hlinksldjump"/>
          </p:cNvPr>
          <p:cNvPicPr>
            <a:picLocks noChangeAspect="1"/>
          </p:cNvPicPr>
          <p:nvPr/>
        </p:nvPicPr>
        <p:blipFill rotWithShape="1">
          <a:blip r:embed="rId10" cstate="print"/>
          <a:srcRect l="29630" t="-2027" r="29629" b="2027"/>
          <a:stretch/>
        </p:blipFill>
        <p:spPr>
          <a:xfrm rot="900000">
            <a:off x="4095402" y="3492286"/>
            <a:ext cx="837897" cy="2056656"/>
          </a:xfrm>
          <a:prstGeom prst="rect">
            <a:avLst/>
          </a:prstGeom>
        </p:spPr>
      </p:pic>
      <p:pic>
        <p:nvPicPr>
          <p:cNvPr id="15" name="Picture 14" descr="bd81bbb18139c6b7a3c3be45a0b5eaa8.png">
            <a:hlinkClick r:id="rId9" action="ppaction://hlinksldjump"/>
          </p:cNvPr>
          <p:cNvPicPr>
            <a:picLocks noChangeAspect="1"/>
          </p:cNvPicPr>
          <p:nvPr/>
        </p:nvPicPr>
        <p:blipFill rotWithShape="1">
          <a:blip r:embed="rId10" cstate="print"/>
          <a:srcRect l="29630" t="-2027" r="29629" b="2027"/>
          <a:stretch/>
        </p:blipFill>
        <p:spPr>
          <a:xfrm rot="1246317">
            <a:off x="4142295" y="3692732"/>
            <a:ext cx="837897" cy="2056656"/>
          </a:xfrm>
          <a:prstGeom prst="rect">
            <a:avLst/>
          </a:prstGeom>
        </p:spPr>
      </p:pic>
      <p:pic>
        <p:nvPicPr>
          <p:cNvPr id="10" name="Picture 9" descr="1.png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2205" y="5422557"/>
            <a:ext cx="12339937" cy="1523450"/>
          </a:xfrm>
          <a:prstGeom prst="rect">
            <a:avLst/>
          </a:prstGeom>
        </p:spPr>
      </p:pic>
      <p:pic>
        <p:nvPicPr>
          <p:cNvPr id="1026" name="Picture 2" descr="Picnic basket cartoon Royalty Free Vector Image">
            <a:hlinkClick r:id="" action="ppaction://noaction"/>
          </p:cNvPr>
          <p:cNvPicPr>
            <a:picLocks noChangeAspect="1" noChangeArrowheads="1"/>
          </p:cNvPicPr>
          <p:nvPr/>
        </p:nvPicPr>
        <p:blipFill rotWithShape="1">
          <a:blip r:embed="rId12" cstate="print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1681" t="9612" r="10002" b="16059"/>
          <a:stretch/>
        </p:blipFill>
        <p:spPr bwMode="auto">
          <a:xfrm>
            <a:off x="3510477" y="4332201"/>
            <a:ext cx="1486294" cy="1523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TextBox 16"/>
          <p:cNvSpPr txBox="1"/>
          <p:nvPr/>
        </p:nvSpPr>
        <p:spPr>
          <a:xfrm>
            <a:off x="3762065" y="616939"/>
            <a:ext cx="6030268" cy="1753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3599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/>
                <a:sym typeface="Arial"/>
              </a:rPr>
              <a:t>Hãy</a:t>
            </a:r>
            <a:r>
              <a:rPr kumimoji="0" lang="en-US" sz="3599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/>
                <a:sym typeface="Arial"/>
              </a:rPr>
              <a:t> </a:t>
            </a:r>
            <a:r>
              <a:rPr kumimoji="0" lang="en-US" sz="3599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/>
                <a:sym typeface="Arial"/>
              </a:rPr>
              <a:t>giúp</a:t>
            </a:r>
            <a:r>
              <a:rPr kumimoji="0" lang="en-US" sz="3599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/>
                <a:sym typeface="Arial"/>
              </a:rPr>
              <a:t> </a:t>
            </a:r>
            <a:r>
              <a:rPr kumimoji="0" lang="en-US" sz="3599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/>
                <a:sym typeface="Arial"/>
              </a:rPr>
              <a:t>bạn</a:t>
            </a:r>
            <a:r>
              <a:rPr kumimoji="0" lang="en-US" sz="3599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/>
                <a:sym typeface="Arial"/>
              </a:rPr>
              <a:t> </a:t>
            </a:r>
            <a:r>
              <a:rPr kumimoji="0" lang="en-US" sz="3599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/>
                <a:sym typeface="Arial"/>
              </a:rPr>
              <a:t>thỏ</a:t>
            </a:r>
            <a:r>
              <a:rPr kumimoji="0" lang="en-US" sz="3599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/>
                <a:sym typeface="Arial"/>
              </a:rPr>
              <a:t> chia </a:t>
            </a:r>
            <a:r>
              <a:rPr kumimoji="0" lang="en-US" sz="3599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/>
                <a:sym typeface="Arial"/>
              </a:rPr>
              <a:t>cà</a:t>
            </a:r>
            <a:r>
              <a:rPr kumimoji="0" lang="en-US" sz="3599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/>
                <a:sym typeface="Arial"/>
              </a:rPr>
              <a:t> </a:t>
            </a:r>
            <a:r>
              <a:rPr kumimoji="0" lang="en-US" sz="3599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/>
                <a:sym typeface="Arial"/>
              </a:rPr>
              <a:t>rốt</a:t>
            </a:r>
            <a:r>
              <a:rPr kumimoji="0" lang="en-US" sz="3599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/>
                <a:sym typeface="Arial"/>
              </a:rPr>
              <a:t> </a:t>
            </a:r>
            <a:r>
              <a:rPr kumimoji="0" lang="en-US" sz="3599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/>
                <a:sym typeface="Arial"/>
              </a:rPr>
              <a:t>cho</a:t>
            </a:r>
            <a:r>
              <a:rPr kumimoji="0" lang="en-US" sz="3599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/>
                <a:sym typeface="Arial"/>
              </a:rPr>
              <a:t> </a:t>
            </a:r>
            <a:r>
              <a:rPr kumimoji="0" lang="en-US" sz="3599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/>
                <a:sym typeface="Arial"/>
              </a:rPr>
              <a:t>các</a:t>
            </a:r>
            <a:r>
              <a:rPr kumimoji="0" lang="en-US" sz="3599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/>
                <a:sym typeface="Arial"/>
              </a:rPr>
              <a:t> </a:t>
            </a:r>
            <a:r>
              <a:rPr kumimoji="0" lang="en-US" sz="3599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/>
                <a:sym typeface="Arial"/>
              </a:rPr>
              <a:t>bạn</a:t>
            </a:r>
            <a:r>
              <a:rPr kumimoji="0" lang="en-US" sz="3599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/>
                <a:sym typeface="Arial"/>
              </a:rPr>
              <a:t> </a:t>
            </a:r>
            <a:r>
              <a:rPr kumimoji="0" lang="en-US" sz="3599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/>
                <a:sym typeface="Arial"/>
              </a:rPr>
              <a:t>bằng</a:t>
            </a:r>
            <a:r>
              <a:rPr kumimoji="0" lang="en-US" sz="3599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/>
                <a:sym typeface="Arial"/>
              </a:rPr>
              <a:t> </a:t>
            </a:r>
            <a:r>
              <a:rPr kumimoji="0" lang="en-US" sz="3599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/>
                <a:sym typeface="Arial"/>
              </a:rPr>
              <a:t>cách</a:t>
            </a:r>
            <a:r>
              <a:rPr kumimoji="0" lang="en-US" sz="3599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/>
                <a:sym typeface="Arial"/>
              </a:rPr>
              <a:t> </a:t>
            </a:r>
            <a:r>
              <a:rPr kumimoji="0" lang="en-US" sz="3599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/>
                <a:sym typeface="Arial"/>
              </a:rPr>
              <a:t>trả</a:t>
            </a:r>
            <a:r>
              <a:rPr kumimoji="0" lang="en-US" sz="3599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/>
                <a:sym typeface="Arial"/>
              </a:rPr>
              <a:t> </a:t>
            </a:r>
            <a:r>
              <a:rPr kumimoji="0" lang="en-US" sz="3599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/>
                <a:sym typeface="Arial"/>
              </a:rPr>
              <a:t>lời</a:t>
            </a:r>
            <a:r>
              <a:rPr kumimoji="0" lang="en-US" sz="3599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/>
                <a:sym typeface="Arial"/>
              </a:rPr>
              <a:t> </a:t>
            </a:r>
            <a:r>
              <a:rPr kumimoji="0" lang="en-US" sz="3599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/>
                <a:sym typeface="Arial"/>
              </a:rPr>
              <a:t>đúng</a:t>
            </a:r>
            <a:r>
              <a:rPr kumimoji="0" lang="en-US" sz="3599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/>
                <a:sym typeface="Arial"/>
              </a:rPr>
              <a:t> </a:t>
            </a:r>
            <a:r>
              <a:rPr kumimoji="0" lang="en-US" sz="3599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/>
                <a:sym typeface="Arial"/>
              </a:rPr>
              <a:t>các</a:t>
            </a:r>
            <a:r>
              <a:rPr kumimoji="0" lang="en-US" sz="3599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/>
                <a:sym typeface="Arial"/>
              </a:rPr>
              <a:t> </a:t>
            </a:r>
            <a:r>
              <a:rPr kumimoji="0" lang="en-US" sz="3599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/>
                <a:sym typeface="Arial"/>
              </a:rPr>
              <a:t>câu</a:t>
            </a:r>
            <a:r>
              <a:rPr kumimoji="0" lang="en-US" sz="3599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/>
                <a:sym typeface="Arial"/>
              </a:rPr>
              <a:t> </a:t>
            </a:r>
            <a:r>
              <a:rPr kumimoji="0" lang="en-US" sz="3599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/>
                <a:sym typeface="Arial"/>
              </a:rPr>
              <a:t>hỏi</a:t>
            </a:r>
            <a:r>
              <a:rPr lang="en-US" sz="3599" dirty="0">
                <a:solidFill>
                  <a:prstClr val="black"/>
                </a:solidFill>
                <a:latin typeface="Calibri"/>
                <a:cs typeface="Arial"/>
                <a:sym typeface="Arial"/>
              </a:rPr>
              <a:t> </a:t>
            </a:r>
            <a:r>
              <a:rPr lang="en-US" sz="3599" dirty="0" err="1">
                <a:solidFill>
                  <a:prstClr val="black"/>
                </a:solidFill>
                <a:latin typeface="Calibri"/>
                <a:cs typeface="Arial"/>
                <a:sym typeface="Arial"/>
              </a:rPr>
              <a:t>nhé</a:t>
            </a:r>
            <a:r>
              <a:rPr lang="en-US" sz="3599" dirty="0">
                <a:solidFill>
                  <a:prstClr val="black"/>
                </a:solidFill>
                <a:latin typeface="Calibri"/>
                <a:cs typeface="Arial"/>
                <a:sym typeface="Arial"/>
              </a:rPr>
              <a:t>!</a:t>
            </a:r>
            <a:endParaRPr kumimoji="0" lang="en-US" sz="3599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/>
              <a:sym typeface="Arial"/>
            </a:endParaRPr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D13E0B75-6E96-4B3E-9D50-5A4EE8A065A8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9792333" y="2544878"/>
            <a:ext cx="1071411" cy="2295879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DA021D08-BB9F-4871-97FD-C08FA98E4A1B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9093358" y="3567131"/>
            <a:ext cx="1398004" cy="2285564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A1DA32F1-9F5C-44FD-B1EA-40F4F1AE61F0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7835264" y="3328599"/>
            <a:ext cx="1855376" cy="1916053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D9A6A35D-DD46-4306-9D14-99E930CCB653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10170388" y="3319956"/>
            <a:ext cx="1521832" cy="2557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7078074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32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9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0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1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2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3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07FCB70B-4CB0-4B11-888E-640F1B3B3FC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31395" b="29816"/>
          <a:stretch/>
        </p:blipFill>
        <p:spPr>
          <a:xfrm>
            <a:off x="0" y="1068390"/>
            <a:ext cx="12192000" cy="5236021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0E85EF2D-8DED-44AE-A50A-6E1B87C0C39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83779" y="4484065"/>
            <a:ext cx="1741743" cy="2209399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022BEA0B-A4D7-4274-9512-A164121118F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90132" y="4410485"/>
            <a:ext cx="1741258" cy="2321678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2873741A-FB62-4CD0-9F14-402D3FA30B6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14305" y="4632936"/>
            <a:ext cx="1740994" cy="2048228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3BBCBED3-31FA-4730-B7B4-0DD53CEEF6D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994319" y="4601845"/>
            <a:ext cx="1870542" cy="2070713"/>
          </a:xfrm>
          <a:prstGeom prst="rect">
            <a:avLst/>
          </a:prstGeom>
        </p:spPr>
      </p:pic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E38E93AC-8067-44A2-BA95-F21A3976F103}"/>
              </a:ext>
            </a:extLst>
          </p:cNvPr>
          <p:cNvSpPr/>
          <p:nvPr/>
        </p:nvSpPr>
        <p:spPr>
          <a:xfrm>
            <a:off x="1425884" y="5847211"/>
            <a:ext cx="1799637" cy="914400"/>
          </a:xfrm>
          <a:prstGeom prst="roundRect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/>
              </a:rPr>
              <a:t>Một</a:t>
            </a:r>
            <a:r>
              <a:rPr kumimoji="0" lang="en-US" sz="1800" b="1" i="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/>
              </a:rPr>
              <a:t> </a:t>
            </a:r>
            <a:r>
              <a:rPr kumimoji="0" lang="en-US" sz="1800" b="1" i="0" u="none" strike="noStrike" kern="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/>
              </a:rPr>
              <a:t>phần</a:t>
            </a:r>
            <a:r>
              <a:rPr kumimoji="0" lang="en-US" sz="1800" b="1" i="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/>
              </a:rPr>
              <a:t> </a:t>
            </a:r>
            <a:r>
              <a:rPr kumimoji="0" lang="en-US" sz="1800" b="1" i="0" u="none" strike="noStrike" kern="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/>
              </a:rPr>
              <a:t>ba</a:t>
            </a:r>
            <a:endParaRPr kumimoji="0" lang="en-US" sz="18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  <a:sym typeface="Arial"/>
            </a:endParaRPr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83632CBE-5152-4AF5-A398-03AE9FF24BD3}"/>
              </a:ext>
            </a:extLst>
          </p:cNvPr>
          <p:cNvSpPr/>
          <p:nvPr/>
        </p:nvSpPr>
        <p:spPr>
          <a:xfrm>
            <a:off x="3789887" y="5847211"/>
            <a:ext cx="1799637" cy="914400"/>
          </a:xfrm>
          <a:prstGeom prst="roundRect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/>
              </a:rPr>
              <a:t>Một</a:t>
            </a:r>
            <a:r>
              <a:rPr kumimoji="0" lang="en-US" sz="1800" b="1" i="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/>
              </a:rPr>
              <a:t> </a:t>
            </a:r>
            <a:r>
              <a:rPr kumimoji="0" lang="en-US" sz="1800" b="1" i="0" u="none" strike="noStrike" kern="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/>
              </a:rPr>
              <a:t>phần</a:t>
            </a:r>
            <a:r>
              <a:rPr kumimoji="0" lang="en-US" sz="1800" b="1" i="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/>
              </a:rPr>
              <a:t> </a:t>
            </a:r>
            <a:r>
              <a:rPr kumimoji="0" lang="en-US" sz="1800" b="1" i="0" u="none" strike="noStrike" kern="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/>
              </a:rPr>
              <a:t>sáu</a:t>
            </a:r>
            <a:endParaRPr kumimoji="0" lang="en-US" sz="18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  <a:sym typeface="Arial"/>
            </a:endParaRPr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2EAAFB31-7385-4CF6-9F46-4B040FFE5201}"/>
              </a:ext>
            </a:extLst>
          </p:cNvPr>
          <p:cNvSpPr/>
          <p:nvPr/>
        </p:nvSpPr>
        <p:spPr>
          <a:xfrm>
            <a:off x="6314305" y="5847211"/>
            <a:ext cx="1870542" cy="914400"/>
          </a:xfrm>
          <a:prstGeom prst="roundRect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/>
              </a:rPr>
              <a:t>Một</a:t>
            </a: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/>
              </a:rPr>
              <a:t> </a:t>
            </a:r>
            <a:r>
              <a:rPr kumimoji="0" lang="en-US" sz="18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/>
              </a:rPr>
              <a:t>phần</a:t>
            </a: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/>
              </a:rPr>
              <a:t> </a:t>
            </a:r>
            <a:r>
              <a:rPr kumimoji="0" lang="en-US" sz="18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/>
              </a:rPr>
              <a:t>bốn</a:t>
            </a:r>
            <a:endParaRPr kumimoji="0" lang="en-US" sz="18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  <a:sym typeface="Arial"/>
            </a:endParaRPr>
          </a:p>
        </p:txBody>
      </p:sp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4BEE602C-50D4-4404-B345-D8C20BC894A0}"/>
              </a:ext>
            </a:extLst>
          </p:cNvPr>
          <p:cNvSpPr/>
          <p:nvPr/>
        </p:nvSpPr>
        <p:spPr>
          <a:xfrm>
            <a:off x="8966481" y="5817763"/>
            <a:ext cx="1870542" cy="914400"/>
          </a:xfrm>
          <a:prstGeom prst="roundRect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/>
              </a:rPr>
              <a:t>Một</a:t>
            </a:r>
            <a:r>
              <a:rPr kumimoji="0" lang="en-US" sz="1800" b="1" i="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/>
              </a:rPr>
              <a:t> </a:t>
            </a:r>
            <a:r>
              <a:rPr kumimoji="0" lang="en-US" sz="1800" b="1" i="0" u="none" strike="noStrike" kern="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/>
              </a:rPr>
              <a:t>phần</a:t>
            </a:r>
            <a:r>
              <a:rPr kumimoji="0" lang="en-US" sz="1800" b="1" i="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/>
              </a:rPr>
              <a:t> </a:t>
            </a:r>
            <a:r>
              <a:rPr kumimoji="0" lang="en-US" sz="1800" b="1" i="0" u="none" strike="noStrike" kern="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/>
              </a:rPr>
              <a:t>năm</a:t>
            </a:r>
            <a:endParaRPr kumimoji="0" lang="en-US" sz="18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  <a:sym typeface="Arial"/>
            </a:endParaRP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AED9A12C-208F-4806-8A42-B981CC7DABBA}"/>
              </a:ext>
            </a:extLst>
          </p:cNvPr>
          <p:cNvGrpSpPr/>
          <p:nvPr/>
        </p:nvGrpSpPr>
        <p:grpSpPr>
          <a:xfrm>
            <a:off x="1504574" y="1756445"/>
            <a:ext cx="1296429" cy="2477253"/>
            <a:chOff x="1504574" y="1756445"/>
            <a:chExt cx="1296429" cy="2477253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9DFC9FF6-0B02-4BEB-AB21-91E0ED3BA616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1504574" y="1756445"/>
              <a:ext cx="1296429" cy="2477253"/>
            </a:xfrm>
            <a:prstGeom prst="rect">
              <a:avLst/>
            </a:prstGeom>
          </p:spPr>
        </p:pic>
        <p:sp>
          <p:nvSpPr>
            <p:cNvPr id="3" name="Rectangle: Rounded Corners 2">
              <a:extLst>
                <a:ext uri="{FF2B5EF4-FFF2-40B4-BE49-F238E27FC236}">
                  <a16:creationId xmlns:a16="http://schemas.microsoft.com/office/drawing/2014/main" id="{AABE7D4C-6F98-4731-9BFA-75682DDCE826}"/>
                </a:ext>
              </a:extLst>
            </p:cNvPr>
            <p:cNvSpPr/>
            <p:nvPr/>
          </p:nvSpPr>
          <p:spPr>
            <a:xfrm>
              <a:off x="1647825" y="3362325"/>
              <a:ext cx="1143000" cy="830651"/>
            </a:xfrm>
            <a:prstGeom prst="round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0" name="TextBox 19">
                  <a:extLst>
                    <a:ext uri="{FF2B5EF4-FFF2-40B4-BE49-F238E27FC236}">
                      <a16:creationId xmlns:a16="http://schemas.microsoft.com/office/drawing/2014/main" id="{72A86D89-E005-41F1-BD76-93CA63ACCA70}"/>
                    </a:ext>
                  </a:extLst>
                </p:cNvPr>
                <p:cNvSpPr txBox="1"/>
                <p:nvPr/>
              </p:nvSpPr>
              <p:spPr>
                <a:xfrm>
                  <a:off x="1880920" y="3270983"/>
                  <a:ext cx="681305" cy="961545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r>
                    <a:rPr lang="en-US" sz="4000" kern="0" dirty="0">
                      <a:solidFill>
                        <a:srgbClr val="FF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  <a:sym typeface="Arial"/>
                    </a:rPr>
                    <a:t> 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lang="en-US" sz="40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0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4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den>
                      </m:f>
                    </m:oMath>
                  </a14:m>
                  <a:endParaRPr lang="en-US" sz="4000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</mc:Choice>
          <mc:Fallback xmlns="">
            <p:sp>
              <p:nvSpPr>
                <p:cNvPr id="20" name="TextBox 19">
                  <a:extLst>
                    <a:ext uri="{FF2B5EF4-FFF2-40B4-BE49-F238E27FC236}">
                      <a16:creationId xmlns:a16="http://schemas.microsoft.com/office/drawing/2014/main" id="{72A86D89-E005-41F1-BD76-93CA63ACCA70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880920" y="3270983"/>
                  <a:ext cx="681305" cy="961545"/>
                </a:xfrm>
                <a:prstGeom prst="rect">
                  <a:avLst/>
                </a:prstGeom>
                <a:blipFill>
                  <a:blip r:embed="rId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476C9DDC-C8BC-43B1-9796-14802D2F0F3D}"/>
              </a:ext>
            </a:extLst>
          </p:cNvPr>
          <p:cNvGrpSpPr/>
          <p:nvPr/>
        </p:nvGrpSpPr>
        <p:grpSpPr>
          <a:xfrm>
            <a:off x="3185861" y="1483832"/>
            <a:ext cx="2000792" cy="2452423"/>
            <a:chOff x="3185861" y="1483832"/>
            <a:chExt cx="2000792" cy="2452423"/>
          </a:xfrm>
        </p:grpSpPr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C1A42B7A-8B5E-4981-A2E0-8C81549AD84F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3185861" y="1483832"/>
              <a:ext cx="2000792" cy="2391386"/>
            </a:xfrm>
            <a:prstGeom prst="rect">
              <a:avLst/>
            </a:prstGeom>
          </p:spPr>
        </p:pic>
        <p:sp>
          <p:nvSpPr>
            <p:cNvPr id="21" name="Rectangle: Rounded Corners 20">
              <a:extLst>
                <a:ext uri="{FF2B5EF4-FFF2-40B4-BE49-F238E27FC236}">
                  <a16:creationId xmlns:a16="http://schemas.microsoft.com/office/drawing/2014/main" id="{E3726757-5412-4F3C-B839-E025D687D457}"/>
                </a:ext>
              </a:extLst>
            </p:cNvPr>
            <p:cNvSpPr/>
            <p:nvPr/>
          </p:nvSpPr>
          <p:spPr>
            <a:xfrm>
              <a:off x="3908211" y="3044567"/>
              <a:ext cx="1143000" cy="891688"/>
            </a:xfrm>
            <a:prstGeom prst="round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4" name="TextBox 23">
                  <a:extLst>
                    <a:ext uri="{FF2B5EF4-FFF2-40B4-BE49-F238E27FC236}">
                      <a16:creationId xmlns:a16="http://schemas.microsoft.com/office/drawing/2014/main" id="{E6848946-5680-4A33-9CAB-194E22095711}"/>
                    </a:ext>
                  </a:extLst>
                </p:cNvPr>
                <p:cNvSpPr txBox="1"/>
                <p:nvPr/>
              </p:nvSpPr>
              <p:spPr>
                <a:xfrm>
                  <a:off x="4139058" y="2974710"/>
                  <a:ext cx="681305" cy="961545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r>
                    <a:rPr lang="en-US" sz="4000" kern="0" dirty="0">
                      <a:solidFill>
                        <a:srgbClr val="FF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  <a:sym typeface="Arial"/>
                    </a:rPr>
                    <a:t> 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lang="en-US" sz="40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0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4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5</m:t>
                          </m:r>
                        </m:den>
                      </m:f>
                    </m:oMath>
                  </a14:m>
                  <a:endParaRPr lang="en-US" sz="4000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</mc:Choice>
          <mc:Fallback xmlns="">
            <p:sp>
              <p:nvSpPr>
                <p:cNvPr id="24" name="TextBox 23">
                  <a:extLst>
                    <a:ext uri="{FF2B5EF4-FFF2-40B4-BE49-F238E27FC236}">
                      <a16:creationId xmlns:a16="http://schemas.microsoft.com/office/drawing/2014/main" id="{E6848946-5680-4A33-9CAB-194E22095711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139058" y="2974710"/>
                  <a:ext cx="681305" cy="961545"/>
                </a:xfrm>
                <a:prstGeom prst="rect">
                  <a:avLst/>
                </a:prstGeom>
                <a:blipFill>
                  <a:blip r:embed="rId10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E9C4D278-A8CD-48DD-83CA-2CD5CF08D6E7}"/>
              </a:ext>
            </a:extLst>
          </p:cNvPr>
          <p:cNvGrpSpPr/>
          <p:nvPr/>
        </p:nvGrpSpPr>
        <p:grpSpPr>
          <a:xfrm>
            <a:off x="6290984" y="1318730"/>
            <a:ext cx="1518846" cy="2873877"/>
            <a:chOff x="6290984" y="1318730"/>
            <a:chExt cx="1518846" cy="2873877"/>
          </a:xfrm>
        </p:grpSpPr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973799E8-D626-486E-8612-C2B97A587141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6293861" y="1318730"/>
              <a:ext cx="1515969" cy="2790128"/>
            </a:xfrm>
            <a:prstGeom prst="rect">
              <a:avLst/>
            </a:prstGeom>
          </p:spPr>
        </p:pic>
        <p:sp>
          <p:nvSpPr>
            <p:cNvPr id="25" name="Rectangle: Rounded Corners 24">
              <a:extLst>
                <a:ext uri="{FF2B5EF4-FFF2-40B4-BE49-F238E27FC236}">
                  <a16:creationId xmlns:a16="http://schemas.microsoft.com/office/drawing/2014/main" id="{05F62AFA-18B1-4FCF-8456-B9C007228A32}"/>
                </a:ext>
              </a:extLst>
            </p:cNvPr>
            <p:cNvSpPr/>
            <p:nvPr/>
          </p:nvSpPr>
          <p:spPr>
            <a:xfrm>
              <a:off x="6290984" y="3278207"/>
              <a:ext cx="1143000" cy="914400"/>
            </a:xfrm>
            <a:prstGeom prst="round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8" name="TextBox 27">
                  <a:extLst>
                    <a:ext uri="{FF2B5EF4-FFF2-40B4-BE49-F238E27FC236}">
                      <a16:creationId xmlns:a16="http://schemas.microsoft.com/office/drawing/2014/main" id="{77ECD7BA-A29F-4154-BDA4-EDA0CA1B1340}"/>
                    </a:ext>
                  </a:extLst>
                </p:cNvPr>
                <p:cNvSpPr txBox="1"/>
                <p:nvPr/>
              </p:nvSpPr>
              <p:spPr>
                <a:xfrm>
                  <a:off x="6568271" y="3205627"/>
                  <a:ext cx="681305" cy="961545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r>
                    <a:rPr lang="en-US" sz="4000" kern="0" dirty="0">
                      <a:solidFill>
                        <a:srgbClr val="FF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  <a:sym typeface="Arial"/>
                    </a:rPr>
                    <a:t> 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lang="en-US" sz="40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0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4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</m:oMath>
                  </a14:m>
                  <a:endParaRPr lang="en-US" sz="4000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</mc:Choice>
          <mc:Fallback xmlns="">
            <p:sp>
              <p:nvSpPr>
                <p:cNvPr id="28" name="TextBox 27">
                  <a:extLst>
                    <a:ext uri="{FF2B5EF4-FFF2-40B4-BE49-F238E27FC236}">
                      <a16:creationId xmlns:a16="http://schemas.microsoft.com/office/drawing/2014/main" id="{77ECD7BA-A29F-4154-BDA4-EDA0CA1B1340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568271" y="3205627"/>
                  <a:ext cx="681305" cy="961545"/>
                </a:xfrm>
                <a:prstGeom prst="rect">
                  <a:avLst/>
                </a:prstGeom>
                <a:blipFill>
                  <a:blip r:embed="rId1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60C46C5A-F699-4DF9-9D8D-CD4297D5E0BB}"/>
              </a:ext>
            </a:extLst>
          </p:cNvPr>
          <p:cNvGrpSpPr/>
          <p:nvPr/>
        </p:nvGrpSpPr>
        <p:grpSpPr>
          <a:xfrm>
            <a:off x="8758751" y="1756445"/>
            <a:ext cx="1552329" cy="2569798"/>
            <a:chOff x="8758751" y="1756445"/>
            <a:chExt cx="1552329" cy="2569798"/>
          </a:xfrm>
        </p:grpSpPr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id="{105F503E-6392-4378-B383-7B08ECF2B65F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/>
            <a:stretch>
              <a:fillRect/>
            </a:stretch>
          </p:blipFill>
          <p:spPr>
            <a:xfrm>
              <a:off x="8784187" y="1756445"/>
              <a:ext cx="1526893" cy="2436531"/>
            </a:xfrm>
            <a:prstGeom prst="rect">
              <a:avLst/>
            </a:prstGeom>
          </p:spPr>
        </p:pic>
        <p:sp>
          <p:nvSpPr>
            <p:cNvPr id="29" name="Rectangle: Rounded Corners 28">
              <a:extLst>
                <a:ext uri="{FF2B5EF4-FFF2-40B4-BE49-F238E27FC236}">
                  <a16:creationId xmlns:a16="http://schemas.microsoft.com/office/drawing/2014/main" id="{9A07E7E4-F955-4744-B965-06134F1652F8}"/>
                </a:ext>
              </a:extLst>
            </p:cNvPr>
            <p:cNvSpPr/>
            <p:nvPr/>
          </p:nvSpPr>
          <p:spPr>
            <a:xfrm>
              <a:off x="8758751" y="3364698"/>
              <a:ext cx="1296429" cy="961545"/>
            </a:xfrm>
            <a:prstGeom prst="round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1" name="TextBox 30">
                  <a:extLst>
                    <a:ext uri="{FF2B5EF4-FFF2-40B4-BE49-F238E27FC236}">
                      <a16:creationId xmlns:a16="http://schemas.microsoft.com/office/drawing/2014/main" id="{7EF70380-A556-42EF-84D8-8D90EEF4B4A8}"/>
                    </a:ext>
                  </a:extLst>
                </p:cNvPr>
                <p:cNvSpPr txBox="1"/>
                <p:nvPr/>
              </p:nvSpPr>
              <p:spPr>
                <a:xfrm>
                  <a:off x="9084686" y="3296877"/>
                  <a:ext cx="681305" cy="961545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r>
                    <a:rPr lang="en-US" sz="4000" kern="0" dirty="0">
                      <a:solidFill>
                        <a:srgbClr val="FF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  <a:sym typeface="Arial"/>
                    </a:rPr>
                    <a:t> 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lang="en-US" sz="40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0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4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6</m:t>
                          </m:r>
                        </m:den>
                      </m:f>
                    </m:oMath>
                  </a14:m>
                  <a:endParaRPr lang="en-US" sz="4000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</mc:Choice>
          <mc:Fallback xmlns="">
            <p:sp>
              <p:nvSpPr>
                <p:cNvPr id="31" name="TextBox 30">
                  <a:extLst>
                    <a:ext uri="{FF2B5EF4-FFF2-40B4-BE49-F238E27FC236}">
                      <a16:creationId xmlns:a16="http://schemas.microsoft.com/office/drawing/2014/main" id="{7EF70380-A556-42EF-84D8-8D90EEF4B4A8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084686" y="3296877"/>
                  <a:ext cx="681305" cy="961545"/>
                </a:xfrm>
                <a:prstGeom prst="rect">
                  <a:avLst/>
                </a:prstGeom>
                <a:blipFill>
                  <a:blip r:embed="rId14"/>
                  <a:stretch>
                    <a:fillRect l="-31250" b="-11392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8559078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-4.07407E-6 L 0.47813 0.26945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906" y="1347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25E-7 1.11111E-6 L 0.5332 0.33842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654" y="1692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9167E-6 -1.85185E-6 L -0.32943 0.28611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471" y="1430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25E-6 2.96296E-6 L -0.32838 0.24444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419" y="1222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>
            <a:extLst>
              <a:ext uri="{FF2B5EF4-FFF2-40B4-BE49-F238E27FC236}">
                <a16:creationId xmlns:a16="http://schemas.microsoft.com/office/drawing/2014/main" id="{0727AC49-7D31-40F1-8ED1-3E7E11846CDC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22" b="58541"/>
          <a:stretch/>
        </p:blipFill>
        <p:spPr>
          <a:xfrm>
            <a:off x="0" y="4591598"/>
            <a:ext cx="12190132" cy="2264898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73E9170B-3983-4FDB-86FB-2465D9148F3E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22" b="58541"/>
          <a:stretch/>
        </p:blipFill>
        <p:spPr>
          <a:xfrm>
            <a:off x="0" y="1"/>
            <a:ext cx="12190132" cy="2264898"/>
          </a:xfrm>
          <a:prstGeom prst="rect">
            <a:avLst/>
          </a:prstGeom>
        </p:spPr>
      </p:pic>
      <p:sp>
        <p:nvSpPr>
          <p:cNvPr id="6" name="椭圆形标注">
            <a:extLst>
              <a:ext uri="{FF2B5EF4-FFF2-40B4-BE49-F238E27FC236}">
                <a16:creationId xmlns:a16="http://schemas.microsoft.com/office/drawing/2014/main" id="{62DE5013-040E-455B-98EB-F010A70BADDC}"/>
              </a:ext>
            </a:extLst>
          </p:cNvPr>
          <p:cNvSpPr/>
          <p:nvPr/>
        </p:nvSpPr>
        <p:spPr>
          <a:xfrm rot="2450753">
            <a:off x="5114046" y="103050"/>
            <a:ext cx="5709070" cy="5709067"/>
          </a:xfrm>
          <a:prstGeom prst="wedgeEllipseCallout">
            <a:avLst>
              <a:gd name="adj1" fmla="val -23571"/>
              <a:gd name="adj2" fmla="val 53517"/>
            </a:avLst>
          </a:prstGeom>
          <a:solidFill>
            <a:srgbClr val="6ACDC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方正卡通简体" panose="03000509000000000000" pitchFamily="65" charset="-122"/>
              <a:ea typeface="方正卡通简体" panose="03000509000000000000" pitchFamily="65" charset="-122"/>
              <a:cs typeface="+mn-cs"/>
            </a:endParaRPr>
          </a:p>
        </p:txBody>
      </p:sp>
      <p:pic>
        <p:nvPicPr>
          <p:cNvPr id="10" name="图片 9">
            <a:extLst>
              <a:ext uri="{FF2B5EF4-FFF2-40B4-BE49-F238E27FC236}">
                <a16:creationId xmlns:a16="http://schemas.microsoft.com/office/drawing/2014/main" id="{1F3F1D96-94BC-4224-8801-86A102DF3817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9710" y="190500"/>
            <a:ext cx="4933950" cy="6667500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4920581" y="1720289"/>
            <a:ext cx="6096000" cy="2474588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UVN Banh Mi" pitchFamily="2" charset="0"/>
                <a:ea typeface="+mn-ea"/>
                <a:cs typeface="+mn-cs"/>
              </a:rPr>
              <a:t>Tạm</a:t>
            </a:r>
            <a:r>
              <a:rPr kumimoji="0" lang="en-US" sz="7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UVN Banh Mi" pitchFamily="2" charset="0"/>
                <a:ea typeface="+mn-ea"/>
                <a:cs typeface="+mn-cs"/>
              </a:rPr>
              <a:t> </a:t>
            </a:r>
            <a:r>
              <a:rPr kumimoji="0" lang="en-US" sz="7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UVN Banh Mi" pitchFamily="2" charset="0"/>
                <a:ea typeface="+mn-ea"/>
                <a:cs typeface="+mn-cs"/>
              </a:rPr>
              <a:t>biệt</a:t>
            </a:r>
            <a:r>
              <a:rPr kumimoji="0" lang="en-US" sz="7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UVN Banh Mi" pitchFamily="2" charset="0"/>
                <a:ea typeface="+mn-ea"/>
                <a:cs typeface="+mn-cs"/>
              </a:rPr>
              <a:t> </a:t>
            </a:r>
            <a:r>
              <a:rPr kumimoji="0" lang="en-US" sz="7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UVN Banh Mi" pitchFamily="2" charset="0"/>
                <a:ea typeface="+mn-ea"/>
                <a:cs typeface="+mn-cs"/>
              </a:rPr>
              <a:t>và</a:t>
            </a:r>
            <a:r>
              <a:rPr kumimoji="0" lang="en-US" sz="7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UVN Banh Mi" pitchFamily="2" charset="0"/>
                <a:ea typeface="+mn-ea"/>
                <a:cs typeface="+mn-cs"/>
              </a:rPr>
              <a:t> </a:t>
            </a:r>
          </a:p>
          <a:p>
            <a:pPr marL="0" marR="0" lvl="0" indent="0" algn="ctr" defTabSz="914400" rtl="0" eaLnBrk="1" fontAlgn="auto" latinLnBrk="0" hangingPunct="1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UVN Banh Mi" pitchFamily="2" charset="0"/>
                <a:ea typeface="+mn-ea"/>
                <a:cs typeface="+mn-cs"/>
              </a:rPr>
              <a:t>hẹn</a:t>
            </a:r>
            <a:r>
              <a:rPr kumimoji="0" lang="en-US" sz="7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UVN Banh Mi" pitchFamily="2" charset="0"/>
                <a:ea typeface="+mn-ea"/>
                <a:cs typeface="+mn-cs"/>
              </a:rPr>
              <a:t> </a:t>
            </a:r>
            <a:r>
              <a:rPr kumimoji="0" lang="en-US" sz="7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UVN Banh Mi" pitchFamily="2" charset="0"/>
                <a:ea typeface="+mn-ea"/>
                <a:cs typeface="+mn-cs"/>
              </a:rPr>
              <a:t>gặp</a:t>
            </a:r>
            <a:r>
              <a:rPr kumimoji="0" lang="en-US" sz="7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UVN Banh Mi" pitchFamily="2" charset="0"/>
                <a:ea typeface="+mn-ea"/>
                <a:cs typeface="+mn-cs"/>
              </a:rPr>
              <a:t> </a:t>
            </a:r>
            <a:r>
              <a:rPr kumimoji="0" lang="en-US" sz="7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UVN Banh Mi" pitchFamily="2" charset="0"/>
                <a:ea typeface="+mn-ea"/>
                <a:cs typeface="+mn-cs"/>
              </a:rPr>
              <a:t>lại</a:t>
            </a:r>
            <a:endParaRPr kumimoji="0" lang="en-US" sz="7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UVN Banh Mi" pitchFamily="2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463050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repeatCount="indefinite" accel="50000" decel="50000" autoRev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404 -0.07245 L 4.16667E-6 0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5" y="361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3" name="Google Shape;363;p39"/>
          <p:cNvSpPr/>
          <p:nvPr/>
        </p:nvSpPr>
        <p:spPr>
          <a:xfrm>
            <a:off x="7097547" y="1159695"/>
            <a:ext cx="4993991" cy="541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2489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64" name="Google Shape;364;p39"/>
          <p:cNvSpPr/>
          <p:nvPr/>
        </p:nvSpPr>
        <p:spPr>
          <a:xfrm flipH="1">
            <a:off x="7074917" y="1148831"/>
            <a:ext cx="5015900" cy="1272400"/>
          </a:xfrm>
          <a:prstGeom prst="wedgeRectCallout">
            <a:avLst>
              <a:gd name="adj1" fmla="val -19690"/>
              <a:gd name="adj2" fmla="val 86805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2489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67" name="Google Shape;367;p39"/>
          <p:cNvSpPr/>
          <p:nvPr/>
        </p:nvSpPr>
        <p:spPr>
          <a:xfrm rot="-5400000">
            <a:off x="-368083" y="43697"/>
            <a:ext cx="2521600" cy="1211600"/>
          </a:xfrm>
          <a:prstGeom prst="chevron">
            <a:avLst>
              <a:gd name="adj" fmla="val 50000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2489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grpSp>
        <p:nvGrpSpPr>
          <p:cNvPr id="369" name="Google Shape;369;p39"/>
          <p:cNvGrpSpPr/>
          <p:nvPr/>
        </p:nvGrpSpPr>
        <p:grpSpPr>
          <a:xfrm>
            <a:off x="7206793" y="1286141"/>
            <a:ext cx="4648155" cy="1431100"/>
            <a:chOff x="4626100" y="911850"/>
            <a:chExt cx="3637050" cy="1073325"/>
          </a:xfrm>
        </p:grpSpPr>
        <p:sp>
          <p:nvSpPr>
            <p:cNvPr id="370" name="Google Shape;370;p39"/>
            <p:cNvSpPr/>
            <p:nvPr/>
          </p:nvSpPr>
          <p:spPr>
            <a:xfrm>
              <a:off x="4626100" y="911850"/>
              <a:ext cx="69000" cy="690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8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71" name="Google Shape;371;p39"/>
            <p:cNvSpPr/>
            <p:nvPr/>
          </p:nvSpPr>
          <p:spPr>
            <a:xfrm>
              <a:off x="4824325" y="911850"/>
              <a:ext cx="69000" cy="690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8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72" name="Google Shape;372;p39"/>
            <p:cNvSpPr/>
            <p:nvPr/>
          </p:nvSpPr>
          <p:spPr>
            <a:xfrm>
              <a:off x="5022550" y="911850"/>
              <a:ext cx="69000" cy="690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8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73" name="Google Shape;373;p39"/>
            <p:cNvSpPr/>
            <p:nvPr/>
          </p:nvSpPr>
          <p:spPr>
            <a:xfrm>
              <a:off x="5220775" y="911850"/>
              <a:ext cx="69000" cy="690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8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74" name="Google Shape;374;p39"/>
            <p:cNvSpPr/>
            <p:nvPr/>
          </p:nvSpPr>
          <p:spPr>
            <a:xfrm>
              <a:off x="5419000" y="911850"/>
              <a:ext cx="69000" cy="690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8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75" name="Google Shape;375;p39"/>
            <p:cNvSpPr/>
            <p:nvPr/>
          </p:nvSpPr>
          <p:spPr>
            <a:xfrm>
              <a:off x="5617225" y="911850"/>
              <a:ext cx="69000" cy="690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8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76" name="Google Shape;376;p39"/>
            <p:cNvSpPr/>
            <p:nvPr/>
          </p:nvSpPr>
          <p:spPr>
            <a:xfrm>
              <a:off x="5815450" y="911850"/>
              <a:ext cx="69000" cy="690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8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77" name="Google Shape;377;p39"/>
            <p:cNvSpPr/>
            <p:nvPr/>
          </p:nvSpPr>
          <p:spPr>
            <a:xfrm>
              <a:off x="6013675" y="911850"/>
              <a:ext cx="69000" cy="690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8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78" name="Google Shape;378;p39"/>
            <p:cNvSpPr/>
            <p:nvPr/>
          </p:nvSpPr>
          <p:spPr>
            <a:xfrm>
              <a:off x="6211900" y="911850"/>
              <a:ext cx="69000" cy="690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8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79" name="Google Shape;379;p39"/>
            <p:cNvSpPr/>
            <p:nvPr/>
          </p:nvSpPr>
          <p:spPr>
            <a:xfrm>
              <a:off x="6410125" y="911850"/>
              <a:ext cx="69000" cy="690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8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80" name="Google Shape;380;p39"/>
            <p:cNvSpPr/>
            <p:nvPr/>
          </p:nvSpPr>
          <p:spPr>
            <a:xfrm>
              <a:off x="6608350" y="911850"/>
              <a:ext cx="69000" cy="690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8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81" name="Google Shape;381;p39"/>
            <p:cNvSpPr/>
            <p:nvPr/>
          </p:nvSpPr>
          <p:spPr>
            <a:xfrm>
              <a:off x="6806575" y="911850"/>
              <a:ext cx="69000" cy="690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8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82" name="Google Shape;382;p39"/>
            <p:cNvSpPr/>
            <p:nvPr/>
          </p:nvSpPr>
          <p:spPr>
            <a:xfrm>
              <a:off x="7004800" y="911850"/>
              <a:ext cx="69000" cy="690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8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83" name="Google Shape;383;p39"/>
            <p:cNvSpPr/>
            <p:nvPr/>
          </p:nvSpPr>
          <p:spPr>
            <a:xfrm>
              <a:off x="7203025" y="911850"/>
              <a:ext cx="69000" cy="690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8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84" name="Google Shape;384;p39"/>
            <p:cNvSpPr/>
            <p:nvPr/>
          </p:nvSpPr>
          <p:spPr>
            <a:xfrm>
              <a:off x="7401250" y="911850"/>
              <a:ext cx="69000" cy="690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8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85" name="Google Shape;385;p39"/>
            <p:cNvSpPr/>
            <p:nvPr/>
          </p:nvSpPr>
          <p:spPr>
            <a:xfrm>
              <a:off x="7599475" y="911850"/>
              <a:ext cx="69000" cy="690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8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86" name="Google Shape;386;p39"/>
            <p:cNvSpPr/>
            <p:nvPr/>
          </p:nvSpPr>
          <p:spPr>
            <a:xfrm>
              <a:off x="7797700" y="911850"/>
              <a:ext cx="69000" cy="690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8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87" name="Google Shape;387;p39"/>
            <p:cNvSpPr/>
            <p:nvPr/>
          </p:nvSpPr>
          <p:spPr>
            <a:xfrm>
              <a:off x="7995925" y="911850"/>
              <a:ext cx="69000" cy="690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8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88" name="Google Shape;388;p39"/>
            <p:cNvSpPr/>
            <p:nvPr/>
          </p:nvSpPr>
          <p:spPr>
            <a:xfrm>
              <a:off x="8194150" y="911850"/>
              <a:ext cx="69000" cy="690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8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89" name="Google Shape;389;p39"/>
            <p:cNvSpPr/>
            <p:nvPr/>
          </p:nvSpPr>
          <p:spPr>
            <a:xfrm>
              <a:off x="4626100" y="1110075"/>
              <a:ext cx="69000" cy="690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8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90" name="Google Shape;390;p39"/>
            <p:cNvSpPr/>
            <p:nvPr/>
          </p:nvSpPr>
          <p:spPr>
            <a:xfrm>
              <a:off x="4824325" y="1110075"/>
              <a:ext cx="69000" cy="690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8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91" name="Google Shape;391;p39"/>
            <p:cNvSpPr/>
            <p:nvPr/>
          </p:nvSpPr>
          <p:spPr>
            <a:xfrm>
              <a:off x="5022550" y="1110075"/>
              <a:ext cx="69000" cy="690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8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92" name="Google Shape;392;p39"/>
            <p:cNvSpPr/>
            <p:nvPr/>
          </p:nvSpPr>
          <p:spPr>
            <a:xfrm>
              <a:off x="5220775" y="1110075"/>
              <a:ext cx="69000" cy="690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8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93" name="Google Shape;393;p39"/>
            <p:cNvSpPr/>
            <p:nvPr/>
          </p:nvSpPr>
          <p:spPr>
            <a:xfrm>
              <a:off x="5419000" y="1110075"/>
              <a:ext cx="69000" cy="690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8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94" name="Google Shape;394;p39"/>
            <p:cNvSpPr/>
            <p:nvPr/>
          </p:nvSpPr>
          <p:spPr>
            <a:xfrm>
              <a:off x="5617225" y="1110075"/>
              <a:ext cx="69000" cy="690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8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95" name="Google Shape;395;p39"/>
            <p:cNvSpPr/>
            <p:nvPr/>
          </p:nvSpPr>
          <p:spPr>
            <a:xfrm>
              <a:off x="5815450" y="1110075"/>
              <a:ext cx="69000" cy="690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8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96" name="Google Shape;396;p39"/>
            <p:cNvSpPr/>
            <p:nvPr/>
          </p:nvSpPr>
          <p:spPr>
            <a:xfrm>
              <a:off x="6013675" y="1110075"/>
              <a:ext cx="69000" cy="690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8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97" name="Google Shape;397;p39"/>
            <p:cNvSpPr/>
            <p:nvPr/>
          </p:nvSpPr>
          <p:spPr>
            <a:xfrm>
              <a:off x="6211900" y="1110075"/>
              <a:ext cx="69000" cy="690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8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98" name="Google Shape;398;p39"/>
            <p:cNvSpPr/>
            <p:nvPr/>
          </p:nvSpPr>
          <p:spPr>
            <a:xfrm>
              <a:off x="6410125" y="1110075"/>
              <a:ext cx="69000" cy="690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8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99" name="Google Shape;399;p39"/>
            <p:cNvSpPr/>
            <p:nvPr/>
          </p:nvSpPr>
          <p:spPr>
            <a:xfrm>
              <a:off x="6608350" y="1110075"/>
              <a:ext cx="69000" cy="690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8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00" name="Google Shape;400;p39"/>
            <p:cNvSpPr/>
            <p:nvPr/>
          </p:nvSpPr>
          <p:spPr>
            <a:xfrm>
              <a:off x="6806575" y="1110075"/>
              <a:ext cx="69000" cy="690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8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01" name="Google Shape;401;p39"/>
            <p:cNvSpPr/>
            <p:nvPr/>
          </p:nvSpPr>
          <p:spPr>
            <a:xfrm>
              <a:off x="7004800" y="1110075"/>
              <a:ext cx="69000" cy="690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8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02" name="Google Shape;402;p39"/>
            <p:cNvSpPr/>
            <p:nvPr/>
          </p:nvSpPr>
          <p:spPr>
            <a:xfrm>
              <a:off x="7203025" y="1110075"/>
              <a:ext cx="69000" cy="690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8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03" name="Google Shape;403;p39"/>
            <p:cNvSpPr/>
            <p:nvPr/>
          </p:nvSpPr>
          <p:spPr>
            <a:xfrm>
              <a:off x="7401250" y="1110075"/>
              <a:ext cx="69000" cy="690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8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04" name="Google Shape;404;p39"/>
            <p:cNvSpPr/>
            <p:nvPr/>
          </p:nvSpPr>
          <p:spPr>
            <a:xfrm>
              <a:off x="7599475" y="1110075"/>
              <a:ext cx="69000" cy="690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8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05" name="Google Shape;405;p39"/>
            <p:cNvSpPr/>
            <p:nvPr/>
          </p:nvSpPr>
          <p:spPr>
            <a:xfrm>
              <a:off x="7797700" y="1110075"/>
              <a:ext cx="69000" cy="690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8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06" name="Google Shape;406;p39"/>
            <p:cNvSpPr/>
            <p:nvPr/>
          </p:nvSpPr>
          <p:spPr>
            <a:xfrm>
              <a:off x="7995925" y="1110075"/>
              <a:ext cx="69000" cy="690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8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07" name="Google Shape;407;p39"/>
            <p:cNvSpPr/>
            <p:nvPr/>
          </p:nvSpPr>
          <p:spPr>
            <a:xfrm>
              <a:off x="8194150" y="1110075"/>
              <a:ext cx="69000" cy="690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8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08" name="Google Shape;408;p39"/>
            <p:cNvSpPr/>
            <p:nvPr/>
          </p:nvSpPr>
          <p:spPr>
            <a:xfrm>
              <a:off x="4626100" y="1308300"/>
              <a:ext cx="69000" cy="690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8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09" name="Google Shape;409;p39"/>
            <p:cNvSpPr/>
            <p:nvPr/>
          </p:nvSpPr>
          <p:spPr>
            <a:xfrm>
              <a:off x="4824325" y="1308300"/>
              <a:ext cx="69000" cy="690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8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10" name="Google Shape;410;p39"/>
            <p:cNvSpPr/>
            <p:nvPr/>
          </p:nvSpPr>
          <p:spPr>
            <a:xfrm>
              <a:off x="5022550" y="1308300"/>
              <a:ext cx="69000" cy="690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8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11" name="Google Shape;411;p39"/>
            <p:cNvSpPr/>
            <p:nvPr/>
          </p:nvSpPr>
          <p:spPr>
            <a:xfrm>
              <a:off x="5220775" y="1308300"/>
              <a:ext cx="69000" cy="690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8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12" name="Google Shape;412;p39"/>
            <p:cNvSpPr/>
            <p:nvPr/>
          </p:nvSpPr>
          <p:spPr>
            <a:xfrm>
              <a:off x="5419000" y="1308300"/>
              <a:ext cx="69000" cy="690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8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13" name="Google Shape;413;p39"/>
            <p:cNvSpPr/>
            <p:nvPr/>
          </p:nvSpPr>
          <p:spPr>
            <a:xfrm>
              <a:off x="5617225" y="1308300"/>
              <a:ext cx="69000" cy="690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8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14" name="Google Shape;414;p39"/>
            <p:cNvSpPr/>
            <p:nvPr/>
          </p:nvSpPr>
          <p:spPr>
            <a:xfrm>
              <a:off x="5815450" y="1308300"/>
              <a:ext cx="69000" cy="690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8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15" name="Google Shape;415;p39"/>
            <p:cNvSpPr/>
            <p:nvPr/>
          </p:nvSpPr>
          <p:spPr>
            <a:xfrm>
              <a:off x="6013675" y="1308300"/>
              <a:ext cx="69000" cy="690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8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16" name="Google Shape;416;p39"/>
            <p:cNvSpPr/>
            <p:nvPr/>
          </p:nvSpPr>
          <p:spPr>
            <a:xfrm>
              <a:off x="6211900" y="1308300"/>
              <a:ext cx="69000" cy="690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8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17" name="Google Shape;417;p39"/>
            <p:cNvSpPr/>
            <p:nvPr/>
          </p:nvSpPr>
          <p:spPr>
            <a:xfrm>
              <a:off x="6410125" y="1308300"/>
              <a:ext cx="69000" cy="690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8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18" name="Google Shape;418;p39"/>
            <p:cNvSpPr/>
            <p:nvPr/>
          </p:nvSpPr>
          <p:spPr>
            <a:xfrm>
              <a:off x="6608350" y="1308300"/>
              <a:ext cx="69000" cy="690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8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19" name="Google Shape;419;p39"/>
            <p:cNvSpPr/>
            <p:nvPr/>
          </p:nvSpPr>
          <p:spPr>
            <a:xfrm>
              <a:off x="6806575" y="1308300"/>
              <a:ext cx="69000" cy="690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8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20" name="Google Shape;420;p39"/>
            <p:cNvSpPr/>
            <p:nvPr/>
          </p:nvSpPr>
          <p:spPr>
            <a:xfrm>
              <a:off x="7004800" y="1308300"/>
              <a:ext cx="69000" cy="690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8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21" name="Google Shape;421;p39"/>
            <p:cNvSpPr/>
            <p:nvPr/>
          </p:nvSpPr>
          <p:spPr>
            <a:xfrm>
              <a:off x="7203025" y="1308300"/>
              <a:ext cx="69000" cy="690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8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22" name="Google Shape;422;p39"/>
            <p:cNvSpPr/>
            <p:nvPr/>
          </p:nvSpPr>
          <p:spPr>
            <a:xfrm>
              <a:off x="7401250" y="1308300"/>
              <a:ext cx="69000" cy="690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8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23" name="Google Shape;423;p39"/>
            <p:cNvSpPr/>
            <p:nvPr/>
          </p:nvSpPr>
          <p:spPr>
            <a:xfrm>
              <a:off x="7599475" y="1308300"/>
              <a:ext cx="69000" cy="690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8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24" name="Google Shape;424;p39"/>
            <p:cNvSpPr/>
            <p:nvPr/>
          </p:nvSpPr>
          <p:spPr>
            <a:xfrm>
              <a:off x="7797700" y="1308300"/>
              <a:ext cx="69000" cy="690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8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25" name="Google Shape;425;p39"/>
            <p:cNvSpPr/>
            <p:nvPr/>
          </p:nvSpPr>
          <p:spPr>
            <a:xfrm>
              <a:off x="7995925" y="1308300"/>
              <a:ext cx="69000" cy="690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8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26" name="Google Shape;426;p39"/>
            <p:cNvSpPr/>
            <p:nvPr/>
          </p:nvSpPr>
          <p:spPr>
            <a:xfrm>
              <a:off x="8194150" y="1308300"/>
              <a:ext cx="69000" cy="690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8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27" name="Google Shape;427;p39"/>
            <p:cNvSpPr/>
            <p:nvPr/>
          </p:nvSpPr>
          <p:spPr>
            <a:xfrm>
              <a:off x="4626100" y="1506525"/>
              <a:ext cx="69000" cy="690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8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28" name="Google Shape;428;p39"/>
            <p:cNvSpPr/>
            <p:nvPr/>
          </p:nvSpPr>
          <p:spPr>
            <a:xfrm>
              <a:off x="4824325" y="1506525"/>
              <a:ext cx="69000" cy="690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8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29" name="Google Shape;429;p39"/>
            <p:cNvSpPr/>
            <p:nvPr/>
          </p:nvSpPr>
          <p:spPr>
            <a:xfrm>
              <a:off x="5022550" y="1506525"/>
              <a:ext cx="69000" cy="690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8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30" name="Google Shape;430;p39"/>
            <p:cNvSpPr/>
            <p:nvPr/>
          </p:nvSpPr>
          <p:spPr>
            <a:xfrm>
              <a:off x="5220775" y="1506525"/>
              <a:ext cx="69000" cy="690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8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31" name="Google Shape;431;p39"/>
            <p:cNvSpPr/>
            <p:nvPr/>
          </p:nvSpPr>
          <p:spPr>
            <a:xfrm>
              <a:off x="5419000" y="1506525"/>
              <a:ext cx="69000" cy="690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8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32" name="Google Shape;432;p39"/>
            <p:cNvSpPr/>
            <p:nvPr/>
          </p:nvSpPr>
          <p:spPr>
            <a:xfrm>
              <a:off x="5617225" y="1506525"/>
              <a:ext cx="69000" cy="690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8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33" name="Google Shape;433;p39"/>
            <p:cNvSpPr/>
            <p:nvPr/>
          </p:nvSpPr>
          <p:spPr>
            <a:xfrm>
              <a:off x="5815450" y="1506525"/>
              <a:ext cx="69000" cy="690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8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34" name="Google Shape;434;p39"/>
            <p:cNvSpPr/>
            <p:nvPr/>
          </p:nvSpPr>
          <p:spPr>
            <a:xfrm>
              <a:off x="6013675" y="1506525"/>
              <a:ext cx="69000" cy="690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8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35" name="Google Shape;435;p39"/>
            <p:cNvSpPr/>
            <p:nvPr/>
          </p:nvSpPr>
          <p:spPr>
            <a:xfrm>
              <a:off x="6211900" y="1506525"/>
              <a:ext cx="69000" cy="690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8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36" name="Google Shape;436;p39"/>
            <p:cNvSpPr/>
            <p:nvPr/>
          </p:nvSpPr>
          <p:spPr>
            <a:xfrm>
              <a:off x="6410125" y="1506525"/>
              <a:ext cx="69000" cy="690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8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37" name="Google Shape;437;p39"/>
            <p:cNvSpPr/>
            <p:nvPr/>
          </p:nvSpPr>
          <p:spPr>
            <a:xfrm>
              <a:off x="6608350" y="1506525"/>
              <a:ext cx="69000" cy="690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8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38" name="Google Shape;438;p39"/>
            <p:cNvSpPr/>
            <p:nvPr/>
          </p:nvSpPr>
          <p:spPr>
            <a:xfrm>
              <a:off x="6806575" y="1506525"/>
              <a:ext cx="69000" cy="690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8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39" name="Google Shape;439;p39"/>
            <p:cNvSpPr/>
            <p:nvPr/>
          </p:nvSpPr>
          <p:spPr>
            <a:xfrm>
              <a:off x="7004800" y="1506525"/>
              <a:ext cx="69000" cy="690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8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40" name="Google Shape;440;p39"/>
            <p:cNvSpPr/>
            <p:nvPr/>
          </p:nvSpPr>
          <p:spPr>
            <a:xfrm>
              <a:off x="7203025" y="1506525"/>
              <a:ext cx="69000" cy="690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8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41" name="Google Shape;441;p39"/>
            <p:cNvSpPr/>
            <p:nvPr/>
          </p:nvSpPr>
          <p:spPr>
            <a:xfrm>
              <a:off x="7401250" y="1506525"/>
              <a:ext cx="69000" cy="690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8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42" name="Google Shape;442;p39"/>
            <p:cNvSpPr/>
            <p:nvPr/>
          </p:nvSpPr>
          <p:spPr>
            <a:xfrm>
              <a:off x="7599475" y="1506525"/>
              <a:ext cx="69000" cy="690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8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43" name="Google Shape;443;p39"/>
            <p:cNvSpPr/>
            <p:nvPr/>
          </p:nvSpPr>
          <p:spPr>
            <a:xfrm>
              <a:off x="7797700" y="1506525"/>
              <a:ext cx="69000" cy="690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8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44" name="Google Shape;444;p39"/>
            <p:cNvSpPr/>
            <p:nvPr/>
          </p:nvSpPr>
          <p:spPr>
            <a:xfrm>
              <a:off x="7995925" y="1506525"/>
              <a:ext cx="69000" cy="690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8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45" name="Google Shape;445;p39"/>
            <p:cNvSpPr/>
            <p:nvPr/>
          </p:nvSpPr>
          <p:spPr>
            <a:xfrm>
              <a:off x="8194150" y="1506525"/>
              <a:ext cx="69000" cy="690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8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46" name="Google Shape;446;p39"/>
            <p:cNvSpPr/>
            <p:nvPr/>
          </p:nvSpPr>
          <p:spPr>
            <a:xfrm>
              <a:off x="7004800" y="1717963"/>
              <a:ext cx="69000" cy="690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8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47" name="Google Shape;447;p39"/>
            <p:cNvSpPr/>
            <p:nvPr/>
          </p:nvSpPr>
          <p:spPr>
            <a:xfrm>
              <a:off x="7203025" y="1717963"/>
              <a:ext cx="69000" cy="690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8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48" name="Google Shape;448;p39"/>
            <p:cNvSpPr/>
            <p:nvPr/>
          </p:nvSpPr>
          <p:spPr>
            <a:xfrm>
              <a:off x="7401250" y="1717963"/>
              <a:ext cx="69000" cy="690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8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49" name="Google Shape;449;p39"/>
            <p:cNvSpPr/>
            <p:nvPr/>
          </p:nvSpPr>
          <p:spPr>
            <a:xfrm>
              <a:off x="7203025" y="1916175"/>
              <a:ext cx="69000" cy="690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8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/>
          <a:srcRect l="28357" r="28118"/>
          <a:stretch/>
        </p:blipFill>
        <p:spPr>
          <a:xfrm>
            <a:off x="7247106" y="3626021"/>
            <a:ext cx="4503907" cy="1715156"/>
          </a:xfrm>
          <a:prstGeom prst="rect">
            <a:avLst/>
          </a:prstGeom>
        </p:spPr>
      </p:pic>
      <p:pic>
        <p:nvPicPr>
          <p:cNvPr id="94" name="Picture 2" descr="https://lh3.googleusercontent.com/p7XgLecEhiUqJHD9WPnQ8RZ9FHLKeClYaxLNQ4SKMSj8IA1gIfgvjMH38_P6xGF7DljA8Vp6FL12tWvR03G6GtaBmQHfHFsvHfV9OmciYThZBgsP_B5IlbzKfSK72W79KPb7xO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59784" y="4438791"/>
            <a:ext cx="2044719" cy="20447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134734" y="2847231"/>
            <a:ext cx="7638950" cy="23532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78875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doors dir="vert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07357" y="-270866"/>
            <a:ext cx="12290601" cy="7370703"/>
          </a:xfrm>
          <a:prstGeom prst="rect">
            <a:avLst/>
          </a:prstGeom>
        </p:spPr>
      </p:pic>
      <p:grpSp>
        <p:nvGrpSpPr>
          <p:cNvPr id="5" name="Group 4"/>
          <p:cNvGrpSpPr/>
          <p:nvPr/>
        </p:nvGrpSpPr>
        <p:grpSpPr>
          <a:xfrm>
            <a:off x="4767506" y="6385368"/>
            <a:ext cx="2248353" cy="699007"/>
            <a:chOff x="4767506" y="6385368"/>
            <a:chExt cx="2248353" cy="699007"/>
          </a:xfrm>
        </p:grpSpPr>
        <p:pic>
          <p:nvPicPr>
            <p:cNvPr id="6" name="图片 37">
              <a:extLst>
                <a:ext uri="{FF2B5EF4-FFF2-40B4-BE49-F238E27FC236}">
                  <a16:creationId xmlns:a16="http://schemas.microsoft.com/office/drawing/2014/main" id="{839A2A9F-C718-460E-8FB7-322116AA8F6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67506" y="6466359"/>
              <a:ext cx="678473" cy="576372"/>
            </a:xfrm>
            <a:prstGeom prst="rect">
              <a:avLst/>
            </a:prstGeom>
          </p:spPr>
        </p:pic>
        <p:pic>
          <p:nvPicPr>
            <p:cNvPr id="7" name="图片 38">
              <a:extLst>
                <a:ext uri="{FF2B5EF4-FFF2-40B4-BE49-F238E27FC236}">
                  <a16:creationId xmlns:a16="http://schemas.microsoft.com/office/drawing/2014/main" id="{5E5D0B11-33B0-49C3-BD54-3E9B25F11A70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5539136" y="6385368"/>
              <a:ext cx="822831" cy="699007"/>
            </a:xfrm>
            <a:prstGeom prst="rect">
              <a:avLst/>
            </a:prstGeom>
          </p:spPr>
        </p:pic>
        <p:pic>
          <p:nvPicPr>
            <p:cNvPr id="8" name="图片 39">
              <a:extLst>
                <a:ext uri="{FF2B5EF4-FFF2-40B4-BE49-F238E27FC236}">
                  <a16:creationId xmlns:a16="http://schemas.microsoft.com/office/drawing/2014/main" id="{305F0C80-8940-4247-A773-91D2178933A8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6343999" y="6493264"/>
              <a:ext cx="671860" cy="570755"/>
            </a:xfrm>
            <a:prstGeom prst="rect">
              <a:avLst/>
            </a:prstGeom>
          </p:spPr>
        </p:pic>
      </p:grpSp>
      <p:sp>
        <p:nvSpPr>
          <p:cNvPr id="17" name="Rectangle 16"/>
          <p:cNvSpPr/>
          <p:nvPr/>
        </p:nvSpPr>
        <p:spPr>
          <a:xfrm>
            <a:off x="827314" y="626610"/>
            <a:ext cx="10421257" cy="348452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800" b="1" i="0" u="none" strike="noStrike" kern="1200" cap="none" spc="50" normalizeH="0" baseline="0" noProof="0" dirty="0" err="1">
                <a:ln w="9525" cmpd="sng">
                  <a:solidFill>
                    <a:srgbClr val="4472C4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rgbClr val="4472C4">
                      <a:alpha val="40000"/>
                    </a:srgbClr>
                  </a:glow>
                </a:effectLst>
                <a:uLnTx/>
                <a:uFillTx/>
                <a:latin typeface="Arial" panose="020F0502020204030204"/>
                <a:ea typeface="微软雅黑"/>
                <a:cs typeface="+mn-cs"/>
                <a:sym typeface="Arial"/>
              </a:rPr>
              <a:t>Kiến</a:t>
            </a:r>
            <a:r>
              <a:rPr kumimoji="0" lang="en-US" sz="8800" b="1" i="0" u="none" strike="noStrike" kern="1200" cap="none" spc="50" normalizeH="0" baseline="0" noProof="0" dirty="0">
                <a:ln w="9525" cmpd="sng">
                  <a:solidFill>
                    <a:srgbClr val="4472C4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rgbClr val="4472C4">
                      <a:alpha val="40000"/>
                    </a:srgbClr>
                  </a:glow>
                </a:effectLst>
                <a:uLnTx/>
                <a:uFillTx/>
                <a:latin typeface="Arial" panose="020F0502020204030204"/>
                <a:ea typeface="微软雅黑"/>
                <a:cs typeface="+mn-cs"/>
                <a:sym typeface="Arial"/>
              </a:rPr>
              <a:t> </a:t>
            </a:r>
            <a:r>
              <a:rPr kumimoji="0" lang="en-US" sz="8800" b="1" i="0" u="none" strike="noStrike" kern="1200" cap="none" spc="50" normalizeH="0" baseline="0" noProof="0" dirty="0" err="1">
                <a:ln w="9525" cmpd="sng">
                  <a:solidFill>
                    <a:srgbClr val="4472C4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rgbClr val="4472C4">
                      <a:alpha val="40000"/>
                    </a:srgbClr>
                  </a:glow>
                </a:effectLst>
                <a:uLnTx/>
                <a:uFillTx/>
                <a:latin typeface="Arial" panose="020F0502020204030204"/>
                <a:ea typeface="微软雅黑"/>
                <a:cs typeface="+mn-cs"/>
                <a:sym typeface="Arial"/>
              </a:rPr>
              <a:t>chăm</a:t>
            </a:r>
            <a:r>
              <a:rPr kumimoji="0" lang="en-US" sz="8800" b="1" i="0" u="none" strike="noStrike" kern="1200" cap="none" spc="50" normalizeH="0" baseline="0" noProof="0" dirty="0">
                <a:ln w="9525" cmpd="sng">
                  <a:solidFill>
                    <a:srgbClr val="4472C4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rgbClr val="4472C4">
                      <a:alpha val="40000"/>
                    </a:srgbClr>
                  </a:glow>
                </a:effectLst>
                <a:uLnTx/>
                <a:uFillTx/>
                <a:latin typeface="Arial" panose="020F0502020204030204"/>
                <a:ea typeface="微软雅黑"/>
                <a:cs typeface="+mn-cs"/>
                <a:sym typeface="Arial"/>
              </a:rPr>
              <a:t> </a:t>
            </a:r>
            <a:r>
              <a:rPr kumimoji="0" lang="en-US" sz="8800" b="1" i="0" u="none" strike="noStrike" kern="1200" cap="none" spc="50" normalizeH="0" baseline="0" noProof="0" dirty="0" err="1">
                <a:ln w="9525" cmpd="sng">
                  <a:solidFill>
                    <a:srgbClr val="4472C4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rgbClr val="4472C4">
                      <a:alpha val="40000"/>
                    </a:srgbClr>
                  </a:glow>
                </a:effectLst>
                <a:uLnTx/>
                <a:uFillTx/>
                <a:latin typeface="Arial" panose="020F0502020204030204"/>
                <a:ea typeface="微软雅黑"/>
                <a:cs typeface="+mn-cs"/>
                <a:sym typeface="Arial"/>
              </a:rPr>
              <a:t>ch</a:t>
            </a:r>
            <a:r>
              <a:rPr kumimoji="0" lang="vi-VN" sz="8800" b="1" i="0" u="none" strike="noStrike" kern="1200" cap="none" spc="50" normalizeH="0" baseline="0" noProof="0" dirty="0">
                <a:ln w="9525" cmpd="sng">
                  <a:solidFill>
                    <a:srgbClr val="4472C4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rgbClr val="4472C4">
                      <a:alpha val="40000"/>
                    </a:srgbClr>
                  </a:glow>
                </a:effectLst>
                <a:uLnTx/>
                <a:uFillTx/>
                <a:latin typeface="Arial" panose="020F0502020204030204"/>
                <a:ea typeface="微软雅黑"/>
                <a:cs typeface="+mn-cs"/>
                <a:sym typeface="Arial"/>
              </a:rPr>
              <a:t>ỉ</a:t>
            </a:r>
            <a:endParaRPr kumimoji="0" lang="en-US" sz="8800" b="1" i="0" u="none" strike="noStrike" kern="1200" cap="none" spc="50" normalizeH="0" baseline="0" noProof="0" dirty="0">
              <a:ln w="9525" cmpd="sng">
                <a:solidFill>
                  <a:srgbClr val="4472C4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rgbClr val="4472C4">
                    <a:alpha val="40000"/>
                  </a:srgbClr>
                </a:glow>
              </a:effectLst>
              <a:uLnTx/>
              <a:uFillTx/>
              <a:latin typeface="Arial" panose="020F0502020204030204"/>
              <a:ea typeface="微软雅黑"/>
              <a:cs typeface="+mn-cs"/>
              <a:sym typeface="Arial"/>
            </a:endParaRPr>
          </a:p>
        </p:txBody>
      </p:sp>
      <p:sp>
        <p:nvSpPr>
          <p:cNvPr id="18" name="Rounded Rectangle 17">
            <a:hlinkClick r:id="" action="ppaction://hlinkshowjump?jump=nextslide"/>
          </p:cNvPr>
          <p:cNvSpPr/>
          <p:nvPr/>
        </p:nvSpPr>
        <p:spPr>
          <a:xfrm>
            <a:off x="5445979" y="5551786"/>
            <a:ext cx="1492103" cy="551543"/>
          </a:xfrm>
          <a:prstGeom prst="roundRect">
            <a:avLst>
              <a:gd name="adj" fmla="val 50000"/>
            </a:avLst>
          </a:prstGeom>
          <a:solidFill>
            <a:srgbClr val="00206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 w="12700" cmpd="sng">
                  <a:solidFill>
                    <a:srgbClr val="FFC000"/>
                  </a:solidFill>
                  <a:prstDash val="solid"/>
                </a:ln>
                <a:solidFill>
                  <a:prstClr val="white"/>
                </a:solidFill>
                <a:effectLst/>
                <a:uLnTx/>
                <a:uFillTx/>
                <a:latin typeface="Arial" panose="020F0502020204030204"/>
                <a:ea typeface="微软雅黑"/>
                <a:cs typeface="+mn-cs"/>
                <a:sym typeface="Arial"/>
              </a:rPr>
              <a:t>PLAY</a:t>
            </a: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21306" b="53966" l="2765" r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04" t="18856" r="74980" b="43538"/>
          <a:stretch/>
        </p:blipFill>
        <p:spPr>
          <a:xfrm>
            <a:off x="9769725" y="1754421"/>
            <a:ext cx="1599393" cy="1809993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9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22240" b="61120" l="19931" r="54032">
                        <a14:foregroundMark x1="31682" y1="45412" x2="31682" y2="4541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1058" t="22099" r="51296" b="40295"/>
          <a:stretch/>
        </p:blipFill>
        <p:spPr>
          <a:xfrm rot="10800000">
            <a:off x="1316945" y="2368871"/>
            <a:ext cx="1225697" cy="1271539"/>
          </a:xfrm>
          <a:prstGeom prst="rect">
            <a:avLst/>
          </a:prstGeom>
        </p:spPr>
      </p:pic>
      <p:sp>
        <p:nvSpPr>
          <p:cNvPr id="15" name="play">
            <a:hlinkClick r:id="" action="ppaction://macro?name=RESET"/>
          </p:cNvPr>
          <p:cNvSpPr/>
          <p:nvPr/>
        </p:nvSpPr>
        <p:spPr>
          <a:xfrm>
            <a:off x="5445979" y="5551786"/>
            <a:ext cx="1492103" cy="551543"/>
          </a:xfrm>
          <a:prstGeom prst="roundRect">
            <a:avLst>
              <a:gd name="adj" fmla="val 50000"/>
            </a:avLst>
          </a:prstGeom>
          <a:solidFill>
            <a:srgbClr val="00206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 w="12700" cmpd="sng">
                  <a:solidFill>
                    <a:srgbClr val="FFC000"/>
                  </a:solidFill>
                  <a:prstDash val="solid"/>
                </a:ln>
                <a:solidFill>
                  <a:prstClr val="white"/>
                </a:solidFill>
                <a:effectLst/>
                <a:uLnTx/>
                <a:uFillTx/>
                <a:latin typeface="Arial" panose="020F0502020204030204"/>
                <a:ea typeface="微软雅黑"/>
                <a:cs typeface="+mn-cs"/>
                <a:sym typeface="Arial"/>
              </a:rPr>
              <a:t>PLAY</a:t>
            </a: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1409" y="2972479"/>
            <a:ext cx="2761116" cy="21343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61966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500"/>
                            </p:stCondLst>
                            <p:childTnLst>
                              <p:par>
                                <p:cTn id="1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7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250"/>
                            </p:stCondLst>
                            <p:childTnLst>
                              <p:par>
                                <p:cTn id="16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</p:childTnLst>
        </p:cTn>
      </p:par>
    </p:tnLst>
    <p:bldLst>
      <p:bldP spid="17" grpId="0"/>
      <p:bldP spid="18" grpId="0" animBg="1"/>
      <p:bldP spid="15" grpId="0" animBg="1"/>
      <p:bldP spid="15" grpId="1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Picture 2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07357" y="-270866"/>
            <a:ext cx="12290601" cy="7370703"/>
          </a:xfrm>
          <a:prstGeom prst="rect">
            <a:avLst/>
          </a:prstGeom>
        </p:spPr>
      </p:pic>
      <p:sp>
        <p:nvSpPr>
          <p:cNvPr id="40" name="Right Arrow 39">
            <a:hlinkClick r:id="" action="ppaction://hlinkshowjump?jump=nextslide"/>
          </p:cNvPr>
          <p:cNvSpPr/>
          <p:nvPr/>
        </p:nvSpPr>
        <p:spPr>
          <a:xfrm>
            <a:off x="10370633" y="5499104"/>
            <a:ext cx="1157515" cy="794408"/>
          </a:xfrm>
          <a:prstGeom prst="rightArrow">
            <a:avLst/>
          </a:prstGeom>
          <a:solidFill>
            <a:srgbClr val="00206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 w="12700" cmpd="sng">
                  <a:solidFill>
                    <a:srgbClr val="FFC000"/>
                  </a:solidFill>
                  <a:prstDash val="solid"/>
                </a:ln>
                <a:solidFill>
                  <a:prstClr val="white"/>
                </a:solidFill>
                <a:effectLst/>
                <a:uLnTx/>
                <a:uFillTx/>
                <a:latin typeface="Arial" panose="020F0502020204030204"/>
                <a:ea typeface="微软雅黑"/>
                <a:cs typeface="+mn-cs"/>
                <a:sym typeface="Arial"/>
              </a:rPr>
              <a:t>Next </a:t>
            </a:r>
          </a:p>
        </p:txBody>
      </p:sp>
      <p:grpSp>
        <p:nvGrpSpPr>
          <p:cNvPr id="48" name="Group 47"/>
          <p:cNvGrpSpPr/>
          <p:nvPr/>
        </p:nvGrpSpPr>
        <p:grpSpPr>
          <a:xfrm>
            <a:off x="4767506" y="6385368"/>
            <a:ext cx="2248353" cy="699007"/>
            <a:chOff x="4767506" y="6385368"/>
            <a:chExt cx="2248353" cy="699007"/>
          </a:xfrm>
        </p:grpSpPr>
        <p:pic>
          <p:nvPicPr>
            <p:cNvPr id="45" name="huyen">
              <a:extLst>
                <a:ext uri="{FF2B5EF4-FFF2-40B4-BE49-F238E27FC236}">
                  <a16:creationId xmlns:a16="http://schemas.microsoft.com/office/drawing/2014/main" id="{839A2A9F-C718-460E-8FB7-322116AA8F6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67506" y="6466359"/>
              <a:ext cx="678473" cy="576372"/>
            </a:xfrm>
            <a:prstGeom prst="rect">
              <a:avLst/>
            </a:prstGeom>
          </p:spPr>
        </p:pic>
        <p:pic>
          <p:nvPicPr>
            <p:cNvPr id="46" name="huyen">
              <a:extLst>
                <a:ext uri="{FF2B5EF4-FFF2-40B4-BE49-F238E27FC236}">
                  <a16:creationId xmlns:a16="http://schemas.microsoft.com/office/drawing/2014/main" id="{5E5D0B11-33B0-49C3-BD54-3E9B25F11A70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5539136" y="6385368"/>
              <a:ext cx="822831" cy="699007"/>
            </a:xfrm>
            <a:prstGeom prst="rect">
              <a:avLst/>
            </a:prstGeom>
          </p:spPr>
        </p:pic>
        <p:pic>
          <p:nvPicPr>
            <p:cNvPr id="47" name="huyen">
              <a:extLst>
                <a:ext uri="{FF2B5EF4-FFF2-40B4-BE49-F238E27FC236}">
                  <a16:creationId xmlns:a16="http://schemas.microsoft.com/office/drawing/2014/main" id="{305F0C80-8940-4247-A773-91D2178933A8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6343999" y="6493264"/>
              <a:ext cx="671860" cy="570755"/>
            </a:xfrm>
            <a:prstGeom prst="rect">
              <a:avLst/>
            </a:prstGeom>
          </p:spPr>
        </p:pic>
      </p:grpSp>
      <p:grpSp>
        <p:nvGrpSpPr>
          <p:cNvPr id="51" name="cau hoi">
            <a:extLst>
              <a:ext uri="{FF2B5EF4-FFF2-40B4-BE49-F238E27FC236}">
                <a16:creationId xmlns:a16="http://schemas.microsoft.com/office/drawing/2014/main" id="{A154F1F2-B83F-4991-AB47-9C946AD0C4FC}"/>
              </a:ext>
            </a:extLst>
          </p:cNvPr>
          <p:cNvGrpSpPr/>
          <p:nvPr/>
        </p:nvGrpSpPr>
        <p:grpSpPr>
          <a:xfrm flipH="1">
            <a:off x="2512804" y="614642"/>
            <a:ext cx="7166392" cy="3562276"/>
            <a:chOff x="1719531" y="644142"/>
            <a:chExt cx="8168170" cy="5096202"/>
          </a:xfrm>
        </p:grpSpPr>
        <p:grpSp>
          <p:nvGrpSpPr>
            <p:cNvPr id="52" name="huyen">
              <a:extLst>
                <a:ext uri="{FF2B5EF4-FFF2-40B4-BE49-F238E27FC236}">
                  <a16:creationId xmlns:a16="http://schemas.microsoft.com/office/drawing/2014/main" id="{CBF82D46-51E2-442D-B402-F51D8E206CCD}"/>
                </a:ext>
              </a:extLst>
            </p:cNvPr>
            <p:cNvGrpSpPr/>
            <p:nvPr/>
          </p:nvGrpSpPr>
          <p:grpSpPr>
            <a:xfrm>
              <a:off x="1719531" y="644142"/>
              <a:ext cx="8168170" cy="5096202"/>
              <a:chOff x="5789883" y="1974426"/>
              <a:chExt cx="5100718" cy="3349728"/>
            </a:xfrm>
            <a:effectLst>
              <a:outerShdw blurRad="127000" dist="12700" sx="103000" sy="103000" algn="ctr" rotWithShape="0">
                <a:prstClr val="black">
                  <a:alpha val="7000"/>
                </a:prstClr>
              </a:outerShdw>
            </a:effectLst>
          </p:grpSpPr>
          <p:sp>
            <p:nvSpPr>
              <p:cNvPr id="54" name="huyen">
                <a:extLst>
                  <a:ext uri="{FF2B5EF4-FFF2-40B4-BE49-F238E27FC236}">
                    <a16:creationId xmlns:a16="http://schemas.microsoft.com/office/drawing/2014/main" id="{E9709399-6B2D-4D4D-99EB-C2E34F06359E}"/>
                  </a:ext>
                </a:extLst>
              </p:cNvPr>
              <p:cNvSpPr/>
              <p:nvPr/>
            </p:nvSpPr>
            <p:spPr>
              <a:xfrm>
                <a:off x="5789883" y="2091488"/>
                <a:ext cx="5100718" cy="3232666"/>
              </a:xfrm>
              <a:custGeom>
                <a:avLst/>
                <a:gdLst>
                  <a:gd name="connsiteX0" fmla="*/ 283082 w 5100718"/>
                  <a:gd name="connsiteY0" fmla="*/ 488599 h 3232665"/>
                  <a:gd name="connsiteX1" fmla="*/ 740282 w 5100718"/>
                  <a:gd name="connsiteY1" fmla="*/ 126649 h 3232665"/>
                  <a:gd name="connsiteX2" fmla="*/ 1159382 w 5100718"/>
                  <a:gd name="connsiteY2" fmla="*/ 69499 h 3232665"/>
                  <a:gd name="connsiteX3" fmla="*/ 1616582 w 5100718"/>
                  <a:gd name="connsiteY3" fmla="*/ 12349 h 3232665"/>
                  <a:gd name="connsiteX4" fmla="*/ 2931032 w 5100718"/>
                  <a:gd name="connsiteY4" fmla="*/ 12349 h 3232665"/>
                  <a:gd name="connsiteX5" fmla="*/ 4455032 w 5100718"/>
                  <a:gd name="connsiteY5" fmla="*/ 145699 h 3232665"/>
                  <a:gd name="connsiteX6" fmla="*/ 5064632 w 5100718"/>
                  <a:gd name="connsiteY6" fmla="*/ 1041049 h 3232665"/>
                  <a:gd name="connsiteX7" fmla="*/ 4893182 w 5100718"/>
                  <a:gd name="connsiteY7" fmla="*/ 2565049 h 3232665"/>
                  <a:gd name="connsiteX8" fmla="*/ 3769232 w 5100718"/>
                  <a:gd name="connsiteY8" fmla="*/ 3174649 h 3232665"/>
                  <a:gd name="connsiteX9" fmla="*/ 854582 w 5100718"/>
                  <a:gd name="connsiteY9" fmla="*/ 3136549 h 3232665"/>
                  <a:gd name="connsiteX10" fmla="*/ 73532 w 5100718"/>
                  <a:gd name="connsiteY10" fmla="*/ 2545999 h 3232665"/>
                  <a:gd name="connsiteX11" fmla="*/ 54482 w 5100718"/>
                  <a:gd name="connsiteY11" fmla="*/ 1536349 h 3232665"/>
                  <a:gd name="connsiteX12" fmla="*/ 283082 w 5100718"/>
                  <a:gd name="connsiteY12" fmla="*/ 488599 h 32326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5100718" h="3232665">
                    <a:moveTo>
                      <a:pt x="283082" y="488599"/>
                    </a:moveTo>
                    <a:cubicBezTo>
                      <a:pt x="397382" y="253649"/>
                      <a:pt x="594232" y="196499"/>
                      <a:pt x="740282" y="126649"/>
                    </a:cubicBezTo>
                    <a:cubicBezTo>
                      <a:pt x="886332" y="56799"/>
                      <a:pt x="1159382" y="69499"/>
                      <a:pt x="1159382" y="69499"/>
                    </a:cubicBezTo>
                    <a:cubicBezTo>
                      <a:pt x="1305432" y="50449"/>
                      <a:pt x="1321307" y="21874"/>
                      <a:pt x="1616582" y="12349"/>
                    </a:cubicBezTo>
                    <a:cubicBezTo>
                      <a:pt x="1911857" y="2824"/>
                      <a:pt x="2457957" y="-9876"/>
                      <a:pt x="2931032" y="12349"/>
                    </a:cubicBezTo>
                    <a:cubicBezTo>
                      <a:pt x="3404107" y="34574"/>
                      <a:pt x="4099432" y="-25751"/>
                      <a:pt x="4455032" y="145699"/>
                    </a:cubicBezTo>
                    <a:cubicBezTo>
                      <a:pt x="4810632" y="317149"/>
                      <a:pt x="4991607" y="637824"/>
                      <a:pt x="5064632" y="1041049"/>
                    </a:cubicBezTo>
                    <a:cubicBezTo>
                      <a:pt x="5137657" y="1444274"/>
                      <a:pt x="5109082" y="2209449"/>
                      <a:pt x="4893182" y="2565049"/>
                    </a:cubicBezTo>
                    <a:cubicBezTo>
                      <a:pt x="4677282" y="2920649"/>
                      <a:pt x="4442332" y="3079399"/>
                      <a:pt x="3769232" y="3174649"/>
                    </a:cubicBezTo>
                    <a:cubicBezTo>
                      <a:pt x="3096132" y="3269899"/>
                      <a:pt x="1470532" y="3241324"/>
                      <a:pt x="854582" y="3136549"/>
                    </a:cubicBezTo>
                    <a:cubicBezTo>
                      <a:pt x="238632" y="3031774"/>
                      <a:pt x="206882" y="2812699"/>
                      <a:pt x="73532" y="2545999"/>
                    </a:cubicBezTo>
                    <a:cubicBezTo>
                      <a:pt x="-59818" y="2279299"/>
                      <a:pt x="22732" y="1882424"/>
                      <a:pt x="54482" y="1536349"/>
                    </a:cubicBezTo>
                    <a:cubicBezTo>
                      <a:pt x="86232" y="1190274"/>
                      <a:pt x="168782" y="723549"/>
                      <a:pt x="283082" y="488599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7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微软雅黑"/>
                    <a:cs typeface="Arial" panose="020B0604020202020204" pitchFamily="34" charset="0"/>
                    <a:sym typeface="Arial"/>
                  </a:rPr>
                  <a:t>..?.. x 2 = 10</a:t>
                </a:r>
                <a:endParaRPr kumimoji="0" lang="zh-CN" altLang="en-US" sz="72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 panose="020B0604020202020204" pitchFamily="34" charset="0"/>
                  <a:ea typeface="微软雅黑"/>
                  <a:cs typeface="Arial" panose="020B0604020202020204" pitchFamily="34" charset="0"/>
                  <a:sym typeface="Arial"/>
                </a:endParaRPr>
              </a:p>
            </p:txBody>
          </p:sp>
          <p:pic>
            <p:nvPicPr>
              <p:cNvPr id="55" name="huyen">
                <a:extLst>
                  <a:ext uri="{FF2B5EF4-FFF2-40B4-BE49-F238E27FC236}">
                    <a16:creationId xmlns:a16="http://schemas.microsoft.com/office/drawing/2014/main" id="{0C2066FF-76B7-44DE-AAA8-E8204E395DC8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-15901" t="71039" r="65268" b="14236"/>
              <a:stretch/>
            </p:blipFill>
            <p:spPr>
              <a:xfrm rot="19268029">
                <a:off x="6000159" y="1974426"/>
                <a:ext cx="811846" cy="511558"/>
              </a:xfrm>
              <a:prstGeom prst="rect">
                <a:avLst/>
              </a:prstGeom>
            </p:spPr>
          </p:pic>
        </p:grpSp>
        <p:sp>
          <p:nvSpPr>
            <p:cNvPr id="53" name="1">
              <a:extLst>
                <a:ext uri="{FF2B5EF4-FFF2-40B4-BE49-F238E27FC236}">
                  <a16:creationId xmlns:a16="http://schemas.microsoft.com/office/drawing/2014/main" id="{F1B27A02-309C-4A1D-AE9C-D8AC960D3CCA}"/>
                </a:ext>
              </a:extLst>
            </p:cNvPr>
            <p:cNvSpPr/>
            <p:nvPr/>
          </p:nvSpPr>
          <p:spPr>
            <a:xfrm>
              <a:off x="1840998" y="1059024"/>
              <a:ext cx="7784539" cy="4586375"/>
            </a:xfrm>
            <a:custGeom>
              <a:avLst/>
              <a:gdLst>
                <a:gd name="connsiteX0" fmla="*/ 283082 w 5100718"/>
                <a:gd name="connsiteY0" fmla="*/ 488599 h 3232665"/>
                <a:gd name="connsiteX1" fmla="*/ 740282 w 5100718"/>
                <a:gd name="connsiteY1" fmla="*/ 126649 h 3232665"/>
                <a:gd name="connsiteX2" fmla="*/ 1159382 w 5100718"/>
                <a:gd name="connsiteY2" fmla="*/ 69499 h 3232665"/>
                <a:gd name="connsiteX3" fmla="*/ 1616582 w 5100718"/>
                <a:gd name="connsiteY3" fmla="*/ 12349 h 3232665"/>
                <a:gd name="connsiteX4" fmla="*/ 2931032 w 5100718"/>
                <a:gd name="connsiteY4" fmla="*/ 12349 h 3232665"/>
                <a:gd name="connsiteX5" fmla="*/ 4455032 w 5100718"/>
                <a:gd name="connsiteY5" fmla="*/ 145699 h 3232665"/>
                <a:gd name="connsiteX6" fmla="*/ 5064632 w 5100718"/>
                <a:gd name="connsiteY6" fmla="*/ 1041049 h 3232665"/>
                <a:gd name="connsiteX7" fmla="*/ 4893182 w 5100718"/>
                <a:gd name="connsiteY7" fmla="*/ 2565049 h 3232665"/>
                <a:gd name="connsiteX8" fmla="*/ 3769232 w 5100718"/>
                <a:gd name="connsiteY8" fmla="*/ 3174649 h 3232665"/>
                <a:gd name="connsiteX9" fmla="*/ 854582 w 5100718"/>
                <a:gd name="connsiteY9" fmla="*/ 3136549 h 3232665"/>
                <a:gd name="connsiteX10" fmla="*/ 73532 w 5100718"/>
                <a:gd name="connsiteY10" fmla="*/ 2545999 h 3232665"/>
                <a:gd name="connsiteX11" fmla="*/ 54482 w 5100718"/>
                <a:gd name="connsiteY11" fmla="*/ 1536349 h 3232665"/>
                <a:gd name="connsiteX12" fmla="*/ 283082 w 5100718"/>
                <a:gd name="connsiteY12" fmla="*/ 488599 h 32326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100718" h="3232665">
                  <a:moveTo>
                    <a:pt x="283082" y="488599"/>
                  </a:moveTo>
                  <a:cubicBezTo>
                    <a:pt x="397382" y="253649"/>
                    <a:pt x="594232" y="196499"/>
                    <a:pt x="740282" y="126649"/>
                  </a:cubicBezTo>
                  <a:cubicBezTo>
                    <a:pt x="886332" y="56799"/>
                    <a:pt x="1159382" y="69499"/>
                    <a:pt x="1159382" y="69499"/>
                  </a:cubicBezTo>
                  <a:cubicBezTo>
                    <a:pt x="1305432" y="50449"/>
                    <a:pt x="1321307" y="21874"/>
                    <a:pt x="1616582" y="12349"/>
                  </a:cubicBezTo>
                  <a:cubicBezTo>
                    <a:pt x="1911857" y="2824"/>
                    <a:pt x="2457957" y="-9876"/>
                    <a:pt x="2931032" y="12349"/>
                  </a:cubicBezTo>
                  <a:cubicBezTo>
                    <a:pt x="3404107" y="34574"/>
                    <a:pt x="4099432" y="-25751"/>
                    <a:pt x="4455032" y="145699"/>
                  </a:cubicBezTo>
                  <a:cubicBezTo>
                    <a:pt x="4810632" y="317149"/>
                    <a:pt x="4991607" y="637824"/>
                    <a:pt x="5064632" y="1041049"/>
                  </a:cubicBezTo>
                  <a:cubicBezTo>
                    <a:pt x="5137657" y="1444274"/>
                    <a:pt x="5109082" y="2209449"/>
                    <a:pt x="4893182" y="2565049"/>
                  </a:cubicBezTo>
                  <a:cubicBezTo>
                    <a:pt x="4677282" y="2920649"/>
                    <a:pt x="4442332" y="3079399"/>
                    <a:pt x="3769232" y="3174649"/>
                  </a:cubicBezTo>
                  <a:cubicBezTo>
                    <a:pt x="3096132" y="3269899"/>
                    <a:pt x="1470532" y="3241324"/>
                    <a:pt x="854582" y="3136549"/>
                  </a:cubicBezTo>
                  <a:cubicBezTo>
                    <a:pt x="238632" y="3031774"/>
                    <a:pt x="206882" y="2812699"/>
                    <a:pt x="73532" y="2545999"/>
                  </a:cubicBezTo>
                  <a:cubicBezTo>
                    <a:pt x="-59818" y="2279299"/>
                    <a:pt x="22732" y="1882424"/>
                    <a:pt x="54482" y="1536349"/>
                  </a:cubicBezTo>
                  <a:cubicBezTo>
                    <a:pt x="86232" y="1190274"/>
                    <a:pt x="168782" y="723549"/>
                    <a:pt x="283082" y="488599"/>
                  </a:cubicBezTo>
                  <a:close/>
                </a:path>
              </a:pathLst>
            </a:custGeom>
            <a:noFill/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微软雅黑"/>
                <a:cs typeface="Arial" panose="020B0604020202020204" pitchFamily="34" charset="0"/>
                <a:sym typeface="Arial"/>
              </a:endParaRPr>
            </a:p>
          </p:txBody>
        </p:sp>
      </p:grpSp>
      <p:grpSp>
        <p:nvGrpSpPr>
          <p:cNvPr id="58" name="dap an">
            <a:extLst>
              <a:ext uri="{FF2B5EF4-FFF2-40B4-BE49-F238E27FC236}">
                <a16:creationId xmlns:a16="http://schemas.microsoft.com/office/drawing/2014/main" id="{A154F1F2-B83F-4991-AB47-9C946AD0C4FC}"/>
              </a:ext>
            </a:extLst>
          </p:cNvPr>
          <p:cNvGrpSpPr/>
          <p:nvPr/>
        </p:nvGrpSpPr>
        <p:grpSpPr>
          <a:xfrm>
            <a:off x="2194494" y="4151797"/>
            <a:ext cx="5130365" cy="2583074"/>
            <a:chOff x="1719531" y="644142"/>
            <a:chExt cx="8168170" cy="5231904"/>
          </a:xfrm>
        </p:grpSpPr>
        <p:grpSp>
          <p:nvGrpSpPr>
            <p:cNvPr id="59" name="huyen">
              <a:extLst>
                <a:ext uri="{FF2B5EF4-FFF2-40B4-BE49-F238E27FC236}">
                  <a16:creationId xmlns:a16="http://schemas.microsoft.com/office/drawing/2014/main" id="{CBF82D46-51E2-442D-B402-F51D8E206CCD}"/>
                </a:ext>
              </a:extLst>
            </p:cNvPr>
            <p:cNvGrpSpPr/>
            <p:nvPr/>
          </p:nvGrpSpPr>
          <p:grpSpPr>
            <a:xfrm>
              <a:off x="1719531" y="644142"/>
              <a:ext cx="8168170" cy="5231904"/>
              <a:chOff x="5789883" y="1974426"/>
              <a:chExt cx="5100718" cy="3438925"/>
            </a:xfrm>
            <a:effectLst>
              <a:outerShdw blurRad="127000" dist="12700" sx="103000" sy="103000" algn="ctr" rotWithShape="0">
                <a:prstClr val="black">
                  <a:alpha val="7000"/>
                </a:prstClr>
              </a:outerShdw>
            </a:effectLst>
          </p:grpSpPr>
          <p:sp>
            <p:nvSpPr>
              <p:cNvPr id="61" name="huyen">
                <a:extLst>
                  <a:ext uri="{FF2B5EF4-FFF2-40B4-BE49-F238E27FC236}">
                    <a16:creationId xmlns:a16="http://schemas.microsoft.com/office/drawing/2014/main" id="{E9709399-6B2D-4D4D-99EB-C2E34F06359E}"/>
                  </a:ext>
                </a:extLst>
              </p:cNvPr>
              <p:cNvSpPr/>
              <p:nvPr/>
            </p:nvSpPr>
            <p:spPr>
              <a:xfrm>
                <a:off x="5789883" y="2091489"/>
                <a:ext cx="5100718" cy="3321862"/>
              </a:xfrm>
              <a:custGeom>
                <a:avLst/>
                <a:gdLst>
                  <a:gd name="connsiteX0" fmla="*/ 283082 w 5100718"/>
                  <a:gd name="connsiteY0" fmla="*/ 488599 h 3232665"/>
                  <a:gd name="connsiteX1" fmla="*/ 740282 w 5100718"/>
                  <a:gd name="connsiteY1" fmla="*/ 126649 h 3232665"/>
                  <a:gd name="connsiteX2" fmla="*/ 1159382 w 5100718"/>
                  <a:gd name="connsiteY2" fmla="*/ 69499 h 3232665"/>
                  <a:gd name="connsiteX3" fmla="*/ 1616582 w 5100718"/>
                  <a:gd name="connsiteY3" fmla="*/ 12349 h 3232665"/>
                  <a:gd name="connsiteX4" fmla="*/ 2931032 w 5100718"/>
                  <a:gd name="connsiteY4" fmla="*/ 12349 h 3232665"/>
                  <a:gd name="connsiteX5" fmla="*/ 4455032 w 5100718"/>
                  <a:gd name="connsiteY5" fmla="*/ 145699 h 3232665"/>
                  <a:gd name="connsiteX6" fmla="*/ 5064632 w 5100718"/>
                  <a:gd name="connsiteY6" fmla="*/ 1041049 h 3232665"/>
                  <a:gd name="connsiteX7" fmla="*/ 4893182 w 5100718"/>
                  <a:gd name="connsiteY7" fmla="*/ 2565049 h 3232665"/>
                  <a:gd name="connsiteX8" fmla="*/ 3769232 w 5100718"/>
                  <a:gd name="connsiteY8" fmla="*/ 3174649 h 3232665"/>
                  <a:gd name="connsiteX9" fmla="*/ 854582 w 5100718"/>
                  <a:gd name="connsiteY9" fmla="*/ 3136549 h 3232665"/>
                  <a:gd name="connsiteX10" fmla="*/ 73532 w 5100718"/>
                  <a:gd name="connsiteY10" fmla="*/ 2545999 h 3232665"/>
                  <a:gd name="connsiteX11" fmla="*/ 54482 w 5100718"/>
                  <a:gd name="connsiteY11" fmla="*/ 1536349 h 3232665"/>
                  <a:gd name="connsiteX12" fmla="*/ 283082 w 5100718"/>
                  <a:gd name="connsiteY12" fmla="*/ 488599 h 32326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5100718" h="3232665">
                    <a:moveTo>
                      <a:pt x="283082" y="488599"/>
                    </a:moveTo>
                    <a:cubicBezTo>
                      <a:pt x="397382" y="253649"/>
                      <a:pt x="594232" y="196499"/>
                      <a:pt x="740282" y="126649"/>
                    </a:cubicBezTo>
                    <a:cubicBezTo>
                      <a:pt x="886332" y="56799"/>
                      <a:pt x="1159382" y="69499"/>
                      <a:pt x="1159382" y="69499"/>
                    </a:cubicBezTo>
                    <a:cubicBezTo>
                      <a:pt x="1305432" y="50449"/>
                      <a:pt x="1321307" y="21874"/>
                      <a:pt x="1616582" y="12349"/>
                    </a:cubicBezTo>
                    <a:cubicBezTo>
                      <a:pt x="1911857" y="2824"/>
                      <a:pt x="2457957" y="-9876"/>
                      <a:pt x="2931032" y="12349"/>
                    </a:cubicBezTo>
                    <a:cubicBezTo>
                      <a:pt x="3404107" y="34574"/>
                      <a:pt x="4099432" y="-25751"/>
                      <a:pt x="4455032" y="145699"/>
                    </a:cubicBezTo>
                    <a:cubicBezTo>
                      <a:pt x="4810632" y="317149"/>
                      <a:pt x="4991607" y="637824"/>
                      <a:pt x="5064632" y="1041049"/>
                    </a:cubicBezTo>
                    <a:cubicBezTo>
                      <a:pt x="5137657" y="1444274"/>
                      <a:pt x="5109082" y="2209449"/>
                      <a:pt x="4893182" y="2565049"/>
                    </a:cubicBezTo>
                    <a:cubicBezTo>
                      <a:pt x="4677282" y="2920649"/>
                      <a:pt x="4442332" y="3079399"/>
                      <a:pt x="3769232" y="3174649"/>
                    </a:cubicBezTo>
                    <a:cubicBezTo>
                      <a:pt x="3096132" y="3269899"/>
                      <a:pt x="1470532" y="3241324"/>
                      <a:pt x="854582" y="3136549"/>
                    </a:cubicBezTo>
                    <a:cubicBezTo>
                      <a:pt x="238632" y="3031774"/>
                      <a:pt x="206882" y="2812699"/>
                      <a:pt x="73532" y="2545999"/>
                    </a:cubicBezTo>
                    <a:cubicBezTo>
                      <a:pt x="-59818" y="2279299"/>
                      <a:pt x="22732" y="1882424"/>
                      <a:pt x="54482" y="1536349"/>
                    </a:cubicBezTo>
                    <a:cubicBezTo>
                      <a:pt x="86232" y="1190274"/>
                      <a:pt x="168782" y="723549"/>
                      <a:pt x="283082" y="488599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altLang="zh-CN" sz="4400" dirty="0" err="1">
                    <a:solidFill>
                      <a:srgbClr val="FF0000"/>
                    </a:solidFill>
                    <a:latin typeface="Arial" panose="020B0604020202020204" pitchFamily="34" charset="0"/>
                    <a:ea typeface="微软雅黑"/>
                    <a:cs typeface="Arial" panose="020B0604020202020204" pitchFamily="34" charset="0"/>
                    <a:sym typeface="Arial"/>
                  </a:rPr>
                  <a:t>Đáp</a:t>
                </a:r>
                <a:r>
                  <a:rPr lang="en-US" altLang="zh-CN" sz="4400" dirty="0">
                    <a:solidFill>
                      <a:srgbClr val="FF0000"/>
                    </a:solidFill>
                    <a:latin typeface="Arial" panose="020B0604020202020204" pitchFamily="34" charset="0"/>
                    <a:ea typeface="微软雅黑"/>
                    <a:cs typeface="Arial" panose="020B0604020202020204" pitchFamily="34" charset="0"/>
                    <a:sym typeface="Arial"/>
                  </a:rPr>
                  <a:t> </a:t>
                </a:r>
                <a:r>
                  <a:rPr lang="en-US" altLang="zh-CN" sz="4400" dirty="0" err="1">
                    <a:solidFill>
                      <a:srgbClr val="FF0000"/>
                    </a:solidFill>
                    <a:latin typeface="Arial" panose="020B0604020202020204" pitchFamily="34" charset="0"/>
                    <a:ea typeface="微软雅黑"/>
                    <a:cs typeface="Arial" panose="020B0604020202020204" pitchFamily="34" charset="0"/>
                    <a:sym typeface="Arial"/>
                  </a:rPr>
                  <a:t>án</a:t>
                </a:r>
                <a:r>
                  <a:rPr lang="en-US" altLang="zh-CN" sz="4400" dirty="0">
                    <a:solidFill>
                      <a:srgbClr val="FF0000"/>
                    </a:solidFill>
                    <a:latin typeface="Arial" panose="020B0604020202020204" pitchFamily="34" charset="0"/>
                    <a:ea typeface="微软雅黑"/>
                    <a:cs typeface="Arial" panose="020B0604020202020204" pitchFamily="34" charset="0"/>
                    <a:sym typeface="Arial"/>
                  </a:rPr>
                  <a:t>: 5</a:t>
                </a:r>
                <a:endParaRPr kumimoji="0" lang="zh-CN" altLang="en-US" sz="44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 panose="020B0604020202020204" pitchFamily="34" charset="0"/>
                  <a:ea typeface="微软雅黑"/>
                  <a:cs typeface="Arial" panose="020B0604020202020204" pitchFamily="34" charset="0"/>
                  <a:sym typeface="Arial"/>
                </a:endParaRPr>
              </a:p>
            </p:txBody>
          </p:sp>
          <p:pic>
            <p:nvPicPr>
              <p:cNvPr id="62" name="huyen">
                <a:extLst>
                  <a:ext uri="{FF2B5EF4-FFF2-40B4-BE49-F238E27FC236}">
                    <a16:creationId xmlns:a16="http://schemas.microsoft.com/office/drawing/2014/main" id="{0C2066FF-76B7-44DE-AAA8-E8204E395DC8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-15901" t="71039" r="65268" b="14236"/>
              <a:stretch/>
            </p:blipFill>
            <p:spPr>
              <a:xfrm rot="19268029">
                <a:off x="6000159" y="1974426"/>
                <a:ext cx="811846" cy="511558"/>
              </a:xfrm>
              <a:prstGeom prst="rect">
                <a:avLst/>
              </a:prstGeom>
            </p:spPr>
          </p:pic>
        </p:grpSp>
        <p:sp>
          <p:nvSpPr>
            <p:cNvPr id="60" name="huyen">
              <a:extLst>
                <a:ext uri="{FF2B5EF4-FFF2-40B4-BE49-F238E27FC236}">
                  <a16:creationId xmlns:a16="http://schemas.microsoft.com/office/drawing/2014/main" id="{F1B27A02-309C-4A1D-AE9C-D8AC960D3CCA}"/>
                </a:ext>
              </a:extLst>
            </p:cNvPr>
            <p:cNvSpPr/>
            <p:nvPr/>
          </p:nvSpPr>
          <p:spPr>
            <a:xfrm>
              <a:off x="1840998" y="1059024"/>
              <a:ext cx="7784539" cy="4586376"/>
            </a:xfrm>
            <a:custGeom>
              <a:avLst/>
              <a:gdLst>
                <a:gd name="connsiteX0" fmla="*/ 283082 w 5100718"/>
                <a:gd name="connsiteY0" fmla="*/ 488599 h 3232665"/>
                <a:gd name="connsiteX1" fmla="*/ 740282 w 5100718"/>
                <a:gd name="connsiteY1" fmla="*/ 126649 h 3232665"/>
                <a:gd name="connsiteX2" fmla="*/ 1159382 w 5100718"/>
                <a:gd name="connsiteY2" fmla="*/ 69499 h 3232665"/>
                <a:gd name="connsiteX3" fmla="*/ 1616582 w 5100718"/>
                <a:gd name="connsiteY3" fmla="*/ 12349 h 3232665"/>
                <a:gd name="connsiteX4" fmla="*/ 2931032 w 5100718"/>
                <a:gd name="connsiteY4" fmla="*/ 12349 h 3232665"/>
                <a:gd name="connsiteX5" fmla="*/ 4455032 w 5100718"/>
                <a:gd name="connsiteY5" fmla="*/ 145699 h 3232665"/>
                <a:gd name="connsiteX6" fmla="*/ 5064632 w 5100718"/>
                <a:gd name="connsiteY6" fmla="*/ 1041049 h 3232665"/>
                <a:gd name="connsiteX7" fmla="*/ 4893182 w 5100718"/>
                <a:gd name="connsiteY7" fmla="*/ 2565049 h 3232665"/>
                <a:gd name="connsiteX8" fmla="*/ 3769232 w 5100718"/>
                <a:gd name="connsiteY8" fmla="*/ 3174649 h 3232665"/>
                <a:gd name="connsiteX9" fmla="*/ 854582 w 5100718"/>
                <a:gd name="connsiteY9" fmla="*/ 3136549 h 3232665"/>
                <a:gd name="connsiteX10" fmla="*/ 73532 w 5100718"/>
                <a:gd name="connsiteY10" fmla="*/ 2545999 h 3232665"/>
                <a:gd name="connsiteX11" fmla="*/ 54482 w 5100718"/>
                <a:gd name="connsiteY11" fmla="*/ 1536349 h 3232665"/>
                <a:gd name="connsiteX12" fmla="*/ 283082 w 5100718"/>
                <a:gd name="connsiteY12" fmla="*/ 488599 h 32326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100718" h="3232665">
                  <a:moveTo>
                    <a:pt x="283082" y="488599"/>
                  </a:moveTo>
                  <a:cubicBezTo>
                    <a:pt x="397382" y="253649"/>
                    <a:pt x="594232" y="196499"/>
                    <a:pt x="740282" y="126649"/>
                  </a:cubicBezTo>
                  <a:cubicBezTo>
                    <a:pt x="886332" y="56799"/>
                    <a:pt x="1159382" y="69499"/>
                    <a:pt x="1159382" y="69499"/>
                  </a:cubicBezTo>
                  <a:cubicBezTo>
                    <a:pt x="1305432" y="50449"/>
                    <a:pt x="1321307" y="21874"/>
                    <a:pt x="1616582" y="12349"/>
                  </a:cubicBezTo>
                  <a:cubicBezTo>
                    <a:pt x="1911857" y="2824"/>
                    <a:pt x="2457957" y="-9876"/>
                    <a:pt x="2931032" y="12349"/>
                  </a:cubicBezTo>
                  <a:cubicBezTo>
                    <a:pt x="3404107" y="34574"/>
                    <a:pt x="4099432" y="-25751"/>
                    <a:pt x="4455032" y="145699"/>
                  </a:cubicBezTo>
                  <a:cubicBezTo>
                    <a:pt x="4810632" y="317149"/>
                    <a:pt x="4991607" y="637824"/>
                    <a:pt x="5064632" y="1041049"/>
                  </a:cubicBezTo>
                  <a:cubicBezTo>
                    <a:pt x="5137657" y="1444274"/>
                    <a:pt x="5109082" y="2209449"/>
                    <a:pt x="4893182" y="2565049"/>
                  </a:cubicBezTo>
                  <a:cubicBezTo>
                    <a:pt x="4677282" y="2920649"/>
                    <a:pt x="4442332" y="3079399"/>
                    <a:pt x="3769232" y="3174649"/>
                  </a:cubicBezTo>
                  <a:cubicBezTo>
                    <a:pt x="3096132" y="3269899"/>
                    <a:pt x="1470532" y="3241324"/>
                    <a:pt x="854582" y="3136549"/>
                  </a:cubicBezTo>
                  <a:cubicBezTo>
                    <a:pt x="238632" y="3031774"/>
                    <a:pt x="206882" y="2812699"/>
                    <a:pt x="73532" y="2545999"/>
                  </a:cubicBezTo>
                  <a:cubicBezTo>
                    <a:pt x="-59818" y="2279299"/>
                    <a:pt x="22732" y="1882424"/>
                    <a:pt x="54482" y="1536349"/>
                  </a:cubicBezTo>
                  <a:cubicBezTo>
                    <a:pt x="86232" y="1190274"/>
                    <a:pt x="168782" y="723549"/>
                    <a:pt x="283082" y="488599"/>
                  </a:cubicBezTo>
                  <a:close/>
                </a:path>
              </a:pathLst>
            </a:custGeom>
            <a:noFill/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微软雅黑"/>
                <a:cs typeface="Arial" panose="020B0604020202020204" pitchFamily="34" charset="0"/>
                <a:sym typeface="Arial"/>
              </a:endParaRPr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4635923" y="64047"/>
            <a:ext cx="3272430" cy="832796"/>
            <a:chOff x="4202427" y="-128509"/>
            <a:chExt cx="3694951" cy="940323"/>
          </a:xfrm>
        </p:grpSpPr>
        <p:pic>
          <p:nvPicPr>
            <p:cNvPr id="72" name="Picture 71"/>
            <p:cNvPicPr>
              <a:picLocks noChangeAspect="1"/>
            </p:cNvPicPr>
            <p:nvPr/>
          </p:nvPicPr>
          <p:blipFill rotWithShape="1"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8443" t="30997" r="29452" b="47840"/>
            <a:stretch/>
          </p:blipFill>
          <p:spPr>
            <a:xfrm>
              <a:off x="4202427" y="379344"/>
              <a:ext cx="609781" cy="432470"/>
            </a:xfrm>
            <a:prstGeom prst="rect">
              <a:avLst/>
            </a:prstGeom>
            <a:effectLst>
              <a:glow rad="63500">
                <a:schemeClr val="bg1"/>
              </a:glow>
            </a:effectLst>
          </p:spPr>
        </p:pic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51141" y="265321"/>
              <a:ext cx="2890700" cy="527876"/>
            </a:xfrm>
            <a:prstGeom prst="rect">
              <a:avLst/>
            </a:prstGeom>
            <a:effectLst>
              <a:glow rad="63500">
                <a:schemeClr val="bg1"/>
              </a:glow>
            </a:effectLst>
          </p:spPr>
        </p:pic>
        <p:pic>
          <p:nvPicPr>
            <p:cNvPr id="11" name="Picture 10"/>
            <p:cNvPicPr>
              <a:picLocks noChangeAspect="1"/>
            </p:cNvPicPr>
            <p:nvPr/>
          </p:nvPicPr>
          <p:blipFill rotWithShape="1">
            <a:blip r:embed="rId11" cstate="print">
              <a:extLst>
                <a:ext uri="{BEBA8EAE-BF5A-486C-A8C5-ECC9F3942E4B}">
                  <a14:imgProps xmlns:a14="http://schemas.microsoft.com/office/drawing/2010/main">
                    <a14:imgLayer r:embed="rId12">
                      <a14:imgEffect>
                        <a14:backgroundRemoval t="23795" b="50078" l="4839" r="22581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698" t="22691" r="77429" b="49161"/>
            <a:stretch/>
          </p:blipFill>
          <p:spPr>
            <a:xfrm>
              <a:off x="7386303" y="-128509"/>
              <a:ext cx="511075" cy="596255"/>
            </a:xfrm>
            <a:prstGeom prst="rect">
              <a:avLst/>
            </a:prstGeom>
            <a:effectLst>
              <a:glow rad="63500">
                <a:schemeClr val="bg1"/>
              </a:glow>
            </a:effectLst>
          </p:spPr>
        </p:pic>
      </p:grpSp>
      <p:grpSp>
        <p:nvGrpSpPr>
          <p:cNvPr id="15" name="Group 14"/>
          <p:cNvGrpSpPr/>
          <p:nvPr/>
        </p:nvGrpSpPr>
        <p:grpSpPr>
          <a:xfrm>
            <a:off x="-2776048" y="4552950"/>
            <a:ext cx="2677134" cy="2088548"/>
            <a:chOff x="-3128474" y="4278007"/>
            <a:chExt cx="3029560" cy="2363491"/>
          </a:xfrm>
        </p:grpSpPr>
        <p:pic>
          <p:nvPicPr>
            <p:cNvPr id="56" name="Picture 55"/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-3128474" y="4278007"/>
              <a:ext cx="3029560" cy="2363491"/>
            </a:xfrm>
            <a:prstGeom prst="rect">
              <a:avLst/>
            </a:prstGeom>
          </p:spPr>
        </p:pic>
        <p:pic>
          <p:nvPicPr>
            <p:cNvPr id="14" name="Picture 13"/>
            <p:cNvPicPr>
              <a:picLocks noChangeAspect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2337899" y="5233745"/>
              <a:ext cx="1488096" cy="263443"/>
            </a:xfrm>
            <a:prstGeom prst="rect">
              <a:avLst/>
            </a:prstGeom>
            <a:effectLst>
              <a:glow rad="63500">
                <a:schemeClr val="bg1"/>
              </a:glow>
            </a:effectLst>
          </p:spPr>
        </p:pic>
      </p:grpSp>
    </p:spTree>
    <p:extLst>
      <p:ext uri="{BB962C8B-B14F-4D97-AF65-F5344CB8AC3E}">
        <p14:creationId xmlns:p14="http://schemas.microsoft.com/office/powerpoint/2010/main" val="37432635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63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1.45833E-6 -3.7037E-6 L 0.83972 -0.07083 " pathEditMode="relative" rAng="0" ptsTypes="AA">
                                      <p:cBhvr>
                                        <p:cTn id="12" dur="5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1979" y="-354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</p:childTnLst>
        </p:cTn>
      </p:par>
    </p:tnLst>
    <p:bldLst>
      <p:bldP spid="4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Picture 2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07357" y="-270866"/>
            <a:ext cx="12290601" cy="7370703"/>
          </a:xfrm>
          <a:prstGeom prst="rect">
            <a:avLst/>
          </a:prstGeom>
        </p:spPr>
      </p:pic>
      <p:sp>
        <p:nvSpPr>
          <p:cNvPr id="40" name="Right Arrow 39">
            <a:hlinkClick r:id="" action="ppaction://hlinkshowjump?jump=nextslide"/>
          </p:cNvPr>
          <p:cNvSpPr/>
          <p:nvPr/>
        </p:nvSpPr>
        <p:spPr>
          <a:xfrm>
            <a:off x="10370633" y="5499104"/>
            <a:ext cx="1157515" cy="794408"/>
          </a:xfrm>
          <a:prstGeom prst="rightArrow">
            <a:avLst/>
          </a:prstGeom>
          <a:solidFill>
            <a:srgbClr val="00206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 w="12700" cmpd="sng">
                  <a:solidFill>
                    <a:srgbClr val="FFC000"/>
                  </a:solidFill>
                  <a:prstDash val="solid"/>
                </a:ln>
                <a:solidFill>
                  <a:prstClr val="white"/>
                </a:solidFill>
                <a:effectLst/>
                <a:uLnTx/>
                <a:uFillTx/>
                <a:latin typeface="Arial" panose="020F0502020204030204"/>
                <a:ea typeface="微软雅黑"/>
                <a:cs typeface="+mn-cs"/>
                <a:sym typeface="Arial"/>
              </a:rPr>
              <a:t>Next </a:t>
            </a:r>
          </a:p>
        </p:txBody>
      </p:sp>
      <p:grpSp>
        <p:nvGrpSpPr>
          <p:cNvPr id="48" name="Group 47"/>
          <p:cNvGrpSpPr/>
          <p:nvPr/>
        </p:nvGrpSpPr>
        <p:grpSpPr>
          <a:xfrm>
            <a:off x="4767506" y="6385368"/>
            <a:ext cx="2248353" cy="699007"/>
            <a:chOff x="4767506" y="6385368"/>
            <a:chExt cx="2248353" cy="699007"/>
          </a:xfrm>
        </p:grpSpPr>
        <p:pic>
          <p:nvPicPr>
            <p:cNvPr id="45" name="huyen">
              <a:extLst>
                <a:ext uri="{FF2B5EF4-FFF2-40B4-BE49-F238E27FC236}">
                  <a16:creationId xmlns:a16="http://schemas.microsoft.com/office/drawing/2014/main" id="{839A2A9F-C718-460E-8FB7-322116AA8F6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67506" y="6466359"/>
              <a:ext cx="678473" cy="576372"/>
            </a:xfrm>
            <a:prstGeom prst="rect">
              <a:avLst/>
            </a:prstGeom>
          </p:spPr>
        </p:pic>
        <p:pic>
          <p:nvPicPr>
            <p:cNvPr id="46" name="huyen">
              <a:extLst>
                <a:ext uri="{FF2B5EF4-FFF2-40B4-BE49-F238E27FC236}">
                  <a16:creationId xmlns:a16="http://schemas.microsoft.com/office/drawing/2014/main" id="{5E5D0B11-33B0-49C3-BD54-3E9B25F11A70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5539136" y="6385368"/>
              <a:ext cx="822831" cy="699007"/>
            </a:xfrm>
            <a:prstGeom prst="rect">
              <a:avLst/>
            </a:prstGeom>
          </p:spPr>
        </p:pic>
        <p:pic>
          <p:nvPicPr>
            <p:cNvPr id="47" name="huyen">
              <a:extLst>
                <a:ext uri="{FF2B5EF4-FFF2-40B4-BE49-F238E27FC236}">
                  <a16:creationId xmlns:a16="http://schemas.microsoft.com/office/drawing/2014/main" id="{305F0C80-8940-4247-A773-91D2178933A8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6343999" y="6493264"/>
              <a:ext cx="671860" cy="570755"/>
            </a:xfrm>
            <a:prstGeom prst="rect">
              <a:avLst/>
            </a:prstGeom>
          </p:spPr>
        </p:pic>
      </p:grpSp>
      <p:grpSp>
        <p:nvGrpSpPr>
          <p:cNvPr id="51" name="cau hoi">
            <a:extLst>
              <a:ext uri="{FF2B5EF4-FFF2-40B4-BE49-F238E27FC236}">
                <a16:creationId xmlns:a16="http://schemas.microsoft.com/office/drawing/2014/main" id="{A154F1F2-B83F-4991-AB47-9C946AD0C4FC}"/>
              </a:ext>
            </a:extLst>
          </p:cNvPr>
          <p:cNvGrpSpPr/>
          <p:nvPr/>
        </p:nvGrpSpPr>
        <p:grpSpPr>
          <a:xfrm flipH="1">
            <a:off x="2512804" y="614642"/>
            <a:ext cx="7166392" cy="3562276"/>
            <a:chOff x="1719531" y="644142"/>
            <a:chExt cx="8168170" cy="5096202"/>
          </a:xfrm>
        </p:grpSpPr>
        <p:grpSp>
          <p:nvGrpSpPr>
            <p:cNvPr id="52" name="huyen">
              <a:extLst>
                <a:ext uri="{FF2B5EF4-FFF2-40B4-BE49-F238E27FC236}">
                  <a16:creationId xmlns:a16="http://schemas.microsoft.com/office/drawing/2014/main" id="{CBF82D46-51E2-442D-B402-F51D8E206CCD}"/>
                </a:ext>
              </a:extLst>
            </p:cNvPr>
            <p:cNvGrpSpPr/>
            <p:nvPr/>
          </p:nvGrpSpPr>
          <p:grpSpPr>
            <a:xfrm>
              <a:off x="1719531" y="644142"/>
              <a:ext cx="8168170" cy="5096202"/>
              <a:chOff x="5789883" y="1974426"/>
              <a:chExt cx="5100718" cy="3349728"/>
            </a:xfrm>
            <a:effectLst>
              <a:outerShdw blurRad="127000" dist="12700" sx="103000" sy="103000" algn="ctr" rotWithShape="0">
                <a:prstClr val="black">
                  <a:alpha val="7000"/>
                </a:prstClr>
              </a:outerShdw>
            </a:effectLst>
          </p:grpSpPr>
          <p:sp>
            <p:nvSpPr>
              <p:cNvPr id="54" name="huyen">
                <a:extLst>
                  <a:ext uri="{FF2B5EF4-FFF2-40B4-BE49-F238E27FC236}">
                    <a16:creationId xmlns:a16="http://schemas.microsoft.com/office/drawing/2014/main" id="{E9709399-6B2D-4D4D-99EB-C2E34F06359E}"/>
                  </a:ext>
                </a:extLst>
              </p:cNvPr>
              <p:cNvSpPr/>
              <p:nvPr/>
            </p:nvSpPr>
            <p:spPr>
              <a:xfrm>
                <a:off x="5789883" y="2091488"/>
                <a:ext cx="5100718" cy="3232666"/>
              </a:xfrm>
              <a:custGeom>
                <a:avLst/>
                <a:gdLst>
                  <a:gd name="connsiteX0" fmla="*/ 283082 w 5100718"/>
                  <a:gd name="connsiteY0" fmla="*/ 488599 h 3232665"/>
                  <a:gd name="connsiteX1" fmla="*/ 740282 w 5100718"/>
                  <a:gd name="connsiteY1" fmla="*/ 126649 h 3232665"/>
                  <a:gd name="connsiteX2" fmla="*/ 1159382 w 5100718"/>
                  <a:gd name="connsiteY2" fmla="*/ 69499 h 3232665"/>
                  <a:gd name="connsiteX3" fmla="*/ 1616582 w 5100718"/>
                  <a:gd name="connsiteY3" fmla="*/ 12349 h 3232665"/>
                  <a:gd name="connsiteX4" fmla="*/ 2931032 w 5100718"/>
                  <a:gd name="connsiteY4" fmla="*/ 12349 h 3232665"/>
                  <a:gd name="connsiteX5" fmla="*/ 4455032 w 5100718"/>
                  <a:gd name="connsiteY5" fmla="*/ 145699 h 3232665"/>
                  <a:gd name="connsiteX6" fmla="*/ 5064632 w 5100718"/>
                  <a:gd name="connsiteY6" fmla="*/ 1041049 h 3232665"/>
                  <a:gd name="connsiteX7" fmla="*/ 4893182 w 5100718"/>
                  <a:gd name="connsiteY7" fmla="*/ 2565049 h 3232665"/>
                  <a:gd name="connsiteX8" fmla="*/ 3769232 w 5100718"/>
                  <a:gd name="connsiteY8" fmla="*/ 3174649 h 3232665"/>
                  <a:gd name="connsiteX9" fmla="*/ 854582 w 5100718"/>
                  <a:gd name="connsiteY9" fmla="*/ 3136549 h 3232665"/>
                  <a:gd name="connsiteX10" fmla="*/ 73532 w 5100718"/>
                  <a:gd name="connsiteY10" fmla="*/ 2545999 h 3232665"/>
                  <a:gd name="connsiteX11" fmla="*/ 54482 w 5100718"/>
                  <a:gd name="connsiteY11" fmla="*/ 1536349 h 3232665"/>
                  <a:gd name="connsiteX12" fmla="*/ 283082 w 5100718"/>
                  <a:gd name="connsiteY12" fmla="*/ 488599 h 32326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5100718" h="3232665">
                    <a:moveTo>
                      <a:pt x="283082" y="488599"/>
                    </a:moveTo>
                    <a:cubicBezTo>
                      <a:pt x="397382" y="253649"/>
                      <a:pt x="594232" y="196499"/>
                      <a:pt x="740282" y="126649"/>
                    </a:cubicBezTo>
                    <a:cubicBezTo>
                      <a:pt x="886332" y="56799"/>
                      <a:pt x="1159382" y="69499"/>
                      <a:pt x="1159382" y="69499"/>
                    </a:cubicBezTo>
                    <a:cubicBezTo>
                      <a:pt x="1305432" y="50449"/>
                      <a:pt x="1321307" y="21874"/>
                      <a:pt x="1616582" y="12349"/>
                    </a:cubicBezTo>
                    <a:cubicBezTo>
                      <a:pt x="1911857" y="2824"/>
                      <a:pt x="2457957" y="-9876"/>
                      <a:pt x="2931032" y="12349"/>
                    </a:cubicBezTo>
                    <a:cubicBezTo>
                      <a:pt x="3404107" y="34574"/>
                      <a:pt x="4099432" y="-25751"/>
                      <a:pt x="4455032" y="145699"/>
                    </a:cubicBezTo>
                    <a:cubicBezTo>
                      <a:pt x="4810632" y="317149"/>
                      <a:pt x="4991607" y="637824"/>
                      <a:pt x="5064632" y="1041049"/>
                    </a:cubicBezTo>
                    <a:cubicBezTo>
                      <a:pt x="5137657" y="1444274"/>
                      <a:pt x="5109082" y="2209449"/>
                      <a:pt x="4893182" y="2565049"/>
                    </a:cubicBezTo>
                    <a:cubicBezTo>
                      <a:pt x="4677282" y="2920649"/>
                      <a:pt x="4442332" y="3079399"/>
                      <a:pt x="3769232" y="3174649"/>
                    </a:cubicBezTo>
                    <a:cubicBezTo>
                      <a:pt x="3096132" y="3269899"/>
                      <a:pt x="1470532" y="3241324"/>
                      <a:pt x="854582" y="3136549"/>
                    </a:cubicBezTo>
                    <a:cubicBezTo>
                      <a:pt x="238632" y="3031774"/>
                      <a:pt x="206882" y="2812699"/>
                      <a:pt x="73532" y="2545999"/>
                    </a:cubicBezTo>
                    <a:cubicBezTo>
                      <a:pt x="-59818" y="2279299"/>
                      <a:pt x="22732" y="1882424"/>
                      <a:pt x="54482" y="1536349"/>
                    </a:cubicBezTo>
                    <a:cubicBezTo>
                      <a:pt x="86232" y="1190274"/>
                      <a:pt x="168782" y="723549"/>
                      <a:pt x="283082" y="488599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4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微软雅黑"/>
                    <a:cs typeface="Arial" panose="020B0604020202020204" pitchFamily="34" charset="0"/>
                    <a:sym typeface="Arial"/>
                  </a:rPr>
                  <a:t>6 x …?... = 36</a:t>
                </a:r>
                <a:endParaRPr kumimoji="0" lang="zh-CN" altLang="en-US" sz="48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 panose="020B0604020202020204" pitchFamily="34" charset="0"/>
                  <a:ea typeface="微软雅黑"/>
                  <a:cs typeface="Arial" panose="020B0604020202020204" pitchFamily="34" charset="0"/>
                  <a:sym typeface="Arial"/>
                </a:endParaRPr>
              </a:p>
            </p:txBody>
          </p:sp>
          <p:pic>
            <p:nvPicPr>
              <p:cNvPr id="55" name="huyen">
                <a:extLst>
                  <a:ext uri="{FF2B5EF4-FFF2-40B4-BE49-F238E27FC236}">
                    <a16:creationId xmlns:a16="http://schemas.microsoft.com/office/drawing/2014/main" id="{0C2066FF-76B7-44DE-AAA8-E8204E395DC8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-15901" t="71039" r="65268" b="14236"/>
              <a:stretch/>
            </p:blipFill>
            <p:spPr>
              <a:xfrm rot="19268029">
                <a:off x="6000159" y="1974426"/>
                <a:ext cx="811846" cy="511558"/>
              </a:xfrm>
              <a:prstGeom prst="rect">
                <a:avLst/>
              </a:prstGeom>
            </p:spPr>
          </p:pic>
        </p:grpSp>
        <p:sp>
          <p:nvSpPr>
            <p:cNvPr id="53" name="1">
              <a:extLst>
                <a:ext uri="{FF2B5EF4-FFF2-40B4-BE49-F238E27FC236}">
                  <a16:creationId xmlns:a16="http://schemas.microsoft.com/office/drawing/2014/main" id="{F1B27A02-309C-4A1D-AE9C-D8AC960D3CCA}"/>
                </a:ext>
              </a:extLst>
            </p:cNvPr>
            <p:cNvSpPr/>
            <p:nvPr/>
          </p:nvSpPr>
          <p:spPr>
            <a:xfrm>
              <a:off x="1840998" y="1059024"/>
              <a:ext cx="7784539" cy="4586375"/>
            </a:xfrm>
            <a:custGeom>
              <a:avLst/>
              <a:gdLst>
                <a:gd name="connsiteX0" fmla="*/ 283082 w 5100718"/>
                <a:gd name="connsiteY0" fmla="*/ 488599 h 3232665"/>
                <a:gd name="connsiteX1" fmla="*/ 740282 w 5100718"/>
                <a:gd name="connsiteY1" fmla="*/ 126649 h 3232665"/>
                <a:gd name="connsiteX2" fmla="*/ 1159382 w 5100718"/>
                <a:gd name="connsiteY2" fmla="*/ 69499 h 3232665"/>
                <a:gd name="connsiteX3" fmla="*/ 1616582 w 5100718"/>
                <a:gd name="connsiteY3" fmla="*/ 12349 h 3232665"/>
                <a:gd name="connsiteX4" fmla="*/ 2931032 w 5100718"/>
                <a:gd name="connsiteY4" fmla="*/ 12349 h 3232665"/>
                <a:gd name="connsiteX5" fmla="*/ 4455032 w 5100718"/>
                <a:gd name="connsiteY5" fmla="*/ 145699 h 3232665"/>
                <a:gd name="connsiteX6" fmla="*/ 5064632 w 5100718"/>
                <a:gd name="connsiteY6" fmla="*/ 1041049 h 3232665"/>
                <a:gd name="connsiteX7" fmla="*/ 4893182 w 5100718"/>
                <a:gd name="connsiteY7" fmla="*/ 2565049 h 3232665"/>
                <a:gd name="connsiteX8" fmla="*/ 3769232 w 5100718"/>
                <a:gd name="connsiteY8" fmla="*/ 3174649 h 3232665"/>
                <a:gd name="connsiteX9" fmla="*/ 854582 w 5100718"/>
                <a:gd name="connsiteY9" fmla="*/ 3136549 h 3232665"/>
                <a:gd name="connsiteX10" fmla="*/ 73532 w 5100718"/>
                <a:gd name="connsiteY10" fmla="*/ 2545999 h 3232665"/>
                <a:gd name="connsiteX11" fmla="*/ 54482 w 5100718"/>
                <a:gd name="connsiteY11" fmla="*/ 1536349 h 3232665"/>
                <a:gd name="connsiteX12" fmla="*/ 283082 w 5100718"/>
                <a:gd name="connsiteY12" fmla="*/ 488599 h 32326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100718" h="3232665">
                  <a:moveTo>
                    <a:pt x="283082" y="488599"/>
                  </a:moveTo>
                  <a:cubicBezTo>
                    <a:pt x="397382" y="253649"/>
                    <a:pt x="594232" y="196499"/>
                    <a:pt x="740282" y="126649"/>
                  </a:cubicBezTo>
                  <a:cubicBezTo>
                    <a:pt x="886332" y="56799"/>
                    <a:pt x="1159382" y="69499"/>
                    <a:pt x="1159382" y="69499"/>
                  </a:cubicBezTo>
                  <a:cubicBezTo>
                    <a:pt x="1305432" y="50449"/>
                    <a:pt x="1321307" y="21874"/>
                    <a:pt x="1616582" y="12349"/>
                  </a:cubicBezTo>
                  <a:cubicBezTo>
                    <a:pt x="1911857" y="2824"/>
                    <a:pt x="2457957" y="-9876"/>
                    <a:pt x="2931032" y="12349"/>
                  </a:cubicBezTo>
                  <a:cubicBezTo>
                    <a:pt x="3404107" y="34574"/>
                    <a:pt x="4099432" y="-25751"/>
                    <a:pt x="4455032" y="145699"/>
                  </a:cubicBezTo>
                  <a:cubicBezTo>
                    <a:pt x="4810632" y="317149"/>
                    <a:pt x="4991607" y="637824"/>
                    <a:pt x="5064632" y="1041049"/>
                  </a:cubicBezTo>
                  <a:cubicBezTo>
                    <a:pt x="5137657" y="1444274"/>
                    <a:pt x="5109082" y="2209449"/>
                    <a:pt x="4893182" y="2565049"/>
                  </a:cubicBezTo>
                  <a:cubicBezTo>
                    <a:pt x="4677282" y="2920649"/>
                    <a:pt x="4442332" y="3079399"/>
                    <a:pt x="3769232" y="3174649"/>
                  </a:cubicBezTo>
                  <a:cubicBezTo>
                    <a:pt x="3096132" y="3269899"/>
                    <a:pt x="1470532" y="3241324"/>
                    <a:pt x="854582" y="3136549"/>
                  </a:cubicBezTo>
                  <a:cubicBezTo>
                    <a:pt x="238632" y="3031774"/>
                    <a:pt x="206882" y="2812699"/>
                    <a:pt x="73532" y="2545999"/>
                  </a:cubicBezTo>
                  <a:cubicBezTo>
                    <a:pt x="-59818" y="2279299"/>
                    <a:pt x="22732" y="1882424"/>
                    <a:pt x="54482" y="1536349"/>
                  </a:cubicBezTo>
                  <a:cubicBezTo>
                    <a:pt x="86232" y="1190274"/>
                    <a:pt x="168782" y="723549"/>
                    <a:pt x="283082" y="488599"/>
                  </a:cubicBezTo>
                  <a:close/>
                </a:path>
              </a:pathLst>
            </a:custGeom>
            <a:noFill/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微软雅黑"/>
                <a:cs typeface="Arial" panose="020B0604020202020204" pitchFamily="34" charset="0"/>
                <a:sym typeface="Arial"/>
              </a:endParaRPr>
            </a:p>
          </p:txBody>
        </p:sp>
      </p:grpSp>
      <p:grpSp>
        <p:nvGrpSpPr>
          <p:cNvPr id="58" name="dap an">
            <a:extLst>
              <a:ext uri="{FF2B5EF4-FFF2-40B4-BE49-F238E27FC236}">
                <a16:creationId xmlns:a16="http://schemas.microsoft.com/office/drawing/2014/main" id="{A154F1F2-B83F-4991-AB47-9C946AD0C4FC}"/>
              </a:ext>
            </a:extLst>
          </p:cNvPr>
          <p:cNvGrpSpPr/>
          <p:nvPr/>
        </p:nvGrpSpPr>
        <p:grpSpPr>
          <a:xfrm>
            <a:off x="1795735" y="4171471"/>
            <a:ext cx="6112618" cy="2583074"/>
            <a:chOff x="1840998" y="644142"/>
            <a:chExt cx="8046702" cy="5231904"/>
          </a:xfrm>
        </p:grpSpPr>
        <p:grpSp>
          <p:nvGrpSpPr>
            <p:cNvPr id="59" name="huyen">
              <a:extLst>
                <a:ext uri="{FF2B5EF4-FFF2-40B4-BE49-F238E27FC236}">
                  <a16:creationId xmlns:a16="http://schemas.microsoft.com/office/drawing/2014/main" id="{CBF82D46-51E2-442D-B402-F51D8E206CCD}"/>
                </a:ext>
              </a:extLst>
            </p:cNvPr>
            <p:cNvGrpSpPr/>
            <p:nvPr/>
          </p:nvGrpSpPr>
          <p:grpSpPr>
            <a:xfrm>
              <a:off x="2035365" y="644142"/>
              <a:ext cx="7852335" cy="5231904"/>
              <a:chOff x="5987110" y="1974426"/>
              <a:chExt cx="4903491" cy="3438925"/>
            </a:xfrm>
            <a:effectLst>
              <a:outerShdw blurRad="127000" dist="12700" sx="103000" sy="103000" algn="ctr" rotWithShape="0">
                <a:prstClr val="black">
                  <a:alpha val="7000"/>
                </a:prstClr>
              </a:outerShdw>
            </a:effectLst>
          </p:grpSpPr>
          <p:sp>
            <p:nvSpPr>
              <p:cNvPr id="61" name="huyen">
                <a:extLst>
                  <a:ext uri="{FF2B5EF4-FFF2-40B4-BE49-F238E27FC236}">
                    <a16:creationId xmlns:a16="http://schemas.microsoft.com/office/drawing/2014/main" id="{E9709399-6B2D-4D4D-99EB-C2E34F06359E}"/>
                  </a:ext>
                </a:extLst>
              </p:cNvPr>
              <p:cNvSpPr/>
              <p:nvPr/>
            </p:nvSpPr>
            <p:spPr>
              <a:xfrm>
                <a:off x="5987110" y="2091489"/>
                <a:ext cx="4903491" cy="3321862"/>
              </a:xfrm>
              <a:custGeom>
                <a:avLst/>
                <a:gdLst>
                  <a:gd name="connsiteX0" fmla="*/ 283082 w 5100718"/>
                  <a:gd name="connsiteY0" fmla="*/ 488599 h 3232665"/>
                  <a:gd name="connsiteX1" fmla="*/ 740282 w 5100718"/>
                  <a:gd name="connsiteY1" fmla="*/ 126649 h 3232665"/>
                  <a:gd name="connsiteX2" fmla="*/ 1159382 w 5100718"/>
                  <a:gd name="connsiteY2" fmla="*/ 69499 h 3232665"/>
                  <a:gd name="connsiteX3" fmla="*/ 1616582 w 5100718"/>
                  <a:gd name="connsiteY3" fmla="*/ 12349 h 3232665"/>
                  <a:gd name="connsiteX4" fmla="*/ 2931032 w 5100718"/>
                  <a:gd name="connsiteY4" fmla="*/ 12349 h 3232665"/>
                  <a:gd name="connsiteX5" fmla="*/ 4455032 w 5100718"/>
                  <a:gd name="connsiteY5" fmla="*/ 145699 h 3232665"/>
                  <a:gd name="connsiteX6" fmla="*/ 5064632 w 5100718"/>
                  <a:gd name="connsiteY6" fmla="*/ 1041049 h 3232665"/>
                  <a:gd name="connsiteX7" fmla="*/ 4893182 w 5100718"/>
                  <a:gd name="connsiteY7" fmla="*/ 2565049 h 3232665"/>
                  <a:gd name="connsiteX8" fmla="*/ 3769232 w 5100718"/>
                  <a:gd name="connsiteY8" fmla="*/ 3174649 h 3232665"/>
                  <a:gd name="connsiteX9" fmla="*/ 854582 w 5100718"/>
                  <a:gd name="connsiteY9" fmla="*/ 3136549 h 3232665"/>
                  <a:gd name="connsiteX10" fmla="*/ 73532 w 5100718"/>
                  <a:gd name="connsiteY10" fmla="*/ 2545999 h 3232665"/>
                  <a:gd name="connsiteX11" fmla="*/ 54482 w 5100718"/>
                  <a:gd name="connsiteY11" fmla="*/ 1536349 h 3232665"/>
                  <a:gd name="connsiteX12" fmla="*/ 283082 w 5100718"/>
                  <a:gd name="connsiteY12" fmla="*/ 488599 h 32326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5100718" h="3232665">
                    <a:moveTo>
                      <a:pt x="283082" y="488599"/>
                    </a:moveTo>
                    <a:cubicBezTo>
                      <a:pt x="397382" y="253649"/>
                      <a:pt x="594232" y="196499"/>
                      <a:pt x="740282" y="126649"/>
                    </a:cubicBezTo>
                    <a:cubicBezTo>
                      <a:pt x="886332" y="56799"/>
                      <a:pt x="1159382" y="69499"/>
                      <a:pt x="1159382" y="69499"/>
                    </a:cubicBezTo>
                    <a:cubicBezTo>
                      <a:pt x="1305432" y="50449"/>
                      <a:pt x="1321307" y="21874"/>
                      <a:pt x="1616582" y="12349"/>
                    </a:cubicBezTo>
                    <a:cubicBezTo>
                      <a:pt x="1911857" y="2824"/>
                      <a:pt x="2457957" y="-9876"/>
                      <a:pt x="2931032" y="12349"/>
                    </a:cubicBezTo>
                    <a:cubicBezTo>
                      <a:pt x="3404107" y="34574"/>
                      <a:pt x="4099432" y="-25751"/>
                      <a:pt x="4455032" y="145699"/>
                    </a:cubicBezTo>
                    <a:cubicBezTo>
                      <a:pt x="4810632" y="317149"/>
                      <a:pt x="4991607" y="637824"/>
                      <a:pt x="5064632" y="1041049"/>
                    </a:cubicBezTo>
                    <a:cubicBezTo>
                      <a:pt x="5137657" y="1444274"/>
                      <a:pt x="5109082" y="2209449"/>
                      <a:pt x="4893182" y="2565049"/>
                    </a:cubicBezTo>
                    <a:cubicBezTo>
                      <a:pt x="4677282" y="2920649"/>
                      <a:pt x="4442332" y="3079399"/>
                      <a:pt x="3769232" y="3174649"/>
                    </a:cubicBezTo>
                    <a:cubicBezTo>
                      <a:pt x="3096132" y="3269899"/>
                      <a:pt x="1470532" y="3241324"/>
                      <a:pt x="854582" y="3136549"/>
                    </a:cubicBezTo>
                    <a:cubicBezTo>
                      <a:pt x="238632" y="3031774"/>
                      <a:pt x="206882" y="2812699"/>
                      <a:pt x="73532" y="2545999"/>
                    </a:cubicBezTo>
                    <a:cubicBezTo>
                      <a:pt x="-59818" y="2279299"/>
                      <a:pt x="22732" y="1882424"/>
                      <a:pt x="54482" y="1536349"/>
                    </a:cubicBezTo>
                    <a:cubicBezTo>
                      <a:pt x="86232" y="1190274"/>
                      <a:pt x="168782" y="723549"/>
                      <a:pt x="283082" y="488599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altLang="zh-CN" sz="5400" dirty="0" err="1">
                    <a:solidFill>
                      <a:srgbClr val="FF0000"/>
                    </a:solidFill>
                    <a:latin typeface="Arial" panose="020B0604020202020204" pitchFamily="34" charset="0"/>
                    <a:ea typeface="微软雅黑"/>
                    <a:cs typeface="Arial" panose="020B0604020202020204" pitchFamily="34" charset="0"/>
                    <a:sym typeface="Arial"/>
                  </a:rPr>
                  <a:t>Đáp</a:t>
                </a:r>
                <a:r>
                  <a:rPr lang="en-US" altLang="zh-CN" sz="5400" dirty="0">
                    <a:solidFill>
                      <a:srgbClr val="FF0000"/>
                    </a:solidFill>
                    <a:latin typeface="Arial" panose="020B0604020202020204" pitchFamily="34" charset="0"/>
                    <a:ea typeface="微软雅黑"/>
                    <a:cs typeface="Arial" panose="020B0604020202020204" pitchFamily="34" charset="0"/>
                    <a:sym typeface="Arial"/>
                  </a:rPr>
                  <a:t> </a:t>
                </a:r>
                <a:r>
                  <a:rPr lang="en-US" altLang="zh-CN" sz="5400" dirty="0" err="1">
                    <a:solidFill>
                      <a:srgbClr val="FF0000"/>
                    </a:solidFill>
                    <a:latin typeface="Arial" panose="020B0604020202020204" pitchFamily="34" charset="0"/>
                    <a:ea typeface="微软雅黑"/>
                    <a:cs typeface="Arial" panose="020B0604020202020204" pitchFamily="34" charset="0"/>
                    <a:sym typeface="Arial"/>
                  </a:rPr>
                  <a:t>án</a:t>
                </a:r>
                <a:r>
                  <a:rPr lang="en-US" altLang="zh-CN" sz="5400" dirty="0">
                    <a:solidFill>
                      <a:srgbClr val="FF0000"/>
                    </a:solidFill>
                    <a:latin typeface="Arial" panose="020B0604020202020204" pitchFamily="34" charset="0"/>
                    <a:ea typeface="微软雅黑"/>
                    <a:cs typeface="Arial" panose="020B0604020202020204" pitchFamily="34" charset="0"/>
                    <a:sym typeface="Arial"/>
                  </a:rPr>
                  <a:t>: 6</a:t>
                </a:r>
                <a:endParaRPr kumimoji="0" lang="zh-CN" altLang="en-US" sz="54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 panose="020B0604020202020204" pitchFamily="34" charset="0"/>
                  <a:ea typeface="微软雅黑"/>
                  <a:cs typeface="Arial" panose="020B0604020202020204" pitchFamily="34" charset="0"/>
                  <a:sym typeface="Arial"/>
                </a:endParaRPr>
              </a:p>
            </p:txBody>
          </p:sp>
          <p:pic>
            <p:nvPicPr>
              <p:cNvPr id="62" name="huyen">
                <a:extLst>
                  <a:ext uri="{FF2B5EF4-FFF2-40B4-BE49-F238E27FC236}">
                    <a16:creationId xmlns:a16="http://schemas.microsoft.com/office/drawing/2014/main" id="{0C2066FF-76B7-44DE-AAA8-E8204E395DC8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-15901" t="71039" r="65268" b="14236"/>
              <a:stretch/>
            </p:blipFill>
            <p:spPr>
              <a:xfrm rot="19268029">
                <a:off x="6000159" y="1974426"/>
                <a:ext cx="811846" cy="511558"/>
              </a:xfrm>
              <a:prstGeom prst="rect">
                <a:avLst/>
              </a:prstGeom>
            </p:spPr>
          </p:pic>
        </p:grpSp>
        <p:sp>
          <p:nvSpPr>
            <p:cNvPr id="60" name="huyen">
              <a:extLst>
                <a:ext uri="{FF2B5EF4-FFF2-40B4-BE49-F238E27FC236}">
                  <a16:creationId xmlns:a16="http://schemas.microsoft.com/office/drawing/2014/main" id="{F1B27A02-309C-4A1D-AE9C-D8AC960D3CCA}"/>
                </a:ext>
              </a:extLst>
            </p:cNvPr>
            <p:cNvSpPr/>
            <p:nvPr/>
          </p:nvSpPr>
          <p:spPr>
            <a:xfrm>
              <a:off x="1840998" y="1059024"/>
              <a:ext cx="7784539" cy="4586377"/>
            </a:xfrm>
            <a:custGeom>
              <a:avLst/>
              <a:gdLst>
                <a:gd name="connsiteX0" fmla="*/ 283082 w 5100718"/>
                <a:gd name="connsiteY0" fmla="*/ 488599 h 3232665"/>
                <a:gd name="connsiteX1" fmla="*/ 740282 w 5100718"/>
                <a:gd name="connsiteY1" fmla="*/ 126649 h 3232665"/>
                <a:gd name="connsiteX2" fmla="*/ 1159382 w 5100718"/>
                <a:gd name="connsiteY2" fmla="*/ 69499 h 3232665"/>
                <a:gd name="connsiteX3" fmla="*/ 1616582 w 5100718"/>
                <a:gd name="connsiteY3" fmla="*/ 12349 h 3232665"/>
                <a:gd name="connsiteX4" fmla="*/ 2931032 w 5100718"/>
                <a:gd name="connsiteY4" fmla="*/ 12349 h 3232665"/>
                <a:gd name="connsiteX5" fmla="*/ 4455032 w 5100718"/>
                <a:gd name="connsiteY5" fmla="*/ 145699 h 3232665"/>
                <a:gd name="connsiteX6" fmla="*/ 5064632 w 5100718"/>
                <a:gd name="connsiteY6" fmla="*/ 1041049 h 3232665"/>
                <a:gd name="connsiteX7" fmla="*/ 4893182 w 5100718"/>
                <a:gd name="connsiteY7" fmla="*/ 2565049 h 3232665"/>
                <a:gd name="connsiteX8" fmla="*/ 3769232 w 5100718"/>
                <a:gd name="connsiteY8" fmla="*/ 3174649 h 3232665"/>
                <a:gd name="connsiteX9" fmla="*/ 854582 w 5100718"/>
                <a:gd name="connsiteY9" fmla="*/ 3136549 h 3232665"/>
                <a:gd name="connsiteX10" fmla="*/ 73532 w 5100718"/>
                <a:gd name="connsiteY10" fmla="*/ 2545999 h 3232665"/>
                <a:gd name="connsiteX11" fmla="*/ 54482 w 5100718"/>
                <a:gd name="connsiteY11" fmla="*/ 1536349 h 3232665"/>
                <a:gd name="connsiteX12" fmla="*/ 283082 w 5100718"/>
                <a:gd name="connsiteY12" fmla="*/ 488599 h 32326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100718" h="3232665">
                  <a:moveTo>
                    <a:pt x="283082" y="488599"/>
                  </a:moveTo>
                  <a:cubicBezTo>
                    <a:pt x="397382" y="253649"/>
                    <a:pt x="594232" y="196499"/>
                    <a:pt x="740282" y="126649"/>
                  </a:cubicBezTo>
                  <a:cubicBezTo>
                    <a:pt x="886332" y="56799"/>
                    <a:pt x="1159382" y="69499"/>
                    <a:pt x="1159382" y="69499"/>
                  </a:cubicBezTo>
                  <a:cubicBezTo>
                    <a:pt x="1305432" y="50449"/>
                    <a:pt x="1321307" y="21874"/>
                    <a:pt x="1616582" y="12349"/>
                  </a:cubicBezTo>
                  <a:cubicBezTo>
                    <a:pt x="1911857" y="2824"/>
                    <a:pt x="2457957" y="-9876"/>
                    <a:pt x="2931032" y="12349"/>
                  </a:cubicBezTo>
                  <a:cubicBezTo>
                    <a:pt x="3404107" y="34574"/>
                    <a:pt x="4099432" y="-25751"/>
                    <a:pt x="4455032" y="145699"/>
                  </a:cubicBezTo>
                  <a:cubicBezTo>
                    <a:pt x="4810632" y="317149"/>
                    <a:pt x="4991607" y="637824"/>
                    <a:pt x="5064632" y="1041049"/>
                  </a:cubicBezTo>
                  <a:cubicBezTo>
                    <a:pt x="5137657" y="1444274"/>
                    <a:pt x="5109082" y="2209449"/>
                    <a:pt x="4893182" y="2565049"/>
                  </a:cubicBezTo>
                  <a:cubicBezTo>
                    <a:pt x="4677282" y="2920649"/>
                    <a:pt x="4442332" y="3079399"/>
                    <a:pt x="3769232" y="3174649"/>
                  </a:cubicBezTo>
                  <a:cubicBezTo>
                    <a:pt x="3096132" y="3269899"/>
                    <a:pt x="1470532" y="3241324"/>
                    <a:pt x="854582" y="3136549"/>
                  </a:cubicBezTo>
                  <a:cubicBezTo>
                    <a:pt x="238632" y="3031774"/>
                    <a:pt x="206882" y="2812699"/>
                    <a:pt x="73532" y="2545999"/>
                  </a:cubicBezTo>
                  <a:cubicBezTo>
                    <a:pt x="-59818" y="2279299"/>
                    <a:pt x="22732" y="1882424"/>
                    <a:pt x="54482" y="1536349"/>
                  </a:cubicBezTo>
                  <a:cubicBezTo>
                    <a:pt x="86232" y="1190274"/>
                    <a:pt x="168782" y="723549"/>
                    <a:pt x="283082" y="488599"/>
                  </a:cubicBezTo>
                  <a:close/>
                </a:path>
              </a:pathLst>
            </a:custGeom>
            <a:noFill/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微软雅黑"/>
                <a:cs typeface="Arial" panose="020B0604020202020204" pitchFamily="34" charset="0"/>
                <a:sym typeface="Arial"/>
              </a:endParaRPr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4635923" y="64047"/>
            <a:ext cx="3272430" cy="832796"/>
            <a:chOff x="4202427" y="-128509"/>
            <a:chExt cx="3694951" cy="940323"/>
          </a:xfrm>
        </p:grpSpPr>
        <p:pic>
          <p:nvPicPr>
            <p:cNvPr id="72" name="Picture 71"/>
            <p:cNvPicPr>
              <a:picLocks noChangeAspect="1"/>
            </p:cNvPicPr>
            <p:nvPr/>
          </p:nvPicPr>
          <p:blipFill rotWithShape="1"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8443" t="30997" r="29452" b="47840"/>
            <a:stretch/>
          </p:blipFill>
          <p:spPr>
            <a:xfrm>
              <a:off x="4202427" y="379344"/>
              <a:ext cx="609781" cy="432470"/>
            </a:xfrm>
            <a:prstGeom prst="rect">
              <a:avLst/>
            </a:prstGeom>
            <a:effectLst>
              <a:glow rad="63500">
                <a:schemeClr val="bg1"/>
              </a:glow>
            </a:effectLst>
          </p:spPr>
        </p:pic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51141" y="265321"/>
              <a:ext cx="2890700" cy="527876"/>
            </a:xfrm>
            <a:prstGeom prst="rect">
              <a:avLst/>
            </a:prstGeom>
            <a:effectLst>
              <a:glow rad="63500">
                <a:schemeClr val="bg1"/>
              </a:glow>
            </a:effectLst>
          </p:spPr>
        </p:pic>
        <p:pic>
          <p:nvPicPr>
            <p:cNvPr id="11" name="Picture 10"/>
            <p:cNvPicPr>
              <a:picLocks noChangeAspect="1"/>
            </p:cNvPicPr>
            <p:nvPr/>
          </p:nvPicPr>
          <p:blipFill rotWithShape="1">
            <a:blip r:embed="rId11" cstate="print">
              <a:extLst>
                <a:ext uri="{BEBA8EAE-BF5A-486C-A8C5-ECC9F3942E4B}">
                  <a14:imgProps xmlns:a14="http://schemas.microsoft.com/office/drawing/2010/main">
                    <a14:imgLayer r:embed="rId12">
                      <a14:imgEffect>
                        <a14:backgroundRemoval t="23795" b="50078" l="4839" r="22581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698" t="22691" r="77429" b="49161"/>
            <a:stretch/>
          </p:blipFill>
          <p:spPr>
            <a:xfrm>
              <a:off x="7386303" y="-128509"/>
              <a:ext cx="511075" cy="596255"/>
            </a:xfrm>
            <a:prstGeom prst="rect">
              <a:avLst/>
            </a:prstGeom>
            <a:effectLst>
              <a:glow rad="63500">
                <a:schemeClr val="bg1"/>
              </a:glow>
            </a:effectLst>
          </p:spPr>
        </p:pic>
      </p:grpSp>
      <p:grpSp>
        <p:nvGrpSpPr>
          <p:cNvPr id="15" name="Group 14"/>
          <p:cNvGrpSpPr/>
          <p:nvPr/>
        </p:nvGrpSpPr>
        <p:grpSpPr>
          <a:xfrm>
            <a:off x="-2776048" y="4552950"/>
            <a:ext cx="2677134" cy="2088548"/>
            <a:chOff x="-3128474" y="4278007"/>
            <a:chExt cx="3029560" cy="2363491"/>
          </a:xfrm>
        </p:grpSpPr>
        <p:pic>
          <p:nvPicPr>
            <p:cNvPr id="56" name="Picture 55"/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-3128474" y="4278007"/>
              <a:ext cx="3029560" cy="2363491"/>
            </a:xfrm>
            <a:prstGeom prst="rect">
              <a:avLst/>
            </a:prstGeom>
          </p:spPr>
        </p:pic>
        <p:pic>
          <p:nvPicPr>
            <p:cNvPr id="14" name="Picture 13"/>
            <p:cNvPicPr>
              <a:picLocks noChangeAspect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2337899" y="5233745"/>
              <a:ext cx="1488096" cy="263443"/>
            </a:xfrm>
            <a:prstGeom prst="rect">
              <a:avLst/>
            </a:prstGeom>
            <a:effectLst>
              <a:glow rad="63500">
                <a:schemeClr val="bg1"/>
              </a:glow>
            </a:effectLst>
          </p:spPr>
        </p:pic>
      </p:grpSp>
    </p:spTree>
    <p:extLst>
      <p:ext uri="{BB962C8B-B14F-4D97-AF65-F5344CB8AC3E}">
        <p14:creationId xmlns:p14="http://schemas.microsoft.com/office/powerpoint/2010/main" val="8893209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63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1.45833E-6 -3.7037E-6 L 0.83972 -0.07083 " pathEditMode="relative" rAng="0" ptsTypes="AA">
                                      <p:cBhvr>
                                        <p:cTn id="12" dur="5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1979" y="-354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</p:childTnLst>
        </p:cTn>
      </p:par>
    </p:tnLst>
    <p:bldLst>
      <p:bldP spid="4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Picture 2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07357" y="-270866"/>
            <a:ext cx="12290601" cy="7370703"/>
          </a:xfrm>
          <a:prstGeom prst="rect">
            <a:avLst/>
          </a:prstGeom>
        </p:spPr>
      </p:pic>
      <p:sp>
        <p:nvSpPr>
          <p:cNvPr id="40" name="Right Arrow 39">
            <a:hlinkClick r:id="" action="ppaction://hlinkshowjump?jump=nextslide"/>
          </p:cNvPr>
          <p:cNvSpPr/>
          <p:nvPr/>
        </p:nvSpPr>
        <p:spPr>
          <a:xfrm>
            <a:off x="10370633" y="5499104"/>
            <a:ext cx="1157515" cy="794408"/>
          </a:xfrm>
          <a:prstGeom prst="rightArrow">
            <a:avLst/>
          </a:prstGeom>
          <a:solidFill>
            <a:srgbClr val="00206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 w="12700" cmpd="sng">
                  <a:solidFill>
                    <a:srgbClr val="FFC000"/>
                  </a:solidFill>
                  <a:prstDash val="solid"/>
                </a:ln>
                <a:solidFill>
                  <a:prstClr val="white"/>
                </a:solidFill>
                <a:effectLst/>
                <a:uLnTx/>
                <a:uFillTx/>
                <a:latin typeface="Arial" panose="020F0502020204030204"/>
                <a:ea typeface="微软雅黑"/>
                <a:cs typeface="+mn-cs"/>
                <a:sym typeface="Arial"/>
              </a:rPr>
              <a:t>Next </a:t>
            </a:r>
          </a:p>
        </p:txBody>
      </p:sp>
      <p:grpSp>
        <p:nvGrpSpPr>
          <p:cNvPr id="48" name="Group 47"/>
          <p:cNvGrpSpPr/>
          <p:nvPr/>
        </p:nvGrpSpPr>
        <p:grpSpPr>
          <a:xfrm>
            <a:off x="4767506" y="6385368"/>
            <a:ext cx="2248353" cy="699007"/>
            <a:chOff x="4767506" y="6385368"/>
            <a:chExt cx="2248353" cy="699007"/>
          </a:xfrm>
        </p:grpSpPr>
        <p:pic>
          <p:nvPicPr>
            <p:cNvPr id="45" name="huyen">
              <a:extLst>
                <a:ext uri="{FF2B5EF4-FFF2-40B4-BE49-F238E27FC236}">
                  <a16:creationId xmlns:a16="http://schemas.microsoft.com/office/drawing/2014/main" id="{839A2A9F-C718-460E-8FB7-322116AA8F6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67506" y="6466359"/>
              <a:ext cx="678473" cy="576372"/>
            </a:xfrm>
            <a:prstGeom prst="rect">
              <a:avLst/>
            </a:prstGeom>
          </p:spPr>
        </p:pic>
        <p:pic>
          <p:nvPicPr>
            <p:cNvPr id="46" name="huyen">
              <a:extLst>
                <a:ext uri="{FF2B5EF4-FFF2-40B4-BE49-F238E27FC236}">
                  <a16:creationId xmlns:a16="http://schemas.microsoft.com/office/drawing/2014/main" id="{5E5D0B11-33B0-49C3-BD54-3E9B25F11A70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5539136" y="6385368"/>
              <a:ext cx="822831" cy="699007"/>
            </a:xfrm>
            <a:prstGeom prst="rect">
              <a:avLst/>
            </a:prstGeom>
          </p:spPr>
        </p:pic>
        <p:pic>
          <p:nvPicPr>
            <p:cNvPr id="47" name="huyen">
              <a:extLst>
                <a:ext uri="{FF2B5EF4-FFF2-40B4-BE49-F238E27FC236}">
                  <a16:creationId xmlns:a16="http://schemas.microsoft.com/office/drawing/2014/main" id="{305F0C80-8940-4247-A773-91D2178933A8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6343999" y="6493264"/>
              <a:ext cx="671860" cy="570755"/>
            </a:xfrm>
            <a:prstGeom prst="rect">
              <a:avLst/>
            </a:prstGeom>
          </p:spPr>
        </p:pic>
      </p:grpSp>
      <p:grpSp>
        <p:nvGrpSpPr>
          <p:cNvPr id="51" name="cau hoi">
            <a:extLst>
              <a:ext uri="{FF2B5EF4-FFF2-40B4-BE49-F238E27FC236}">
                <a16:creationId xmlns:a16="http://schemas.microsoft.com/office/drawing/2014/main" id="{A154F1F2-B83F-4991-AB47-9C946AD0C4FC}"/>
              </a:ext>
            </a:extLst>
          </p:cNvPr>
          <p:cNvGrpSpPr/>
          <p:nvPr/>
        </p:nvGrpSpPr>
        <p:grpSpPr>
          <a:xfrm flipH="1">
            <a:off x="2512804" y="614642"/>
            <a:ext cx="7166392" cy="3562276"/>
            <a:chOff x="1719531" y="644142"/>
            <a:chExt cx="8168170" cy="5096202"/>
          </a:xfrm>
        </p:grpSpPr>
        <p:grpSp>
          <p:nvGrpSpPr>
            <p:cNvPr id="52" name="huyen">
              <a:extLst>
                <a:ext uri="{FF2B5EF4-FFF2-40B4-BE49-F238E27FC236}">
                  <a16:creationId xmlns:a16="http://schemas.microsoft.com/office/drawing/2014/main" id="{CBF82D46-51E2-442D-B402-F51D8E206CCD}"/>
                </a:ext>
              </a:extLst>
            </p:cNvPr>
            <p:cNvGrpSpPr/>
            <p:nvPr/>
          </p:nvGrpSpPr>
          <p:grpSpPr>
            <a:xfrm>
              <a:off x="1719531" y="644142"/>
              <a:ext cx="8168170" cy="5096202"/>
              <a:chOff x="5789883" y="1974426"/>
              <a:chExt cx="5100718" cy="3349728"/>
            </a:xfrm>
            <a:effectLst>
              <a:outerShdw blurRad="127000" dist="12700" sx="103000" sy="103000" algn="ctr" rotWithShape="0">
                <a:prstClr val="black">
                  <a:alpha val="7000"/>
                </a:prstClr>
              </a:outerShdw>
            </a:effectLst>
          </p:grpSpPr>
          <p:sp>
            <p:nvSpPr>
              <p:cNvPr id="54" name="huyen">
                <a:extLst>
                  <a:ext uri="{FF2B5EF4-FFF2-40B4-BE49-F238E27FC236}">
                    <a16:creationId xmlns:a16="http://schemas.microsoft.com/office/drawing/2014/main" id="{E9709399-6B2D-4D4D-99EB-C2E34F06359E}"/>
                  </a:ext>
                </a:extLst>
              </p:cNvPr>
              <p:cNvSpPr/>
              <p:nvPr/>
            </p:nvSpPr>
            <p:spPr>
              <a:xfrm>
                <a:off x="5789883" y="2091488"/>
                <a:ext cx="5100718" cy="3232666"/>
              </a:xfrm>
              <a:custGeom>
                <a:avLst/>
                <a:gdLst>
                  <a:gd name="connsiteX0" fmla="*/ 283082 w 5100718"/>
                  <a:gd name="connsiteY0" fmla="*/ 488599 h 3232665"/>
                  <a:gd name="connsiteX1" fmla="*/ 740282 w 5100718"/>
                  <a:gd name="connsiteY1" fmla="*/ 126649 h 3232665"/>
                  <a:gd name="connsiteX2" fmla="*/ 1159382 w 5100718"/>
                  <a:gd name="connsiteY2" fmla="*/ 69499 h 3232665"/>
                  <a:gd name="connsiteX3" fmla="*/ 1616582 w 5100718"/>
                  <a:gd name="connsiteY3" fmla="*/ 12349 h 3232665"/>
                  <a:gd name="connsiteX4" fmla="*/ 2931032 w 5100718"/>
                  <a:gd name="connsiteY4" fmla="*/ 12349 h 3232665"/>
                  <a:gd name="connsiteX5" fmla="*/ 4455032 w 5100718"/>
                  <a:gd name="connsiteY5" fmla="*/ 145699 h 3232665"/>
                  <a:gd name="connsiteX6" fmla="*/ 5064632 w 5100718"/>
                  <a:gd name="connsiteY6" fmla="*/ 1041049 h 3232665"/>
                  <a:gd name="connsiteX7" fmla="*/ 4893182 w 5100718"/>
                  <a:gd name="connsiteY7" fmla="*/ 2565049 h 3232665"/>
                  <a:gd name="connsiteX8" fmla="*/ 3769232 w 5100718"/>
                  <a:gd name="connsiteY8" fmla="*/ 3174649 h 3232665"/>
                  <a:gd name="connsiteX9" fmla="*/ 854582 w 5100718"/>
                  <a:gd name="connsiteY9" fmla="*/ 3136549 h 3232665"/>
                  <a:gd name="connsiteX10" fmla="*/ 73532 w 5100718"/>
                  <a:gd name="connsiteY10" fmla="*/ 2545999 h 3232665"/>
                  <a:gd name="connsiteX11" fmla="*/ 54482 w 5100718"/>
                  <a:gd name="connsiteY11" fmla="*/ 1536349 h 3232665"/>
                  <a:gd name="connsiteX12" fmla="*/ 283082 w 5100718"/>
                  <a:gd name="connsiteY12" fmla="*/ 488599 h 32326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5100718" h="3232665">
                    <a:moveTo>
                      <a:pt x="283082" y="488599"/>
                    </a:moveTo>
                    <a:cubicBezTo>
                      <a:pt x="397382" y="253649"/>
                      <a:pt x="594232" y="196499"/>
                      <a:pt x="740282" y="126649"/>
                    </a:cubicBezTo>
                    <a:cubicBezTo>
                      <a:pt x="886332" y="56799"/>
                      <a:pt x="1159382" y="69499"/>
                      <a:pt x="1159382" y="69499"/>
                    </a:cubicBezTo>
                    <a:cubicBezTo>
                      <a:pt x="1305432" y="50449"/>
                      <a:pt x="1321307" y="21874"/>
                      <a:pt x="1616582" y="12349"/>
                    </a:cubicBezTo>
                    <a:cubicBezTo>
                      <a:pt x="1911857" y="2824"/>
                      <a:pt x="2457957" y="-9876"/>
                      <a:pt x="2931032" y="12349"/>
                    </a:cubicBezTo>
                    <a:cubicBezTo>
                      <a:pt x="3404107" y="34574"/>
                      <a:pt x="4099432" y="-25751"/>
                      <a:pt x="4455032" y="145699"/>
                    </a:cubicBezTo>
                    <a:cubicBezTo>
                      <a:pt x="4810632" y="317149"/>
                      <a:pt x="4991607" y="637824"/>
                      <a:pt x="5064632" y="1041049"/>
                    </a:cubicBezTo>
                    <a:cubicBezTo>
                      <a:pt x="5137657" y="1444274"/>
                      <a:pt x="5109082" y="2209449"/>
                      <a:pt x="4893182" y="2565049"/>
                    </a:cubicBezTo>
                    <a:cubicBezTo>
                      <a:pt x="4677282" y="2920649"/>
                      <a:pt x="4442332" y="3079399"/>
                      <a:pt x="3769232" y="3174649"/>
                    </a:cubicBezTo>
                    <a:cubicBezTo>
                      <a:pt x="3096132" y="3269899"/>
                      <a:pt x="1470532" y="3241324"/>
                      <a:pt x="854582" y="3136549"/>
                    </a:cubicBezTo>
                    <a:cubicBezTo>
                      <a:pt x="238632" y="3031774"/>
                      <a:pt x="206882" y="2812699"/>
                      <a:pt x="73532" y="2545999"/>
                    </a:cubicBezTo>
                    <a:cubicBezTo>
                      <a:pt x="-59818" y="2279299"/>
                      <a:pt x="22732" y="1882424"/>
                      <a:pt x="54482" y="1536349"/>
                    </a:cubicBezTo>
                    <a:cubicBezTo>
                      <a:pt x="86232" y="1190274"/>
                      <a:pt x="168782" y="723549"/>
                      <a:pt x="283082" y="488599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66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微软雅黑"/>
                    <a:cs typeface="Arial" panose="020B0604020202020204" pitchFamily="34" charset="0"/>
                    <a:sym typeface="Arial"/>
                  </a:rPr>
                  <a:t>9 x 6 = …?...</a:t>
                </a:r>
                <a:endParaRPr kumimoji="0" lang="zh-CN" altLang="en-US" sz="66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 panose="020B0604020202020204" pitchFamily="34" charset="0"/>
                  <a:ea typeface="微软雅黑"/>
                  <a:cs typeface="Arial" panose="020B0604020202020204" pitchFamily="34" charset="0"/>
                  <a:sym typeface="Arial"/>
                </a:endParaRPr>
              </a:p>
            </p:txBody>
          </p:sp>
          <p:pic>
            <p:nvPicPr>
              <p:cNvPr id="55" name="huyen">
                <a:extLst>
                  <a:ext uri="{FF2B5EF4-FFF2-40B4-BE49-F238E27FC236}">
                    <a16:creationId xmlns:a16="http://schemas.microsoft.com/office/drawing/2014/main" id="{0C2066FF-76B7-44DE-AAA8-E8204E395DC8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-15901" t="71039" r="65268" b="14236"/>
              <a:stretch/>
            </p:blipFill>
            <p:spPr>
              <a:xfrm rot="19268029">
                <a:off x="6000159" y="1974426"/>
                <a:ext cx="811846" cy="511558"/>
              </a:xfrm>
              <a:prstGeom prst="rect">
                <a:avLst/>
              </a:prstGeom>
            </p:spPr>
          </p:pic>
        </p:grpSp>
        <p:sp>
          <p:nvSpPr>
            <p:cNvPr id="53" name="1">
              <a:extLst>
                <a:ext uri="{FF2B5EF4-FFF2-40B4-BE49-F238E27FC236}">
                  <a16:creationId xmlns:a16="http://schemas.microsoft.com/office/drawing/2014/main" id="{F1B27A02-309C-4A1D-AE9C-D8AC960D3CCA}"/>
                </a:ext>
              </a:extLst>
            </p:cNvPr>
            <p:cNvSpPr/>
            <p:nvPr/>
          </p:nvSpPr>
          <p:spPr>
            <a:xfrm>
              <a:off x="1840998" y="1059024"/>
              <a:ext cx="7784539" cy="4586375"/>
            </a:xfrm>
            <a:custGeom>
              <a:avLst/>
              <a:gdLst>
                <a:gd name="connsiteX0" fmla="*/ 283082 w 5100718"/>
                <a:gd name="connsiteY0" fmla="*/ 488599 h 3232665"/>
                <a:gd name="connsiteX1" fmla="*/ 740282 w 5100718"/>
                <a:gd name="connsiteY1" fmla="*/ 126649 h 3232665"/>
                <a:gd name="connsiteX2" fmla="*/ 1159382 w 5100718"/>
                <a:gd name="connsiteY2" fmla="*/ 69499 h 3232665"/>
                <a:gd name="connsiteX3" fmla="*/ 1616582 w 5100718"/>
                <a:gd name="connsiteY3" fmla="*/ 12349 h 3232665"/>
                <a:gd name="connsiteX4" fmla="*/ 2931032 w 5100718"/>
                <a:gd name="connsiteY4" fmla="*/ 12349 h 3232665"/>
                <a:gd name="connsiteX5" fmla="*/ 4455032 w 5100718"/>
                <a:gd name="connsiteY5" fmla="*/ 145699 h 3232665"/>
                <a:gd name="connsiteX6" fmla="*/ 5064632 w 5100718"/>
                <a:gd name="connsiteY6" fmla="*/ 1041049 h 3232665"/>
                <a:gd name="connsiteX7" fmla="*/ 4893182 w 5100718"/>
                <a:gd name="connsiteY7" fmla="*/ 2565049 h 3232665"/>
                <a:gd name="connsiteX8" fmla="*/ 3769232 w 5100718"/>
                <a:gd name="connsiteY8" fmla="*/ 3174649 h 3232665"/>
                <a:gd name="connsiteX9" fmla="*/ 854582 w 5100718"/>
                <a:gd name="connsiteY9" fmla="*/ 3136549 h 3232665"/>
                <a:gd name="connsiteX10" fmla="*/ 73532 w 5100718"/>
                <a:gd name="connsiteY10" fmla="*/ 2545999 h 3232665"/>
                <a:gd name="connsiteX11" fmla="*/ 54482 w 5100718"/>
                <a:gd name="connsiteY11" fmla="*/ 1536349 h 3232665"/>
                <a:gd name="connsiteX12" fmla="*/ 283082 w 5100718"/>
                <a:gd name="connsiteY12" fmla="*/ 488599 h 32326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100718" h="3232665">
                  <a:moveTo>
                    <a:pt x="283082" y="488599"/>
                  </a:moveTo>
                  <a:cubicBezTo>
                    <a:pt x="397382" y="253649"/>
                    <a:pt x="594232" y="196499"/>
                    <a:pt x="740282" y="126649"/>
                  </a:cubicBezTo>
                  <a:cubicBezTo>
                    <a:pt x="886332" y="56799"/>
                    <a:pt x="1159382" y="69499"/>
                    <a:pt x="1159382" y="69499"/>
                  </a:cubicBezTo>
                  <a:cubicBezTo>
                    <a:pt x="1305432" y="50449"/>
                    <a:pt x="1321307" y="21874"/>
                    <a:pt x="1616582" y="12349"/>
                  </a:cubicBezTo>
                  <a:cubicBezTo>
                    <a:pt x="1911857" y="2824"/>
                    <a:pt x="2457957" y="-9876"/>
                    <a:pt x="2931032" y="12349"/>
                  </a:cubicBezTo>
                  <a:cubicBezTo>
                    <a:pt x="3404107" y="34574"/>
                    <a:pt x="4099432" y="-25751"/>
                    <a:pt x="4455032" y="145699"/>
                  </a:cubicBezTo>
                  <a:cubicBezTo>
                    <a:pt x="4810632" y="317149"/>
                    <a:pt x="4991607" y="637824"/>
                    <a:pt x="5064632" y="1041049"/>
                  </a:cubicBezTo>
                  <a:cubicBezTo>
                    <a:pt x="5137657" y="1444274"/>
                    <a:pt x="5109082" y="2209449"/>
                    <a:pt x="4893182" y="2565049"/>
                  </a:cubicBezTo>
                  <a:cubicBezTo>
                    <a:pt x="4677282" y="2920649"/>
                    <a:pt x="4442332" y="3079399"/>
                    <a:pt x="3769232" y="3174649"/>
                  </a:cubicBezTo>
                  <a:cubicBezTo>
                    <a:pt x="3096132" y="3269899"/>
                    <a:pt x="1470532" y="3241324"/>
                    <a:pt x="854582" y="3136549"/>
                  </a:cubicBezTo>
                  <a:cubicBezTo>
                    <a:pt x="238632" y="3031774"/>
                    <a:pt x="206882" y="2812699"/>
                    <a:pt x="73532" y="2545999"/>
                  </a:cubicBezTo>
                  <a:cubicBezTo>
                    <a:pt x="-59818" y="2279299"/>
                    <a:pt x="22732" y="1882424"/>
                    <a:pt x="54482" y="1536349"/>
                  </a:cubicBezTo>
                  <a:cubicBezTo>
                    <a:pt x="86232" y="1190274"/>
                    <a:pt x="168782" y="723549"/>
                    <a:pt x="283082" y="488599"/>
                  </a:cubicBezTo>
                  <a:close/>
                </a:path>
              </a:pathLst>
            </a:custGeom>
            <a:noFill/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微软雅黑"/>
                <a:cs typeface="Arial" panose="020B0604020202020204" pitchFamily="34" charset="0"/>
                <a:sym typeface="Arial"/>
              </a:endParaRPr>
            </a:p>
          </p:txBody>
        </p:sp>
      </p:grpSp>
      <p:grpSp>
        <p:nvGrpSpPr>
          <p:cNvPr id="58" name="dap an">
            <a:extLst>
              <a:ext uri="{FF2B5EF4-FFF2-40B4-BE49-F238E27FC236}">
                <a16:creationId xmlns:a16="http://schemas.microsoft.com/office/drawing/2014/main" id="{A154F1F2-B83F-4991-AB47-9C946AD0C4FC}"/>
              </a:ext>
            </a:extLst>
          </p:cNvPr>
          <p:cNvGrpSpPr/>
          <p:nvPr/>
        </p:nvGrpSpPr>
        <p:grpSpPr>
          <a:xfrm>
            <a:off x="1795735" y="4171471"/>
            <a:ext cx="6112618" cy="2583074"/>
            <a:chOff x="1840998" y="644142"/>
            <a:chExt cx="8046702" cy="5231904"/>
          </a:xfrm>
        </p:grpSpPr>
        <p:grpSp>
          <p:nvGrpSpPr>
            <p:cNvPr id="59" name="huyen">
              <a:extLst>
                <a:ext uri="{FF2B5EF4-FFF2-40B4-BE49-F238E27FC236}">
                  <a16:creationId xmlns:a16="http://schemas.microsoft.com/office/drawing/2014/main" id="{CBF82D46-51E2-442D-B402-F51D8E206CCD}"/>
                </a:ext>
              </a:extLst>
            </p:cNvPr>
            <p:cNvGrpSpPr/>
            <p:nvPr/>
          </p:nvGrpSpPr>
          <p:grpSpPr>
            <a:xfrm>
              <a:off x="2035365" y="644142"/>
              <a:ext cx="7852335" cy="5231904"/>
              <a:chOff x="5987110" y="1974426"/>
              <a:chExt cx="4903491" cy="3438925"/>
            </a:xfrm>
            <a:effectLst>
              <a:outerShdw blurRad="127000" dist="12700" sx="103000" sy="103000" algn="ctr" rotWithShape="0">
                <a:prstClr val="black">
                  <a:alpha val="7000"/>
                </a:prstClr>
              </a:outerShdw>
            </a:effectLst>
          </p:grpSpPr>
          <p:sp>
            <p:nvSpPr>
              <p:cNvPr id="61" name="huyen">
                <a:extLst>
                  <a:ext uri="{FF2B5EF4-FFF2-40B4-BE49-F238E27FC236}">
                    <a16:creationId xmlns:a16="http://schemas.microsoft.com/office/drawing/2014/main" id="{E9709399-6B2D-4D4D-99EB-C2E34F06359E}"/>
                  </a:ext>
                </a:extLst>
              </p:cNvPr>
              <p:cNvSpPr/>
              <p:nvPr/>
            </p:nvSpPr>
            <p:spPr>
              <a:xfrm>
                <a:off x="5987110" y="2091489"/>
                <a:ext cx="4903491" cy="3321862"/>
              </a:xfrm>
              <a:custGeom>
                <a:avLst/>
                <a:gdLst>
                  <a:gd name="connsiteX0" fmla="*/ 283082 w 5100718"/>
                  <a:gd name="connsiteY0" fmla="*/ 488599 h 3232665"/>
                  <a:gd name="connsiteX1" fmla="*/ 740282 w 5100718"/>
                  <a:gd name="connsiteY1" fmla="*/ 126649 h 3232665"/>
                  <a:gd name="connsiteX2" fmla="*/ 1159382 w 5100718"/>
                  <a:gd name="connsiteY2" fmla="*/ 69499 h 3232665"/>
                  <a:gd name="connsiteX3" fmla="*/ 1616582 w 5100718"/>
                  <a:gd name="connsiteY3" fmla="*/ 12349 h 3232665"/>
                  <a:gd name="connsiteX4" fmla="*/ 2931032 w 5100718"/>
                  <a:gd name="connsiteY4" fmla="*/ 12349 h 3232665"/>
                  <a:gd name="connsiteX5" fmla="*/ 4455032 w 5100718"/>
                  <a:gd name="connsiteY5" fmla="*/ 145699 h 3232665"/>
                  <a:gd name="connsiteX6" fmla="*/ 5064632 w 5100718"/>
                  <a:gd name="connsiteY6" fmla="*/ 1041049 h 3232665"/>
                  <a:gd name="connsiteX7" fmla="*/ 4893182 w 5100718"/>
                  <a:gd name="connsiteY7" fmla="*/ 2565049 h 3232665"/>
                  <a:gd name="connsiteX8" fmla="*/ 3769232 w 5100718"/>
                  <a:gd name="connsiteY8" fmla="*/ 3174649 h 3232665"/>
                  <a:gd name="connsiteX9" fmla="*/ 854582 w 5100718"/>
                  <a:gd name="connsiteY9" fmla="*/ 3136549 h 3232665"/>
                  <a:gd name="connsiteX10" fmla="*/ 73532 w 5100718"/>
                  <a:gd name="connsiteY10" fmla="*/ 2545999 h 3232665"/>
                  <a:gd name="connsiteX11" fmla="*/ 54482 w 5100718"/>
                  <a:gd name="connsiteY11" fmla="*/ 1536349 h 3232665"/>
                  <a:gd name="connsiteX12" fmla="*/ 283082 w 5100718"/>
                  <a:gd name="connsiteY12" fmla="*/ 488599 h 32326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5100718" h="3232665">
                    <a:moveTo>
                      <a:pt x="283082" y="488599"/>
                    </a:moveTo>
                    <a:cubicBezTo>
                      <a:pt x="397382" y="253649"/>
                      <a:pt x="594232" y="196499"/>
                      <a:pt x="740282" y="126649"/>
                    </a:cubicBezTo>
                    <a:cubicBezTo>
                      <a:pt x="886332" y="56799"/>
                      <a:pt x="1159382" y="69499"/>
                      <a:pt x="1159382" y="69499"/>
                    </a:cubicBezTo>
                    <a:cubicBezTo>
                      <a:pt x="1305432" y="50449"/>
                      <a:pt x="1321307" y="21874"/>
                      <a:pt x="1616582" y="12349"/>
                    </a:cubicBezTo>
                    <a:cubicBezTo>
                      <a:pt x="1911857" y="2824"/>
                      <a:pt x="2457957" y="-9876"/>
                      <a:pt x="2931032" y="12349"/>
                    </a:cubicBezTo>
                    <a:cubicBezTo>
                      <a:pt x="3404107" y="34574"/>
                      <a:pt x="4099432" y="-25751"/>
                      <a:pt x="4455032" y="145699"/>
                    </a:cubicBezTo>
                    <a:cubicBezTo>
                      <a:pt x="4810632" y="317149"/>
                      <a:pt x="4991607" y="637824"/>
                      <a:pt x="5064632" y="1041049"/>
                    </a:cubicBezTo>
                    <a:cubicBezTo>
                      <a:pt x="5137657" y="1444274"/>
                      <a:pt x="5109082" y="2209449"/>
                      <a:pt x="4893182" y="2565049"/>
                    </a:cubicBezTo>
                    <a:cubicBezTo>
                      <a:pt x="4677282" y="2920649"/>
                      <a:pt x="4442332" y="3079399"/>
                      <a:pt x="3769232" y="3174649"/>
                    </a:cubicBezTo>
                    <a:cubicBezTo>
                      <a:pt x="3096132" y="3269899"/>
                      <a:pt x="1470532" y="3241324"/>
                      <a:pt x="854582" y="3136549"/>
                    </a:cubicBezTo>
                    <a:cubicBezTo>
                      <a:pt x="238632" y="3031774"/>
                      <a:pt x="206882" y="2812699"/>
                      <a:pt x="73532" y="2545999"/>
                    </a:cubicBezTo>
                    <a:cubicBezTo>
                      <a:pt x="-59818" y="2279299"/>
                      <a:pt x="22732" y="1882424"/>
                      <a:pt x="54482" y="1536349"/>
                    </a:cubicBezTo>
                    <a:cubicBezTo>
                      <a:pt x="86232" y="1190274"/>
                      <a:pt x="168782" y="723549"/>
                      <a:pt x="283082" y="488599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altLang="zh-CN" sz="5400" dirty="0" err="1">
                    <a:solidFill>
                      <a:srgbClr val="FF0000"/>
                    </a:solidFill>
                    <a:latin typeface="Arial" panose="020B0604020202020204" pitchFamily="34" charset="0"/>
                    <a:ea typeface="微软雅黑"/>
                    <a:cs typeface="Arial" panose="020B0604020202020204" pitchFamily="34" charset="0"/>
                    <a:sym typeface="Arial"/>
                  </a:rPr>
                  <a:t>Đáp</a:t>
                </a:r>
                <a:r>
                  <a:rPr lang="en-US" altLang="zh-CN" sz="5400" dirty="0">
                    <a:solidFill>
                      <a:srgbClr val="FF0000"/>
                    </a:solidFill>
                    <a:latin typeface="Arial" panose="020B0604020202020204" pitchFamily="34" charset="0"/>
                    <a:ea typeface="微软雅黑"/>
                    <a:cs typeface="Arial" panose="020B0604020202020204" pitchFamily="34" charset="0"/>
                    <a:sym typeface="Arial"/>
                  </a:rPr>
                  <a:t> </a:t>
                </a:r>
                <a:r>
                  <a:rPr lang="en-US" altLang="zh-CN" sz="5400" dirty="0" err="1">
                    <a:solidFill>
                      <a:srgbClr val="FF0000"/>
                    </a:solidFill>
                    <a:latin typeface="Arial" panose="020B0604020202020204" pitchFamily="34" charset="0"/>
                    <a:ea typeface="微软雅黑"/>
                    <a:cs typeface="Arial" panose="020B0604020202020204" pitchFamily="34" charset="0"/>
                    <a:sym typeface="Arial"/>
                  </a:rPr>
                  <a:t>án</a:t>
                </a:r>
                <a:r>
                  <a:rPr lang="en-US" altLang="zh-CN" sz="5400" dirty="0">
                    <a:solidFill>
                      <a:srgbClr val="FF0000"/>
                    </a:solidFill>
                    <a:latin typeface="Arial" panose="020B0604020202020204" pitchFamily="34" charset="0"/>
                    <a:ea typeface="微软雅黑"/>
                    <a:cs typeface="Arial" panose="020B0604020202020204" pitchFamily="34" charset="0"/>
                    <a:sym typeface="Arial"/>
                  </a:rPr>
                  <a:t>: 54</a:t>
                </a:r>
                <a:endParaRPr kumimoji="0" lang="zh-CN" altLang="en-US" sz="54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 panose="020B0604020202020204" pitchFamily="34" charset="0"/>
                  <a:ea typeface="微软雅黑"/>
                  <a:cs typeface="Arial" panose="020B0604020202020204" pitchFamily="34" charset="0"/>
                  <a:sym typeface="Arial"/>
                </a:endParaRPr>
              </a:p>
            </p:txBody>
          </p:sp>
          <p:pic>
            <p:nvPicPr>
              <p:cNvPr id="62" name="huyen">
                <a:extLst>
                  <a:ext uri="{FF2B5EF4-FFF2-40B4-BE49-F238E27FC236}">
                    <a16:creationId xmlns:a16="http://schemas.microsoft.com/office/drawing/2014/main" id="{0C2066FF-76B7-44DE-AAA8-E8204E395DC8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-15901" t="71039" r="65268" b="14236"/>
              <a:stretch/>
            </p:blipFill>
            <p:spPr>
              <a:xfrm rot="19268029">
                <a:off x="6000159" y="1974426"/>
                <a:ext cx="811846" cy="511558"/>
              </a:xfrm>
              <a:prstGeom prst="rect">
                <a:avLst/>
              </a:prstGeom>
            </p:spPr>
          </p:pic>
        </p:grpSp>
        <p:sp>
          <p:nvSpPr>
            <p:cNvPr id="60" name="huyen">
              <a:extLst>
                <a:ext uri="{FF2B5EF4-FFF2-40B4-BE49-F238E27FC236}">
                  <a16:creationId xmlns:a16="http://schemas.microsoft.com/office/drawing/2014/main" id="{F1B27A02-309C-4A1D-AE9C-D8AC960D3CCA}"/>
                </a:ext>
              </a:extLst>
            </p:cNvPr>
            <p:cNvSpPr/>
            <p:nvPr/>
          </p:nvSpPr>
          <p:spPr>
            <a:xfrm>
              <a:off x="1840998" y="1059024"/>
              <a:ext cx="7784539" cy="4586377"/>
            </a:xfrm>
            <a:custGeom>
              <a:avLst/>
              <a:gdLst>
                <a:gd name="connsiteX0" fmla="*/ 283082 w 5100718"/>
                <a:gd name="connsiteY0" fmla="*/ 488599 h 3232665"/>
                <a:gd name="connsiteX1" fmla="*/ 740282 w 5100718"/>
                <a:gd name="connsiteY1" fmla="*/ 126649 h 3232665"/>
                <a:gd name="connsiteX2" fmla="*/ 1159382 w 5100718"/>
                <a:gd name="connsiteY2" fmla="*/ 69499 h 3232665"/>
                <a:gd name="connsiteX3" fmla="*/ 1616582 w 5100718"/>
                <a:gd name="connsiteY3" fmla="*/ 12349 h 3232665"/>
                <a:gd name="connsiteX4" fmla="*/ 2931032 w 5100718"/>
                <a:gd name="connsiteY4" fmla="*/ 12349 h 3232665"/>
                <a:gd name="connsiteX5" fmla="*/ 4455032 w 5100718"/>
                <a:gd name="connsiteY5" fmla="*/ 145699 h 3232665"/>
                <a:gd name="connsiteX6" fmla="*/ 5064632 w 5100718"/>
                <a:gd name="connsiteY6" fmla="*/ 1041049 h 3232665"/>
                <a:gd name="connsiteX7" fmla="*/ 4893182 w 5100718"/>
                <a:gd name="connsiteY7" fmla="*/ 2565049 h 3232665"/>
                <a:gd name="connsiteX8" fmla="*/ 3769232 w 5100718"/>
                <a:gd name="connsiteY8" fmla="*/ 3174649 h 3232665"/>
                <a:gd name="connsiteX9" fmla="*/ 854582 w 5100718"/>
                <a:gd name="connsiteY9" fmla="*/ 3136549 h 3232665"/>
                <a:gd name="connsiteX10" fmla="*/ 73532 w 5100718"/>
                <a:gd name="connsiteY10" fmla="*/ 2545999 h 3232665"/>
                <a:gd name="connsiteX11" fmla="*/ 54482 w 5100718"/>
                <a:gd name="connsiteY11" fmla="*/ 1536349 h 3232665"/>
                <a:gd name="connsiteX12" fmla="*/ 283082 w 5100718"/>
                <a:gd name="connsiteY12" fmla="*/ 488599 h 32326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100718" h="3232665">
                  <a:moveTo>
                    <a:pt x="283082" y="488599"/>
                  </a:moveTo>
                  <a:cubicBezTo>
                    <a:pt x="397382" y="253649"/>
                    <a:pt x="594232" y="196499"/>
                    <a:pt x="740282" y="126649"/>
                  </a:cubicBezTo>
                  <a:cubicBezTo>
                    <a:pt x="886332" y="56799"/>
                    <a:pt x="1159382" y="69499"/>
                    <a:pt x="1159382" y="69499"/>
                  </a:cubicBezTo>
                  <a:cubicBezTo>
                    <a:pt x="1305432" y="50449"/>
                    <a:pt x="1321307" y="21874"/>
                    <a:pt x="1616582" y="12349"/>
                  </a:cubicBezTo>
                  <a:cubicBezTo>
                    <a:pt x="1911857" y="2824"/>
                    <a:pt x="2457957" y="-9876"/>
                    <a:pt x="2931032" y="12349"/>
                  </a:cubicBezTo>
                  <a:cubicBezTo>
                    <a:pt x="3404107" y="34574"/>
                    <a:pt x="4099432" y="-25751"/>
                    <a:pt x="4455032" y="145699"/>
                  </a:cubicBezTo>
                  <a:cubicBezTo>
                    <a:pt x="4810632" y="317149"/>
                    <a:pt x="4991607" y="637824"/>
                    <a:pt x="5064632" y="1041049"/>
                  </a:cubicBezTo>
                  <a:cubicBezTo>
                    <a:pt x="5137657" y="1444274"/>
                    <a:pt x="5109082" y="2209449"/>
                    <a:pt x="4893182" y="2565049"/>
                  </a:cubicBezTo>
                  <a:cubicBezTo>
                    <a:pt x="4677282" y="2920649"/>
                    <a:pt x="4442332" y="3079399"/>
                    <a:pt x="3769232" y="3174649"/>
                  </a:cubicBezTo>
                  <a:cubicBezTo>
                    <a:pt x="3096132" y="3269899"/>
                    <a:pt x="1470532" y="3241324"/>
                    <a:pt x="854582" y="3136549"/>
                  </a:cubicBezTo>
                  <a:cubicBezTo>
                    <a:pt x="238632" y="3031774"/>
                    <a:pt x="206882" y="2812699"/>
                    <a:pt x="73532" y="2545999"/>
                  </a:cubicBezTo>
                  <a:cubicBezTo>
                    <a:pt x="-59818" y="2279299"/>
                    <a:pt x="22732" y="1882424"/>
                    <a:pt x="54482" y="1536349"/>
                  </a:cubicBezTo>
                  <a:cubicBezTo>
                    <a:pt x="86232" y="1190274"/>
                    <a:pt x="168782" y="723549"/>
                    <a:pt x="283082" y="488599"/>
                  </a:cubicBezTo>
                  <a:close/>
                </a:path>
              </a:pathLst>
            </a:custGeom>
            <a:noFill/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微软雅黑"/>
                <a:cs typeface="Arial" panose="020B0604020202020204" pitchFamily="34" charset="0"/>
                <a:sym typeface="Arial"/>
              </a:endParaRPr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4635923" y="64047"/>
            <a:ext cx="3272430" cy="832796"/>
            <a:chOff x="4202427" y="-128509"/>
            <a:chExt cx="3694951" cy="940323"/>
          </a:xfrm>
        </p:grpSpPr>
        <p:pic>
          <p:nvPicPr>
            <p:cNvPr id="72" name="Picture 71"/>
            <p:cNvPicPr>
              <a:picLocks noChangeAspect="1"/>
            </p:cNvPicPr>
            <p:nvPr/>
          </p:nvPicPr>
          <p:blipFill rotWithShape="1"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8443" t="30997" r="29452" b="47840"/>
            <a:stretch/>
          </p:blipFill>
          <p:spPr>
            <a:xfrm>
              <a:off x="4202427" y="379344"/>
              <a:ext cx="609781" cy="432470"/>
            </a:xfrm>
            <a:prstGeom prst="rect">
              <a:avLst/>
            </a:prstGeom>
            <a:effectLst>
              <a:glow rad="63500">
                <a:schemeClr val="bg1"/>
              </a:glow>
            </a:effectLst>
          </p:spPr>
        </p:pic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51141" y="265321"/>
              <a:ext cx="2890700" cy="527876"/>
            </a:xfrm>
            <a:prstGeom prst="rect">
              <a:avLst/>
            </a:prstGeom>
            <a:effectLst>
              <a:glow rad="63500">
                <a:schemeClr val="bg1"/>
              </a:glow>
            </a:effectLst>
          </p:spPr>
        </p:pic>
        <p:pic>
          <p:nvPicPr>
            <p:cNvPr id="11" name="Picture 10"/>
            <p:cNvPicPr>
              <a:picLocks noChangeAspect="1"/>
            </p:cNvPicPr>
            <p:nvPr/>
          </p:nvPicPr>
          <p:blipFill rotWithShape="1">
            <a:blip r:embed="rId11" cstate="print">
              <a:extLst>
                <a:ext uri="{BEBA8EAE-BF5A-486C-A8C5-ECC9F3942E4B}">
                  <a14:imgProps xmlns:a14="http://schemas.microsoft.com/office/drawing/2010/main">
                    <a14:imgLayer r:embed="rId12">
                      <a14:imgEffect>
                        <a14:backgroundRemoval t="23795" b="50078" l="4839" r="22581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698" t="22691" r="77429" b="49161"/>
            <a:stretch/>
          </p:blipFill>
          <p:spPr>
            <a:xfrm>
              <a:off x="7386303" y="-128509"/>
              <a:ext cx="511075" cy="596255"/>
            </a:xfrm>
            <a:prstGeom prst="rect">
              <a:avLst/>
            </a:prstGeom>
            <a:effectLst>
              <a:glow rad="63500">
                <a:schemeClr val="bg1"/>
              </a:glow>
            </a:effectLst>
          </p:spPr>
        </p:pic>
      </p:grpSp>
      <p:grpSp>
        <p:nvGrpSpPr>
          <p:cNvPr id="15" name="Group 14"/>
          <p:cNvGrpSpPr/>
          <p:nvPr/>
        </p:nvGrpSpPr>
        <p:grpSpPr>
          <a:xfrm>
            <a:off x="-2776048" y="4552950"/>
            <a:ext cx="2677134" cy="2088548"/>
            <a:chOff x="-3128474" y="4278007"/>
            <a:chExt cx="3029560" cy="2363491"/>
          </a:xfrm>
        </p:grpSpPr>
        <p:pic>
          <p:nvPicPr>
            <p:cNvPr id="56" name="Picture 55"/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-3128474" y="4278007"/>
              <a:ext cx="3029560" cy="2363491"/>
            </a:xfrm>
            <a:prstGeom prst="rect">
              <a:avLst/>
            </a:prstGeom>
          </p:spPr>
        </p:pic>
        <p:pic>
          <p:nvPicPr>
            <p:cNvPr id="14" name="Picture 13"/>
            <p:cNvPicPr>
              <a:picLocks noChangeAspect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2337899" y="5233745"/>
              <a:ext cx="1488096" cy="263443"/>
            </a:xfrm>
            <a:prstGeom prst="rect">
              <a:avLst/>
            </a:prstGeom>
            <a:effectLst>
              <a:glow rad="63500">
                <a:schemeClr val="bg1"/>
              </a:glow>
            </a:effectLst>
          </p:spPr>
        </p:pic>
      </p:grpSp>
    </p:spTree>
    <p:extLst>
      <p:ext uri="{BB962C8B-B14F-4D97-AF65-F5344CB8AC3E}">
        <p14:creationId xmlns:p14="http://schemas.microsoft.com/office/powerpoint/2010/main" val="2127734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63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1.45833E-6 -3.7037E-6 L 0.83972 -0.07083 " pathEditMode="relative" rAng="0" ptsTypes="AA">
                                      <p:cBhvr>
                                        <p:cTn id="12" dur="5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1979" y="-354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</p:childTnLst>
        </p:cTn>
      </p:par>
    </p:tnLst>
    <p:bldLst>
      <p:bldP spid="4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图片 13">
            <a:extLst>
              <a:ext uri="{FF2B5EF4-FFF2-40B4-BE49-F238E27FC236}">
                <a16:creationId xmlns:a16="http://schemas.microsoft.com/office/drawing/2014/main" id="{EED15556-E6F6-44E6-965D-AF27031A3DA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300" b="10300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6" name="图片 15">
            <a:extLst>
              <a:ext uri="{FF2B5EF4-FFF2-40B4-BE49-F238E27FC236}">
                <a16:creationId xmlns:a16="http://schemas.microsoft.com/office/drawing/2014/main" id="{EADE34DB-6D1B-4480-AF0A-195DE188D2D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681" t="55927"/>
          <a:stretch/>
        </p:blipFill>
        <p:spPr>
          <a:xfrm>
            <a:off x="98310" y="33916"/>
            <a:ext cx="11698222" cy="5956610"/>
          </a:xfrm>
          <a:prstGeom prst="rect">
            <a:avLst/>
          </a:prstGeom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id="{055C8AF6-9633-44DF-BB80-F538FD7033F5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663" t="33236" r="46891" b="47773"/>
          <a:stretch/>
        </p:blipFill>
        <p:spPr>
          <a:xfrm>
            <a:off x="0" y="201505"/>
            <a:ext cx="7621771" cy="1838611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0987F631-A043-45D2-BC44-C5F992D9FE0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0"/>
            <a:ext cx="12192000" cy="6857960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DD17EA0C-0264-433A-BC51-DADA5BDED2DC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1009" r="44228"/>
          <a:stretch/>
        </p:blipFill>
        <p:spPr>
          <a:xfrm>
            <a:off x="2183653" y="4845575"/>
            <a:ext cx="7874747" cy="1899637"/>
          </a:xfrm>
          <a:prstGeom prst="rect">
            <a:avLst/>
          </a:prstGeom>
        </p:spPr>
      </p:pic>
      <p:sp>
        <p:nvSpPr>
          <p:cNvPr id="13" name="标题 1">
            <a:extLst>
              <a:ext uri="{FF2B5EF4-FFF2-40B4-BE49-F238E27FC236}">
                <a16:creationId xmlns:a16="http://schemas.microsoft.com/office/drawing/2014/main" id="{8AD84719-8E17-4083-8AF2-62946C31714B}"/>
              </a:ext>
            </a:extLst>
          </p:cNvPr>
          <p:cNvSpPr txBox="1">
            <a:spLocks/>
          </p:cNvSpPr>
          <p:nvPr/>
        </p:nvSpPr>
        <p:spPr>
          <a:xfrm>
            <a:off x="907189" y="55785"/>
            <a:ext cx="10987653" cy="932779"/>
          </a:xfrm>
          <a:prstGeom prst="rect">
            <a:avLst/>
          </a:prstGeom>
        </p:spPr>
        <p:txBody>
          <a:bodyPr vert="horz" lIns="121920" tIns="60960" rIns="121920" bIns="6096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>
                  <a:outerShdw blurRad="50800" dist="38100" dir="2700000" algn="tl" rotWithShape="0">
                    <a:prstClr val="black">
                      <a:lumMod val="50000"/>
                      <a:lumOff val="50000"/>
                      <a:alpha val="40000"/>
                    </a:prstClr>
                  </a:outerShdw>
                </a:effectLst>
                <a:uLnTx/>
                <a:uFillTx/>
                <a:latin typeface="Patrick Hand" panose="00000500000000000000" pitchFamily="2" charset="0"/>
                <a:ea typeface="微软雅黑" panose="020B0503020204020204" pitchFamily="34" charset="-122"/>
                <a:cs typeface="+mj-cs"/>
                <a:sym typeface="Arial"/>
              </a:rPr>
              <a:t>Thứ</a:t>
            </a:r>
            <a:r>
              <a:rPr kumimoji="0" lang="en-US" altLang="zh-CN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50800" dist="38100" dir="2700000" algn="tl" rotWithShape="0">
                    <a:prstClr val="black">
                      <a:lumMod val="50000"/>
                      <a:lumOff val="50000"/>
                      <a:alpha val="40000"/>
                    </a:prstClr>
                  </a:outerShdw>
                </a:effectLst>
                <a:uLnTx/>
                <a:uFillTx/>
                <a:latin typeface="Patrick Hand" panose="00000500000000000000" pitchFamily="2" charset="0"/>
                <a:ea typeface="微软雅黑" panose="020B0503020204020204" pitchFamily="34" charset="-122"/>
                <a:cs typeface="+mj-cs"/>
                <a:sym typeface="Arial"/>
              </a:rPr>
              <a:t> … </a:t>
            </a:r>
            <a:r>
              <a:rPr kumimoji="0" lang="en-US" altLang="zh-CN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>
                  <a:outerShdw blurRad="50800" dist="38100" dir="2700000" algn="tl" rotWithShape="0">
                    <a:prstClr val="black">
                      <a:lumMod val="50000"/>
                      <a:lumOff val="50000"/>
                      <a:alpha val="40000"/>
                    </a:prstClr>
                  </a:outerShdw>
                </a:effectLst>
                <a:uLnTx/>
                <a:uFillTx/>
                <a:latin typeface="Patrick Hand" panose="00000500000000000000" pitchFamily="2" charset="0"/>
                <a:ea typeface="微软雅黑" panose="020B0503020204020204" pitchFamily="34" charset="-122"/>
                <a:cs typeface="+mj-cs"/>
                <a:sym typeface="Arial"/>
              </a:rPr>
              <a:t>ngày</a:t>
            </a:r>
            <a:r>
              <a:rPr kumimoji="0" lang="en-US" altLang="zh-CN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50800" dist="38100" dir="2700000" algn="tl" rotWithShape="0">
                    <a:prstClr val="black">
                      <a:lumMod val="50000"/>
                      <a:lumOff val="50000"/>
                      <a:alpha val="40000"/>
                    </a:prstClr>
                  </a:outerShdw>
                </a:effectLst>
                <a:uLnTx/>
                <a:uFillTx/>
                <a:latin typeface="Patrick Hand" panose="00000500000000000000" pitchFamily="2" charset="0"/>
                <a:ea typeface="微软雅黑" panose="020B0503020204020204" pitchFamily="34" charset="-122"/>
                <a:cs typeface="+mj-cs"/>
                <a:sym typeface="Arial"/>
              </a:rPr>
              <a:t> … </a:t>
            </a:r>
            <a:r>
              <a:rPr kumimoji="0" lang="en-US" altLang="zh-CN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>
                  <a:outerShdw blurRad="50800" dist="38100" dir="2700000" algn="tl" rotWithShape="0">
                    <a:prstClr val="black">
                      <a:lumMod val="50000"/>
                      <a:lumOff val="50000"/>
                      <a:alpha val="40000"/>
                    </a:prstClr>
                  </a:outerShdw>
                </a:effectLst>
                <a:uLnTx/>
                <a:uFillTx/>
                <a:latin typeface="Patrick Hand" panose="00000500000000000000" pitchFamily="2" charset="0"/>
                <a:ea typeface="微软雅黑" panose="020B0503020204020204" pitchFamily="34" charset="-122"/>
                <a:cs typeface="+mj-cs"/>
                <a:sym typeface="Arial"/>
              </a:rPr>
              <a:t>tháng</a:t>
            </a:r>
            <a:r>
              <a:rPr kumimoji="0" lang="en-US" altLang="zh-CN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50800" dist="38100" dir="2700000" algn="tl" rotWithShape="0">
                    <a:prstClr val="black">
                      <a:lumMod val="50000"/>
                      <a:lumOff val="50000"/>
                      <a:alpha val="40000"/>
                    </a:prstClr>
                  </a:outerShdw>
                </a:effectLst>
                <a:uLnTx/>
                <a:uFillTx/>
                <a:latin typeface="Patrick Hand" panose="00000500000000000000" pitchFamily="2" charset="0"/>
                <a:ea typeface="微软雅黑" panose="020B0503020204020204" pitchFamily="34" charset="-122"/>
                <a:cs typeface="+mj-cs"/>
                <a:sym typeface="Arial"/>
              </a:rPr>
              <a:t> … </a:t>
            </a:r>
            <a:r>
              <a:rPr kumimoji="0" lang="en-US" altLang="zh-CN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>
                  <a:outerShdw blurRad="50800" dist="38100" dir="2700000" algn="tl" rotWithShape="0">
                    <a:prstClr val="black">
                      <a:lumMod val="50000"/>
                      <a:lumOff val="50000"/>
                      <a:alpha val="40000"/>
                    </a:prstClr>
                  </a:outerShdw>
                </a:effectLst>
                <a:uLnTx/>
                <a:uFillTx/>
                <a:latin typeface="Patrick Hand" panose="00000500000000000000" pitchFamily="2" charset="0"/>
                <a:ea typeface="微软雅黑" panose="020B0503020204020204" pitchFamily="34" charset="-122"/>
                <a:cs typeface="+mj-cs"/>
                <a:sym typeface="Arial"/>
              </a:rPr>
              <a:t>năm</a:t>
            </a:r>
            <a:endParaRPr kumimoji="0" lang="zh-CN" altLang="en-US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>
                <a:outerShdw blurRad="50800" dist="38100" dir="2700000" algn="tl" rotWithShape="0">
                  <a:prstClr val="black">
                    <a:lumMod val="50000"/>
                    <a:lumOff val="50000"/>
                    <a:alpha val="40000"/>
                  </a:prstClr>
                </a:outerShdw>
              </a:effectLst>
              <a:uLnTx/>
              <a:uFillTx/>
              <a:latin typeface="Patrick Hand" panose="00000500000000000000" pitchFamily="2" charset="0"/>
              <a:ea typeface="微软雅黑" panose="020B0503020204020204" pitchFamily="34" charset="-122"/>
              <a:cs typeface="+mj-cs"/>
              <a:sym typeface="Arial"/>
            </a:endParaRPr>
          </a:p>
        </p:txBody>
      </p:sp>
      <p:sp>
        <p:nvSpPr>
          <p:cNvPr id="15" name="标题 1">
            <a:extLst>
              <a:ext uri="{FF2B5EF4-FFF2-40B4-BE49-F238E27FC236}">
                <a16:creationId xmlns:a16="http://schemas.microsoft.com/office/drawing/2014/main" id="{8AD84719-8E17-4083-8AF2-62946C31714B}"/>
              </a:ext>
            </a:extLst>
          </p:cNvPr>
          <p:cNvSpPr txBox="1">
            <a:spLocks/>
          </p:cNvSpPr>
          <p:nvPr/>
        </p:nvSpPr>
        <p:spPr>
          <a:xfrm>
            <a:off x="627199" y="1795140"/>
            <a:ext cx="10987653" cy="932779"/>
          </a:xfrm>
          <a:prstGeom prst="rect">
            <a:avLst/>
          </a:prstGeom>
        </p:spPr>
        <p:txBody>
          <a:bodyPr vert="horz" lIns="121920" tIns="60960" rIns="121920" bIns="6096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5400" b="0" i="0" u="none" strike="noStrike" kern="1200" cap="none" spc="0" normalizeH="0" baseline="0" noProof="0" dirty="0" err="1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Patrick Hand" panose="00000500000000000000" pitchFamily="2" charset="0"/>
                <a:ea typeface="微软雅黑" panose="020B0503020204020204" pitchFamily="34" charset="-122"/>
                <a:cs typeface="+mj-cs"/>
                <a:sym typeface="Arial"/>
              </a:rPr>
              <a:t>Toán</a:t>
            </a:r>
            <a:endParaRPr kumimoji="0" lang="zh-CN" altLang="en-US" sz="5400" b="0" i="0" u="none" strike="noStrike" kern="1200" cap="none" spc="0" normalizeH="0" baseline="0" noProof="0" dirty="0">
              <a:ln>
                <a:noFill/>
              </a:ln>
              <a:solidFill>
                <a:srgbClr val="4472C4"/>
              </a:solidFill>
              <a:effectLst/>
              <a:uLnTx/>
              <a:uFillTx/>
              <a:latin typeface="Patrick Hand" panose="00000500000000000000" pitchFamily="2" charset="0"/>
              <a:ea typeface="微软雅黑" panose="020B0503020204020204" pitchFamily="34" charset="-122"/>
              <a:cs typeface="+mj-cs"/>
              <a:sym typeface="Arial"/>
            </a:endParaRPr>
          </a:p>
        </p:txBody>
      </p:sp>
      <p:sp>
        <p:nvSpPr>
          <p:cNvPr id="10" name="标题 1">
            <a:extLst>
              <a:ext uri="{FF2B5EF4-FFF2-40B4-BE49-F238E27FC236}">
                <a16:creationId xmlns:a16="http://schemas.microsoft.com/office/drawing/2014/main" id="{9FF0A656-1D47-4924-AD52-FC1704C4E467}"/>
              </a:ext>
            </a:extLst>
          </p:cNvPr>
          <p:cNvSpPr txBox="1">
            <a:spLocks/>
          </p:cNvSpPr>
          <p:nvPr/>
        </p:nvSpPr>
        <p:spPr>
          <a:xfrm>
            <a:off x="766208" y="3718151"/>
            <a:ext cx="10987653" cy="1676548"/>
          </a:xfrm>
          <a:prstGeom prst="rect">
            <a:avLst/>
          </a:prstGeom>
        </p:spPr>
        <p:txBody>
          <a:bodyPr vert="horz" lIns="121920" tIns="60960" rIns="121920" bIns="6096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6000" b="0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>
                  <a:outerShdw blurRad="50800" dist="38100" dir="2700000" algn="tl" rotWithShape="0">
                    <a:prstClr val="black">
                      <a:lumMod val="50000"/>
                      <a:lumOff val="50000"/>
                      <a:alpha val="40000"/>
                    </a:prstClr>
                  </a:outerShdw>
                </a:effectLst>
                <a:uLnTx/>
                <a:uFillTx/>
                <a:latin typeface="Coiny" panose="02000903060500060000" pitchFamily="2" charset="0"/>
                <a:ea typeface="微软雅黑" panose="020B0503020204020204" pitchFamily="34" charset="-122"/>
                <a:cs typeface="+mj-cs"/>
                <a:sym typeface="Arial"/>
              </a:rPr>
              <a:t>Tiết</a:t>
            </a:r>
            <a:r>
              <a:rPr kumimoji="0" lang="en-US" altLang="zh-CN" sz="60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>
                  <a:outerShdw blurRad="50800" dist="38100" dir="2700000" algn="tl" rotWithShape="0">
                    <a:prstClr val="black">
                      <a:lumMod val="50000"/>
                      <a:lumOff val="50000"/>
                      <a:alpha val="40000"/>
                    </a:prstClr>
                  </a:outerShdw>
                </a:effectLst>
                <a:uLnTx/>
                <a:uFillTx/>
                <a:latin typeface="Coiny" panose="02000903060500060000" pitchFamily="2" charset="0"/>
                <a:ea typeface="微软雅黑" panose="020B0503020204020204" pitchFamily="34" charset="-122"/>
                <a:cs typeface="+mj-cs"/>
                <a:sym typeface="Arial"/>
              </a:rPr>
              <a:t> 1</a:t>
            </a:r>
            <a:endParaRPr kumimoji="0" lang="zh-CN" altLang="en-US" sz="6000" b="0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>
                <a:outerShdw blurRad="50800" dist="38100" dir="2700000" algn="tl" rotWithShape="0">
                  <a:prstClr val="black">
                    <a:lumMod val="50000"/>
                    <a:lumOff val="50000"/>
                    <a:alpha val="40000"/>
                  </a:prstClr>
                </a:outerShdw>
              </a:effectLst>
              <a:uLnTx/>
              <a:uFillTx/>
              <a:latin typeface="Coiny" panose="02000903060500060000" pitchFamily="2" charset="0"/>
              <a:ea typeface="微软雅黑" panose="020B0503020204020204" pitchFamily="34" charset="-122"/>
              <a:cs typeface="+mj-cs"/>
              <a:sym typeface="Arial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AA8DB335-126B-4199-ADBB-FDFA93B51D4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04994" y="2505860"/>
            <a:ext cx="10992041" cy="23227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29080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4" presetClass="emph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-4.16667E-7 0 L -4.16667E-7 -0.07222 " pathEditMode="relative" rAng="0" ptsTypes="AA">
                                      <p:cBhvr>
                                        <p:cTn id="9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1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2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3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0127D8-0D2A-E209-2FCA-375FD82283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YÊU CẦU CẦN ĐẠT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CBE269D-A07B-1D7C-E4F4-85970D745613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nl-NL" sz="32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Có “biểu tượng” về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nl-NL" sz="32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a:rPr lang="nl-NL" sz="32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2</m:t>
                        </m:r>
                      </m:den>
                    </m:f>
                    <m:r>
                      <a:rPr lang="nl-NL" sz="32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; </m:t>
                    </m:r>
                    <m:f>
                      <m:fPr>
                        <m:ctrlPr>
                          <a:rPr lang="en-US" sz="32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nl-NL" sz="32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a:rPr lang="nl-NL" sz="32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3</m:t>
                        </m:r>
                      </m:den>
                    </m:f>
                    <m:r>
                      <a:rPr lang="nl-NL" sz="32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; </m:t>
                    </m:r>
                    <m:f>
                      <m:fPr>
                        <m:ctrlPr>
                          <a:rPr lang="en-US" sz="32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nl-NL" sz="32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a:rPr lang="nl-NL" sz="32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4</m:t>
                        </m:r>
                      </m:den>
                    </m:f>
                    <m:r>
                      <a:rPr lang="nl-NL" sz="32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; </m:t>
                    </m:r>
                    <m:f>
                      <m:fPr>
                        <m:ctrlPr>
                          <a:rPr lang="en-US" sz="32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nl-NL" sz="32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a:rPr lang="nl-NL" sz="32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5</m:t>
                        </m:r>
                      </m:den>
                    </m:f>
                    <m:r>
                      <a:rPr lang="nl-NL" sz="32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; </m:t>
                    </m:r>
                    <m:f>
                      <m:fPr>
                        <m:ctrlPr>
                          <a:rPr lang="en-US" sz="32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nl-NL" sz="32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a:rPr lang="nl-NL" sz="32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6</m:t>
                        </m:r>
                      </m:den>
                    </m:f>
                  </m:oMath>
                </a14:m>
                <a:r>
                  <a:rPr lang="nl-NL" sz="32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 của một hình và nhận biết được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nl-NL" sz="32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a:rPr lang="nl-NL" sz="32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2</m:t>
                        </m:r>
                      </m:den>
                    </m:f>
                    <m:r>
                      <a:rPr lang="nl-NL" sz="32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; </m:t>
                    </m:r>
                    <m:f>
                      <m:fPr>
                        <m:ctrlPr>
                          <a:rPr lang="en-US" sz="32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nl-NL" sz="32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a:rPr lang="nl-NL" sz="32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3</m:t>
                        </m:r>
                      </m:den>
                    </m:f>
                    <m:r>
                      <a:rPr lang="nl-NL" sz="32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; </m:t>
                    </m:r>
                    <m:f>
                      <m:fPr>
                        <m:ctrlPr>
                          <a:rPr lang="en-US" sz="32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nl-NL" sz="32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a:rPr lang="nl-NL" sz="32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4</m:t>
                        </m:r>
                      </m:den>
                    </m:f>
                    <m:r>
                      <a:rPr lang="nl-NL" sz="32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; </m:t>
                    </m:r>
                    <m:f>
                      <m:fPr>
                        <m:ctrlPr>
                          <a:rPr lang="en-US" sz="32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nl-NL" sz="32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a:rPr lang="nl-NL" sz="32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5</m:t>
                        </m:r>
                      </m:den>
                    </m:f>
                    <m:r>
                      <a:rPr lang="nl-NL" sz="32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; </m:t>
                    </m:r>
                    <m:f>
                      <m:fPr>
                        <m:ctrlPr>
                          <a:rPr lang="en-US" sz="32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nl-NL" sz="32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a:rPr lang="nl-NL" sz="32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6</m:t>
                        </m:r>
                      </m:den>
                    </m:f>
                  </m:oMath>
                </a14:m>
                <a:r>
                  <a:rPr lang="nl-NL" sz="32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thông qua các hình ảnh trực quan</a:t>
                </a:r>
                <a:endParaRPr lang="en-US" sz="32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r>
                  <a:rPr lang="nl-NL" sz="32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Xác định được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nl-NL" sz="32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a:rPr lang="nl-NL" sz="32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2</m:t>
                        </m:r>
                      </m:den>
                    </m:f>
                    <m:r>
                      <a:rPr lang="nl-NL" sz="32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; </m:t>
                    </m:r>
                    <m:f>
                      <m:fPr>
                        <m:ctrlPr>
                          <a:rPr lang="en-US" sz="32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nl-NL" sz="32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a:rPr lang="nl-NL" sz="32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3</m:t>
                        </m:r>
                      </m:den>
                    </m:f>
                    <m:r>
                      <a:rPr lang="nl-NL" sz="32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; </m:t>
                    </m:r>
                    <m:f>
                      <m:fPr>
                        <m:ctrlPr>
                          <a:rPr lang="en-US" sz="32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nl-NL" sz="32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a:rPr lang="nl-NL" sz="32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4</m:t>
                        </m:r>
                      </m:den>
                    </m:f>
                    <m:r>
                      <a:rPr lang="nl-NL" sz="32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; </m:t>
                    </m:r>
                    <m:f>
                      <m:fPr>
                        <m:ctrlPr>
                          <a:rPr lang="en-US" sz="32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nl-NL" sz="32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a:rPr lang="nl-NL" sz="32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5</m:t>
                        </m:r>
                      </m:den>
                    </m:f>
                    <m:r>
                      <a:rPr lang="nl-NL" sz="32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; </m:t>
                    </m:r>
                    <m:f>
                      <m:fPr>
                        <m:ctrlPr>
                          <a:rPr lang="en-US" sz="32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nl-NL" sz="32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a:rPr lang="nl-NL" sz="32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6</m:t>
                        </m:r>
                      </m:den>
                    </m:f>
                  </m:oMath>
                </a14:m>
                <a:r>
                  <a:rPr lang="nl-NL" sz="32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của một nhóm đồ vật bằng việc chia thành các phần bằng nhau.</a:t>
                </a:r>
                <a:endParaRPr lang="en-US" sz="32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pPr marL="0" indent="0">
                  <a:buNone/>
                </a:pPr>
                <a:endParaRPr lang="en-US" sz="4400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CBE269D-A07B-1D7C-E4F4-85970D74561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333" t="-980" r="-46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507025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doors dir="vert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 descr="Graphical user interface&#10;&#10;Description automatically generated">
            <a:extLst>
              <a:ext uri="{FF2B5EF4-FFF2-40B4-BE49-F238E27FC236}">
                <a16:creationId xmlns:a16="http://schemas.microsoft.com/office/drawing/2014/main" id="{CD9E38B5-5AD1-4D0A-83D2-327A3D45CB3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4602" b="5327"/>
          <a:stretch/>
        </p:blipFill>
        <p:spPr>
          <a:xfrm>
            <a:off x="20" y="10"/>
            <a:ext cx="12191980" cy="6857990"/>
          </a:xfrm>
          <a:prstGeom prst="rect">
            <a:avLst/>
          </a:prstGeom>
          <a:noFill/>
        </p:spPr>
      </p:pic>
      <p:pic>
        <p:nvPicPr>
          <p:cNvPr id="20" name="Picture 4" descr="Không có mô tả.">
            <a:extLst>
              <a:ext uri="{FF2B5EF4-FFF2-40B4-BE49-F238E27FC236}">
                <a16:creationId xmlns:a16="http://schemas.microsoft.com/office/drawing/2014/main" id="{B3ABB3E2-86AB-4381-B42F-25F742267B1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69449"/>
          <a:stretch/>
        </p:blipFill>
        <p:spPr bwMode="auto">
          <a:xfrm>
            <a:off x="0" y="0"/>
            <a:ext cx="2456827" cy="953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Speech Bubble: Rectangle with Corners Rounded 20">
            <a:extLst>
              <a:ext uri="{FF2B5EF4-FFF2-40B4-BE49-F238E27FC236}">
                <a16:creationId xmlns:a16="http://schemas.microsoft.com/office/drawing/2014/main" id="{46B047EC-74A5-4CE9-BC1F-1486A364B6F7}"/>
              </a:ext>
            </a:extLst>
          </p:cNvPr>
          <p:cNvSpPr/>
          <p:nvPr/>
        </p:nvSpPr>
        <p:spPr>
          <a:xfrm>
            <a:off x="152400" y="1076325"/>
            <a:ext cx="3152775" cy="1809750"/>
          </a:xfrm>
          <a:prstGeom prst="wedgeRoundRectCallout">
            <a:avLst>
              <a:gd name="adj1" fmla="val 49560"/>
              <a:gd name="adj2" fmla="val 61447"/>
              <a:gd name="adj3" fmla="val 16667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600" b="1" dirty="0" err="1">
                <a:solidFill>
                  <a:srgbClr val="FF0000"/>
                </a:solidFill>
              </a:rPr>
              <a:t>Mình</a:t>
            </a:r>
            <a:r>
              <a:rPr lang="en-US" sz="2600" b="1" dirty="0">
                <a:solidFill>
                  <a:srgbClr val="FF0000"/>
                </a:solidFill>
              </a:rPr>
              <a:t> chia </a:t>
            </a:r>
            <a:r>
              <a:rPr lang="en-US" sz="2600" b="1" dirty="0" err="1">
                <a:solidFill>
                  <a:srgbClr val="FF0000"/>
                </a:solidFill>
              </a:rPr>
              <a:t>cái</a:t>
            </a:r>
            <a:r>
              <a:rPr lang="en-US" sz="2600" b="1" dirty="0">
                <a:solidFill>
                  <a:srgbClr val="FF0000"/>
                </a:solidFill>
              </a:rPr>
              <a:t> bánh </a:t>
            </a:r>
            <a:r>
              <a:rPr lang="en-US" sz="2600" b="1" dirty="0" err="1">
                <a:solidFill>
                  <a:srgbClr val="FF0000"/>
                </a:solidFill>
              </a:rPr>
              <a:t>thành</a:t>
            </a:r>
            <a:r>
              <a:rPr lang="en-US" sz="2600" b="1" dirty="0">
                <a:solidFill>
                  <a:srgbClr val="FF0000"/>
                </a:solidFill>
              </a:rPr>
              <a:t> </a:t>
            </a:r>
            <a:r>
              <a:rPr lang="en-US" sz="2600" b="1" dirty="0" err="1">
                <a:solidFill>
                  <a:srgbClr val="FF0000"/>
                </a:solidFill>
              </a:rPr>
              <a:t>hai</a:t>
            </a:r>
            <a:r>
              <a:rPr lang="en-US" sz="2600" b="1" dirty="0">
                <a:solidFill>
                  <a:srgbClr val="FF0000"/>
                </a:solidFill>
              </a:rPr>
              <a:t> </a:t>
            </a:r>
            <a:r>
              <a:rPr lang="en-US" sz="2600" b="1" dirty="0" err="1">
                <a:solidFill>
                  <a:srgbClr val="FF0000"/>
                </a:solidFill>
              </a:rPr>
              <a:t>phần</a:t>
            </a:r>
            <a:r>
              <a:rPr lang="en-US" sz="2600" b="1" dirty="0">
                <a:solidFill>
                  <a:srgbClr val="FF0000"/>
                </a:solidFill>
              </a:rPr>
              <a:t> </a:t>
            </a:r>
            <a:r>
              <a:rPr lang="en-US" sz="2600" b="1" dirty="0" err="1">
                <a:solidFill>
                  <a:srgbClr val="FF0000"/>
                </a:solidFill>
              </a:rPr>
              <a:t>bằng</a:t>
            </a:r>
            <a:r>
              <a:rPr lang="en-US" sz="2600" b="1" dirty="0">
                <a:solidFill>
                  <a:srgbClr val="FF0000"/>
                </a:solidFill>
              </a:rPr>
              <a:t> </a:t>
            </a:r>
            <a:r>
              <a:rPr lang="en-US" sz="2600" b="1" dirty="0" err="1">
                <a:solidFill>
                  <a:srgbClr val="FF0000"/>
                </a:solidFill>
              </a:rPr>
              <a:t>nhau</a:t>
            </a:r>
            <a:r>
              <a:rPr lang="en-US" sz="2600" b="1" dirty="0">
                <a:solidFill>
                  <a:srgbClr val="FF0000"/>
                </a:solidFill>
              </a:rPr>
              <a:t>, </a:t>
            </a:r>
            <a:r>
              <a:rPr lang="en-US" sz="2600" b="1" dirty="0" err="1">
                <a:solidFill>
                  <a:srgbClr val="FF0000"/>
                </a:solidFill>
              </a:rPr>
              <a:t>mỗi</a:t>
            </a:r>
            <a:r>
              <a:rPr lang="en-US" sz="2600" b="1" dirty="0">
                <a:solidFill>
                  <a:srgbClr val="FF0000"/>
                </a:solidFill>
              </a:rPr>
              <a:t> </a:t>
            </a:r>
            <a:r>
              <a:rPr lang="en-US" sz="2600" b="1" dirty="0" err="1">
                <a:solidFill>
                  <a:srgbClr val="FF0000"/>
                </a:solidFill>
              </a:rPr>
              <a:t>bạn</a:t>
            </a:r>
            <a:r>
              <a:rPr lang="en-US" sz="2600" b="1" dirty="0">
                <a:solidFill>
                  <a:srgbClr val="FF0000"/>
                </a:solidFill>
              </a:rPr>
              <a:t> </a:t>
            </a:r>
            <a:r>
              <a:rPr lang="en-US" sz="2600" b="1" dirty="0" err="1">
                <a:solidFill>
                  <a:srgbClr val="FF0000"/>
                </a:solidFill>
              </a:rPr>
              <a:t>lấy</a:t>
            </a:r>
            <a:r>
              <a:rPr lang="en-US" sz="2600" b="1" dirty="0">
                <a:solidFill>
                  <a:srgbClr val="FF0000"/>
                </a:solidFill>
              </a:rPr>
              <a:t> </a:t>
            </a:r>
            <a:r>
              <a:rPr lang="en-US" sz="2600" b="1" dirty="0" err="1">
                <a:solidFill>
                  <a:srgbClr val="FF0000"/>
                </a:solidFill>
              </a:rPr>
              <a:t>một</a:t>
            </a:r>
            <a:r>
              <a:rPr lang="en-US" sz="2600" b="1" dirty="0">
                <a:solidFill>
                  <a:srgbClr val="FF0000"/>
                </a:solidFill>
              </a:rPr>
              <a:t> </a:t>
            </a:r>
            <a:r>
              <a:rPr lang="en-US" sz="2600" b="1" dirty="0" err="1">
                <a:solidFill>
                  <a:srgbClr val="FF0000"/>
                </a:solidFill>
              </a:rPr>
              <a:t>phần</a:t>
            </a:r>
            <a:r>
              <a:rPr lang="en-US" sz="2600" b="1" dirty="0">
                <a:solidFill>
                  <a:srgbClr val="FF0000"/>
                </a:solidFill>
              </a:rPr>
              <a:t> </a:t>
            </a:r>
            <a:r>
              <a:rPr lang="en-US" sz="2600" b="1" dirty="0" err="1">
                <a:solidFill>
                  <a:srgbClr val="FF0000"/>
                </a:solidFill>
              </a:rPr>
              <a:t>nhé</a:t>
            </a:r>
            <a:r>
              <a:rPr lang="en-US" sz="2600" b="1" dirty="0">
                <a:solidFill>
                  <a:srgbClr val="FF0000"/>
                </a:solidFill>
              </a:rPr>
              <a:t>!</a:t>
            </a:r>
          </a:p>
        </p:txBody>
      </p:sp>
      <p:sp>
        <p:nvSpPr>
          <p:cNvPr id="22" name="Speech Bubble: Rectangle with Corners Rounded 21">
            <a:extLst>
              <a:ext uri="{FF2B5EF4-FFF2-40B4-BE49-F238E27FC236}">
                <a16:creationId xmlns:a16="http://schemas.microsoft.com/office/drawing/2014/main" id="{B7BDF4FC-BEFE-48EB-8DEF-95E7CCE247D6}"/>
              </a:ext>
            </a:extLst>
          </p:cNvPr>
          <p:cNvSpPr/>
          <p:nvPr/>
        </p:nvSpPr>
        <p:spPr>
          <a:xfrm>
            <a:off x="8001001" y="-76200"/>
            <a:ext cx="4038600" cy="1809750"/>
          </a:xfrm>
          <a:prstGeom prst="wedgeRoundRectCallout">
            <a:avLst>
              <a:gd name="adj1" fmla="val -26567"/>
              <a:gd name="adj2" fmla="val 86710"/>
              <a:gd name="adj3" fmla="val 16667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i="0" dirty="0" err="1"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2800" b="1" i="0" dirty="0"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i="0" dirty="0" err="1"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thêm</a:t>
            </a:r>
            <a:r>
              <a:rPr lang="en-US" sz="2800" b="1" i="0" dirty="0"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i="0" dirty="0" err="1"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Việt</a:t>
            </a:r>
            <a:r>
              <a:rPr lang="en-US" sz="2800" b="1" i="0" dirty="0"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i="0" dirty="0" err="1"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2800" b="1" i="0" dirty="0"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Nam </a:t>
            </a:r>
            <a:r>
              <a:rPr lang="en-US" sz="2800" b="1" i="0" dirty="0" err="1"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nên</a:t>
            </a:r>
            <a:r>
              <a:rPr lang="en-US" sz="2800" b="1" i="0" dirty="0"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i="0" dirty="0" err="1"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chúng</a:t>
            </a:r>
            <a:r>
              <a:rPr lang="en-US" sz="2800" b="1" i="0" dirty="0"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i="0" dirty="0" err="1"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mình</a:t>
            </a:r>
            <a:r>
              <a:rPr lang="en-US" sz="2800" b="1" i="0" dirty="0"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i="0" dirty="0" err="1"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sẽ</a:t>
            </a:r>
            <a:r>
              <a:rPr lang="en-US" sz="2800" b="1" i="0" dirty="0"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chia </a:t>
            </a:r>
            <a:r>
              <a:rPr lang="en-US" sz="2800" b="1" i="0" dirty="0" err="1"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cái</a:t>
            </a:r>
            <a:r>
              <a:rPr lang="en-US" sz="2800" b="1" i="0" dirty="0"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bánh </a:t>
            </a:r>
            <a:r>
              <a:rPr lang="en-US" sz="2800" b="1" i="0" dirty="0" err="1"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thành</a:t>
            </a:r>
            <a:r>
              <a:rPr lang="en-US" sz="2800" b="1" i="0" dirty="0"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i="0" dirty="0" err="1"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bốn</a:t>
            </a:r>
            <a:r>
              <a:rPr lang="en-US" sz="2800" b="1" i="0" dirty="0"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i="0" dirty="0" err="1"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phần</a:t>
            </a:r>
            <a:r>
              <a:rPr lang="en-US" sz="2800" b="1" i="0" dirty="0"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i="0" dirty="0" err="1"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bằng</a:t>
            </a:r>
            <a:r>
              <a:rPr lang="en-US" sz="2800" b="1" i="0" dirty="0"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i="0" dirty="0" err="1"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nhau</a:t>
            </a:r>
            <a:r>
              <a:rPr lang="en-US" sz="2800" b="1" i="0" dirty="0"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26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018396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doors dir="vert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November Daily Slides by Slidesgo">
  <a:themeElements>
    <a:clrScheme name="Simple Light">
      <a:dk1>
        <a:srgbClr val="191919"/>
      </a:dk1>
      <a:lt1>
        <a:srgbClr val="FFFFFF"/>
      </a:lt1>
      <a:dk2>
        <a:srgbClr val="383838"/>
      </a:dk2>
      <a:lt2>
        <a:srgbClr val="F97370"/>
      </a:lt2>
      <a:accent1>
        <a:srgbClr val="FF9F98"/>
      </a:accent1>
      <a:accent2>
        <a:srgbClr val="84C7C3"/>
      </a:accent2>
      <a:accent3>
        <a:srgbClr val="C7EAE4"/>
      </a:accent3>
      <a:accent4>
        <a:srgbClr val="EFEFEF"/>
      </a:accent4>
      <a:accent5>
        <a:srgbClr val="FFE188"/>
      </a:accent5>
      <a:accent6>
        <a:srgbClr val="B7B7B7"/>
      </a:accent6>
      <a:hlink>
        <a:srgbClr val="4E3930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3sraqdch">
      <a:majorFont>
        <a:latin typeface="Arial" panose="020F0302020204030204"/>
        <a:ea typeface="微软雅黑"/>
        <a:cs typeface=""/>
      </a:majorFont>
      <a:minorFont>
        <a:latin typeface="Arial" panose="020F0502020204030204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千图网海量PPT模板www.58pic.com​​">
  <a:themeElements>
    <a:clrScheme name="自定义 1165">
      <a:dk1>
        <a:sysClr val="windowText" lastClr="000000"/>
      </a:dk1>
      <a:lt1>
        <a:sysClr val="window" lastClr="FFFFFF"/>
      </a:lt1>
      <a:dk2>
        <a:srgbClr val="5A6378"/>
      </a:dk2>
      <a:lt2>
        <a:srgbClr val="7F7F7F"/>
      </a:lt2>
      <a:accent1>
        <a:srgbClr val="4FB179"/>
      </a:accent1>
      <a:accent2>
        <a:srgbClr val="CA3A3A"/>
      </a:accent2>
      <a:accent3>
        <a:srgbClr val="4FB179"/>
      </a:accent3>
      <a:accent4>
        <a:srgbClr val="CA3A3A"/>
      </a:accent4>
      <a:accent5>
        <a:srgbClr val="4FB179"/>
      </a:accent5>
      <a:accent6>
        <a:srgbClr val="CA3A3A"/>
      </a:accent6>
      <a:hlink>
        <a:srgbClr val="168BBA"/>
      </a:hlink>
      <a:folHlink>
        <a:srgbClr val="680000"/>
      </a:folHlink>
    </a:clrScheme>
    <a:fontScheme name="ktxqv0nv">
      <a:majorFont>
        <a:latin typeface="庞门正道标题体" panose="020F0302020204030204"/>
        <a:ea typeface="庞门正道标题体"/>
        <a:cs typeface=""/>
      </a:majorFont>
      <a:minorFont>
        <a:latin typeface="庞门正道标题体" panose="020F0502020204030204"/>
        <a:ea typeface="庞门正道标题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1_Office Theme">
  <a:themeElements>
    <a:clrScheme name="炫彩扁平2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FFBF53"/>
      </a:accent1>
      <a:accent2>
        <a:srgbClr val="F17475"/>
      </a:accent2>
      <a:accent3>
        <a:srgbClr val="01B3C5"/>
      </a:accent3>
      <a:accent4>
        <a:srgbClr val="77448C"/>
      </a:accent4>
      <a:accent5>
        <a:srgbClr val="00AF92"/>
      </a:accent5>
      <a:accent6>
        <a:srgbClr val="C65885"/>
      </a:accent6>
      <a:hlink>
        <a:srgbClr val="FCC79F"/>
      </a:hlink>
      <a:folHlink>
        <a:srgbClr val="869FB7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10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1_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116</TotalTime>
  <Words>361</Words>
  <Application>Microsoft Office PowerPoint</Application>
  <PresentationFormat>Widescreen</PresentationFormat>
  <Paragraphs>70</Paragraphs>
  <Slides>18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15</vt:i4>
      </vt:variant>
      <vt:variant>
        <vt:lpstr>Theme</vt:lpstr>
      </vt:variant>
      <vt:variant>
        <vt:i4>6</vt:i4>
      </vt:variant>
      <vt:variant>
        <vt:lpstr>Slide Titles</vt:lpstr>
      </vt:variant>
      <vt:variant>
        <vt:i4>18</vt:i4>
      </vt:variant>
    </vt:vector>
  </HeadingPairs>
  <TitlesOfParts>
    <vt:vector size="39" baseType="lpstr">
      <vt:lpstr>等线</vt:lpstr>
      <vt:lpstr>等线 Light</vt:lpstr>
      <vt:lpstr>Arial</vt:lpstr>
      <vt:lpstr>Bebas Neue</vt:lpstr>
      <vt:lpstr>Calibri</vt:lpstr>
      <vt:lpstr>Cambria Math</vt:lpstr>
      <vt:lpstr>Coiny</vt:lpstr>
      <vt:lpstr>ITC Avant Garde Std Bk</vt:lpstr>
      <vt:lpstr>Patrick Hand</vt:lpstr>
      <vt:lpstr>Quicksand Light</vt:lpstr>
      <vt:lpstr>Sue Ellen Francisco</vt:lpstr>
      <vt:lpstr>Times New Roman</vt:lpstr>
      <vt:lpstr>UVN Banh Mi</vt:lpstr>
      <vt:lpstr>庞门正道标题体</vt:lpstr>
      <vt:lpstr>方正卡通简体</vt:lpstr>
      <vt:lpstr>November Daily Slides by Slidesgo</vt:lpstr>
      <vt:lpstr>Office 主题​​</vt:lpstr>
      <vt:lpstr>千图网海量PPT模板www.58pic.com​​</vt:lpstr>
      <vt:lpstr>1_Office Theme</vt:lpstr>
      <vt:lpstr>10_Office Theme</vt:lpstr>
      <vt:lpstr>1_Office 主题​​</vt:lpstr>
      <vt:lpstr>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YÊU CẦU CẦN ĐẠT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 Tran</dc:creator>
  <cp:lastModifiedBy>Thao Phuong</cp:lastModifiedBy>
  <cp:revision>35</cp:revision>
  <dcterms:created xsi:type="dcterms:W3CDTF">2022-07-01T08:54:55Z</dcterms:created>
  <dcterms:modified xsi:type="dcterms:W3CDTF">2022-10-04T07:30:06Z</dcterms:modified>
</cp:coreProperties>
</file>