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7" r:id="rId1"/>
    <p:sldMasterId id="2147483852" r:id="rId2"/>
  </p:sldMasterIdLst>
  <p:notesMasterIdLst>
    <p:notesMasterId r:id="rId15"/>
  </p:notesMasterIdLst>
  <p:handoutMasterIdLst>
    <p:handoutMasterId r:id="rId16"/>
  </p:handoutMasterIdLst>
  <p:sldIdLst>
    <p:sldId id="341" r:id="rId3"/>
    <p:sldId id="345" r:id="rId4"/>
    <p:sldId id="2652" r:id="rId5"/>
    <p:sldId id="2649" r:id="rId6"/>
    <p:sldId id="2650" r:id="rId7"/>
    <p:sldId id="2651" r:id="rId8"/>
    <p:sldId id="2644" r:id="rId9"/>
    <p:sldId id="2645" r:id="rId10"/>
    <p:sldId id="346" r:id="rId11"/>
    <p:sldId id="2647" r:id="rId12"/>
    <p:sldId id="2653" r:id="rId13"/>
    <p:sldId id="2654" r:id="rId14"/>
  </p:sldIdLst>
  <p:sldSz cx="9144000" cy="5143500" type="screen16x9"/>
  <p:notesSz cx="6858000" cy="9144000"/>
  <p:embeddedFontLst>
    <p:embeddedFont>
      <p:font typeface="Berkshire Swash" panose="020B0604020202020204" charset="0"/>
      <p:regular r:id="rId17"/>
    </p:embeddedFont>
    <p:embeddedFont>
      <p:font typeface="Calibri" panose="020F0502020204030204" pitchFamily="34" charset="0"/>
      <p:regular r:id="rId18"/>
      <p:bold r:id="rId19"/>
      <p:italic r:id="rId20"/>
      <p:boldItalic r:id="rId21"/>
    </p:embeddedFont>
    <p:embeddedFont>
      <p:font typeface="Coiny" panose="020B0604020202020204" charset="0"/>
      <p:regular r:id="rId22"/>
    </p:embeddedFont>
    <p:embeddedFont>
      <p:font typeface="iCiel Cadena" panose="02000503000000020004" charset="0"/>
      <p:bold r:id="rId23"/>
    </p:embeddedFont>
    <p:embeddedFont>
      <p:font typeface="Lato" panose="020B0604020202020204" charset="0"/>
      <p:regular r:id="rId24"/>
      <p:bold r:id="rId25"/>
      <p:italic r:id="rId26"/>
      <p:boldItalic r:id="rId27"/>
    </p:embeddedFont>
    <p:embeddedFont>
      <p:font typeface="Livvic" panose="020B060402020202020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atrick Hand" panose="020B0604020202020204" charset="0"/>
      <p:regular r:id="rId36"/>
    </p:embeddedFont>
    <p:embeddedFont>
      <p:font typeface="Roboto" panose="02000000000000000000" pitchFamily="2" charset="0"/>
      <p:regular r:id="rId37"/>
      <p:bold r:id="rId38"/>
      <p:italic r:id="rId39"/>
      <p:boldItalic r:id="rId40"/>
    </p:embeddedFont>
    <p:embeddedFont>
      <p:font typeface="Roboto Condensed Light" panose="020B0604020202020204" charset="0"/>
      <p:regular r:id="rId41"/>
      <p: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49FF00"/>
    <a:srgbClr val="87C767"/>
    <a:srgbClr val="FFFFFF"/>
    <a:srgbClr val="4CC8F4"/>
    <a:srgbClr val="D5F2FD"/>
    <a:srgbClr val="FFFF7D"/>
    <a:srgbClr val="99FF66"/>
    <a:srgbClr val="66FF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6F7EC9-9AAF-449E-8BFC-1822E4445229}">
  <a:tblStyle styleId="{5A6F7EC9-9AAF-449E-8BFC-1822E44452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29" autoAdjust="0"/>
  </p:normalViewPr>
  <p:slideViewPr>
    <p:cSldViewPr snapToGrid="0">
      <p:cViewPr varScale="1">
        <p:scale>
          <a:sx n="107" d="100"/>
          <a:sy n="107" d="100"/>
        </p:scale>
        <p:origin x="924" y="96"/>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342522-5BED-4FED-B5BD-C85E462BF5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FD4BAE-68C8-4FA8-896F-5A0936BBDF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68F17F-5EEA-4D6E-93EA-337916304060}" type="datetimeFigureOut">
              <a:rPr lang="en-US" smtClean="0"/>
              <a:t>10/9/2022</a:t>
            </a:fld>
            <a:endParaRPr lang="en-US"/>
          </a:p>
        </p:txBody>
      </p:sp>
      <p:sp>
        <p:nvSpPr>
          <p:cNvPr id="4" name="Footer Placeholder 3">
            <a:extLst>
              <a:ext uri="{FF2B5EF4-FFF2-40B4-BE49-F238E27FC236}">
                <a16:creationId xmlns:a16="http://schemas.microsoft.com/office/drawing/2014/main" id="{4800B519-46C8-4F22-A129-F780110962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EE1A2-6021-42CE-8B1E-A40A350C9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E972EE-F639-4C19-A0BE-0530714BD1D9}" type="slidenum">
              <a:rPr lang="en-US" smtClean="0"/>
              <a:t>‹#›</a:t>
            </a:fld>
            <a:endParaRPr lang="en-US"/>
          </a:p>
        </p:txBody>
      </p:sp>
    </p:spTree>
    <p:extLst>
      <p:ext uri="{BB962C8B-B14F-4D97-AF65-F5344CB8AC3E}">
        <p14:creationId xmlns:p14="http://schemas.microsoft.com/office/powerpoint/2010/main" val="179585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25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82823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98404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 y="1067771"/>
            <a:ext cx="2222478" cy="1426162"/>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463960" y="1472748"/>
            <a:ext cx="5741819" cy="1771871"/>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10620" y="2501600"/>
            <a:ext cx="7740335" cy="791318"/>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646637" y="2501600"/>
            <a:ext cx="4670615" cy="411445"/>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295271" y="2556471"/>
            <a:ext cx="6173449" cy="734253"/>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2515951"/>
            <a:ext cx="4754280" cy="774772"/>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2515951"/>
            <a:ext cx="4754280" cy="774772"/>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2826772"/>
            <a:ext cx="4754280" cy="463952"/>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35639" y="2726654"/>
            <a:ext cx="515341" cy="482523"/>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2678" y="2870669"/>
            <a:ext cx="828301" cy="420055"/>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3290726"/>
            <a:ext cx="9150950" cy="1852768"/>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0" y="3290726"/>
            <a:ext cx="9150950" cy="421237"/>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51640"/>
            <a:ext cx="9150950" cy="1391855"/>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55507" y="3290726"/>
            <a:ext cx="4988374" cy="1852768"/>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55293" y="3290726"/>
            <a:ext cx="1634068" cy="268613"/>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0" y="2726654"/>
            <a:ext cx="475908" cy="482523"/>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2870669"/>
            <a:ext cx="765917" cy="420055"/>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46876" y="4433050"/>
            <a:ext cx="2504097" cy="710447"/>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32495" y="4787262"/>
            <a:ext cx="1518482" cy="35623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0" y="3566261"/>
            <a:ext cx="974140" cy="633628"/>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0" y="3818836"/>
            <a:ext cx="644906" cy="355899"/>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4142151"/>
            <a:ext cx="4867154" cy="1001346"/>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0" y="4142151"/>
            <a:ext cx="4867154" cy="1001346"/>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0" y="4623663"/>
            <a:ext cx="2605288" cy="519835"/>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4242944"/>
            <a:ext cx="2101005" cy="900553"/>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33693" y="4242944"/>
            <a:ext cx="867316" cy="130339"/>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651014"/>
            <a:ext cx="1329037" cy="492484"/>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27219" y="4919627"/>
            <a:ext cx="87420" cy="64156"/>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61019" y="4932121"/>
            <a:ext cx="104320" cy="54364"/>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86681" y="4967576"/>
            <a:ext cx="84708" cy="23299"/>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09200" y="4834873"/>
            <a:ext cx="104320" cy="42546"/>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675400" y="4802795"/>
            <a:ext cx="118508" cy="74286"/>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9520" y="4417855"/>
            <a:ext cx="75528" cy="4896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5614" y="4404349"/>
            <a:ext cx="132695" cy="62468"/>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6702" y="4448245"/>
            <a:ext cx="95557" cy="25156"/>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605088" y="4753833"/>
            <a:ext cx="98895" cy="123248"/>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97724" y="4787769"/>
            <a:ext cx="65096" cy="89312"/>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76713" y="4844159"/>
            <a:ext cx="76571" cy="30221"/>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34237" y="4366024"/>
            <a:ext cx="81996" cy="128144"/>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88483" y="4443011"/>
            <a:ext cx="95348" cy="59936"/>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692717" y="4426803"/>
            <a:ext cx="50491" cy="50987"/>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35982" y="4883497"/>
            <a:ext cx="73233" cy="102988"/>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96131" y="4901562"/>
            <a:ext cx="45484" cy="84923"/>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86681" y="4955589"/>
            <a:ext cx="65096" cy="30896"/>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8714" y="4345764"/>
            <a:ext cx="96392" cy="121053"/>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8403" y="4368218"/>
            <a:ext cx="65304" cy="84923"/>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6702" y="4433894"/>
            <a:ext cx="75945" cy="30221"/>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2740" y="4430011"/>
            <a:ext cx="79283" cy="37481"/>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02310" y="4053682"/>
            <a:ext cx="90132" cy="139624"/>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63294" y="4122060"/>
            <a:ext cx="56124" cy="61962"/>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83540" y="3577404"/>
            <a:ext cx="84708" cy="3039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57877" y="3552248"/>
            <a:ext cx="93471" cy="55208"/>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401753" y="3515949"/>
            <a:ext cx="75945" cy="91507"/>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474777" y="3541105"/>
            <a:ext cx="53620" cy="66351"/>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376090" y="3581963"/>
            <a:ext cx="62383" cy="25494"/>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474777" y="4315542"/>
            <a:ext cx="73233" cy="48455"/>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503152" y="4325335"/>
            <a:ext cx="84708" cy="38663"/>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522764" y="4350153"/>
            <a:ext cx="70520" cy="18234"/>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480202" y="4288867"/>
            <a:ext cx="59671" cy="75130"/>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449740" y="4302542"/>
            <a:ext cx="36721" cy="61455"/>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522764" y="4343062"/>
            <a:ext cx="53203" cy="21104"/>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43488" y="3659120"/>
            <a:ext cx="70312" cy="48455"/>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971029" y="3669756"/>
            <a:ext cx="84708" cy="40013"/>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990641" y="3695756"/>
            <a:ext cx="71146" cy="16208"/>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48704" y="3632444"/>
            <a:ext cx="59045" cy="77325"/>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17617" y="3646119"/>
            <a:ext cx="36721" cy="63650"/>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90641" y="3686639"/>
            <a:ext cx="54246" cy="2313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34511" y="3823732"/>
            <a:ext cx="50700" cy="29883"/>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59965" y="3816134"/>
            <a:ext cx="84708" cy="37481"/>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79577" y="3842303"/>
            <a:ext cx="61757" cy="13507"/>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48490" y="3780173"/>
            <a:ext cx="62383" cy="73442"/>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03215" y="3793848"/>
            <a:ext cx="42771" cy="50481"/>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79577" y="3832511"/>
            <a:ext cx="50908" cy="18909"/>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286315" y="3830485"/>
            <a:ext cx="50908" cy="23468"/>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00946" y="3481507"/>
            <a:ext cx="64887" cy="36805"/>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1825" y="3470871"/>
            <a:ext cx="107032" cy="47442"/>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7697" y="3504300"/>
            <a:ext cx="78449" cy="18909"/>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17638" y="3427312"/>
            <a:ext cx="79283" cy="91001"/>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1513" y="3445377"/>
            <a:ext cx="53620" cy="61455"/>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7697" y="3492819"/>
            <a:ext cx="61549" cy="23299"/>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39397" y="3490793"/>
            <a:ext cx="64261" cy="2768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385002" y="3390675"/>
            <a:ext cx="242231" cy="373795"/>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97876" y="3595807"/>
            <a:ext cx="31296" cy="255612"/>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525671" y="2964540"/>
            <a:ext cx="169207" cy="264392"/>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01407" y="3110074"/>
            <a:ext cx="23159" cy="180651"/>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635207" y="2829980"/>
            <a:ext cx="240145" cy="373795"/>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45369" y="3035112"/>
            <a:ext cx="31296" cy="255612"/>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757589" y="3244634"/>
            <a:ext cx="242022" cy="376496"/>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866917" y="3451961"/>
            <a:ext cx="34008" cy="255612"/>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96519" y="3194997"/>
            <a:ext cx="242231" cy="375821"/>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09393" y="3402156"/>
            <a:ext cx="31505" cy="255106"/>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272172" y="3650509"/>
            <a:ext cx="65096" cy="95897"/>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314109" y="3709432"/>
            <a:ext cx="76571" cy="4626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235869" y="3697782"/>
            <a:ext cx="41937" cy="39338"/>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987586" y="4407050"/>
            <a:ext cx="76571" cy="105183"/>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049761" y="4459557"/>
            <a:ext cx="44858" cy="45585"/>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632496" y="-81664"/>
            <a:ext cx="3045018" cy="1396973"/>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2"/>
          <p:cNvGrpSpPr/>
          <p:nvPr/>
        </p:nvGrpSpPr>
        <p:grpSpPr>
          <a:xfrm>
            <a:off x="1620593" y="2845588"/>
            <a:ext cx="1327376" cy="437568"/>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2"/>
          <p:cNvGrpSpPr/>
          <p:nvPr/>
        </p:nvGrpSpPr>
        <p:grpSpPr>
          <a:xfrm>
            <a:off x="1408030" y="2501492"/>
            <a:ext cx="170863" cy="781667"/>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a:off x="2625698" y="3456561"/>
            <a:ext cx="1392593" cy="279003"/>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2"/>
          <p:cNvGrpSpPr/>
          <p:nvPr/>
        </p:nvGrpSpPr>
        <p:grpSpPr>
          <a:xfrm>
            <a:off x="2495885" y="3938703"/>
            <a:ext cx="4830194" cy="12047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
          <p:cNvSpPr txBox="1">
            <a:spLocks noGrp="1"/>
          </p:cNvSpPr>
          <p:nvPr>
            <p:ph type="ctrTitle"/>
          </p:nvPr>
        </p:nvSpPr>
        <p:spPr>
          <a:xfrm>
            <a:off x="1179325" y="716975"/>
            <a:ext cx="6785400" cy="122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36450" y="1907526"/>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275" y="2980579"/>
            <a:ext cx="9167406" cy="2040141"/>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39"/>
          <p:cNvSpPr/>
          <p:nvPr/>
        </p:nvSpPr>
        <p:spPr>
          <a:xfrm>
            <a:off x="3853495" y="4550098"/>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7324073" y="4334006"/>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3761150" y="3732374"/>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4900" y="4199804"/>
            <a:ext cx="9143961" cy="79997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4900" y="4425198"/>
            <a:ext cx="9329709" cy="79997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39"/>
          <p:cNvGrpSpPr/>
          <p:nvPr/>
        </p:nvGrpSpPr>
        <p:grpSpPr>
          <a:xfrm>
            <a:off x="1126093" y="2425908"/>
            <a:ext cx="1749805" cy="770934"/>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buClrTx/>
              <a:defRPr/>
            </a:pPr>
            <a:fld id="{A43FB761-B3F0-4EEF-A476-27C2809F41E6}" type="datetimeFigureOut">
              <a:rPr lang="zh-CN" altLang="en-US" sz="900" kern="1200" smtClean="0">
                <a:solidFill>
                  <a:prstClr val="black">
                    <a:tint val="75000"/>
                  </a:prstClr>
                </a:solidFill>
                <a:latin typeface="Calibri" panose="020F0502020204030204"/>
                <a:ea typeface="宋体" panose="02010600030101010101" pitchFamily="2" charset="-122"/>
                <a:cs typeface="+mn-cs"/>
              </a:rPr>
              <a:pPr defTabSz="685800">
                <a:buClrTx/>
                <a:defRPr/>
              </a:pPr>
              <a:t>2022/10/9</a:t>
            </a:fld>
            <a:endParaRPr lang="zh-CN" altLang="en-US" sz="900" kern="1200">
              <a:solidFill>
                <a:prstClr val="black">
                  <a:tint val="75000"/>
                </a:prstClr>
              </a:solidFill>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algn="ctr" defTabSz="685800">
              <a:buClrTx/>
              <a:defRPr/>
            </a:pPr>
            <a:endParaRPr lang="zh-CN" altLang="en-US" sz="900" kern="1200">
              <a:solidFill>
                <a:prstClr val="black">
                  <a:tint val="75000"/>
                </a:prstClr>
              </a:solidFill>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algn="r" defTabSz="685800">
              <a:buClrTx/>
              <a:defRPr/>
            </a:pPr>
            <a:fld id="{098A0BAA-A705-45A5-B4A0-0B5EB858F19D}" type="slidenum">
              <a:rPr lang="zh-CN" altLang="en-US" sz="900" kern="1200" smtClean="0">
                <a:solidFill>
                  <a:prstClr val="black">
                    <a:tint val="75000"/>
                  </a:prstClr>
                </a:solidFill>
                <a:latin typeface="Calibri" panose="020F0502020204030204"/>
                <a:ea typeface="宋体" panose="02010600030101010101" pitchFamily="2" charset="-122"/>
                <a:cs typeface="+mn-cs"/>
              </a:rPr>
              <a:pPr algn="r" defTabSz="685800">
                <a:buClrTx/>
                <a:defRPr/>
              </a:pPr>
              <a:t>‹#›</a:t>
            </a:fld>
            <a:endParaRPr lang="zh-CN" altLang="en-US" sz="900" kern="1200">
              <a:solidFill>
                <a:prstClr val="black">
                  <a:tint val="75000"/>
                </a:prstClr>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8013879"/>
      </p:ext>
    </p:extLst>
  </p:cSld>
  <p:clrMapOvr>
    <a:masterClrMapping/>
  </p:clrMapOvr>
  <p:transition spd="slow" advTm="12737">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 y="1067772"/>
            <a:ext cx="2222478" cy="1426162"/>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5463961" y="1472749"/>
            <a:ext cx="5741819" cy="1771871"/>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1410621" y="2501600"/>
            <a:ext cx="7740335" cy="791318"/>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4646638" y="2501601"/>
            <a:ext cx="4670615" cy="411445"/>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3295272" y="2556472"/>
            <a:ext cx="6173449" cy="734253"/>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0" y="2515952"/>
            <a:ext cx="4754280" cy="774772"/>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0" y="2515952"/>
            <a:ext cx="4754280" cy="774772"/>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0" y="2826772"/>
            <a:ext cx="4754280" cy="463952"/>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8635640" y="2726654"/>
            <a:ext cx="515341" cy="482523"/>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8322679" y="2870670"/>
            <a:ext cx="828301" cy="420055"/>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1" y="3290727"/>
            <a:ext cx="9150950" cy="1852768"/>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1" y="3290727"/>
            <a:ext cx="9150950" cy="421237"/>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1" y="3751641"/>
            <a:ext cx="9150950" cy="1391855"/>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3455508" y="3290727"/>
            <a:ext cx="4988374" cy="1852768"/>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5855294" y="3290727"/>
            <a:ext cx="1634068" cy="268613"/>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0" y="2726654"/>
            <a:ext cx="475908" cy="482523"/>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0" y="2870670"/>
            <a:ext cx="765917" cy="420055"/>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6646877" y="4433051"/>
            <a:ext cx="2504097" cy="710447"/>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7632496" y="4787263"/>
            <a:ext cx="1518482" cy="35623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0" y="3566262"/>
            <a:ext cx="974140" cy="633628"/>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1" y="3818837"/>
            <a:ext cx="644906" cy="355899"/>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a:off x="1" y="4142151"/>
            <a:ext cx="4867154" cy="1001346"/>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1" y="4142151"/>
            <a:ext cx="4867154" cy="1001346"/>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0" y="4623664"/>
            <a:ext cx="2605288" cy="519835"/>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1" y="4242945"/>
            <a:ext cx="2101005" cy="900553"/>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1233693" y="4242945"/>
            <a:ext cx="867316" cy="130339"/>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1" y="4651014"/>
            <a:ext cx="1329037" cy="492484"/>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3627219" y="4919628"/>
            <a:ext cx="87420" cy="64156"/>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3661020" y="4932122"/>
            <a:ext cx="104320" cy="54364"/>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3686681" y="4967577"/>
            <a:ext cx="84708" cy="23299"/>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2709201" y="4834873"/>
            <a:ext cx="104320" cy="42546"/>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2675401" y="4802795"/>
            <a:ext cx="118508" cy="74286"/>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239520" y="4417856"/>
            <a:ext cx="75528" cy="4896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275615" y="4404349"/>
            <a:ext cx="132695" cy="62468"/>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306703" y="4448246"/>
            <a:ext cx="95557" cy="25156"/>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2605088" y="4753834"/>
            <a:ext cx="98895" cy="123248"/>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2697724" y="4787770"/>
            <a:ext cx="65096" cy="89312"/>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2576714" y="4844160"/>
            <a:ext cx="76571" cy="30221"/>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2734237" y="4366024"/>
            <a:ext cx="81996" cy="128144"/>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2788483" y="4443012"/>
            <a:ext cx="95348" cy="59936"/>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2692718" y="4426804"/>
            <a:ext cx="50491" cy="50987"/>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a:off x="3635983" y="4883498"/>
            <a:ext cx="73233" cy="102988"/>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2"/>
          <p:cNvSpPr/>
          <p:nvPr/>
        </p:nvSpPr>
        <p:spPr>
          <a:xfrm>
            <a:off x="3596132" y="4901563"/>
            <a:ext cx="45484" cy="84923"/>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3686682" y="4955590"/>
            <a:ext cx="65096" cy="30896"/>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258715" y="4345765"/>
            <a:ext cx="96392" cy="121053"/>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2"/>
          <p:cNvSpPr/>
          <p:nvPr/>
        </p:nvSpPr>
        <p:spPr>
          <a:xfrm>
            <a:off x="188403" y="4368219"/>
            <a:ext cx="65304" cy="84923"/>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a:off x="306703" y="4433895"/>
            <a:ext cx="75945" cy="30221"/>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162741" y="4430012"/>
            <a:ext cx="79283" cy="37481"/>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1002310" y="4053683"/>
            <a:ext cx="90132" cy="139624"/>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2"/>
          <p:cNvSpPr/>
          <p:nvPr/>
        </p:nvSpPr>
        <p:spPr>
          <a:xfrm>
            <a:off x="963294" y="4122060"/>
            <a:ext cx="56124" cy="61962"/>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2"/>
          <p:cNvSpPr/>
          <p:nvPr/>
        </p:nvSpPr>
        <p:spPr>
          <a:xfrm>
            <a:off x="8483540" y="3577404"/>
            <a:ext cx="84708" cy="3039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2"/>
          <p:cNvSpPr/>
          <p:nvPr/>
        </p:nvSpPr>
        <p:spPr>
          <a:xfrm>
            <a:off x="8457878" y="3552249"/>
            <a:ext cx="93471" cy="55208"/>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2"/>
          <p:cNvSpPr/>
          <p:nvPr/>
        </p:nvSpPr>
        <p:spPr>
          <a:xfrm>
            <a:off x="8401754" y="3515950"/>
            <a:ext cx="75945" cy="91507"/>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2"/>
          <p:cNvSpPr/>
          <p:nvPr/>
        </p:nvSpPr>
        <p:spPr>
          <a:xfrm>
            <a:off x="8474778" y="3541106"/>
            <a:ext cx="53620" cy="66351"/>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2"/>
          <p:cNvSpPr/>
          <p:nvPr/>
        </p:nvSpPr>
        <p:spPr>
          <a:xfrm>
            <a:off x="8376091" y="3581963"/>
            <a:ext cx="62383" cy="25494"/>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2"/>
          <p:cNvSpPr/>
          <p:nvPr/>
        </p:nvSpPr>
        <p:spPr>
          <a:xfrm>
            <a:off x="8474777" y="4315543"/>
            <a:ext cx="73233" cy="48455"/>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2"/>
          <p:cNvSpPr/>
          <p:nvPr/>
        </p:nvSpPr>
        <p:spPr>
          <a:xfrm>
            <a:off x="8503152" y="4325336"/>
            <a:ext cx="84708" cy="38663"/>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8522764" y="4350153"/>
            <a:ext cx="70520" cy="18234"/>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8480203" y="4288868"/>
            <a:ext cx="59671" cy="75130"/>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2"/>
          <p:cNvSpPr/>
          <p:nvPr/>
        </p:nvSpPr>
        <p:spPr>
          <a:xfrm>
            <a:off x="8449741" y="4302542"/>
            <a:ext cx="36721" cy="61455"/>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2"/>
          <p:cNvSpPr/>
          <p:nvPr/>
        </p:nvSpPr>
        <p:spPr>
          <a:xfrm>
            <a:off x="8522765" y="4343062"/>
            <a:ext cx="53203" cy="21104"/>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1943489" y="3659121"/>
            <a:ext cx="70312" cy="48455"/>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1971029" y="3669757"/>
            <a:ext cx="84708" cy="40013"/>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2"/>
          <p:cNvSpPr/>
          <p:nvPr/>
        </p:nvSpPr>
        <p:spPr>
          <a:xfrm>
            <a:off x="1990641" y="3695757"/>
            <a:ext cx="71146" cy="16208"/>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2"/>
          <p:cNvSpPr/>
          <p:nvPr/>
        </p:nvSpPr>
        <p:spPr>
          <a:xfrm>
            <a:off x="1948705" y="3632444"/>
            <a:ext cx="59045" cy="77325"/>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1917618" y="3646120"/>
            <a:ext cx="36721" cy="63650"/>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1990641" y="3686639"/>
            <a:ext cx="54246" cy="2313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2"/>
          <p:cNvSpPr/>
          <p:nvPr/>
        </p:nvSpPr>
        <p:spPr>
          <a:xfrm>
            <a:off x="4334511" y="3823733"/>
            <a:ext cx="50700" cy="29883"/>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2"/>
          <p:cNvSpPr/>
          <p:nvPr/>
        </p:nvSpPr>
        <p:spPr>
          <a:xfrm>
            <a:off x="4359965" y="3816135"/>
            <a:ext cx="84708" cy="37481"/>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2"/>
          <p:cNvSpPr/>
          <p:nvPr/>
        </p:nvSpPr>
        <p:spPr>
          <a:xfrm>
            <a:off x="4379578" y="3842304"/>
            <a:ext cx="61757" cy="13507"/>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4348491" y="3780174"/>
            <a:ext cx="62383" cy="73442"/>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2"/>
          <p:cNvSpPr/>
          <p:nvPr/>
        </p:nvSpPr>
        <p:spPr>
          <a:xfrm>
            <a:off x="4303216" y="3793849"/>
            <a:ext cx="42771" cy="50481"/>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2"/>
          <p:cNvSpPr/>
          <p:nvPr/>
        </p:nvSpPr>
        <p:spPr>
          <a:xfrm>
            <a:off x="4379577" y="3832511"/>
            <a:ext cx="50908" cy="18909"/>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2"/>
          <p:cNvSpPr/>
          <p:nvPr/>
        </p:nvSpPr>
        <p:spPr>
          <a:xfrm>
            <a:off x="4286316" y="3830485"/>
            <a:ext cx="50908" cy="23468"/>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2"/>
          <p:cNvSpPr/>
          <p:nvPr/>
        </p:nvSpPr>
        <p:spPr>
          <a:xfrm>
            <a:off x="500947" y="3481508"/>
            <a:ext cx="64887" cy="36805"/>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2"/>
          <p:cNvSpPr/>
          <p:nvPr/>
        </p:nvSpPr>
        <p:spPr>
          <a:xfrm>
            <a:off x="531825" y="3470871"/>
            <a:ext cx="107032" cy="47442"/>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557698" y="3504301"/>
            <a:ext cx="78449" cy="18909"/>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517639" y="3427313"/>
            <a:ext cx="79283" cy="91001"/>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2"/>
          <p:cNvSpPr/>
          <p:nvPr/>
        </p:nvSpPr>
        <p:spPr>
          <a:xfrm>
            <a:off x="461514" y="3445378"/>
            <a:ext cx="53620" cy="61455"/>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2"/>
          <p:cNvSpPr/>
          <p:nvPr/>
        </p:nvSpPr>
        <p:spPr>
          <a:xfrm>
            <a:off x="557698" y="3492820"/>
            <a:ext cx="61549" cy="23299"/>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439398" y="3490794"/>
            <a:ext cx="64261" cy="2768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4385003" y="3390676"/>
            <a:ext cx="242231" cy="373795"/>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2"/>
          <p:cNvSpPr/>
          <p:nvPr/>
        </p:nvSpPr>
        <p:spPr>
          <a:xfrm>
            <a:off x="4497876" y="3595807"/>
            <a:ext cx="31296" cy="255612"/>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2"/>
          <p:cNvSpPr/>
          <p:nvPr/>
        </p:nvSpPr>
        <p:spPr>
          <a:xfrm>
            <a:off x="7525672" y="2964541"/>
            <a:ext cx="169207" cy="264392"/>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7601408" y="3110075"/>
            <a:ext cx="23159" cy="180651"/>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2"/>
          <p:cNvSpPr/>
          <p:nvPr/>
        </p:nvSpPr>
        <p:spPr>
          <a:xfrm>
            <a:off x="7635208" y="2829981"/>
            <a:ext cx="240145" cy="373795"/>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2"/>
          <p:cNvSpPr/>
          <p:nvPr/>
        </p:nvSpPr>
        <p:spPr>
          <a:xfrm>
            <a:off x="7745369" y="3035112"/>
            <a:ext cx="31296" cy="255612"/>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2"/>
          <p:cNvSpPr/>
          <p:nvPr/>
        </p:nvSpPr>
        <p:spPr>
          <a:xfrm>
            <a:off x="1757589" y="3244635"/>
            <a:ext cx="242022" cy="376496"/>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1866917" y="3451961"/>
            <a:ext cx="34008" cy="255612"/>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1596520" y="3194998"/>
            <a:ext cx="242231" cy="375821"/>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2"/>
          <p:cNvSpPr/>
          <p:nvPr/>
        </p:nvSpPr>
        <p:spPr>
          <a:xfrm>
            <a:off x="1709394" y="3402156"/>
            <a:ext cx="31505" cy="255106"/>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2"/>
          <p:cNvSpPr/>
          <p:nvPr/>
        </p:nvSpPr>
        <p:spPr>
          <a:xfrm>
            <a:off x="7272172" y="3650510"/>
            <a:ext cx="65096" cy="95897"/>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2"/>
          <p:cNvSpPr/>
          <p:nvPr/>
        </p:nvSpPr>
        <p:spPr>
          <a:xfrm>
            <a:off x="7314110" y="3709432"/>
            <a:ext cx="76571" cy="4626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7235870" y="3697783"/>
            <a:ext cx="41937" cy="39338"/>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2"/>
          <p:cNvSpPr/>
          <p:nvPr/>
        </p:nvSpPr>
        <p:spPr>
          <a:xfrm>
            <a:off x="6987587" y="4407050"/>
            <a:ext cx="76571" cy="105183"/>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2"/>
          <p:cNvSpPr/>
          <p:nvPr/>
        </p:nvSpPr>
        <p:spPr>
          <a:xfrm>
            <a:off x="7049761" y="4459558"/>
            <a:ext cx="44858" cy="45585"/>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2"/>
          <p:cNvSpPr/>
          <p:nvPr/>
        </p:nvSpPr>
        <p:spPr>
          <a:xfrm>
            <a:off x="-1622640" y="430626"/>
            <a:ext cx="3380237" cy="1253992"/>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2"/>
          <p:cNvSpPr/>
          <p:nvPr/>
        </p:nvSpPr>
        <p:spPr>
          <a:xfrm>
            <a:off x="7632496" y="-81663"/>
            <a:ext cx="3045018" cy="1396973"/>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7" name="Google Shape;107;p2"/>
          <p:cNvGrpSpPr/>
          <p:nvPr/>
        </p:nvGrpSpPr>
        <p:grpSpPr>
          <a:xfrm>
            <a:off x="1620594" y="2845588"/>
            <a:ext cx="1327376" cy="437568"/>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 name="Google Shape;176;p2"/>
          <p:cNvGrpSpPr/>
          <p:nvPr/>
        </p:nvGrpSpPr>
        <p:grpSpPr>
          <a:xfrm>
            <a:off x="1408031" y="2501493"/>
            <a:ext cx="170863" cy="781667"/>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 name="Google Shape;213;p2"/>
          <p:cNvGrpSpPr/>
          <p:nvPr/>
        </p:nvGrpSpPr>
        <p:grpSpPr>
          <a:xfrm>
            <a:off x="2625699" y="3456562"/>
            <a:ext cx="1392593" cy="279003"/>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 name="Google Shape;219;p2"/>
          <p:cNvGrpSpPr/>
          <p:nvPr/>
        </p:nvGrpSpPr>
        <p:grpSpPr>
          <a:xfrm>
            <a:off x="2495886" y="3938704"/>
            <a:ext cx="4830194" cy="12047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1" name="Google Shape;241;p2"/>
          <p:cNvSpPr txBox="1">
            <a:spLocks noGrp="1"/>
          </p:cNvSpPr>
          <p:nvPr>
            <p:ph type="ctrTitle"/>
          </p:nvPr>
        </p:nvSpPr>
        <p:spPr>
          <a:xfrm>
            <a:off x="1179325" y="716975"/>
            <a:ext cx="6785400" cy="122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36450" y="1907526"/>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21E3C217-CBD0-4ECA-9655-6ADD5260B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403" y="3945918"/>
            <a:ext cx="1132631" cy="1132631"/>
          </a:xfrm>
          <a:prstGeom prst="rect">
            <a:avLst/>
          </a:prstGeom>
        </p:spPr>
      </p:pic>
    </p:spTree>
    <p:extLst>
      <p:ext uri="{BB962C8B-B14F-4D97-AF65-F5344CB8AC3E}">
        <p14:creationId xmlns:p14="http://schemas.microsoft.com/office/powerpoint/2010/main" val="14304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rgbClr val="434343"/>
              </a:buClr>
              <a:buSzPts val="1600"/>
              <a:buFont typeface="Livvic"/>
              <a:buAutoNum type="arabicPeriod"/>
              <a:defRPr sz="1100">
                <a:latin typeface="Open Sans"/>
                <a:ea typeface="Open Sans"/>
                <a:cs typeface="Open Sans"/>
                <a:sym typeface="Open Sans"/>
              </a:defRPr>
            </a:lvl1pPr>
            <a:lvl2pPr marL="914378" lvl="1" indent="-330192" rtl="0">
              <a:lnSpc>
                <a:spcPct val="100000"/>
              </a:lnSpc>
              <a:spcBef>
                <a:spcPts val="0"/>
              </a:spcBef>
              <a:spcAft>
                <a:spcPts val="0"/>
              </a:spcAft>
              <a:buClr>
                <a:srgbClr val="434343"/>
              </a:buClr>
              <a:buSzPts val="1600"/>
              <a:buFont typeface="Roboto Condensed Light"/>
              <a:buAutoNum type="alphaLcPeriod"/>
              <a:defRPr/>
            </a:lvl2pPr>
            <a:lvl3pPr marL="1371566" lvl="2" indent="-330192" rtl="0">
              <a:lnSpc>
                <a:spcPct val="100000"/>
              </a:lnSpc>
              <a:spcBef>
                <a:spcPts val="0"/>
              </a:spcBef>
              <a:spcAft>
                <a:spcPts val="0"/>
              </a:spcAft>
              <a:buClr>
                <a:srgbClr val="434343"/>
              </a:buClr>
              <a:buSzPts val="1600"/>
              <a:buFont typeface="Roboto Condensed Light"/>
              <a:buAutoNum type="romanLcPeriod"/>
              <a:defRPr/>
            </a:lvl3pPr>
            <a:lvl4pPr marL="1828754" lvl="3" indent="-330192" rtl="0">
              <a:lnSpc>
                <a:spcPct val="100000"/>
              </a:lnSpc>
              <a:spcBef>
                <a:spcPts val="0"/>
              </a:spcBef>
              <a:spcAft>
                <a:spcPts val="0"/>
              </a:spcAft>
              <a:buClr>
                <a:srgbClr val="434343"/>
              </a:buClr>
              <a:buSzPts val="1600"/>
              <a:buFont typeface="Roboto Condensed Light"/>
              <a:buAutoNum type="arabicPeriod"/>
              <a:defRPr/>
            </a:lvl4pPr>
            <a:lvl5pPr marL="2285943" lvl="4" indent="-330192" rtl="0">
              <a:lnSpc>
                <a:spcPct val="100000"/>
              </a:lnSpc>
              <a:spcBef>
                <a:spcPts val="0"/>
              </a:spcBef>
              <a:spcAft>
                <a:spcPts val="0"/>
              </a:spcAft>
              <a:buClr>
                <a:srgbClr val="434343"/>
              </a:buClr>
              <a:buSzPts val="1600"/>
              <a:buFont typeface="Roboto Condensed Light"/>
              <a:buAutoNum type="alphaLcPeriod"/>
              <a:defRPr/>
            </a:lvl5pPr>
            <a:lvl6pPr marL="2743132" lvl="5" indent="-330192" rtl="0">
              <a:lnSpc>
                <a:spcPct val="100000"/>
              </a:lnSpc>
              <a:spcBef>
                <a:spcPts val="0"/>
              </a:spcBef>
              <a:spcAft>
                <a:spcPts val="0"/>
              </a:spcAft>
              <a:buClr>
                <a:srgbClr val="434343"/>
              </a:buClr>
              <a:buSzPts val="1600"/>
              <a:buFont typeface="Roboto Condensed Light"/>
              <a:buAutoNum type="romanLcPeriod"/>
              <a:defRPr/>
            </a:lvl6pPr>
            <a:lvl7pPr marL="3200320" lvl="6" indent="-330192" rtl="0">
              <a:lnSpc>
                <a:spcPct val="100000"/>
              </a:lnSpc>
              <a:spcBef>
                <a:spcPts val="0"/>
              </a:spcBef>
              <a:spcAft>
                <a:spcPts val="0"/>
              </a:spcAft>
              <a:buClr>
                <a:srgbClr val="434343"/>
              </a:buClr>
              <a:buSzPts val="1600"/>
              <a:buFont typeface="Roboto Condensed Light"/>
              <a:buAutoNum type="arabicPeriod"/>
              <a:defRPr/>
            </a:lvl7pPr>
            <a:lvl8pPr marL="3657509" lvl="7" indent="-330192" rtl="0">
              <a:lnSpc>
                <a:spcPct val="100000"/>
              </a:lnSpc>
              <a:spcBef>
                <a:spcPts val="0"/>
              </a:spcBef>
              <a:spcAft>
                <a:spcPts val="0"/>
              </a:spcAft>
              <a:buClr>
                <a:srgbClr val="434343"/>
              </a:buClr>
              <a:buSzPts val="1600"/>
              <a:buFont typeface="Roboto Condensed Light"/>
              <a:buAutoNum type="alphaLcPeriod"/>
              <a:defRPr/>
            </a:lvl8pPr>
            <a:lvl9pPr marL="4114697" lvl="8" indent="-330192"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3609523" y="4551214"/>
            <a:ext cx="5534435" cy="539017"/>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4"/>
          <p:cNvSpPr/>
          <p:nvPr/>
        </p:nvSpPr>
        <p:spPr>
          <a:xfrm>
            <a:off x="13" y="4641271"/>
            <a:ext cx="3146595" cy="538178"/>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4"/>
          <p:cNvSpPr/>
          <p:nvPr/>
        </p:nvSpPr>
        <p:spPr>
          <a:xfrm>
            <a:off x="13" y="4815166"/>
            <a:ext cx="9143961" cy="33764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 name="Google Shape;260;p4"/>
          <p:cNvSpPr/>
          <p:nvPr/>
        </p:nvSpPr>
        <p:spPr>
          <a:xfrm>
            <a:off x="13" y="4811664"/>
            <a:ext cx="7098735" cy="321936"/>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4"/>
          <p:cNvSpPr/>
          <p:nvPr/>
        </p:nvSpPr>
        <p:spPr>
          <a:xfrm>
            <a:off x="12" y="4811665"/>
            <a:ext cx="3126028" cy="262355"/>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4"/>
          <p:cNvSpPr/>
          <p:nvPr/>
        </p:nvSpPr>
        <p:spPr>
          <a:xfrm>
            <a:off x="13" y="4872348"/>
            <a:ext cx="6626720" cy="261252"/>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4"/>
          <p:cNvSpPr/>
          <p:nvPr/>
        </p:nvSpPr>
        <p:spPr>
          <a:xfrm>
            <a:off x="3299135" y="4840714"/>
            <a:ext cx="5844827" cy="380696"/>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4"/>
          <p:cNvSpPr/>
          <p:nvPr/>
        </p:nvSpPr>
        <p:spPr>
          <a:xfrm>
            <a:off x="4833727" y="4947476"/>
            <a:ext cx="4310233" cy="27392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4"/>
          <p:cNvSpPr/>
          <p:nvPr/>
        </p:nvSpPr>
        <p:spPr>
          <a:xfrm>
            <a:off x="13" y="4889633"/>
            <a:ext cx="9143961" cy="33177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597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180750" y="539501"/>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5"/>
          <p:cNvSpPr/>
          <p:nvPr/>
        </p:nvSpPr>
        <p:spPr>
          <a:xfrm>
            <a:off x="-309125" y="1157981"/>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5"/>
          <p:cNvSpPr/>
          <p:nvPr/>
        </p:nvSpPr>
        <p:spPr>
          <a:xfrm>
            <a:off x="6434495" y="290156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5"/>
          <p:cNvSpPr/>
          <p:nvPr/>
        </p:nvSpPr>
        <p:spPr>
          <a:xfrm>
            <a:off x="3840357" y="4380056"/>
            <a:ext cx="52154" cy="247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5"/>
          <p:cNvSpPr/>
          <p:nvPr/>
        </p:nvSpPr>
        <p:spPr>
          <a:xfrm>
            <a:off x="7241867" y="4058684"/>
            <a:ext cx="439129" cy="1610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5"/>
          <p:cNvSpPr/>
          <p:nvPr/>
        </p:nvSpPr>
        <p:spPr>
          <a:xfrm>
            <a:off x="-56" y="3648780"/>
            <a:ext cx="9144048" cy="1181086"/>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5"/>
          <p:cNvSpPr/>
          <p:nvPr/>
        </p:nvSpPr>
        <p:spPr>
          <a:xfrm>
            <a:off x="3749852" y="3535498"/>
            <a:ext cx="5394135" cy="145524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5"/>
          <p:cNvSpPr/>
          <p:nvPr/>
        </p:nvSpPr>
        <p:spPr>
          <a:xfrm>
            <a:off x="-56" y="4128068"/>
            <a:ext cx="9144048" cy="101543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5"/>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368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title" idx="2"/>
          </p:nvPr>
        </p:nvSpPr>
        <p:spPr>
          <a:xfrm>
            <a:off x="1368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5220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9" name="Google Shape;279;p5"/>
          <p:cNvSpPr txBox="1">
            <a:spLocks noGrp="1"/>
          </p:cNvSpPr>
          <p:nvPr>
            <p:ph type="title" idx="4"/>
          </p:nvPr>
        </p:nvSpPr>
        <p:spPr>
          <a:xfrm>
            <a:off x="5220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5404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5085502" y="2395583"/>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7"/>
          <p:cNvSpPr/>
          <p:nvPr/>
        </p:nvSpPr>
        <p:spPr>
          <a:xfrm flipH="1">
            <a:off x="5358126" y="4686974"/>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7"/>
          <p:cNvSpPr/>
          <p:nvPr/>
        </p:nvSpPr>
        <p:spPr>
          <a:xfrm flipH="1">
            <a:off x="1492715" y="4470882"/>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7"/>
          <p:cNvSpPr/>
          <p:nvPr/>
        </p:nvSpPr>
        <p:spPr>
          <a:xfrm flipH="1">
            <a:off x="-12" y="3791075"/>
            <a:ext cx="9144012" cy="819981"/>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7"/>
          <p:cNvSpPr/>
          <p:nvPr/>
        </p:nvSpPr>
        <p:spPr>
          <a:xfrm flipH="1">
            <a:off x="13" y="4077601"/>
            <a:ext cx="9144012" cy="79416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7"/>
          <p:cNvSpPr/>
          <p:nvPr/>
        </p:nvSpPr>
        <p:spPr>
          <a:xfrm flipH="1">
            <a:off x="26" y="3869250"/>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7"/>
          <p:cNvSpPr/>
          <p:nvPr/>
        </p:nvSpPr>
        <p:spPr>
          <a:xfrm flipH="1">
            <a:off x="182125"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7"/>
          <p:cNvSpPr/>
          <p:nvPr/>
        </p:nvSpPr>
        <p:spPr>
          <a:xfrm flipH="1">
            <a:off x="13"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7"/>
          <p:cNvSpPr txBox="1">
            <a:spLocks noGrp="1"/>
          </p:cNvSpPr>
          <p:nvPr>
            <p:ph type="title"/>
          </p:nvPr>
        </p:nvSpPr>
        <p:spPr>
          <a:xfrm>
            <a:off x="720000" y="40633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720000" y="1251000"/>
            <a:ext cx="4988100" cy="2376900"/>
          </a:xfrm>
          <a:prstGeom prst="rect">
            <a:avLst/>
          </a:prstGeom>
        </p:spPr>
        <p:txBody>
          <a:bodyPr spcFirstLastPara="1" wrap="square" lIns="91425" tIns="91425" rIns="91425" bIns="91425" anchor="t" anchorCtr="0">
            <a:noAutofit/>
          </a:bodyPr>
          <a:lstStyle>
            <a:lvl1pPr marR="245589" lvl="0" rtl="0">
              <a:lnSpc>
                <a:spcPct val="100000"/>
              </a:lnSpc>
              <a:spcBef>
                <a:spcPts val="0"/>
              </a:spcBef>
              <a:spcAft>
                <a:spcPts val="0"/>
              </a:spcAft>
              <a:buClr>
                <a:schemeClr val="accent6"/>
              </a:buClr>
              <a:buSzPts val="1600"/>
              <a:buChar char="●"/>
              <a:defRPr/>
            </a:lvl1pPr>
            <a:lvl2pPr lvl="1" algn="r" rtl="0">
              <a:lnSpc>
                <a:spcPct val="100000"/>
              </a:lnSpc>
              <a:spcBef>
                <a:spcPts val="1600"/>
              </a:spcBef>
              <a:spcAft>
                <a:spcPts val="0"/>
              </a:spcAft>
              <a:buSzPts val="1600"/>
              <a:buChar char="○"/>
              <a:defRPr sz="2100"/>
            </a:lvl2pPr>
            <a:lvl3pPr lvl="2" algn="r" rtl="0">
              <a:lnSpc>
                <a:spcPct val="100000"/>
              </a:lnSpc>
              <a:spcBef>
                <a:spcPts val="0"/>
              </a:spcBef>
              <a:spcAft>
                <a:spcPts val="0"/>
              </a:spcAft>
              <a:buSzPts val="1600"/>
              <a:buChar char="■"/>
              <a:defRPr sz="2100"/>
            </a:lvl3pPr>
            <a:lvl4pPr lvl="3" algn="r" rtl="0">
              <a:lnSpc>
                <a:spcPct val="100000"/>
              </a:lnSpc>
              <a:spcBef>
                <a:spcPts val="0"/>
              </a:spcBef>
              <a:spcAft>
                <a:spcPts val="0"/>
              </a:spcAft>
              <a:buSzPts val="1600"/>
              <a:buChar char="●"/>
              <a:defRPr sz="2100"/>
            </a:lvl4pPr>
            <a:lvl5pPr lvl="4" algn="r" rtl="0">
              <a:lnSpc>
                <a:spcPct val="100000"/>
              </a:lnSpc>
              <a:spcBef>
                <a:spcPts val="0"/>
              </a:spcBef>
              <a:spcAft>
                <a:spcPts val="0"/>
              </a:spcAft>
              <a:buSzPts val="1600"/>
              <a:buChar char="○"/>
              <a:defRPr sz="2100"/>
            </a:lvl5pPr>
            <a:lvl6pPr lvl="5" algn="r" rtl="0">
              <a:lnSpc>
                <a:spcPct val="100000"/>
              </a:lnSpc>
              <a:spcBef>
                <a:spcPts val="0"/>
              </a:spcBef>
              <a:spcAft>
                <a:spcPts val="0"/>
              </a:spcAft>
              <a:buSzPts val="1600"/>
              <a:buChar char="■"/>
              <a:defRPr sz="2100"/>
            </a:lvl6pPr>
            <a:lvl7pPr lvl="6" algn="r" rtl="0">
              <a:lnSpc>
                <a:spcPct val="100000"/>
              </a:lnSpc>
              <a:spcBef>
                <a:spcPts val="0"/>
              </a:spcBef>
              <a:spcAft>
                <a:spcPts val="0"/>
              </a:spcAft>
              <a:buSzPts val="1600"/>
              <a:buChar char="●"/>
              <a:defRPr sz="2100"/>
            </a:lvl7pPr>
            <a:lvl8pPr lvl="7" algn="r" rtl="0">
              <a:lnSpc>
                <a:spcPct val="100000"/>
              </a:lnSpc>
              <a:spcBef>
                <a:spcPts val="0"/>
              </a:spcBef>
              <a:spcAft>
                <a:spcPts val="0"/>
              </a:spcAft>
              <a:buSzPts val="1600"/>
              <a:buChar char="○"/>
              <a:defRPr sz="2100"/>
            </a:lvl8pPr>
            <a:lvl9pPr lvl="8" algn="r" rtl="0">
              <a:lnSpc>
                <a:spcPct val="100000"/>
              </a:lnSpc>
              <a:spcBef>
                <a:spcPts val="0"/>
              </a:spcBef>
              <a:spcAft>
                <a:spcPts val="0"/>
              </a:spcAft>
              <a:buSzPts val="1600"/>
              <a:buChar char="■"/>
              <a:defRPr sz="2100"/>
            </a:lvl9pPr>
          </a:lstStyle>
          <a:p>
            <a:endParaRPr/>
          </a:p>
        </p:txBody>
      </p:sp>
    </p:spTree>
    <p:extLst>
      <p:ext uri="{BB962C8B-B14F-4D97-AF65-F5344CB8AC3E}">
        <p14:creationId xmlns:p14="http://schemas.microsoft.com/office/powerpoint/2010/main" val="30791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35375" y="2061306"/>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11"/>
          <p:cNvSpPr/>
          <p:nvPr/>
        </p:nvSpPr>
        <p:spPr>
          <a:xfrm>
            <a:off x="-123971" y="2881382"/>
            <a:ext cx="9374816" cy="709053"/>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11"/>
          <p:cNvSpPr/>
          <p:nvPr/>
        </p:nvSpPr>
        <p:spPr>
          <a:xfrm>
            <a:off x="1639557" y="3144571"/>
            <a:ext cx="7583399" cy="1013899"/>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11"/>
          <p:cNvSpPr/>
          <p:nvPr/>
        </p:nvSpPr>
        <p:spPr>
          <a:xfrm>
            <a:off x="-58289" y="3391382"/>
            <a:ext cx="9309112" cy="1405435"/>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11"/>
          <p:cNvSpPr/>
          <p:nvPr/>
        </p:nvSpPr>
        <p:spPr>
          <a:xfrm>
            <a:off x="3271168" y="3718890"/>
            <a:ext cx="1076744" cy="223675"/>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11"/>
          <p:cNvSpPr/>
          <p:nvPr/>
        </p:nvSpPr>
        <p:spPr>
          <a:xfrm>
            <a:off x="63235" y="3593940"/>
            <a:ext cx="1076744" cy="225498"/>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11"/>
          <p:cNvSpPr/>
          <p:nvPr/>
        </p:nvSpPr>
        <p:spPr>
          <a:xfrm>
            <a:off x="1178087" y="3577754"/>
            <a:ext cx="423351" cy="73623"/>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11"/>
          <p:cNvSpPr/>
          <p:nvPr/>
        </p:nvSpPr>
        <p:spPr>
          <a:xfrm>
            <a:off x="1129577" y="3711176"/>
            <a:ext cx="847073" cy="157344"/>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11"/>
          <p:cNvSpPr/>
          <p:nvPr/>
        </p:nvSpPr>
        <p:spPr>
          <a:xfrm>
            <a:off x="1873680" y="3599971"/>
            <a:ext cx="655990" cy="120883"/>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11"/>
          <p:cNvSpPr/>
          <p:nvPr/>
        </p:nvSpPr>
        <p:spPr>
          <a:xfrm>
            <a:off x="2532446" y="3711177"/>
            <a:ext cx="553213" cy="168703"/>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 name="Google Shape;336;p11"/>
          <p:cNvSpPr/>
          <p:nvPr/>
        </p:nvSpPr>
        <p:spPr>
          <a:xfrm>
            <a:off x="3243526" y="3663917"/>
            <a:ext cx="15212" cy="603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11"/>
          <p:cNvSpPr/>
          <p:nvPr/>
        </p:nvSpPr>
        <p:spPr>
          <a:xfrm>
            <a:off x="3181009" y="3656766"/>
            <a:ext cx="17624" cy="3646"/>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11"/>
          <p:cNvSpPr/>
          <p:nvPr/>
        </p:nvSpPr>
        <p:spPr>
          <a:xfrm>
            <a:off x="3215884" y="3650736"/>
            <a:ext cx="17624" cy="6170"/>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 name="Google Shape;339;p11"/>
          <p:cNvSpPr/>
          <p:nvPr/>
        </p:nvSpPr>
        <p:spPr>
          <a:xfrm>
            <a:off x="3145575" y="3665741"/>
            <a:ext cx="15212" cy="420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 name="Google Shape;340;p11"/>
          <p:cNvSpPr/>
          <p:nvPr/>
        </p:nvSpPr>
        <p:spPr>
          <a:xfrm>
            <a:off x="3275992" y="3654382"/>
            <a:ext cx="17624" cy="420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11"/>
          <p:cNvSpPr/>
          <p:nvPr/>
        </p:nvSpPr>
        <p:spPr>
          <a:xfrm>
            <a:off x="3263377" y="3678363"/>
            <a:ext cx="17624" cy="4768"/>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11"/>
          <p:cNvSpPr/>
          <p:nvPr/>
        </p:nvSpPr>
        <p:spPr>
          <a:xfrm>
            <a:off x="3153367" y="3644425"/>
            <a:ext cx="17624" cy="4628"/>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11"/>
          <p:cNvSpPr/>
          <p:nvPr/>
        </p:nvSpPr>
        <p:spPr>
          <a:xfrm>
            <a:off x="3238704" y="3637554"/>
            <a:ext cx="17624" cy="560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11"/>
          <p:cNvSpPr/>
          <p:nvPr/>
        </p:nvSpPr>
        <p:spPr>
          <a:xfrm>
            <a:off x="3310869" y="3665740"/>
            <a:ext cx="18181" cy="603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11"/>
          <p:cNvSpPr/>
          <p:nvPr/>
        </p:nvSpPr>
        <p:spPr>
          <a:xfrm>
            <a:off x="3100495" y="3656766"/>
            <a:ext cx="18181" cy="3646"/>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11"/>
          <p:cNvSpPr/>
          <p:nvPr/>
        </p:nvSpPr>
        <p:spPr>
          <a:xfrm>
            <a:off x="3185832" y="3684813"/>
            <a:ext cx="17624" cy="6170"/>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11"/>
          <p:cNvSpPr/>
          <p:nvPr/>
        </p:nvSpPr>
        <p:spPr>
          <a:xfrm>
            <a:off x="3213474" y="3673453"/>
            <a:ext cx="17624" cy="3786"/>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11"/>
          <p:cNvSpPr/>
          <p:nvPr/>
        </p:nvSpPr>
        <p:spPr>
          <a:xfrm>
            <a:off x="483426" y="3523964"/>
            <a:ext cx="17624" cy="560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11"/>
          <p:cNvSpPr/>
          <p:nvPr/>
        </p:nvSpPr>
        <p:spPr>
          <a:xfrm>
            <a:off x="423318" y="3516251"/>
            <a:ext cx="17624" cy="4347"/>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11"/>
          <p:cNvSpPr/>
          <p:nvPr/>
        </p:nvSpPr>
        <p:spPr>
          <a:xfrm>
            <a:off x="458752" y="3510923"/>
            <a:ext cx="15212" cy="5469"/>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11"/>
          <p:cNvSpPr/>
          <p:nvPr/>
        </p:nvSpPr>
        <p:spPr>
          <a:xfrm>
            <a:off x="386029" y="3525786"/>
            <a:ext cx="17624" cy="3786"/>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11"/>
          <p:cNvSpPr/>
          <p:nvPr/>
        </p:nvSpPr>
        <p:spPr>
          <a:xfrm>
            <a:off x="518859" y="3513726"/>
            <a:ext cx="17624" cy="4488"/>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11"/>
          <p:cNvSpPr/>
          <p:nvPr/>
        </p:nvSpPr>
        <p:spPr>
          <a:xfrm>
            <a:off x="506244" y="3537145"/>
            <a:ext cx="15212" cy="6170"/>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11"/>
          <p:cNvSpPr/>
          <p:nvPr/>
        </p:nvSpPr>
        <p:spPr>
          <a:xfrm>
            <a:off x="395677" y="3504190"/>
            <a:ext cx="15212" cy="5048"/>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11"/>
          <p:cNvSpPr/>
          <p:nvPr/>
        </p:nvSpPr>
        <p:spPr>
          <a:xfrm>
            <a:off x="481014" y="3497741"/>
            <a:ext cx="15212" cy="5469"/>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11"/>
          <p:cNvSpPr/>
          <p:nvPr/>
        </p:nvSpPr>
        <p:spPr>
          <a:xfrm>
            <a:off x="553735" y="3525786"/>
            <a:ext cx="17624" cy="4908"/>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11"/>
          <p:cNvSpPr/>
          <p:nvPr/>
        </p:nvSpPr>
        <p:spPr>
          <a:xfrm>
            <a:off x="343360" y="3516251"/>
            <a:ext cx="17624" cy="4347"/>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11"/>
          <p:cNvSpPr/>
          <p:nvPr/>
        </p:nvSpPr>
        <p:spPr>
          <a:xfrm>
            <a:off x="428698" y="3545000"/>
            <a:ext cx="17624" cy="5469"/>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11"/>
          <p:cNvSpPr/>
          <p:nvPr/>
        </p:nvSpPr>
        <p:spPr>
          <a:xfrm>
            <a:off x="455784" y="3533640"/>
            <a:ext cx="18181" cy="3646"/>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11"/>
          <p:cNvSpPr/>
          <p:nvPr/>
        </p:nvSpPr>
        <p:spPr>
          <a:xfrm>
            <a:off x="1805781" y="3638675"/>
            <a:ext cx="17624" cy="4488"/>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11"/>
          <p:cNvSpPr/>
          <p:nvPr/>
        </p:nvSpPr>
        <p:spPr>
          <a:xfrm>
            <a:off x="1868299" y="3629840"/>
            <a:ext cx="15212" cy="603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11"/>
          <p:cNvSpPr/>
          <p:nvPr/>
        </p:nvSpPr>
        <p:spPr>
          <a:xfrm>
            <a:off x="1833423" y="3626194"/>
            <a:ext cx="17624" cy="3786"/>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11"/>
          <p:cNvSpPr/>
          <p:nvPr/>
        </p:nvSpPr>
        <p:spPr>
          <a:xfrm>
            <a:off x="1903732" y="3639376"/>
            <a:ext cx="17624" cy="6170"/>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11"/>
          <p:cNvSpPr/>
          <p:nvPr/>
        </p:nvSpPr>
        <p:spPr>
          <a:xfrm>
            <a:off x="1773316" y="3628017"/>
            <a:ext cx="15212" cy="3786"/>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11"/>
          <p:cNvSpPr/>
          <p:nvPr/>
        </p:nvSpPr>
        <p:spPr>
          <a:xfrm>
            <a:off x="1785931" y="3652559"/>
            <a:ext cx="17624" cy="4347"/>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 name="Google Shape;366;p11"/>
          <p:cNvSpPr/>
          <p:nvPr/>
        </p:nvSpPr>
        <p:spPr>
          <a:xfrm>
            <a:off x="1895941" y="3618482"/>
            <a:ext cx="17624" cy="4347"/>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11"/>
          <p:cNvSpPr/>
          <p:nvPr/>
        </p:nvSpPr>
        <p:spPr>
          <a:xfrm>
            <a:off x="1811161" y="3612311"/>
            <a:ext cx="17624" cy="4488"/>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11"/>
          <p:cNvSpPr/>
          <p:nvPr/>
        </p:nvSpPr>
        <p:spPr>
          <a:xfrm>
            <a:off x="1738438" y="3639376"/>
            <a:ext cx="15212" cy="6170"/>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11"/>
          <p:cNvSpPr/>
          <p:nvPr/>
        </p:nvSpPr>
        <p:spPr>
          <a:xfrm>
            <a:off x="1946401" y="3629840"/>
            <a:ext cx="17624" cy="603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11"/>
          <p:cNvSpPr/>
          <p:nvPr/>
        </p:nvSpPr>
        <p:spPr>
          <a:xfrm>
            <a:off x="1861065" y="3658589"/>
            <a:ext cx="17624" cy="5469"/>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11"/>
          <p:cNvSpPr/>
          <p:nvPr/>
        </p:nvSpPr>
        <p:spPr>
          <a:xfrm>
            <a:off x="1835835" y="3647229"/>
            <a:ext cx="15212" cy="4488"/>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11"/>
          <p:cNvSpPr/>
          <p:nvPr/>
        </p:nvSpPr>
        <p:spPr>
          <a:xfrm>
            <a:off x="6851441" y="3607751"/>
            <a:ext cx="611466" cy="473013"/>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11"/>
          <p:cNvSpPr/>
          <p:nvPr/>
        </p:nvSpPr>
        <p:spPr>
          <a:xfrm>
            <a:off x="6531056" y="3762570"/>
            <a:ext cx="438378" cy="339088"/>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11"/>
          <p:cNvSpPr/>
          <p:nvPr/>
        </p:nvSpPr>
        <p:spPr>
          <a:xfrm>
            <a:off x="1344018" y="3869722"/>
            <a:ext cx="7906756" cy="1502618"/>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11"/>
          <p:cNvSpPr/>
          <p:nvPr/>
        </p:nvSpPr>
        <p:spPr>
          <a:xfrm>
            <a:off x="32622" y="3739784"/>
            <a:ext cx="579000" cy="450996"/>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11"/>
          <p:cNvSpPr/>
          <p:nvPr/>
        </p:nvSpPr>
        <p:spPr>
          <a:xfrm>
            <a:off x="-58288" y="4066332"/>
            <a:ext cx="5031025" cy="1508368"/>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11"/>
          <p:cNvSpPr/>
          <p:nvPr/>
        </p:nvSpPr>
        <p:spPr>
          <a:xfrm>
            <a:off x="-58300" y="4519674"/>
            <a:ext cx="9326269" cy="91541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11"/>
          <p:cNvSpPr/>
          <p:nvPr/>
        </p:nvSpPr>
        <p:spPr>
          <a:xfrm>
            <a:off x="5367404" y="4659454"/>
            <a:ext cx="3200919" cy="496572"/>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11"/>
          <p:cNvSpPr/>
          <p:nvPr/>
        </p:nvSpPr>
        <p:spPr>
          <a:xfrm>
            <a:off x="5979890" y="4003493"/>
            <a:ext cx="1975947" cy="306834"/>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11"/>
          <p:cNvSpPr/>
          <p:nvPr/>
        </p:nvSpPr>
        <p:spPr>
          <a:xfrm>
            <a:off x="-1954375" y="424001"/>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1"/>
          <p:cNvSpPr/>
          <p:nvPr/>
        </p:nvSpPr>
        <p:spPr>
          <a:xfrm>
            <a:off x="7578145" y="-401436"/>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82" name="Google Shape;382;p11"/>
          <p:cNvGrpSpPr/>
          <p:nvPr/>
        </p:nvGrpSpPr>
        <p:grpSpPr>
          <a:xfrm>
            <a:off x="816219" y="3144750"/>
            <a:ext cx="163938" cy="244202"/>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9" name="Google Shape;389;p11"/>
          <p:cNvGrpSpPr/>
          <p:nvPr/>
        </p:nvGrpSpPr>
        <p:grpSpPr>
          <a:xfrm>
            <a:off x="1651919" y="2881383"/>
            <a:ext cx="1749805" cy="770934"/>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0" name="Google Shape;440;p11"/>
          <p:cNvSpPr txBox="1">
            <a:spLocks noGrp="1"/>
          </p:cNvSpPr>
          <p:nvPr>
            <p:ph type="title" hasCustomPrompt="1"/>
          </p:nvPr>
        </p:nvSpPr>
        <p:spPr>
          <a:xfrm>
            <a:off x="1344300" y="768050"/>
            <a:ext cx="6455400" cy="158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41" name="Google Shape;441;p11"/>
          <p:cNvSpPr txBox="1">
            <a:spLocks noGrp="1"/>
          </p:cNvSpPr>
          <p:nvPr>
            <p:ph type="body" idx="1"/>
          </p:nvPr>
        </p:nvSpPr>
        <p:spPr>
          <a:xfrm>
            <a:off x="1344300" y="2272050"/>
            <a:ext cx="6455400" cy="387000"/>
          </a:xfrm>
          <a:prstGeom prst="rect">
            <a:avLst/>
          </a:prstGeom>
        </p:spPr>
        <p:txBody>
          <a:bodyPr spcFirstLastPara="1" wrap="square" lIns="91425" tIns="91425" rIns="91425" bIns="91425" anchor="t" anchorCtr="0">
            <a:noAutofit/>
          </a:bodyPr>
          <a:lstStyle>
            <a:lvl1pPr marL="457189" lvl="0" indent="-330192" algn="ctr" rtl="0">
              <a:spcBef>
                <a:spcPts val="0"/>
              </a:spcBef>
              <a:spcAft>
                <a:spcPts val="0"/>
              </a:spcAft>
              <a:buSzPts val="1600"/>
              <a:buChar char="●"/>
              <a:defRPr/>
            </a:lvl1pPr>
            <a:lvl2pPr marL="914378" lvl="1" indent="-330192" algn="ctr" rtl="0">
              <a:spcBef>
                <a:spcPts val="0"/>
              </a:spcBef>
              <a:spcAft>
                <a:spcPts val="0"/>
              </a:spcAft>
              <a:buSzPts val="1600"/>
              <a:buChar char="○"/>
              <a:defRPr/>
            </a:lvl2pPr>
            <a:lvl3pPr marL="1371566" lvl="2" indent="-330192" algn="ctr" rtl="0">
              <a:spcBef>
                <a:spcPts val="0"/>
              </a:spcBef>
              <a:spcAft>
                <a:spcPts val="0"/>
              </a:spcAft>
              <a:buSzPts val="1600"/>
              <a:buChar char="■"/>
              <a:defRPr/>
            </a:lvl3pPr>
            <a:lvl4pPr marL="1828754" lvl="3" indent="-330192" algn="ctr" rtl="0">
              <a:spcBef>
                <a:spcPts val="0"/>
              </a:spcBef>
              <a:spcAft>
                <a:spcPts val="0"/>
              </a:spcAft>
              <a:buSzPts val="1600"/>
              <a:buChar char="●"/>
              <a:defRPr/>
            </a:lvl4pPr>
            <a:lvl5pPr marL="2285943" lvl="4" indent="-330192" algn="ctr" rtl="0">
              <a:spcBef>
                <a:spcPts val="0"/>
              </a:spcBef>
              <a:spcAft>
                <a:spcPts val="0"/>
              </a:spcAft>
              <a:buSzPts val="1600"/>
              <a:buChar char="○"/>
              <a:defRPr/>
            </a:lvl5pPr>
            <a:lvl6pPr marL="2743132" lvl="5" indent="-330192" algn="ctr" rtl="0">
              <a:spcBef>
                <a:spcPts val="0"/>
              </a:spcBef>
              <a:spcAft>
                <a:spcPts val="0"/>
              </a:spcAft>
              <a:buSzPts val="1600"/>
              <a:buChar char="■"/>
              <a:defRPr/>
            </a:lvl6pPr>
            <a:lvl7pPr marL="3200320" lvl="6" indent="-330192" algn="ctr" rtl="0">
              <a:spcBef>
                <a:spcPts val="0"/>
              </a:spcBef>
              <a:spcAft>
                <a:spcPts val="0"/>
              </a:spcAft>
              <a:buSzPts val="1600"/>
              <a:buChar char="●"/>
              <a:defRPr/>
            </a:lvl7pPr>
            <a:lvl8pPr marL="3657509" lvl="7" indent="-330192" algn="ctr" rtl="0">
              <a:spcBef>
                <a:spcPts val="0"/>
              </a:spcBef>
              <a:spcAft>
                <a:spcPts val="0"/>
              </a:spcAft>
              <a:buSzPts val="1600"/>
              <a:buChar char="○"/>
              <a:defRPr/>
            </a:lvl8pPr>
            <a:lvl9pPr marL="4114697" lvl="8" indent="-330192"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8964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100"/>
            </a:lvl2pPr>
            <a:lvl3pPr lvl="2" algn="ctr" rtl="0">
              <a:lnSpc>
                <a:spcPct val="100000"/>
              </a:lnSpc>
              <a:spcBef>
                <a:spcPts val="0"/>
              </a:spcBef>
              <a:spcAft>
                <a:spcPts val="0"/>
              </a:spcAft>
              <a:buClr>
                <a:srgbClr val="5B595B"/>
              </a:buClr>
              <a:buSzPts val="1600"/>
              <a:buFont typeface="Lato"/>
              <a:buChar char="■"/>
              <a:defRPr sz="2100"/>
            </a:lvl3pPr>
            <a:lvl4pPr lvl="3" algn="ctr" rtl="0">
              <a:lnSpc>
                <a:spcPct val="100000"/>
              </a:lnSpc>
              <a:spcBef>
                <a:spcPts val="0"/>
              </a:spcBef>
              <a:spcAft>
                <a:spcPts val="0"/>
              </a:spcAft>
              <a:buClr>
                <a:srgbClr val="5B595B"/>
              </a:buClr>
              <a:buSzPts val="1600"/>
              <a:buFont typeface="Lato"/>
              <a:buChar char="●"/>
              <a:defRPr sz="2100"/>
            </a:lvl4pPr>
            <a:lvl5pPr lvl="4" algn="ctr" rtl="0">
              <a:lnSpc>
                <a:spcPct val="100000"/>
              </a:lnSpc>
              <a:spcBef>
                <a:spcPts val="0"/>
              </a:spcBef>
              <a:spcAft>
                <a:spcPts val="0"/>
              </a:spcAft>
              <a:buClr>
                <a:srgbClr val="5B595B"/>
              </a:buClr>
              <a:buSzPts val="1600"/>
              <a:buFont typeface="Lato"/>
              <a:buChar char="○"/>
              <a:defRPr sz="2100"/>
            </a:lvl5pPr>
            <a:lvl6pPr lvl="5" algn="ctr" rtl="0">
              <a:lnSpc>
                <a:spcPct val="100000"/>
              </a:lnSpc>
              <a:spcBef>
                <a:spcPts val="0"/>
              </a:spcBef>
              <a:spcAft>
                <a:spcPts val="0"/>
              </a:spcAft>
              <a:buClr>
                <a:srgbClr val="5B595B"/>
              </a:buClr>
              <a:buSzPts val="1600"/>
              <a:buFont typeface="Lato"/>
              <a:buChar char="■"/>
              <a:defRPr sz="2100"/>
            </a:lvl6pPr>
            <a:lvl7pPr lvl="6" algn="ctr" rtl="0">
              <a:lnSpc>
                <a:spcPct val="100000"/>
              </a:lnSpc>
              <a:spcBef>
                <a:spcPts val="0"/>
              </a:spcBef>
              <a:spcAft>
                <a:spcPts val="0"/>
              </a:spcAft>
              <a:buClr>
                <a:srgbClr val="5B595B"/>
              </a:buClr>
              <a:buSzPts val="1600"/>
              <a:buFont typeface="Lato"/>
              <a:buChar char="●"/>
              <a:defRPr sz="2100"/>
            </a:lvl7pPr>
            <a:lvl8pPr lvl="7" algn="ctr" rtl="0">
              <a:lnSpc>
                <a:spcPct val="100000"/>
              </a:lnSpc>
              <a:spcBef>
                <a:spcPts val="0"/>
              </a:spcBef>
              <a:spcAft>
                <a:spcPts val="0"/>
              </a:spcAft>
              <a:buClr>
                <a:srgbClr val="5B595B"/>
              </a:buClr>
              <a:buSzPts val="1600"/>
              <a:buFont typeface="Lato"/>
              <a:buChar char="○"/>
              <a:defRPr sz="2100"/>
            </a:lvl8pPr>
            <a:lvl9pPr lvl="8" algn="ctr" rtl="0">
              <a:lnSpc>
                <a:spcPct val="100000"/>
              </a:lnSpc>
              <a:spcBef>
                <a:spcPts val="0"/>
              </a:spcBef>
              <a:spcAft>
                <a:spcPts val="0"/>
              </a:spcAft>
              <a:buClr>
                <a:srgbClr val="5B595B"/>
              </a:buClr>
              <a:buSzPts val="1600"/>
              <a:buFont typeface="Lato"/>
              <a:buChar char="■"/>
              <a:defRPr sz="2100"/>
            </a:lvl9pPr>
          </a:lstStyle>
          <a:p>
            <a:endParaRPr/>
          </a:p>
        </p:txBody>
      </p:sp>
    </p:spTree>
    <p:extLst>
      <p:ext uri="{BB962C8B-B14F-4D97-AF65-F5344CB8AC3E}">
        <p14:creationId xmlns:p14="http://schemas.microsoft.com/office/powerpoint/2010/main" val="4674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5358101" y="4659130"/>
            <a:ext cx="53213" cy="1195"/>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9" name="Google Shape;539;p19"/>
          <p:cNvSpPr/>
          <p:nvPr/>
        </p:nvSpPr>
        <p:spPr>
          <a:xfrm flipH="1">
            <a:off x="1492690" y="4504084"/>
            <a:ext cx="448045" cy="776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19"/>
          <p:cNvSpPr/>
          <p:nvPr/>
        </p:nvSpPr>
        <p:spPr>
          <a:xfrm flipH="1">
            <a:off x="-12" y="4151453"/>
            <a:ext cx="9144012" cy="44484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19"/>
          <p:cNvSpPr/>
          <p:nvPr/>
        </p:nvSpPr>
        <p:spPr>
          <a:xfrm flipH="1">
            <a:off x="-12" y="4346875"/>
            <a:ext cx="9144012" cy="444854"/>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19"/>
          <p:cNvSpPr/>
          <p:nvPr/>
        </p:nvSpPr>
        <p:spPr>
          <a:xfrm flipH="1">
            <a:off x="-6" y="4256418"/>
            <a:ext cx="5503657" cy="88708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19"/>
          <p:cNvSpPr/>
          <p:nvPr/>
        </p:nvSpPr>
        <p:spPr>
          <a:xfrm flipH="1">
            <a:off x="182100" y="4574713"/>
            <a:ext cx="8961901" cy="40704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19"/>
          <p:cNvSpPr/>
          <p:nvPr/>
        </p:nvSpPr>
        <p:spPr>
          <a:xfrm flipH="1">
            <a:off x="-12" y="4736437"/>
            <a:ext cx="9144012" cy="40706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45" name="Google Shape;545;p19"/>
          <p:cNvGrpSpPr/>
          <p:nvPr/>
        </p:nvGrpSpPr>
        <p:grpSpPr>
          <a:xfrm>
            <a:off x="7914605" y="3808038"/>
            <a:ext cx="874005" cy="700098"/>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0460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p:nvPr/>
        </p:nvSpPr>
        <p:spPr>
          <a:xfrm flipH="1">
            <a:off x="5997400" y="2571823"/>
            <a:ext cx="3146595" cy="2530839"/>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flipH="1">
            <a:off x="25" y="3869007"/>
            <a:ext cx="9143961" cy="93792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flipH="1">
            <a:off x="6007683" y="3749736"/>
            <a:ext cx="3126028" cy="1404231"/>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flipH="1">
            <a:off x="59" y="3986898"/>
            <a:ext cx="5844827" cy="114266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flipH="1">
            <a:off x="54" y="4191630"/>
            <a:ext cx="2547407" cy="937929"/>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flipH="1">
            <a:off x="25" y="4078050"/>
            <a:ext cx="9143961" cy="1051464"/>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txBox="1">
            <a:spLocks noGrp="1"/>
          </p:cNvSpPr>
          <p:nvPr>
            <p:ph type="title"/>
          </p:nvPr>
        </p:nvSpPr>
        <p:spPr>
          <a:xfrm>
            <a:off x="912075" y="2492668"/>
            <a:ext cx="2808000" cy="561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1" name="Google Shape;251;p3"/>
          <p:cNvSpPr txBox="1">
            <a:spLocks noGrp="1"/>
          </p:cNvSpPr>
          <p:nvPr>
            <p:ph type="body" idx="1"/>
          </p:nvPr>
        </p:nvSpPr>
        <p:spPr>
          <a:xfrm>
            <a:off x="912075" y="3030288"/>
            <a:ext cx="2808000" cy="676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912075" y="1413632"/>
            <a:ext cx="28080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4192224"/>
            <a:ext cx="9309112" cy="884664"/>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26"/>
          <p:cNvSpPr/>
          <p:nvPr userDrawn="1"/>
        </p:nvSpPr>
        <p:spPr>
          <a:xfrm>
            <a:off x="3329458" y="4451282"/>
            <a:ext cx="1076744" cy="18207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26"/>
          <p:cNvSpPr/>
          <p:nvPr userDrawn="1"/>
        </p:nvSpPr>
        <p:spPr>
          <a:xfrm>
            <a:off x="121524" y="4349573"/>
            <a:ext cx="1076744" cy="183555"/>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26"/>
          <p:cNvSpPr/>
          <p:nvPr userDrawn="1"/>
        </p:nvSpPr>
        <p:spPr>
          <a:xfrm>
            <a:off x="1236376" y="4336398"/>
            <a:ext cx="423351" cy="59929"/>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26"/>
          <p:cNvSpPr/>
          <p:nvPr userDrawn="1"/>
        </p:nvSpPr>
        <p:spPr>
          <a:xfrm>
            <a:off x="1187866" y="4445004"/>
            <a:ext cx="847073" cy="128078"/>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26"/>
          <p:cNvSpPr/>
          <p:nvPr userDrawn="1"/>
        </p:nvSpPr>
        <p:spPr>
          <a:xfrm>
            <a:off x="1931969" y="4354482"/>
            <a:ext cx="655990" cy="98398"/>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26"/>
          <p:cNvSpPr/>
          <p:nvPr userDrawn="1"/>
        </p:nvSpPr>
        <p:spPr>
          <a:xfrm>
            <a:off x="2590735" y="4445004"/>
            <a:ext cx="553213" cy="137324"/>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26"/>
          <p:cNvSpPr/>
          <p:nvPr userDrawn="1"/>
        </p:nvSpPr>
        <p:spPr>
          <a:xfrm>
            <a:off x="3301816" y="4406535"/>
            <a:ext cx="15212" cy="4909"/>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26"/>
          <p:cNvSpPr/>
          <p:nvPr userDrawn="1"/>
        </p:nvSpPr>
        <p:spPr>
          <a:xfrm>
            <a:off x="3239298" y="4400712"/>
            <a:ext cx="17624" cy="2968"/>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26"/>
          <p:cNvSpPr/>
          <p:nvPr userDrawn="1"/>
        </p:nvSpPr>
        <p:spPr>
          <a:xfrm>
            <a:off x="3274174" y="4395805"/>
            <a:ext cx="17624" cy="5023"/>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26"/>
          <p:cNvSpPr/>
          <p:nvPr userDrawn="1"/>
        </p:nvSpPr>
        <p:spPr>
          <a:xfrm>
            <a:off x="3203863" y="4408019"/>
            <a:ext cx="15212" cy="3425"/>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26"/>
          <p:cNvSpPr/>
          <p:nvPr userDrawn="1"/>
        </p:nvSpPr>
        <p:spPr>
          <a:xfrm>
            <a:off x="3334282" y="4398772"/>
            <a:ext cx="17624" cy="3425"/>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26"/>
          <p:cNvSpPr/>
          <p:nvPr userDrawn="1"/>
        </p:nvSpPr>
        <p:spPr>
          <a:xfrm>
            <a:off x="3321667" y="4418292"/>
            <a:ext cx="17624" cy="3881"/>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26"/>
          <p:cNvSpPr/>
          <p:nvPr userDrawn="1"/>
        </p:nvSpPr>
        <p:spPr>
          <a:xfrm>
            <a:off x="3211656" y="4390668"/>
            <a:ext cx="17624" cy="3767"/>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26"/>
          <p:cNvSpPr/>
          <p:nvPr userDrawn="1"/>
        </p:nvSpPr>
        <p:spPr>
          <a:xfrm>
            <a:off x="3296992" y="4385073"/>
            <a:ext cx="17624" cy="4566"/>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26"/>
          <p:cNvSpPr/>
          <p:nvPr userDrawn="1"/>
        </p:nvSpPr>
        <p:spPr>
          <a:xfrm>
            <a:off x="3369159" y="4408019"/>
            <a:ext cx="18181" cy="4909"/>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26"/>
          <p:cNvSpPr/>
          <p:nvPr userDrawn="1"/>
        </p:nvSpPr>
        <p:spPr>
          <a:xfrm>
            <a:off x="3158784" y="4400712"/>
            <a:ext cx="18181" cy="2968"/>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26"/>
          <p:cNvSpPr/>
          <p:nvPr userDrawn="1"/>
        </p:nvSpPr>
        <p:spPr>
          <a:xfrm>
            <a:off x="3244120" y="4423543"/>
            <a:ext cx="17624" cy="5023"/>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26"/>
          <p:cNvSpPr/>
          <p:nvPr userDrawn="1"/>
        </p:nvSpPr>
        <p:spPr>
          <a:xfrm>
            <a:off x="3271762" y="4414296"/>
            <a:ext cx="17624" cy="3082"/>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26"/>
          <p:cNvSpPr/>
          <p:nvPr userDrawn="1"/>
        </p:nvSpPr>
        <p:spPr>
          <a:xfrm>
            <a:off x="1864069" y="4385988"/>
            <a:ext cx="17624" cy="3653"/>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26"/>
          <p:cNvSpPr/>
          <p:nvPr userDrawn="1"/>
        </p:nvSpPr>
        <p:spPr>
          <a:xfrm>
            <a:off x="1926589" y="4378796"/>
            <a:ext cx="15212" cy="4909"/>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26"/>
          <p:cNvSpPr/>
          <p:nvPr userDrawn="1"/>
        </p:nvSpPr>
        <p:spPr>
          <a:xfrm>
            <a:off x="1891711" y="4375827"/>
            <a:ext cx="17624" cy="3082"/>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26"/>
          <p:cNvSpPr/>
          <p:nvPr userDrawn="1"/>
        </p:nvSpPr>
        <p:spPr>
          <a:xfrm>
            <a:off x="1962022" y="4386558"/>
            <a:ext cx="17624" cy="5023"/>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 name="Google Shape;646;p26"/>
          <p:cNvSpPr/>
          <p:nvPr userDrawn="1"/>
        </p:nvSpPr>
        <p:spPr>
          <a:xfrm>
            <a:off x="1831605" y="4377312"/>
            <a:ext cx="15212" cy="3082"/>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26"/>
          <p:cNvSpPr/>
          <p:nvPr userDrawn="1"/>
        </p:nvSpPr>
        <p:spPr>
          <a:xfrm>
            <a:off x="1844220" y="4397289"/>
            <a:ext cx="17624" cy="353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26"/>
          <p:cNvSpPr/>
          <p:nvPr userDrawn="1"/>
        </p:nvSpPr>
        <p:spPr>
          <a:xfrm>
            <a:off x="1954231" y="4369550"/>
            <a:ext cx="17624" cy="353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26"/>
          <p:cNvSpPr/>
          <p:nvPr userDrawn="1"/>
        </p:nvSpPr>
        <p:spPr>
          <a:xfrm>
            <a:off x="1869450" y="4364527"/>
            <a:ext cx="17624" cy="3653"/>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26"/>
          <p:cNvSpPr/>
          <p:nvPr userDrawn="1"/>
        </p:nvSpPr>
        <p:spPr>
          <a:xfrm>
            <a:off x="1796728" y="4386558"/>
            <a:ext cx="15212" cy="5023"/>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26"/>
          <p:cNvSpPr/>
          <p:nvPr userDrawn="1"/>
        </p:nvSpPr>
        <p:spPr>
          <a:xfrm>
            <a:off x="2004691" y="4378796"/>
            <a:ext cx="17624" cy="4909"/>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26"/>
          <p:cNvSpPr/>
          <p:nvPr userDrawn="1"/>
        </p:nvSpPr>
        <p:spPr>
          <a:xfrm>
            <a:off x="1919353" y="4402196"/>
            <a:ext cx="17624" cy="445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26"/>
          <p:cNvSpPr/>
          <p:nvPr userDrawn="1"/>
        </p:nvSpPr>
        <p:spPr>
          <a:xfrm>
            <a:off x="1894123" y="4392951"/>
            <a:ext cx="15212" cy="3653"/>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26"/>
          <p:cNvSpPr/>
          <p:nvPr/>
        </p:nvSpPr>
        <p:spPr>
          <a:xfrm>
            <a:off x="6909730" y="4360815"/>
            <a:ext cx="611466" cy="385032"/>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26"/>
          <p:cNvSpPr/>
          <p:nvPr/>
        </p:nvSpPr>
        <p:spPr>
          <a:xfrm>
            <a:off x="6589345" y="4486837"/>
            <a:ext cx="438378" cy="276018"/>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26"/>
          <p:cNvSpPr/>
          <p:nvPr/>
        </p:nvSpPr>
        <p:spPr>
          <a:xfrm>
            <a:off x="1402317" y="4493323"/>
            <a:ext cx="7906756" cy="732409"/>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26"/>
          <p:cNvSpPr/>
          <p:nvPr/>
        </p:nvSpPr>
        <p:spPr>
          <a:xfrm>
            <a:off x="53077" y="4340211"/>
            <a:ext cx="579000" cy="404212"/>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26"/>
          <p:cNvSpPr/>
          <p:nvPr/>
        </p:nvSpPr>
        <p:spPr>
          <a:xfrm>
            <a:off x="3482593" y="4939378"/>
            <a:ext cx="3200919" cy="404210"/>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26"/>
          <p:cNvSpPr/>
          <p:nvPr/>
        </p:nvSpPr>
        <p:spPr>
          <a:xfrm>
            <a:off x="6038179" y="4526966"/>
            <a:ext cx="1975947" cy="249763"/>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7040285" y="4603642"/>
            <a:ext cx="2113144" cy="402269"/>
          </a:xfrm>
          <a:prstGeom prst="rect">
            <a:avLst/>
          </a:prstGeom>
        </p:spPr>
      </p:pic>
      <p:sp>
        <p:nvSpPr>
          <p:cNvPr id="658" name="Google Shape;658;p26"/>
          <p:cNvSpPr/>
          <p:nvPr/>
        </p:nvSpPr>
        <p:spPr>
          <a:xfrm>
            <a:off x="3" y="4589149"/>
            <a:ext cx="5031025" cy="636582"/>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032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5986531" y="2785669"/>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27"/>
          <p:cNvSpPr/>
          <p:nvPr/>
        </p:nvSpPr>
        <p:spPr>
          <a:xfrm>
            <a:off x="-341170" y="2785669"/>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27"/>
          <p:cNvSpPr/>
          <p:nvPr/>
        </p:nvSpPr>
        <p:spPr>
          <a:xfrm>
            <a:off x="3732689" y="4468419"/>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27"/>
          <p:cNvSpPr/>
          <p:nvPr/>
        </p:nvSpPr>
        <p:spPr>
          <a:xfrm>
            <a:off x="7203267" y="4252328"/>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27"/>
          <p:cNvSpPr/>
          <p:nvPr/>
        </p:nvSpPr>
        <p:spPr>
          <a:xfrm>
            <a:off x="37" y="3562371"/>
            <a:ext cx="9144012" cy="83012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674" name="Google Shape;674;p27"/>
          <p:cNvSpPr/>
          <p:nvPr/>
        </p:nvSpPr>
        <p:spPr>
          <a:xfrm>
            <a:off x="0" y="4033220"/>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27"/>
          <p:cNvSpPr/>
          <p:nvPr/>
        </p:nvSpPr>
        <p:spPr>
          <a:xfrm>
            <a:off x="3640351" y="3907148"/>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27"/>
          <p:cNvSpPr/>
          <p:nvPr/>
        </p:nvSpPr>
        <p:spPr>
          <a:xfrm>
            <a:off x="1" y="4350765"/>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27"/>
          <p:cNvSpPr/>
          <p:nvPr/>
        </p:nvSpPr>
        <p:spPr>
          <a:xfrm>
            <a:off x="0" y="4576163"/>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78" name="Google Shape;678;p27"/>
          <p:cNvGrpSpPr/>
          <p:nvPr/>
        </p:nvGrpSpPr>
        <p:grpSpPr>
          <a:xfrm>
            <a:off x="5379923" y="3624101"/>
            <a:ext cx="2581522" cy="87678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6" name="Google Shape;886;p27"/>
          <p:cNvSpPr txBox="1">
            <a:spLocks noGrp="1"/>
          </p:cNvSpPr>
          <p:nvPr>
            <p:ph type="title"/>
          </p:nvPr>
        </p:nvSpPr>
        <p:spPr>
          <a:xfrm>
            <a:off x="3168000" y="2147125"/>
            <a:ext cx="2808000" cy="56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7" name="Google Shape;887;p27"/>
          <p:cNvSpPr txBox="1">
            <a:spLocks noGrp="1"/>
          </p:cNvSpPr>
          <p:nvPr>
            <p:ph type="body" idx="1"/>
          </p:nvPr>
        </p:nvSpPr>
        <p:spPr>
          <a:xfrm>
            <a:off x="3168012" y="2466191"/>
            <a:ext cx="2808000" cy="719700"/>
          </a:xfrm>
          <a:prstGeom prst="rect">
            <a:avLst/>
          </a:prstGeom>
        </p:spPr>
        <p:txBody>
          <a:bodyPr spcFirstLastPara="1" wrap="square" lIns="91425" tIns="91425" rIns="91425" bIns="91425" anchor="t" anchorCtr="0">
            <a:noAutofit/>
          </a:bodyPr>
          <a:lstStyle>
            <a:lvl1pPr marL="457189" lvl="0" indent="-330192" algn="ctr" rtl="0">
              <a:spcBef>
                <a:spcPts val="0"/>
              </a:spcBef>
              <a:spcAft>
                <a:spcPts val="0"/>
              </a:spcAft>
              <a:buSzPts val="1600"/>
              <a:buChar char="●"/>
              <a:defRPr>
                <a:solidFill>
                  <a:schemeClr val="dk1"/>
                </a:solidFill>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3168000" y="1084875"/>
            <a:ext cx="28080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50413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586" y="2305744"/>
            <a:ext cx="9165022" cy="1259419"/>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33"/>
          <p:cNvSpPr/>
          <p:nvPr/>
        </p:nvSpPr>
        <p:spPr>
          <a:xfrm>
            <a:off x="587" y="2619229"/>
            <a:ext cx="3781927" cy="815048"/>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33"/>
          <p:cNvSpPr/>
          <p:nvPr/>
        </p:nvSpPr>
        <p:spPr>
          <a:xfrm>
            <a:off x="2920" y="2736902"/>
            <a:ext cx="4309911" cy="828265"/>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33"/>
          <p:cNvSpPr/>
          <p:nvPr/>
        </p:nvSpPr>
        <p:spPr>
          <a:xfrm>
            <a:off x="5039464" y="3409662"/>
            <a:ext cx="4126130" cy="15052"/>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33"/>
          <p:cNvSpPr/>
          <p:nvPr/>
        </p:nvSpPr>
        <p:spPr>
          <a:xfrm>
            <a:off x="5085406" y="2787966"/>
            <a:ext cx="4080203" cy="777202"/>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33"/>
          <p:cNvSpPr/>
          <p:nvPr/>
        </p:nvSpPr>
        <p:spPr>
          <a:xfrm>
            <a:off x="-1065563" y="1243837"/>
            <a:ext cx="3825549" cy="689283"/>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33"/>
          <p:cNvSpPr/>
          <p:nvPr/>
        </p:nvSpPr>
        <p:spPr>
          <a:xfrm>
            <a:off x="586" y="3177413"/>
            <a:ext cx="5676300" cy="319323"/>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33"/>
          <p:cNvSpPr/>
          <p:nvPr/>
        </p:nvSpPr>
        <p:spPr>
          <a:xfrm>
            <a:off x="3944579" y="3177413"/>
            <a:ext cx="5254750" cy="319323"/>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33"/>
          <p:cNvSpPr/>
          <p:nvPr/>
        </p:nvSpPr>
        <p:spPr>
          <a:xfrm>
            <a:off x="785544" y="3327511"/>
            <a:ext cx="8396904" cy="518795"/>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33"/>
          <p:cNvSpPr/>
          <p:nvPr/>
        </p:nvSpPr>
        <p:spPr>
          <a:xfrm>
            <a:off x="785544" y="3364085"/>
            <a:ext cx="8396904" cy="489957"/>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33"/>
          <p:cNvSpPr/>
          <p:nvPr/>
        </p:nvSpPr>
        <p:spPr>
          <a:xfrm>
            <a:off x="586" y="3344532"/>
            <a:ext cx="8171862" cy="1244236"/>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33"/>
          <p:cNvSpPr/>
          <p:nvPr/>
        </p:nvSpPr>
        <p:spPr>
          <a:xfrm>
            <a:off x="587" y="3344813"/>
            <a:ext cx="1756189" cy="509229"/>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33"/>
          <p:cNvSpPr/>
          <p:nvPr/>
        </p:nvSpPr>
        <p:spPr>
          <a:xfrm>
            <a:off x="1141414" y="3348470"/>
            <a:ext cx="1657307" cy="505572"/>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33"/>
          <p:cNvSpPr/>
          <p:nvPr/>
        </p:nvSpPr>
        <p:spPr>
          <a:xfrm>
            <a:off x="2328720" y="3409663"/>
            <a:ext cx="1458466" cy="444380"/>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33"/>
          <p:cNvSpPr/>
          <p:nvPr/>
        </p:nvSpPr>
        <p:spPr>
          <a:xfrm>
            <a:off x="3673055" y="3507992"/>
            <a:ext cx="1156077" cy="34605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33"/>
          <p:cNvSpPr/>
          <p:nvPr/>
        </p:nvSpPr>
        <p:spPr>
          <a:xfrm>
            <a:off x="586" y="3342983"/>
            <a:ext cx="5564676" cy="307788"/>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33"/>
          <p:cNvSpPr/>
          <p:nvPr/>
        </p:nvSpPr>
        <p:spPr>
          <a:xfrm>
            <a:off x="586" y="3659495"/>
            <a:ext cx="8171862" cy="547773"/>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33"/>
          <p:cNvSpPr/>
          <p:nvPr/>
        </p:nvSpPr>
        <p:spPr>
          <a:xfrm>
            <a:off x="4196360" y="3364085"/>
            <a:ext cx="4986099" cy="505009"/>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33"/>
          <p:cNvSpPr/>
          <p:nvPr/>
        </p:nvSpPr>
        <p:spPr>
          <a:xfrm>
            <a:off x="4196360" y="3496597"/>
            <a:ext cx="4986099" cy="505572"/>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5" name="Google Shape;1005;p33"/>
          <p:cNvSpPr/>
          <p:nvPr/>
        </p:nvSpPr>
        <p:spPr>
          <a:xfrm>
            <a:off x="586" y="3826894"/>
            <a:ext cx="9181860" cy="1316541"/>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33"/>
          <p:cNvSpPr/>
          <p:nvPr/>
        </p:nvSpPr>
        <p:spPr>
          <a:xfrm>
            <a:off x="586" y="3897511"/>
            <a:ext cx="9181860" cy="421451"/>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33"/>
          <p:cNvSpPr/>
          <p:nvPr/>
        </p:nvSpPr>
        <p:spPr>
          <a:xfrm>
            <a:off x="586" y="3963766"/>
            <a:ext cx="9181860" cy="1179668"/>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8" name="Google Shape;1008;p33"/>
          <p:cNvSpPr/>
          <p:nvPr/>
        </p:nvSpPr>
        <p:spPr>
          <a:xfrm>
            <a:off x="7922847" y="3759935"/>
            <a:ext cx="494411" cy="105503"/>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9" name="Google Shape;1009;p33"/>
          <p:cNvSpPr/>
          <p:nvPr/>
        </p:nvSpPr>
        <p:spPr>
          <a:xfrm>
            <a:off x="8310121" y="3720125"/>
            <a:ext cx="656642" cy="145313"/>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33"/>
          <p:cNvSpPr/>
          <p:nvPr/>
        </p:nvSpPr>
        <p:spPr>
          <a:xfrm>
            <a:off x="8365934" y="3762185"/>
            <a:ext cx="538019" cy="103253"/>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33"/>
          <p:cNvSpPr/>
          <p:nvPr/>
        </p:nvSpPr>
        <p:spPr>
          <a:xfrm>
            <a:off x="4661521" y="3749525"/>
            <a:ext cx="644977" cy="115913"/>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2" name="Google Shape;1012;p33"/>
          <p:cNvSpPr/>
          <p:nvPr/>
        </p:nvSpPr>
        <p:spPr>
          <a:xfrm>
            <a:off x="5199363" y="3711261"/>
            <a:ext cx="707788" cy="154176"/>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3" name="Google Shape;1013;p33"/>
          <p:cNvSpPr/>
          <p:nvPr/>
        </p:nvSpPr>
        <p:spPr>
          <a:xfrm>
            <a:off x="7348396" y="3907218"/>
            <a:ext cx="656642" cy="92702"/>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33"/>
          <p:cNvSpPr/>
          <p:nvPr/>
        </p:nvSpPr>
        <p:spPr>
          <a:xfrm>
            <a:off x="5327856" y="3778362"/>
            <a:ext cx="538019" cy="79338"/>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33"/>
          <p:cNvSpPr/>
          <p:nvPr/>
        </p:nvSpPr>
        <p:spPr>
          <a:xfrm>
            <a:off x="4858029" y="3791726"/>
            <a:ext cx="380454" cy="65975"/>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6" name="Google Shape;1016;p33"/>
          <p:cNvSpPr/>
          <p:nvPr/>
        </p:nvSpPr>
        <p:spPr>
          <a:xfrm>
            <a:off x="5657524" y="3774564"/>
            <a:ext cx="656642" cy="92702"/>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7" name="Google Shape;1017;p33"/>
          <p:cNvSpPr/>
          <p:nvPr/>
        </p:nvSpPr>
        <p:spPr>
          <a:xfrm>
            <a:off x="5831958" y="4079539"/>
            <a:ext cx="2306232" cy="65187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8" name="Google Shape;1018;p33"/>
          <p:cNvSpPr/>
          <p:nvPr/>
        </p:nvSpPr>
        <p:spPr>
          <a:xfrm>
            <a:off x="4402201" y="4159301"/>
            <a:ext cx="2384118" cy="619516"/>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9" name="Google Shape;1019;p33"/>
          <p:cNvSpPr/>
          <p:nvPr/>
        </p:nvSpPr>
        <p:spPr>
          <a:xfrm>
            <a:off x="7307119" y="4007516"/>
            <a:ext cx="1875350" cy="737117"/>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0" name="Google Shape;1020;p33"/>
          <p:cNvSpPr/>
          <p:nvPr/>
        </p:nvSpPr>
        <p:spPr>
          <a:xfrm>
            <a:off x="4038794" y="3963767"/>
            <a:ext cx="5143665" cy="28907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33"/>
          <p:cNvSpPr/>
          <p:nvPr/>
        </p:nvSpPr>
        <p:spPr>
          <a:xfrm>
            <a:off x="586" y="4080664"/>
            <a:ext cx="9181860" cy="1062770"/>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33"/>
          <p:cNvSpPr/>
          <p:nvPr/>
        </p:nvSpPr>
        <p:spPr>
          <a:xfrm>
            <a:off x="586" y="4059143"/>
            <a:ext cx="9181860" cy="588427"/>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3" name="Google Shape;1023;p33"/>
          <p:cNvSpPr/>
          <p:nvPr/>
        </p:nvSpPr>
        <p:spPr>
          <a:xfrm>
            <a:off x="587" y="4089105"/>
            <a:ext cx="3495869" cy="105433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4" name="Google Shape;1024;p33"/>
          <p:cNvSpPr/>
          <p:nvPr/>
        </p:nvSpPr>
        <p:spPr>
          <a:xfrm>
            <a:off x="3321853" y="4321073"/>
            <a:ext cx="2813205" cy="822363"/>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33"/>
          <p:cNvSpPr/>
          <p:nvPr/>
        </p:nvSpPr>
        <p:spPr>
          <a:xfrm>
            <a:off x="6384337" y="4562183"/>
            <a:ext cx="2582420" cy="581253"/>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33"/>
          <p:cNvSpPr/>
          <p:nvPr/>
        </p:nvSpPr>
        <p:spPr>
          <a:xfrm>
            <a:off x="6588743" y="1277625"/>
            <a:ext cx="3312114" cy="562117"/>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7" name="Google Shape;1027;p33"/>
          <p:cNvSpPr txBox="1">
            <a:spLocks noGrp="1"/>
          </p:cNvSpPr>
          <p:nvPr>
            <p:ph type="title"/>
          </p:nvPr>
        </p:nvSpPr>
        <p:spPr>
          <a:xfrm>
            <a:off x="2549400" y="740275"/>
            <a:ext cx="4045200" cy="13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8" name="Google Shape;1028;p33"/>
          <p:cNvSpPr txBox="1">
            <a:spLocks noGrp="1"/>
          </p:cNvSpPr>
          <p:nvPr>
            <p:ph type="subTitle" idx="1"/>
          </p:nvPr>
        </p:nvSpPr>
        <p:spPr>
          <a:xfrm>
            <a:off x="2549400" y="2079175"/>
            <a:ext cx="4045200" cy="9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1786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2204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3732677" y="4686974"/>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9" name="Google Shape;1079;p38"/>
          <p:cNvSpPr/>
          <p:nvPr/>
        </p:nvSpPr>
        <p:spPr>
          <a:xfrm>
            <a:off x="7203255" y="4470882"/>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0" name="Google Shape;1080;p38"/>
          <p:cNvSpPr/>
          <p:nvPr/>
        </p:nvSpPr>
        <p:spPr>
          <a:xfrm>
            <a:off x="13" y="3991052"/>
            <a:ext cx="9144012" cy="6199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38"/>
          <p:cNvSpPr/>
          <p:nvPr/>
        </p:nvSpPr>
        <p:spPr>
          <a:xfrm>
            <a:off x="-12" y="4251774"/>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38"/>
          <p:cNvSpPr/>
          <p:nvPr/>
        </p:nvSpPr>
        <p:spPr>
          <a:xfrm>
            <a:off x="3640339" y="4125702"/>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3" name="Google Shape;1083;p38"/>
          <p:cNvSpPr/>
          <p:nvPr/>
        </p:nvSpPr>
        <p:spPr>
          <a:xfrm>
            <a:off x="-11"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4" name="Google Shape;1084;p38"/>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85" name="Google Shape;1085;p38"/>
          <p:cNvGrpSpPr/>
          <p:nvPr/>
        </p:nvGrpSpPr>
        <p:grpSpPr>
          <a:xfrm flipH="1">
            <a:off x="582210" y="3888980"/>
            <a:ext cx="2581522" cy="87678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53580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275" y="2980580"/>
            <a:ext cx="9167406" cy="2040141"/>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99" name="Google Shape;1299;p39"/>
          <p:cNvSpPr/>
          <p:nvPr/>
        </p:nvSpPr>
        <p:spPr>
          <a:xfrm>
            <a:off x="3853496" y="4550099"/>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0" name="Google Shape;1300;p39"/>
          <p:cNvSpPr/>
          <p:nvPr/>
        </p:nvSpPr>
        <p:spPr>
          <a:xfrm>
            <a:off x="7324074" y="4334007"/>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1" name="Google Shape;1301;p39"/>
          <p:cNvSpPr/>
          <p:nvPr/>
        </p:nvSpPr>
        <p:spPr>
          <a:xfrm>
            <a:off x="3761151" y="3732375"/>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2" name="Google Shape;1302;p39"/>
          <p:cNvSpPr/>
          <p:nvPr/>
        </p:nvSpPr>
        <p:spPr>
          <a:xfrm>
            <a:off x="-64900" y="4199805"/>
            <a:ext cx="9143961" cy="79997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39"/>
          <p:cNvSpPr/>
          <p:nvPr/>
        </p:nvSpPr>
        <p:spPr>
          <a:xfrm>
            <a:off x="-64900" y="4425198"/>
            <a:ext cx="9329709" cy="79997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04" name="Google Shape;1304;p39"/>
          <p:cNvGrpSpPr/>
          <p:nvPr/>
        </p:nvGrpSpPr>
        <p:grpSpPr>
          <a:xfrm>
            <a:off x="1126094" y="2425908"/>
            <a:ext cx="1749805" cy="770934"/>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1210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38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6"/>
        <p:cNvGrpSpPr/>
        <p:nvPr/>
      </p:nvGrpSpPr>
      <p:grpSpPr>
        <a:xfrm>
          <a:off x="0" y="0"/>
          <a:ext cx="0" cy="0"/>
          <a:chOff x="0" y="0"/>
          <a:chExt cx="0" cy="0"/>
        </a:xfrm>
      </p:grpSpPr>
      <p:sp>
        <p:nvSpPr>
          <p:cNvPr id="267" name="Google Shape;267;p5"/>
          <p:cNvSpPr/>
          <p:nvPr/>
        </p:nvSpPr>
        <p:spPr>
          <a:xfrm>
            <a:off x="-1180751" y="53950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09126" y="115798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434494" y="290156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3840357" y="4380056"/>
            <a:ext cx="52154" cy="247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241866" y="4058684"/>
            <a:ext cx="439129" cy="1610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6" y="3648780"/>
            <a:ext cx="9144048" cy="1181086"/>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749852" y="3535497"/>
            <a:ext cx="5394135" cy="145524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6" y="4128067"/>
            <a:ext cx="9144048" cy="101543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368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title" idx="2"/>
          </p:nvPr>
        </p:nvSpPr>
        <p:spPr>
          <a:xfrm>
            <a:off x="1368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5220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9" name="Google Shape;279;p5"/>
          <p:cNvSpPr txBox="1">
            <a:spLocks noGrp="1"/>
          </p:cNvSpPr>
          <p:nvPr>
            <p:ph type="title" idx="4"/>
          </p:nvPr>
        </p:nvSpPr>
        <p:spPr>
          <a:xfrm>
            <a:off x="5220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
  <p:cSld name="CUSTOM_6">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100"/>
            </a:lvl2pPr>
            <a:lvl3pPr lvl="2" algn="ctr" rtl="0">
              <a:lnSpc>
                <a:spcPct val="100000"/>
              </a:lnSpc>
              <a:spcBef>
                <a:spcPts val="0"/>
              </a:spcBef>
              <a:spcAft>
                <a:spcPts val="0"/>
              </a:spcAft>
              <a:buClr>
                <a:srgbClr val="5B595B"/>
              </a:buClr>
              <a:buSzPts val="1600"/>
              <a:buFont typeface="Lato"/>
              <a:buChar char="■"/>
              <a:defRPr sz="2100"/>
            </a:lvl3pPr>
            <a:lvl4pPr lvl="3" algn="ctr" rtl="0">
              <a:lnSpc>
                <a:spcPct val="100000"/>
              </a:lnSpc>
              <a:spcBef>
                <a:spcPts val="0"/>
              </a:spcBef>
              <a:spcAft>
                <a:spcPts val="0"/>
              </a:spcAft>
              <a:buClr>
                <a:srgbClr val="5B595B"/>
              </a:buClr>
              <a:buSzPts val="1600"/>
              <a:buFont typeface="Lato"/>
              <a:buChar char="●"/>
              <a:defRPr sz="2100"/>
            </a:lvl4pPr>
            <a:lvl5pPr lvl="4" algn="ctr" rtl="0">
              <a:lnSpc>
                <a:spcPct val="100000"/>
              </a:lnSpc>
              <a:spcBef>
                <a:spcPts val="0"/>
              </a:spcBef>
              <a:spcAft>
                <a:spcPts val="0"/>
              </a:spcAft>
              <a:buClr>
                <a:srgbClr val="5B595B"/>
              </a:buClr>
              <a:buSzPts val="1600"/>
              <a:buFont typeface="Lato"/>
              <a:buChar char="○"/>
              <a:defRPr sz="2100"/>
            </a:lvl5pPr>
            <a:lvl6pPr lvl="5" algn="ctr" rtl="0">
              <a:lnSpc>
                <a:spcPct val="100000"/>
              </a:lnSpc>
              <a:spcBef>
                <a:spcPts val="0"/>
              </a:spcBef>
              <a:spcAft>
                <a:spcPts val="0"/>
              </a:spcAft>
              <a:buClr>
                <a:srgbClr val="5B595B"/>
              </a:buClr>
              <a:buSzPts val="1600"/>
              <a:buFont typeface="Lato"/>
              <a:buChar char="■"/>
              <a:defRPr sz="2100"/>
            </a:lvl6pPr>
            <a:lvl7pPr lvl="6" algn="ctr" rtl="0">
              <a:lnSpc>
                <a:spcPct val="100000"/>
              </a:lnSpc>
              <a:spcBef>
                <a:spcPts val="0"/>
              </a:spcBef>
              <a:spcAft>
                <a:spcPts val="0"/>
              </a:spcAft>
              <a:buClr>
                <a:srgbClr val="5B595B"/>
              </a:buClr>
              <a:buSzPts val="1600"/>
              <a:buFont typeface="Lato"/>
              <a:buChar char="●"/>
              <a:defRPr sz="2100"/>
            </a:lvl7pPr>
            <a:lvl8pPr lvl="7" algn="ctr" rtl="0">
              <a:lnSpc>
                <a:spcPct val="100000"/>
              </a:lnSpc>
              <a:spcBef>
                <a:spcPts val="0"/>
              </a:spcBef>
              <a:spcAft>
                <a:spcPts val="0"/>
              </a:spcAft>
              <a:buClr>
                <a:srgbClr val="5B595B"/>
              </a:buClr>
              <a:buSzPts val="1600"/>
              <a:buFont typeface="Lato"/>
              <a:buChar char="○"/>
              <a:defRPr sz="2100"/>
            </a:lvl8pPr>
            <a:lvl9pPr lvl="8" algn="ctr" rtl="0">
              <a:lnSpc>
                <a:spcPct val="100000"/>
              </a:lnSpc>
              <a:spcBef>
                <a:spcPts val="0"/>
              </a:spcBef>
              <a:spcAft>
                <a:spcPts val="0"/>
              </a:spcAft>
              <a:buClr>
                <a:srgbClr val="5B595B"/>
              </a:buClr>
              <a:buSzPts val="1600"/>
              <a:buFont typeface="Lato"/>
              <a:buChar char="■"/>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5358100" y="4659129"/>
            <a:ext cx="53213" cy="1195"/>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flipH="1">
            <a:off x="1492689" y="4504083"/>
            <a:ext cx="448045" cy="776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flipH="1">
            <a:off x="-12" y="4151452"/>
            <a:ext cx="9144012" cy="44484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2" y="4346874"/>
            <a:ext cx="9144012" cy="444854"/>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flipH="1">
            <a:off x="-7" y="4256417"/>
            <a:ext cx="5503657" cy="88708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182099" y="4574712"/>
            <a:ext cx="8961901" cy="40704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2" y="4736436"/>
            <a:ext cx="9144012" cy="40706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9"/>
          <p:cNvGrpSpPr/>
          <p:nvPr/>
        </p:nvGrpSpPr>
        <p:grpSpPr>
          <a:xfrm>
            <a:off x="7914605" y="3808038"/>
            <a:ext cx="874005" cy="700098"/>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96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4192224"/>
            <a:ext cx="9309112" cy="884664"/>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userDrawn="1"/>
        </p:nvSpPr>
        <p:spPr>
          <a:xfrm>
            <a:off x="3329457" y="4451281"/>
            <a:ext cx="1076744" cy="18207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userDrawn="1"/>
        </p:nvSpPr>
        <p:spPr>
          <a:xfrm>
            <a:off x="121524" y="4349572"/>
            <a:ext cx="1076744" cy="183555"/>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userDrawn="1"/>
        </p:nvSpPr>
        <p:spPr>
          <a:xfrm>
            <a:off x="1236375" y="4336397"/>
            <a:ext cx="423351" cy="59929"/>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userDrawn="1"/>
        </p:nvSpPr>
        <p:spPr>
          <a:xfrm>
            <a:off x="1187865" y="4445003"/>
            <a:ext cx="847073" cy="128078"/>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userDrawn="1"/>
        </p:nvSpPr>
        <p:spPr>
          <a:xfrm>
            <a:off x="1931968" y="4354481"/>
            <a:ext cx="655990" cy="98398"/>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userDrawn="1"/>
        </p:nvSpPr>
        <p:spPr>
          <a:xfrm>
            <a:off x="2590734" y="4445003"/>
            <a:ext cx="553213" cy="137324"/>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userDrawn="1"/>
        </p:nvSpPr>
        <p:spPr>
          <a:xfrm>
            <a:off x="3301815" y="4406534"/>
            <a:ext cx="15212" cy="4909"/>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userDrawn="1"/>
        </p:nvSpPr>
        <p:spPr>
          <a:xfrm>
            <a:off x="3239297" y="4400712"/>
            <a:ext cx="17624" cy="2968"/>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userDrawn="1"/>
        </p:nvSpPr>
        <p:spPr>
          <a:xfrm>
            <a:off x="3274173" y="4395804"/>
            <a:ext cx="17624" cy="5023"/>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userDrawn="1"/>
        </p:nvSpPr>
        <p:spPr>
          <a:xfrm>
            <a:off x="3203863" y="4408018"/>
            <a:ext cx="15212" cy="3425"/>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userDrawn="1"/>
        </p:nvSpPr>
        <p:spPr>
          <a:xfrm>
            <a:off x="3334281" y="4398771"/>
            <a:ext cx="17624" cy="3425"/>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userDrawn="1"/>
        </p:nvSpPr>
        <p:spPr>
          <a:xfrm>
            <a:off x="3321666" y="4418291"/>
            <a:ext cx="17624" cy="3881"/>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userDrawn="1"/>
        </p:nvSpPr>
        <p:spPr>
          <a:xfrm>
            <a:off x="3211655" y="4390667"/>
            <a:ext cx="17624" cy="3767"/>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userDrawn="1"/>
        </p:nvSpPr>
        <p:spPr>
          <a:xfrm>
            <a:off x="3296992" y="4385073"/>
            <a:ext cx="17624" cy="4566"/>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userDrawn="1"/>
        </p:nvSpPr>
        <p:spPr>
          <a:xfrm>
            <a:off x="3369158" y="4408018"/>
            <a:ext cx="18181" cy="4909"/>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userDrawn="1"/>
        </p:nvSpPr>
        <p:spPr>
          <a:xfrm>
            <a:off x="3158783" y="4400712"/>
            <a:ext cx="18181" cy="2968"/>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userDrawn="1"/>
        </p:nvSpPr>
        <p:spPr>
          <a:xfrm>
            <a:off x="3244120" y="4423542"/>
            <a:ext cx="17624" cy="5023"/>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userDrawn="1"/>
        </p:nvSpPr>
        <p:spPr>
          <a:xfrm>
            <a:off x="3271762" y="4414296"/>
            <a:ext cx="17624" cy="3082"/>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userDrawn="1"/>
        </p:nvSpPr>
        <p:spPr>
          <a:xfrm>
            <a:off x="1864069" y="4385987"/>
            <a:ext cx="17624" cy="3653"/>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userDrawn="1"/>
        </p:nvSpPr>
        <p:spPr>
          <a:xfrm>
            <a:off x="1926588" y="4378795"/>
            <a:ext cx="15212" cy="4909"/>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userDrawn="1"/>
        </p:nvSpPr>
        <p:spPr>
          <a:xfrm>
            <a:off x="1891711" y="4375827"/>
            <a:ext cx="17624" cy="3082"/>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userDrawn="1"/>
        </p:nvSpPr>
        <p:spPr>
          <a:xfrm>
            <a:off x="1962021" y="4386557"/>
            <a:ext cx="17624" cy="5023"/>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userDrawn="1"/>
        </p:nvSpPr>
        <p:spPr>
          <a:xfrm>
            <a:off x="1831604" y="4377311"/>
            <a:ext cx="15212" cy="3082"/>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userDrawn="1"/>
        </p:nvSpPr>
        <p:spPr>
          <a:xfrm>
            <a:off x="1844219" y="4397288"/>
            <a:ext cx="17624" cy="353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userDrawn="1"/>
        </p:nvSpPr>
        <p:spPr>
          <a:xfrm>
            <a:off x="1954230" y="4369549"/>
            <a:ext cx="17624" cy="353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userDrawn="1"/>
        </p:nvSpPr>
        <p:spPr>
          <a:xfrm>
            <a:off x="1869449" y="4364526"/>
            <a:ext cx="17624" cy="3653"/>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userDrawn="1"/>
        </p:nvSpPr>
        <p:spPr>
          <a:xfrm>
            <a:off x="1796727" y="4386557"/>
            <a:ext cx="15212" cy="5023"/>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userDrawn="1"/>
        </p:nvSpPr>
        <p:spPr>
          <a:xfrm>
            <a:off x="2004690" y="4378795"/>
            <a:ext cx="17624" cy="4909"/>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userDrawn="1"/>
        </p:nvSpPr>
        <p:spPr>
          <a:xfrm>
            <a:off x="1919353" y="4402196"/>
            <a:ext cx="17624" cy="445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userDrawn="1"/>
        </p:nvSpPr>
        <p:spPr>
          <a:xfrm>
            <a:off x="1894123" y="4392950"/>
            <a:ext cx="15212" cy="3653"/>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6909730" y="4360815"/>
            <a:ext cx="611466" cy="385032"/>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6589345" y="4486837"/>
            <a:ext cx="438378" cy="276018"/>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1402316" y="4493322"/>
            <a:ext cx="7906756" cy="732409"/>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53077" y="4340211"/>
            <a:ext cx="579000" cy="404212"/>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482592" y="4939377"/>
            <a:ext cx="3200919" cy="404210"/>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6038178" y="4526965"/>
            <a:ext cx="1975947" cy="249763"/>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7040284" y="4603641"/>
            <a:ext cx="2113144" cy="402269"/>
          </a:xfrm>
          <a:prstGeom prst="rect">
            <a:avLst/>
          </a:prstGeom>
        </p:spPr>
      </p:pic>
      <p:sp>
        <p:nvSpPr>
          <p:cNvPr id="658" name="Google Shape;658;p26"/>
          <p:cNvSpPr/>
          <p:nvPr/>
        </p:nvSpPr>
        <p:spPr>
          <a:xfrm>
            <a:off x="2" y="4589149"/>
            <a:ext cx="5031025" cy="636582"/>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21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586" y="2305743"/>
            <a:ext cx="9165022" cy="1259419"/>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586" y="2619229"/>
            <a:ext cx="3781927" cy="815048"/>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919" y="2736901"/>
            <a:ext cx="4309911" cy="828265"/>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5039463" y="3409662"/>
            <a:ext cx="4126130" cy="15052"/>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5085405" y="2787965"/>
            <a:ext cx="4080203" cy="777202"/>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1065564" y="1243836"/>
            <a:ext cx="3825549" cy="689283"/>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86" y="3177413"/>
            <a:ext cx="5676300" cy="319323"/>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944578" y="3177413"/>
            <a:ext cx="5254750" cy="319323"/>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85544" y="3327510"/>
            <a:ext cx="8396904" cy="518795"/>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85544" y="3364084"/>
            <a:ext cx="8396904" cy="489957"/>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586" y="3344531"/>
            <a:ext cx="8171862" cy="1244236"/>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86" y="3344812"/>
            <a:ext cx="1756189" cy="509229"/>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1141413" y="3348470"/>
            <a:ext cx="1657307" cy="505572"/>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2328720" y="3409662"/>
            <a:ext cx="1458466" cy="444380"/>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673055" y="3507991"/>
            <a:ext cx="1156077" cy="34605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586" y="3342983"/>
            <a:ext cx="5564676" cy="307788"/>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86" y="3659494"/>
            <a:ext cx="8171862" cy="547773"/>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4196360" y="3364084"/>
            <a:ext cx="4986099" cy="505009"/>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4196360" y="3496597"/>
            <a:ext cx="4986099" cy="505572"/>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586" y="3826893"/>
            <a:ext cx="9181860" cy="1316541"/>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586" y="3897510"/>
            <a:ext cx="9181860" cy="421451"/>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86" y="3963766"/>
            <a:ext cx="9181860" cy="1179668"/>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922846" y="3759934"/>
            <a:ext cx="494411" cy="105503"/>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8310121" y="3720124"/>
            <a:ext cx="656642" cy="145313"/>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8365933" y="3762184"/>
            <a:ext cx="538019" cy="103253"/>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4661520" y="3749524"/>
            <a:ext cx="644977" cy="115913"/>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5199362" y="3711261"/>
            <a:ext cx="707788" cy="154176"/>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348395" y="3907217"/>
            <a:ext cx="656642" cy="92702"/>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327855" y="3778362"/>
            <a:ext cx="538019" cy="79338"/>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4858029" y="3791725"/>
            <a:ext cx="380454" cy="65975"/>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5657523" y="3774563"/>
            <a:ext cx="656642" cy="92702"/>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831958" y="4079539"/>
            <a:ext cx="2306232" cy="65187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402201" y="4159300"/>
            <a:ext cx="2384118" cy="619516"/>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307119" y="4007515"/>
            <a:ext cx="1875350" cy="737117"/>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038794" y="3963766"/>
            <a:ext cx="5143665" cy="28907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586" y="4080664"/>
            <a:ext cx="9181860" cy="1062770"/>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586" y="4059142"/>
            <a:ext cx="9181860" cy="588427"/>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86" y="4089105"/>
            <a:ext cx="3495869" cy="105433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321852" y="4321072"/>
            <a:ext cx="2813205" cy="822363"/>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6384336" y="4562183"/>
            <a:ext cx="2582420" cy="581253"/>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6588743" y="1277624"/>
            <a:ext cx="3312114" cy="562117"/>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a:spLocks noGrp="1"/>
          </p:cNvSpPr>
          <p:nvPr>
            <p:ph type="title"/>
          </p:nvPr>
        </p:nvSpPr>
        <p:spPr>
          <a:xfrm>
            <a:off x="2549400" y="740275"/>
            <a:ext cx="4045200" cy="13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8" name="Google Shape;1028;p33"/>
          <p:cNvSpPr txBox="1">
            <a:spLocks noGrp="1"/>
          </p:cNvSpPr>
          <p:nvPr>
            <p:ph type="subTitle" idx="1"/>
          </p:nvPr>
        </p:nvSpPr>
        <p:spPr>
          <a:xfrm>
            <a:off x="2549400" y="2079175"/>
            <a:ext cx="4045200" cy="9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949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4"/>
        </a:solidFill>
        <a:effectLst/>
      </p:bgPr>
    </p:bg>
    <p:spTree>
      <p:nvGrpSpPr>
        <p:cNvPr id="1" name="Shape 10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13" y="3991051"/>
            <a:ext cx="9144012" cy="6199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38"/>
          <p:cNvGrpSpPr/>
          <p:nvPr/>
        </p:nvGrpSpPr>
        <p:grpSpPr>
          <a:xfrm flipH="1">
            <a:off x="582210" y="3888979"/>
            <a:ext cx="2581522" cy="87678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61" r:id="rId4"/>
    <p:sldLayoutId id="2147483695" r:id="rId5"/>
    <p:sldLayoutId id="2147483704" r:id="rId6"/>
    <p:sldLayoutId id="2147483716" r:id="rId7"/>
    <p:sldLayoutId id="2147483683" r:id="rId8"/>
    <p:sldLayoutId id="2147483684" r:id="rId9"/>
    <p:sldLayoutId id="2147483685" r:id="rId10"/>
    <p:sldLayoutId id="2147483739" r:id="rId11"/>
    <p:sldLayoutId id="21474838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91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942888261"/>
      </p:ext>
    </p:extLst>
  </p:cSld>
  <p:clrMap bg1="lt1" tx1="dk1" bg2="dk2" tx2="lt2" accent1="accent1" accent2="accent2" accent3="accent3" accent4="accent4" accent5="accent5" accent6="accent6" hlink="hlink" folHlink="folHlink"/>
  <p:sldLayoutIdLst>
    <p:sldLayoutId id="2147483853"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14"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1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7752"/>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818147" cy="818147"/>
          </a:xfrm>
          <a:prstGeom prst="rect">
            <a:avLst/>
          </a:prstGeom>
        </p:spPr>
      </p:pic>
      <p:sp>
        <p:nvSpPr>
          <p:cNvPr id="6" name="TextBox 5"/>
          <p:cNvSpPr txBox="1"/>
          <p:nvPr/>
        </p:nvSpPr>
        <p:spPr>
          <a:xfrm>
            <a:off x="1855752" y="1"/>
            <a:ext cx="6461249" cy="523220"/>
          </a:xfrm>
          <a:prstGeom prst="rect">
            <a:avLst/>
          </a:prstGeom>
          <a:noFill/>
        </p:spPr>
        <p:txBody>
          <a:bodyPr wrap="square" rtlCol="0">
            <a:spAutoFit/>
          </a:bodyPr>
          <a:lstStyle/>
          <a:p>
            <a:r>
              <a:rPr lang="en-US" sz="2800" b="1" dirty="0">
                <a:solidFill>
                  <a:schemeClr val="accent6">
                    <a:lumMod val="75000"/>
                  </a:schemeClr>
                </a:solidFill>
                <a:latin typeface="UVN Van Chuong Nang" panose="00000400000000000000" pitchFamily="2" charset="0"/>
              </a:rPr>
              <a:t>TRƯỜNG TIỂU HỌC PHÚC LỢI</a:t>
            </a:r>
            <a:endParaRPr lang="vi-VN" sz="2800" b="1" dirty="0">
              <a:solidFill>
                <a:schemeClr val="accent6">
                  <a:lumMod val="75000"/>
                </a:schemeClr>
              </a:solidFill>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2823395" y="762255"/>
            <a:ext cx="3497209" cy="715581"/>
          </a:xfrm>
          <a:prstGeom prst="rect">
            <a:avLst/>
          </a:prstGeom>
          <a:noFill/>
        </p:spPr>
        <p:txBody>
          <a:bodyPr wrap="square" rtlCol="0">
            <a:spAutoFit/>
          </a:bodyPr>
          <a:lstStyle/>
          <a:p>
            <a:pPr algn="ctr">
              <a:defRPr/>
            </a:pPr>
            <a:r>
              <a:rPr lang="en-US" sz="4050"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6</a:t>
            </a:r>
          </a:p>
        </p:txBody>
      </p:sp>
      <p:sp>
        <p:nvSpPr>
          <p:cNvPr id="8" name="TextBox 7"/>
          <p:cNvSpPr txBox="1"/>
          <p:nvPr/>
        </p:nvSpPr>
        <p:spPr>
          <a:xfrm>
            <a:off x="679269" y="1454752"/>
            <a:ext cx="7550658" cy="1962076"/>
          </a:xfrm>
          <a:prstGeom prst="rect">
            <a:avLst/>
          </a:prstGeom>
          <a:noFill/>
        </p:spPr>
        <p:txBody>
          <a:bodyPr wrap="square" rtlCol="0">
            <a:spAutoFit/>
          </a:bodyPr>
          <a:lstStyle/>
          <a:p>
            <a:pPr algn="ctr"/>
            <a:r>
              <a:rPr lang="en-US" sz="4050" b="1" dirty="0">
                <a:solidFill>
                  <a:srgbClr val="FF0000"/>
                </a:solidFill>
                <a:latin typeface="Times New Roman" panose="02020603050405020304" pitchFamily="18" charset="0"/>
                <a:ea typeface="Zilla Slab" pitchFamily="2" charset="0"/>
                <a:cs typeface="Times New Roman" panose="02020603050405020304" pitchFamily="18" charset="0"/>
              </a:rPr>
              <a:t>TOÁN</a:t>
            </a:r>
          </a:p>
          <a:p>
            <a:pPr algn="ct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Tìm</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thành</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phần</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trong</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phép</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nhân,phép</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chia (</a:t>
            </a:r>
            <a:r>
              <a:rPr lang="en-US" sz="405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tiết</a:t>
            </a:r>
            <a:r>
              <a:rPr lang="en-US"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2)</a:t>
            </a:r>
            <a:endParaRPr lang="vi-VN" sz="405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1761379594"/>
      </p:ext>
    </p:extLst>
  </p:cSld>
  <p:clrMapOvr>
    <a:masterClrMapping/>
  </p:clrMapOvr>
  <p:transition spd="slow" advTm="12737">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pic>
        <p:nvPicPr>
          <p:cNvPr id="28" name="Graphic 27">
            <a:extLst>
              <a:ext uri="{FF2B5EF4-FFF2-40B4-BE49-F238E27FC236}">
                <a16:creationId xmlns:a16="http://schemas.microsoft.com/office/drawing/2014/main" id="{9CD2A6C4-C0A1-4B8E-B2A7-E650ED3D2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
            <a:ext cx="9144000" cy="5143501"/>
          </a:xfrm>
          <a:prstGeom prst="rect">
            <a:avLst/>
          </a:prstGeom>
        </p:spPr>
      </p:pic>
      <p:sp>
        <p:nvSpPr>
          <p:cNvPr id="13" name="Rectangle: Rounded Corners 12">
            <a:extLst>
              <a:ext uri="{FF2B5EF4-FFF2-40B4-BE49-F238E27FC236}">
                <a16:creationId xmlns:a16="http://schemas.microsoft.com/office/drawing/2014/main" id="{E654E5A8-B114-4ADD-B7E3-36D01E6BE489}"/>
              </a:ext>
            </a:extLst>
          </p:cNvPr>
          <p:cNvSpPr/>
          <p:nvPr/>
        </p:nvSpPr>
        <p:spPr>
          <a:xfrm>
            <a:off x="373744" y="248943"/>
            <a:ext cx="8501744" cy="4549148"/>
          </a:xfrm>
          <a:prstGeom prst="roundRect">
            <a:avLst>
              <a:gd name="adj" fmla="val 857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E173B49E-436D-4F88-AC24-A8C093ED52F7}"/>
              </a:ext>
            </a:extLst>
          </p:cNvPr>
          <p:cNvSpPr txBox="1"/>
          <p:nvPr/>
        </p:nvSpPr>
        <p:spPr>
          <a:xfrm>
            <a:off x="642256" y="437322"/>
            <a:ext cx="8128000" cy="954107"/>
          </a:xfrm>
          <a:prstGeom prst="rect">
            <a:avLst/>
          </a:prstGeom>
          <a:noFill/>
        </p:spPr>
        <p:txBody>
          <a:bodyPr wrap="square" rtlCol="0">
            <a:spAutoFit/>
          </a:bodyPr>
          <a:lstStyle/>
          <a:p>
            <a:pPr algn="just"/>
            <a:r>
              <a:rPr lang="en-US" sz="2800" dirty="0"/>
              <a:t>2. </a:t>
            </a:r>
            <a:r>
              <a:rPr lang="vi-VN" sz="2800" dirty="0"/>
              <a:t>Có 35 quả cam xếp vào các đĩa, mỗi đĩa 5 quả. Hỏi xếp được mấy đĩa cam như vậy?</a:t>
            </a:r>
            <a:endParaRPr lang="en-US" sz="2800" dirty="0"/>
          </a:p>
        </p:txBody>
      </p:sp>
      <p:cxnSp>
        <p:nvCxnSpPr>
          <p:cNvPr id="5" name="Straight Connector 4">
            <a:extLst>
              <a:ext uri="{FF2B5EF4-FFF2-40B4-BE49-F238E27FC236}">
                <a16:creationId xmlns:a16="http://schemas.microsoft.com/office/drawing/2014/main" id="{7C72AB45-DF25-400C-8B46-3517A3FF6B91}"/>
              </a:ext>
            </a:extLst>
          </p:cNvPr>
          <p:cNvCxnSpPr/>
          <p:nvPr/>
        </p:nvCxnSpPr>
        <p:spPr>
          <a:xfrm>
            <a:off x="1749287" y="898497"/>
            <a:ext cx="18208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ADA74C-1E8D-4505-BCA6-4E21D4A5AAAB}"/>
              </a:ext>
            </a:extLst>
          </p:cNvPr>
          <p:cNvCxnSpPr>
            <a:cxnSpLocks/>
          </p:cNvCxnSpPr>
          <p:nvPr/>
        </p:nvCxnSpPr>
        <p:spPr>
          <a:xfrm>
            <a:off x="6448508" y="882594"/>
            <a:ext cx="21150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9F1C65-106B-4870-AE44-55C43B20B39D}"/>
              </a:ext>
            </a:extLst>
          </p:cNvPr>
          <p:cNvCxnSpPr>
            <a:cxnSpLocks/>
          </p:cNvCxnSpPr>
          <p:nvPr/>
        </p:nvCxnSpPr>
        <p:spPr>
          <a:xfrm>
            <a:off x="1399430" y="1280159"/>
            <a:ext cx="35542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075740-0614-4CE1-8CF7-6A0859BA6D7E}"/>
              </a:ext>
            </a:extLst>
          </p:cNvPr>
          <p:cNvSpPr txBox="1"/>
          <p:nvPr/>
        </p:nvSpPr>
        <p:spPr>
          <a:xfrm>
            <a:off x="3979352" y="1407062"/>
            <a:ext cx="2381408" cy="584775"/>
          </a:xfrm>
          <a:prstGeom prst="rect">
            <a:avLst/>
          </a:prstGeom>
          <a:noFill/>
        </p:spPr>
        <p:txBody>
          <a:bodyPr wrap="square" rtlCol="0">
            <a:spAutoFit/>
          </a:bodyPr>
          <a:lstStyle/>
          <a:p>
            <a:pPr defTabSz="1219170">
              <a:buClr>
                <a:srgbClr val="000000"/>
              </a:buClr>
            </a:pPr>
            <a:r>
              <a:rPr lang="en-US" sz="3200" b="1" u="sng" kern="0" dirty="0" err="1">
                <a:solidFill>
                  <a:srgbClr val="00B0F0"/>
                </a:solidFill>
                <a:latin typeface="Arial"/>
                <a:cs typeface="Arial"/>
                <a:sym typeface="Arial"/>
              </a:rPr>
              <a:t>Bài</a:t>
            </a:r>
            <a:r>
              <a:rPr lang="en-US" sz="3200" b="1" u="sng" kern="0" dirty="0">
                <a:solidFill>
                  <a:srgbClr val="00B0F0"/>
                </a:solidFill>
                <a:latin typeface="Arial"/>
                <a:cs typeface="Arial"/>
                <a:sym typeface="Arial"/>
              </a:rPr>
              <a:t> </a:t>
            </a:r>
            <a:r>
              <a:rPr lang="en-US" sz="3200" b="1" u="sng" kern="0" dirty="0" err="1">
                <a:solidFill>
                  <a:srgbClr val="00B0F0"/>
                </a:solidFill>
                <a:latin typeface="Arial"/>
                <a:cs typeface="Arial"/>
                <a:sym typeface="Arial"/>
              </a:rPr>
              <a:t>giải</a:t>
            </a:r>
            <a:r>
              <a:rPr lang="en-US" sz="3200" b="1" u="sng" kern="0" dirty="0">
                <a:solidFill>
                  <a:srgbClr val="00B0F0"/>
                </a:solidFill>
                <a:latin typeface="Arial"/>
                <a:cs typeface="Arial"/>
                <a:sym typeface="Arial"/>
              </a:rPr>
              <a:t>:</a:t>
            </a:r>
          </a:p>
        </p:txBody>
      </p:sp>
      <p:sp>
        <p:nvSpPr>
          <p:cNvPr id="20" name="TextBox 19">
            <a:extLst>
              <a:ext uri="{FF2B5EF4-FFF2-40B4-BE49-F238E27FC236}">
                <a16:creationId xmlns:a16="http://schemas.microsoft.com/office/drawing/2014/main" id="{DA3C397E-6438-441B-B51E-5A8CF2D37916}"/>
              </a:ext>
            </a:extLst>
          </p:cNvPr>
          <p:cNvSpPr txBox="1"/>
          <p:nvPr/>
        </p:nvSpPr>
        <p:spPr>
          <a:xfrm>
            <a:off x="2186608" y="2241825"/>
            <a:ext cx="5462547" cy="584775"/>
          </a:xfrm>
          <a:prstGeom prst="rect">
            <a:avLst/>
          </a:prstGeom>
          <a:solidFill>
            <a:srgbClr val="FFFFFF"/>
          </a:solidFill>
        </p:spPr>
        <p:txBody>
          <a:bodyPr wrap="square" rtlCol="0">
            <a:spAutoFit/>
          </a:bodyPr>
          <a:lstStyle/>
          <a:p>
            <a:pPr defTabSz="1219170"/>
            <a:r>
              <a:rPr lang="vi-VN" sz="3200" b="1">
                <a:solidFill>
                  <a:srgbClr val="00B050"/>
                </a:solidFill>
              </a:rPr>
              <a:t>Số đĩa cam xếp được là:</a:t>
            </a:r>
            <a:endParaRPr lang="en-US" sz="3200" b="1" kern="0" dirty="0">
              <a:solidFill>
                <a:srgbClr val="00B050"/>
              </a:solidFill>
              <a:latin typeface="Arial"/>
              <a:cs typeface="Arial"/>
              <a:sym typeface="Arial"/>
            </a:endParaRPr>
          </a:p>
        </p:txBody>
      </p:sp>
      <p:sp>
        <p:nvSpPr>
          <p:cNvPr id="21" name="TextBox 20">
            <a:extLst>
              <a:ext uri="{FF2B5EF4-FFF2-40B4-BE49-F238E27FC236}">
                <a16:creationId xmlns:a16="http://schemas.microsoft.com/office/drawing/2014/main" id="{BEF238E1-B219-4B76-A05D-0E68161D6CEE}"/>
              </a:ext>
            </a:extLst>
          </p:cNvPr>
          <p:cNvSpPr txBox="1"/>
          <p:nvPr/>
        </p:nvSpPr>
        <p:spPr>
          <a:xfrm>
            <a:off x="3421263" y="2884992"/>
            <a:ext cx="4699741" cy="584775"/>
          </a:xfrm>
          <a:prstGeom prst="rect">
            <a:avLst/>
          </a:prstGeom>
          <a:solidFill>
            <a:srgbClr val="FFFFFF"/>
          </a:solidFill>
        </p:spPr>
        <p:txBody>
          <a:bodyPr wrap="square" rtlCol="0">
            <a:spAutoFit/>
          </a:bodyPr>
          <a:lstStyle/>
          <a:p>
            <a:pPr defTabSz="1219170"/>
            <a:r>
              <a:rPr lang="vi-VN" sz="3200" b="1" dirty="0">
                <a:solidFill>
                  <a:srgbClr val="00B050"/>
                </a:solidFill>
              </a:rPr>
              <a:t>35 : 5 = 7 (đĩa)</a:t>
            </a:r>
            <a:endParaRPr lang="en-US" sz="3200" b="1" kern="0" dirty="0">
              <a:solidFill>
                <a:srgbClr val="00B050"/>
              </a:solidFill>
              <a:latin typeface="Arial"/>
              <a:cs typeface="Arial"/>
              <a:sym typeface="Arial"/>
            </a:endParaRPr>
          </a:p>
        </p:txBody>
      </p:sp>
      <p:sp>
        <p:nvSpPr>
          <p:cNvPr id="22" name="TextBox 21">
            <a:extLst>
              <a:ext uri="{FF2B5EF4-FFF2-40B4-BE49-F238E27FC236}">
                <a16:creationId xmlns:a16="http://schemas.microsoft.com/office/drawing/2014/main" id="{36B11F4D-8B2B-4EC6-8364-8B4E52F6AA83}"/>
              </a:ext>
            </a:extLst>
          </p:cNvPr>
          <p:cNvSpPr txBox="1"/>
          <p:nvPr/>
        </p:nvSpPr>
        <p:spPr>
          <a:xfrm>
            <a:off x="4346654" y="3384608"/>
            <a:ext cx="3692115" cy="584775"/>
          </a:xfrm>
          <a:prstGeom prst="rect">
            <a:avLst/>
          </a:prstGeom>
          <a:solidFill>
            <a:srgbClr val="FFFFFF"/>
          </a:solidFill>
        </p:spPr>
        <p:txBody>
          <a:bodyPr wrap="square" rtlCol="0">
            <a:spAutoFit/>
          </a:bodyPr>
          <a:lstStyle/>
          <a:p>
            <a:pPr defTabSz="1219170"/>
            <a:r>
              <a:rPr lang="vi-VN" sz="3200" b="1">
                <a:solidFill>
                  <a:srgbClr val="00B050"/>
                </a:solidFill>
              </a:rPr>
              <a:t>Đáp số: 7 đĩa</a:t>
            </a:r>
            <a:endParaRPr lang="en-US" sz="3200" b="1" kern="0" dirty="0">
              <a:solidFill>
                <a:srgbClr val="00B050"/>
              </a:solidFill>
              <a:latin typeface="Arial"/>
              <a:cs typeface="Arial"/>
              <a:sym typeface="Arial"/>
            </a:endParaRPr>
          </a:p>
        </p:txBody>
      </p:sp>
    </p:spTree>
    <p:extLst>
      <p:ext uri="{BB962C8B-B14F-4D97-AF65-F5344CB8AC3E}">
        <p14:creationId xmlns:p14="http://schemas.microsoft.com/office/powerpoint/2010/main" val="20920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C7A83-22C0-4D97-A835-2028E5D765F5}"/>
              </a:ext>
            </a:extLst>
          </p:cNvPr>
          <p:cNvSpPr/>
          <p:nvPr/>
        </p:nvSpPr>
        <p:spPr>
          <a:xfrm>
            <a:off x="2770326" y="197290"/>
            <a:ext cx="3926075"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YÊU CẦU CẦN ĐẠT</a:t>
            </a:r>
          </a:p>
        </p:txBody>
      </p:sp>
      <p:sp>
        <p:nvSpPr>
          <p:cNvPr id="7" name="TextBox 6">
            <a:extLst>
              <a:ext uri="{FF2B5EF4-FFF2-40B4-BE49-F238E27FC236}">
                <a16:creationId xmlns:a16="http://schemas.microsoft.com/office/drawing/2014/main" id="{4F8FEB51-A530-4533-AFC2-001D6EDAB751}"/>
              </a:ext>
            </a:extLst>
          </p:cNvPr>
          <p:cNvSpPr txBox="1"/>
          <p:nvPr/>
        </p:nvSpPr>
        <p:spPr>
          <a:xfrm>
            <a:off x="484093" y="2931015"/>
            <a:ext cx="7799294" cy="830997"/>
          </a:xfrm>
          <a:prstGeom prst="rect">
            <a:avLst/>
          </a:prstGeom>
          <a:noFill/>
          <a:ln w="28575">
            <a:solidFill>
              <a:schemeClr val="bg2">
                <a:lumMod val="25000"/>
              </a:schemeClr>
            </a:solidFill>
          </a:ln>
        </p:spPr>
        <p:txBody>
          <a:bodyPr wrap="square">
            <a:spAutoFit/>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vận dụng vào giải các bài tập, bài toán thực tế có liên quan.</a:t>
            </a:r>
            <a:endParaRPr lang="en-SG"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3B51E62-C715-4EE0-81C2-202469D0E26B}"/>
              </a:ext>
            </a:extLst>
          </p:cNvPr>
          <p:cNvSpPr txBox="1"/>
          <p:nvPr/>
        </p:nvSpPr>
        <p:spPr>
          <a:xfrm>
            <a:off x="833716" y="1002090"/>
            <a:ext cx="7799294" cy="1569660"/>
          </a:xfrm>
          <a:prstGeom prst="rect">
            <a:avLst/>
          </a:prstGeom>
          <a:noFill/>
          <a:ln w="28575">
            <a:solidFill>
              <a:schemeClr val="bg2">
                <a:lumMod val="25000"/>
              </a:schemeClr>
            </a:solidFill>
          </a:ln>
        </p:spPr>
        <p:txBody>
          <a:bodyPr wrap="square">
            <a:spAutoFit/>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nhận biết được số bị chia chưa biết hoặc số chia chưa biết trong phép chia, từ đó biết cách tìm số bị chia, số chia trong phép chia (theo quy tắc như đã nêu trong SGK)</a:t>
            </a:r>
            <a:endParaRPr lang="en-SG"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83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BAFB24-C35A-468D-9388-FF8942F5CC26}"/>
              </a:ext>
            </a:extLst>
          </p:cNvPr>
          <p:cNvSpPr/>
          <p:nvPr/>
        </p:nvSpPr>
        <p:spPr>
          <a:xfrm>
            <a:off x="2786896" y="272320"/>
            <a:ext cx="3570208" cy="646331"/>
          </a:xfrm>
          <a:prstGeom prst="rect">
            <a:avLst/>
          </a:prstGeom>
          <a:noFill/>
        </p:spPr>
        <p:txBody>
          <a:bodyPr wrap="none" lIns="91440" tIns="45720" rIns="91440" bIns="45720">
            <a:spAutoFit/>
          </a:bodyPr>
          <a:lstStyle/>
          <a:p>
            <a:pPr algn="ctr"/>
            <a:r>
              <a:rPr lang="en-US" sz="3600" dirty="0" err="1">
                <a:ln w="0"/>
                <a:solidFill>
                  <a:schemeClr val="accent1"/>
                </a:solidFill>
                <a:effectLst>
                  <a:outerShdw blurRad="38100" dist="25400" dir="5400000" algn="ctr" rotWithShape="0">
                    <a:srgbClr val="6E747A">
                      <a:alpha val="43000"/>
                    </a:srgbClr>
                  </a:outerShdw>
                </a:effectLst>
              </a:rPr>
              <a:t>Củng</a:t>
            </a:r>
            <a:r>
              <a:rPr lang="en-US" sz="3600" dirty="0">
                <a:ln w="0"/>
                <a:solidFill>
                  <a:schemeClr val="accent1"/>
                </a:solidFill>
                <a:effectLst>
                  <a:outerShdw blurRad="38100" dist="25400" dir="5400000" algn="ctr" rotWithShape="0">
                    <a:srgbClr val="6E747A">
                      <a:alpha val="43000"/>
                    </a:srgbClr>
                  </a:outerShdw>
                </a:effectLst>
              </a:rPr>
              <a:t> </a:t>
            </a:r>
            <a:r>
              <a:rPr lang="en-US" sz="3600" dirty="0" err="1">
                <a:ln w="0"/>
                <a:solidFill>
                  <a:schemeClr val="accent1"/>
                </a:solidFill>
                <a:effectLst>
                  <a:outerShdw blurRad="38100" dist="25400" dir="5400000" algn="ctr" rotWithShape="0">
                    <a:srgbClr val="6E747A">
                      <a:alpha val="43000"/>
                    </a:srgbClr>
                  </a:outerShdw>
                </a:effectLst>
              </a:rPr>
              <a:t>cố</a:t>
            </a:r>
            <a:r>
              <a:rPr lang="en-US" sz="3600" dirty="0">
                <a:ln w="0"/>
                <a:solidFill>
                  <a:schemeClr val="accent1"/>
                </a:solidFill>
                <a:effectLst>
                  <a:outerShdw blurRad="38100" dist="25400" dir="5400000" algn="ctr" rotWithShape="0">
                    <a:srgbClr val="6E747A">
                      <a:alpha val="43000"/>
                    </a:srgbClr>
                  </a:outerShdw>
                </a:effectLst>
              </a:rPr>
              <a:t>, </a:t>
            </a:r>
            <a:r>
              <a:rPr lang="en-US" sz="3600" dirty="0" err="1">
                <a:ln w="0"/>
                <a:solidFill>
                  <a:schemeClr val="accent1"/>
                </a:solidFill>
                <a:effectLst>
                  <a:outerShdw blurRad="38100" dist="25400" dir="5400000" algn="ctr" rotWithShape="0">
                    <a:srgbClr val="6E747A">
                      <a:alpha val="43000"/>
                    </a:srgbClr>
                  </a:outerShdw>
                </a:effectLst>
              </a:rPr>
              <a:t>dặn</a:t>
            </a:r>
            <a:r>
              <a:rPr lang="en-US" sz="3600" dirty="0">
                <a:ln w="0"/>
                <a:solidFill>
                  <a:schemeClr val="accent1"/>
                </a:solidFill>
                <a:effectLst>
                  <a:outerShdw blurRad="38100" dist="25400" dir="5400000" algn="ctr" rotWithShape="0">
                    <a:srgbClr val="6E747A">
                      <a:alpha val="43000"/>
                    </a:srgbClr>
                  </a:outerShdw>
                </a:effectLst>
              </a:rPr>
              <a:t> </a:t>
            </a:r>
            <a:r>
              <a:rPr lang="en-US" sz="3600" dirty="0" err="1">
                <a:ln w="0"/>
                <a:solidFill>
                  <a:schemeClr val="accent1"/>
                </a:solidFill>
                <a:effectLst>
                  <a:outerShdw blurRad="38100" dist="25400" dir="5400000" algn="ctr" rotWithShape="0">
                    <a:srgbClr val="6E747A">
                      <a:alpha val="43000"/>
                    </a:srgbClr>
                  </a:outerShdw>
                </a:effectLst>
              </a:rPr>
              <a:t>dò</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10D154C6-6049-4AD2-8DD4-F7527D48207D}"/>
              </a:ext>
            </a:extLst>
          </p:cNvPr>
          <p:cNvSpPr txBox="1"/>
          <p:nvPr/>
        </p:nvSpPr>
        <p:spPr>
          <a:xfrm>
            <a:off x="1039906" y="1479177"/>
            <a:ext cx="7064188" cy="1384995"/>
          </a:xfrm>
          <a:prstGeom prst="rect">
            <a:avLst/>
          </a:prstGeom>
          <a:noFill/>
        </p:spPr>
        <p:txBody>
          <a:bodyPr wrap="square" rtlCol="0">
            <a:spAutoFit/>
          </a:bodyPr>
          <a:lstStyle/>
          <a:p>
            <a:pPr marL="285750" indent="-285750">
              <a:buFontTx/>
              <a:buChar char="-"/>
            </a:pPr>
            <a:r>
              <a:rPr lang="en-US" sz="2800" dirty="0" err="1"/>
              <a:t>Ôn</a:t>
            </a:r>
            <a:r>
              <a:rPr lang="en-US" sz="2800" dirty="0"/>
              <a:t> </a:t>
            </a:r>
            <a:r>
              <a:rPr lang="en-US" sz="2800" dirty="0" err="1"/>
              <a:t>lại</a:t>
            </a:r>
            <a:r>
              <a:rPr lang="en-US" sz="2800" dirty="0"/>
              <a:t> </a:t>
            </a:r>
            <a:r>
              <a:rPr lang="en-US" sz="2800" dirty="0" err="1"/>
              <a:t>cách</a:t>
            </a:r>
            <a:r>
              <a:rPr lang="en-US" sz="2800" dirty="0"/>
              <a:t> </a:t>
            </a:r>
            <a:r>
              <a:rPr lang="en-US" sz="2800" dirty="0" err="1"/>
              <a:t>tìm</a:t>
            </a:r>
            <a:r>
              <a:rPr lang="en-US" sz="2800" dirty="0"/>
              <a:t> </a:t>
            </a:r>
            <a:r>
              <a:rPr lang="en-US" sz="2800" dirty="0" err="1"/>
              <a:t>thành</a:t>
            </a:r>
            <a:r>
              <a:rPr lang="en-US" sz="2800" dirty="0"/>
              <a:t> </a:t>
            </a:r>
            <a:r>
              <a:rPr lang="en-US" sz="2800" dirty="0" err="1"/>
              <a:t>phần</a:t>
            </a:r>
            <a:r>
              <a:rPr lang="en-US" sz="2800" dirty="0"/>
              <a:t> </a:t>
            </a:r>
            <a:r>
              <a:rPr lang="en-US" sz="2800" dirty="0" err="1"/>
              <a:t>trong</a:t>
            </a:r>
            <a:r>
              <a:rPr lang="en-US" sz="2800" dirty="0"/>
              <a:t> </a:t>
            </a:r>
            <a:r>
              <a:rPr lang="en-US" sz="2800" dirty="0" err="1"/>
              <a:t>phép</a:t>
            </a:r>
            <a:r>
              <a:rPr lang="en-US" sz="2800" dirty="0"/>
              <a:t> </a:t>
            </a:r>
            <a:r>
              <a:rPr lang="en-US" sz="2800" dirty="0" err="1"/>
              <a:t>nhân,phép</a:t>
            </a:r>
            <a:r>
              <a:rPr lang="en-US" sz="2800" dirty="0"/>
              <a:t> chia</a:t>
            </a:r>
          </a:p>
          <a:p>
            <a:pPr marL="285750" indent="-285750">
              <a:buFontTx/>
              <a:buChar char="-"/>
            </a:pPr>
            <a:r>
              <a:rPr lang="en-US" sz="2800" dirty="0" err="1"/>
              <a:t>Chuẩn</a:t>
            </a:r>
            <a:r>
              <a:rPr lang="en-US" sz="2800" dirty="0"/>
              <a:t> </a:t>
            </a:r>
            <a:r>
              <a:rPr lang="en-US" sz="2800" dirty="0" err="1"/>
              <a:t>bị</a:t>
            </a:r>
            <a:r>
              <a:rPr lang="en-US" sz="2800" dirty="0"/>
              <a:t> </a:t>
            </a:r>
            <a:r>
              <a:rPr lang="en-US" sz="2800" dirty="0" err="1"/>
              <a:t>bài</a:t>
            </a:r>
            <a:r>
              <a:rPr lang="en-US" sz="2800" dirty="0"/>
              <a:t> </a:t>
            </a:r>
            <a:r>
              <a:rPr lang="en-US" sz="2800" dirty="0" err="1"/>
              <a:t>sau</a:t>
            </a:r>
            <a:endParaRPr lang="en-SG" sz="2800" dirty="0"/>
          </a:p>
        </p:txBody>
      </p:sp>
    </p:spTree>
    <p:extLst>
      <p:ext uri="{BB962C8B-B14F-4D97-AF65-F5344CB8AC3E}">
        <p14:creationId xmlns:p14="http://schemas.microsoft.com/office/powerpoint/2010/main" val="110107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667911" y="91439"/>
            <a:ext cx="8309112" cy="3082685"/>
          </a:xfrm>
          <a:prstGeom prst="cloud">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BF07E8C-B962-475D-8F52-CDD0EECC7139}"/>
              </a:ext>
            </a:extLst>
          </p:cNvPr>
          <p:cNvSpPr txBox="1"/>
          <p:nvPr/>
        </p:nvSpPr>
        <p:spPr>
          <a:xfrm>
            <a:off x="1359504" y="316186"/>
            <a:ext cx="705867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err="1">
                <a:ln>
                  <a:noFill/>
                </a:ln>
                <a:solidFill>
                  <a:srgbClr val="000000"/>
                </a:solidFill>
                <a:effectLst/>
                <a:uLnTx/>
                <a:uFillTx/>
                <a:latin typeface="iCiel Cadena" panose="02000503000000020004" pitchFamily="50" charset="0"/>
                <a:cs typeface="Arial"/>
                <a:sym typeface="Arial"/>
              </a:rPr>
              <a:t>Thứ</a:t>
            </a:r>
            <a:r>
              <a:rPr kumimoji="0" lang="en-US" sz="3000" b="0" i="0" u="none" strike="noStrike" kern="0" cap="none" spc="0" normalizeH="0" baseline="0" noProof="0" dirty="0">
                <a:ln>
                  <a:noFill/>
                </a:ln>
                <a:solidFill>
                  <a:srgbClr val="000000"/>
                </a:solidFill>
                <a:effectLst/>
                <a:uLnTx/>
                <a:uFillTx/>
                <a:latin typeface="iCiel Cadena" panose="02000503000000020004" pitchFamily="50" charset="0"/>
                <a:cs typeface="Arial"/>
                <a:sym typeface="Arial"/>
              </a:rPr>
              <a:t>  </a:t>
            </a:r>
            <a:r>
              <a:rPr kumimoji="0" lang="en-US" sz="3000" b="0" i="0" u="none" strike="noStrike" kern="0" cap="none" spc="0" normalizeH="0" baseline="0" noProof="0" dirty="0" err="1">
                <a:ln>
                  <a:noFill/>
                </a:ln>
                <a:solidFill>
                  <a:srgbClr val="000000"/>
                </a:solidFill>
                <a:effectLst/>
                <a:uLnTx/>
                <a:uFillTx/>
                <a:latin typeface="iCiel Cadena" panose="02000503000000020004" pitchFamily="50" charset="0"/>
                <a:cs typeface="Arial"/>
                <a:sym typeface="Arial"/>
              </a:rPr>
              <a:t>Tư</a:t>
            </a:r>
            <a:r>
              <a:rPr kumimoji="0" lang="en-US" sz="3000" b="0" i="0" u="none" strike="noStrike" kern="0" cap="none" spc="0" normalizeH="0" noProof="0" dirty="0">
                <a:ln>
                  <a:noFill/>
                </a:ln>
                <a:solidFill>
                  <a:srgbClr val="000000"/>
                </a:solidFill>
                <a:effectLst/>
                <a:uLnTx/>
                <a:uFillTx/>
                <a:latin typeface="iCiel Cadena" panose="02000503000000020004" pitchFamily="50" charset="0"/>
                <a:cs typeface="Arial"/>
                <a:sym typeface="Arial"/>
              </a:rPr>
              <a:t> </a:t>
            </a:r>
            <a:r>
              <a:rPr kumimoji="0" lang="en-US" sz="3000" b="0" i="0" u="none" strike="noStrike" kern="0" cap="none" spc="0" normalizeH="0" baseline="0" noProof="0" dirty="0">
                <a:ln>
                  <a:noFill/>
                </a:ln>
                <a:solidFill>
                  <a:srgbClr val="000000"/>
                </a:solidFill>
                <a:effectLst/>
                <a:uLnTx/>
                <a:uFillTx/>
                <a:latin typeface="iCiel Cadena" panose="02000503000000020004" pitchFamily="50" charset="0"/>
                <a:cs typeface="Arial"/>
                <a:sym typeface="Arial"/>
              </a:rPr>
              <a:t> </a:t>
            </a:r>
            <a:r>
              <a:rPr kumimoji="0" lang="en-US" sz="3000" b="0" i="0" u="none" strike="noStrike" kern="0" cap="none" spc="0" normalizeH="0" baseline="0" noProof="0" dirty="0" err="1">
                <a:ln>
                  <a:noFill/>
                </a:ln>
                <a:solidFill>
                  <a:srgbClr val="000000"/>
                </a:solidFill>
                <a:effectLst/>
                <a:uLnTx/>
                <a:uFillTx/>
                <a:latin typeface="iCiel Cadena" panose="02000503000000020004" pitchFamily="50" charset="0"/>
                <a:cs typeface="Arial"/>
                <a:sym typeface="Arial"/>
              </a:rPr>
              <a:t>ngày</a:t>
            </a:r>
            <a:r>
              <a:rPr kumimoji="0" lang="en-US" sz="3000" b="0" i="0" u="none" strike="noStrike" kern="0" cap="none" spc="0" normalizeH="0" baseline="0" noProof="0" dirty="0">
                <a:ln>
                  <a:noFill/>
                </a:ln>
                <a:solidFill>
                  <a:srgbClr val="000000"/>
                </a:solidFill>
                <a:effectLst/>
                <a:uLnTx/>
                <a:uFillTx/>
                <a:latin typeface="iCiel Cadena" panose="02000503000000020004" pitchFamily="50" charset="0"/>
                <a:cs typeface="Arial"/>
                <a:sym typeface="Arial"/>
              </a:rPr>
              <a:t>  12  </a:t>
            </a:r>
            <a:r>
              <a:rPr kumimoji="0" lang="en-US" sz="3000" b="0" i="0" u="none" strike="noStrike" kern="0" cap="none" spc="0" normalizeH="0" baseline="0" noProof="0" dirty="0" err="1">
                <a:ln>
                  <a:noFill/>
                </a:ln>
                <a:solidFill>
                  <a:srgbClr val="000000"/>
                </a:solidFill>
                <a:effectLst/>
                <a:uLnTx/>
                <a:uFillTx/>
                <a:latin typeface="iCiel Cadena" panose="02000503000000020004" pitchFamily="50" charset="0"/>
                <a:cs typeface="Arial"/>
                <a:sym typeface="Arial"/>
              </a:rPr>
              <a:t>tháng</a:t>
            </a:r>
            <a:r>
              <a:rPr kumimoji="0" lang="en-US" sz="3000" b="0" i="0" u="none" strike="noStrike" kern="0" cap="none" spc="0" normalizeH="0" baseline="0" noProof="0" dirty="0">
                <a:ln>
                  <a:noFill/>
                </a:ln>
                <a:solidFill>
                  <a:srgbClr val="000000"/>
                </a:solidFill>
                <a:effectLst/>
                <a:uLnTx/>
                <a:uFillTx/>
                <a:latin typeface="iCiel Cadena" panose="02000503000000020004" pitchFamily="50" charset="0"/>
                <a:cs typeface="Arial"/>
                <a:sym typeface="Arial"/>
              </a:rPr>
              <a:t>  10 </a:t>
            </a:r>
            <a:r>
              <a:rPr kumimoji="0" lang="en-US" sz="3000" b="0" i="0" u="none" strike="noStrike" kern="0" cap="none" spc="0" normalizeH="0" baseline="0" noProof="0" dirty="0" err="1">
                <a:ln>
                  <a:noFill/>
                </a:ln>
                <a:solidFill>
                  <a:srgbClr val="000000"/>
                </a:solidFill>
                <a:effectLst/>
                <a:uLnTx/>
                <a:uFillTx/>
                <a:latin typeface="iCiel Cadena" panose="02000503000000020004" pitchFamily="50" charset="0"/>
                <a:cs typeface="Arial"/>
                <a:sym typeface="Arial"/>
              </a:rPr>
              <a:t>năm</a:t>
            </a:r>
            <a:r>
              <a:rPr kumimoji="0" lang="en-US" sz="3000" b="0" i="0" u="none" strike="noStrike" kern="0" cap="none" spc="0" normalizeH="0" baseline="0" noProof="0" dirty="0">
                <a:ln>
                  <a:noFill/>
                </a:ln>
                <a:solidFill>
                  <a:srgbClr val="000000"/>
                </a:solidFill>
                <a:effectLst/>
                <a:uLnTx/>
                <a:uFillTx/>
                <a:latin typeface="iCiel Cadena" panose="02000503000000020004" pitchFamily="50" charset="0"/>
                <a:cs typeface="Arial"/>
                <a:sym typeface="Arial"/>
              </a:rPr>
              <a:t> 2022</a:t>
            </a:r>
          </a:p>
        </p:txBody>
      </p:sp>
      <p:sp>
        <p:nvSpPr>
          <p:cNvPr id="10" name="TextBox 9">
            <a:extLst>
              <a:ext uri="{FF2B5EF4-FFF2-40B4-BE49-F238E27FC236}">
                <a16:creationId xmlns:a16="http://schemas.microsoft.com/office/drawing/2014/main" id="{DFA8A6E0-DE5B-4D13-9169-A15B9E452627}"/>
              </a:ext>
            </a:extLst>
          </p:cNvPr>
          <p:cNvSpPr txBox="1"/>
          <p:nvPr/>
        </p:nvSpPr>
        <p:spPr>
          <a:xfrm>
            <a:off x="4047926" y="725301"/>
            <a:ext cx="15490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FF0000"/>
                </a:solidFill>
                <a:effectLst/>
                <a:uLnTx/>
                <a:uFillTx/>
                <a:latin typeface="iCiel Cadena" panose="02000503000000020004" pitchFamily="50" charset="0"/>
                <a:cs typeface="Arial"/>
                <a:sym typeface="Arial"/>
              </a:rPr>
              <a:t>Toán</a:t>
            </a:r>
            <a:endParaRPr kumimoji="0" lang="en-US" sz="3600" b="0" i="0" u="none" strike="noStrike" kern="0" cap="none" spc="0" normalizeH="0" baseline="0" noProof="0" dirty="0">
              <a:ln>
                <a:noFill/>
              </a:ln>
              <a:solidFill>
                <a:srgbClr val="FF0000"/>
              </a:solidFill>
              <a:effectLst/>
              <a:uLnTx/>
              <a:uFillTx/>
              <a:latin typeface="iCiel Cadena" panose="02000503000000020004" pitchFamily="50" charset="0"/>
              <a:cs typeface="Arial"/>
              <a:sym typeface="Arial"/>
            </a:endParaRPr>
          </a:p>
        </p:txBody>
      </p:sp>
      <p:pic>
        <p:nvPicPr>
          <p:cNvPr id="11" name="Graphic 10">
            <a:extLst>
              <a:ext uri="{FF2B5EF4-FFF2-40B4-BE49-F238E27FC236}">
                <a16:creationId xmlns:a16="http://schemas.microsoft.com/office/drawing/2014/main" id="{A5284A57-6A4D-4DDE-885D-A59B18BE19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091" y="2611162"/>
            <a:ext cx="1571329" cy="2440899"/>
          </a:xfrm>
          <a:prstGeom prst="rect">
            <a:avLst/>
          </a:prstGeom>
        </p:spPr>
      </p:pic>
      <p:pic>
        <p:nvPicPr>
          <p:cNvPr id="12" name="Graphic 11">
            <a:extLst>
              <a:ext uri="{FF2B5EF4-FFF2-40B4-BE49-F238E27FC236}">
                <a16:creationId xmlns:a16="http://schemas.microsoft.com/office/drawing/2014/main" id="{64E8E939-5A26-4AB4-BA60-564B0EFEBF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34145" y="2611162"/>
            <a:ext cx="1842878" cy="2440899"/>
          </a:xfrm>
          <a:prstGeom prst="rect">
            <a:avLst/>
          </a:prstGeom>
        </p:spPr>
      </p:pic>
      <p:pic>
        <p:nvPicPr>
          <p:cNvPr id="2" name="Picture 1">
            <a:extLst>
              <a:ext uri="{FF2B5EF4-FFF2-40B4-BE49-F238E27FC236}">
                <a16:creationId xmlns:a16="http://schemas.microsoft.com/office/drawing/2014/main" id="{804EC9B7-E4CF-4A21-988C-BFA3E32D431E}"/>
              </a:ext>
            </a:extLst>
          </p:cNvPr>
          <p:cNvPicPr>
            <a:picLocks noChangeAspect="1"/>
          </p:cNvPicPr>
          <p:nvPr/>
        </p:nvPicPr>
        <p:blipFill>
          <a:blip r:embed="rId8"/>
          <a:stretch>
            <a:fillRect/>
          </a:stretch>
        </p:blipFill>
        <p:spPr>
          <a:xfrm>
            <a:off x="1489467" y="1239517"/>
            <a:ext cx="6986622" cy="2066723"/>
          </a:xfrm>
          <a:prstGeom prst="rect">
            <a:avLst/>
          </a:prstGeom>
        </p:spPr>
      </p:pic>
    </p:spTree>
    <p:extLst>
      <p:ext uri="{BB962C8B-B14F-4D97-AF65-F5344CB8AC3E}">
        <p14:creationId xmlns:p14="http://schemas.microsoft.com/office/powerpoint/2010/main" val="28142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nền ppt.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C7A83-22C0-4D97-A835-2028E5D765F5}"/>
              </a:ext>
            </a:extLst>
          </p:cNvPr>
          <p:cNvSpPr/>
          <p:nvPr/>
        </p:nvSpPr>
        <p:spPr>
          <a:xfrm>
            <a:off x="2770326" y="197290"/>
            <a:ext cx="3926075"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YÊU CẦU CẦN ĐẠT</a:t>
            </a:r>
          </a:p>
        </p:txBody>
      </p:sp>
      <p:sp>
        <p:nvSpPr>
          <p:cNvPr id="7" name="TextBox 6">
            <a:extLst>
              <a:ext uri="{FF2B5EF4-FFF2-40B4-BE49-F238E27FC236}">
                <a16:creationId xmlns:a16="http://schemas.microsoft.com/office/drawing/2014/main" id="{4F8FEB51-A530-4533-AFC2-001D6EDAB751}"/>
              </a:ext>
            </a:extLst>
          </p:cNvPr>
          <p:cNvSpPr txBox="1"/>
          <p:nvPr/>
        </p:nvSpPr>
        <p:spPr>
          <a:xfrm>
            <a:off x="484093" y="2931015"/>
            <a:ext cx="7799294" cy="830997"/>
          </a:xfrm>
          <a:prstGeom prst="rect">
            <a:avLst/>
          </a:prstGeom>
          <a:noFill/>
          <a:ln w="28575">
            <a:solidFill>
              <a:schemeClr val="bg2">
                <a:lumMod val="25000"/>
              </a:schemeClr>
            </a:solidFill>
          </a:ln>
        </p:spPr>
        <p:txBody>
          <a:bodyPr wrap="square">
            <a:spAutoFit/>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vận dụng vào giải các bài tập, bài toán thực tế có liên quan.</a:t>
            </a:r>
            <a:endParaRPr lang="en-SG"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3B51E62-C715-4EE0-81C2-202469D0E26B}"/>
              </a:ext>
            </a:extLst>
          </p:cNvPr>
          <p:cNvSpPr txBox="1"/>
          <p:nvPr/>
        </p:nvSpPr>
        <p:spPr>
          <a:xfrm>
            <a:off x="833716" y="1002090"/>
            <a:ext cx="7799294" cy="1569660"/>
          </a:xfrm>
          <a:prstGeom prst="rect">
            <a:avLst/>
          </a:prstGeom>
          <a:noFill/>
          <a:ln w="28575">
            <a:solidFill>
              <a:schemeClr val="bg2">
                <a:lumMod val="25000"/>
              </a:schemeClr>
            </a:solidFill>
          </a:ln>
        </p:spPr>
        <p:txBody>
          <a:bodyPr wrap="square">
            <a:spAutoFit/>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nhận biết được số bị chia chưa biết hoặc số chia chưa biết trong phép chia, từ đó biết cách tìm số bị chia, số chia trong phép chia (theo quy tắc như đã nêu trong SGK)</a:t>
            </a:r>
            <a:endParaRPr lang="en-SG"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06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6FE58D-5F74-48D2-B066-D840395306D9}"/>
              </a:ext>
            </a:extLst>
          </p:cNvPr>
          <p:cNvSpPr/>
          <p:nvPr/>
        </p:nvSpPr>
        <p:spPr>
          <a:xfrm>
            <a:off x="192882" y="116114"/>
            <a:ext cx="8951119" cy="46773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srgbClr val="000000"/>
              </a:solidFill>
              <a:latin typeface="Arial"/>
            </a:endParaRPr>
          </a:p>
        </p:txBody>
      </p:sp>
      <p:pic>
        <p:nvPicPr>
          <p:cNvPr id="10" name="Picture 4" descr="Không có mô tả.">
            <a:extLst>
              <a:ext uri="{FF2B5EF4-FFF2-40B4-BE49-F238E27FC236}">
                <a16:creationId xmlns:a16="http://schemas.microsoft.com/office/drawing/2014/main" id="{08002596-6394-46ED-91D1-D12059794ED0}"/>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453963" y="611"/>
            <a:ext cx="1842620" cy="715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F8AD2B-A901-4E5A-8DE8-A61AB7343AB7}"/>
              </a:ext>
            </a:extLst>
          </p:cNvPr>
          <p:cNvPicPr>
            <a:picLocks noChangeAspect="1"/>
          </p:cNvPicPr>
          <p:nvPr/>
        </p:nvPicPr>
        <p:blipFill>
          <a:blip r:embed="rId4"/>
          <a:stretch>
            <a:fillRect/>
          </a:stretch>
        </p:blipFill>
        <p:spPr>
          <a:xfrm>
            <a:off x="2599523" y="116114"/>
            <a:ext cx="4413887" cy="749873"/>
          </a:xfrm>
          <a:prstGeom prst="rect">
            <a:avLst/>
          </a:prstGeom>
        </p:spPr>
      </p:pic>
      <p:sp>
        <p:nvSpPr>
          <p:cNvPr id="9" name="TextBox 8">
            <a:extLst>
              <a:ext uri="{FF2B5EF4-FFF2-40B4-BE49-F238E27FC236}">
                <a16:creationId xmlns:a16="http://schemas.microsoft.com/office/drawing/2014/main" id="{BBCF3C91-F270-4753-8369-96854D6D9BD7}"/>
              </a:ext>
            </a:extLst>
          </p:cNvPr>
          <p:cNvSpPr txBox="1"/>
          <p:nvPr/>
        </p:nvSpPr>
        <p:spPr>
          <a:xfrm>
            <a:off x="330200" y="628894"/>
            <a:ext cx="8483600" cy="1015663"/>
          </a:xfrm>
          <a:prstGeom prst="rect">
            <a:avLst/>
          </a:prstGeom>
          <a:noFill/>
        </p:spPr>
        <p:txBody>
          <a:bodyPr wrap="square" rtlCol="0">
            <a:spAutoFit/>
          </a:bodyPr>
          <a:lstStyle/>
          <a:p>
            <a:pPr marL="342900" indent="-342900" algn="just">
              <a:buAutoNum type="alphaLcParenR"/>
            </a:pPr>
            <a:r>
              <a:rPr lang="en-US" sz="2000" dirty="0" err="1"/>
              <a:t>Tìm</a:t>
            </a:r>
            <a:r>
              <a:rPr lang="en-US" sz="2000" dirty="0"/>
              <a:t> </a:t>
            </a:r>
            <a:r>
              <a:rPr lang="en-US" sz="2000" dirty="0" err="1"/>
              <a:t>số</a:t>
            </a:r>
            <a:r>
              <a:rPr lang="en-US" sz="2000" dirty="0"/>
              <a:t> </a:t>
            </a:r>
            <a:r>
              <a:rPr lang="en-US" sz="2000" dirty="0" err="1"/>
              <a:t>bị</a:t>
            </a:r>
            <a:r>
              <a:rPr lang="en-US" sz="2000" dirty="0"/>
              <a:t> chia</a:t>
            </a:r>
          </a:p>
          <a:p>
            <a:pPr algn="just"/>
            <a:r>
              <a:rPr lang="en-US" sz="2000" dirty="0"/>
              <a:t>Mai </a:t>
            </a:r>
            <a:r>
              <a:rPr lang="en-US" sz="2000" dirty="0" err="1"/>
              <a:t>mua</a:t>
            </a:r>
            <a:r>
              <a:rPr lang="en-US" sz="2000" dirty="0"/>
              <a:t> </a:t>
            </a:r>
            <a:r>
              <a:rPr lang="en-US" sz="2000" dirty="0" err="1"/>
              <a:t>về</a:t>
            </a:r>
            <a:r>
              <a:rPr lang="en-US" sz="2000" dirty="0"/>
              <a:t> </a:t>
            </a:r>
            <a:r>
              <a:rPr lang="en-US" sz="2000" dirty="0" err="1"/>
              <a:t>một</a:t>
            </a:r>
            <a:r>
              <a:rPr lang="en-US" sz="2000" dirty="0"/>
              <a:t> </a:t>
            </a:r>
            <a:r>
              <a:rPr lang="en-US" sz="2000" dirty="0" err="1"/>
              <a:t>số</a:t>
            </a:r>
            <a:r>
              <a:rPr lang="en-US" sz="2000" dirty="0"/>
              <a:t> </a:t>
            </a:r>
            <a:r>
              <a:rPr lang="en-US" sz="2000" dirty="0" err="1"/>
              <a:t>bông</a:t>
            </a:r>
            <a:r>
              <a:rPr lang="en-US" sz="2000" dirty="0"/>
              <a:t> </a:t>
            </a:r>
            <a:r>
              <a:rPr lang="en-US" sz="2000" dirty="0" err="1"/>
              <a:t>hoa</a:t>
            </a:r>
            <a:r>
              <a:rPr lang="en-US" sz="2000" dirty="0"/>
              <a:t> </a:t>
            </a:r>
            <a:r>
              <a:rPr lang="en-US" sz="2000" dirty="0" err="1"/>
              <a:t>rồi</a:t>
            </a:r>
            <a:r>
              <a:rPr lang="en-US" sz="2000" dirty="0"/>
              <a:t> </a:t>
            </a:r>
            <a:r>
              <a:rPr lang="en-US" sz="2000" dirty="0" err="1"/>
              <a:t>cắm</a:t>
            </a:r>
            <a:r>
              <a:rPr lang="en-US" sz="2000" dirty="0"/>
              <a:t> </a:t>
            </a:r>
            <a:r>
              <a:rPr lang="en-US" sz="2000" dirty="0" err="1"/>
              <a:t>hết</a:t>
            </a:r>
            <a:r>
              <a:rPr lang="en-US" sz="2000" dirty="0"/>
              <a:t> </a:t>
            </a:r>
            <a:r>
              <a:rPr lang="en-US" sz="2000" dirty="0" err="1"/>
              <a:t>vào</a:t>
            </a:r>
            <a:r>
              <a:rPr lang="en-US" sz="2000" dirty="0"/>
              <a:t> 3 </a:t>
            </a:r>
            <a:r>
              <a:rPr lang="en-US" sz="2000" dirty="0" err="1"/>
              <a:t>lọ</a:t>
            </a:r>
            <a:r>
              <a:rPr lang="en-US" sz="2000" dirty="0"/>
              <a:t>, </a:t>
            </a:r>
            <a:r>
              <a:rPr lang="en-US" sz="2000" dirty="0" err="1"/>
              <a:t>mỗi</a:t>
            </a:r>
            <a:r>
              <a:rPr lang="en-US" sz="2000" dirty="0"/>
              <a:t> </a:t>
            </a:r>
            <a:r>
              <a:rPr lang="en-US" sz="2000" dirty="0" err="1"/>
              <a:t>lọ</a:t>
            </a:r>
            <a:r>
              <a:rPr lang="en-US" sz="2000" dirty="0"/>
              <a:t> </a:t>
            </a:r>
            <a:r>
              <a:rPr lang="en-US" sz="2000" dirty="0" err="1"/>
              <a:t>có</a:t>
            </a:r>
            <a:r>
              <a:rPr lang="en-US" sz="2000" dirty="0"/>
              <a:t> 5 </a:t>
            </a:r>
            <a:r>
              <a:rPr lang="en-US" sz="2000" dirty="0" err="1"/>
              <a:t>bông</a:t>
            </a:r>
            <a:r>
              <a:rPr lang="en-US" sz="2000" dirty="0"/>
              <a:t>. </a:t>
            </a:r>
            <a:r>
              <a:rPr lang="en-US" sz="2000" dirty="0" err="1"/>
              <a:t>Hỏi</a:t>
            </a:r>
            <a:r>
              <a:rPr lang="en-US" sz="2000" dirty="0"/>
              <a:t> Mai </a:t>
            </a:r>
            <a:r>
              <a:rPr lang="en-US" sz="2000" dirty="0" err="1"/>
              <a:t>đã</a:t>
            </a:r>
            <a:r>
              <a:rPr lang="en-US" sz="2000" dirty="0"/>
              <a:t> </a:t>
            </a:r>
            <a:r>
              <a:rPr lang="en-US" sz="2000" dirty="0" err="1"/>
              <a:t>mua</a:t>
            </a:r>
            <a:r>
              <a:rPr lang="en-US" sz="2000" dirty="0"/>
              <a:t> </a:t>
            </a:r>
            <a:r>
              <a:rPr lang="en-US" sz="2000" dirty="0" err="1"/>
              <a:t>về</a:t>
            </a:r>
            <a:r>
              <a:rPr lang="en-US" sz="2000" dirty="0"/>
              <a:t> bao </a:t>
            </a:r>
            <a:r>
              <a:rPr lang="en-US" sz="2000" dirty="0" err="1"/>
              <a:t>nhiêu</a:t>
            </a:r>
            <a:r>
              <a:rPr lang="en-US" sz="2000" dirty="0"/>
              <a:t> </a:t>
            </a:r>
            <a:r>
              <a:rPr lang="en-US" sz="2000" dirty="0" err="1"/>
              <a:t>bông</a:t>
            </a:r>
            <a:r>
              <a:rPr lang="en-US" sz="2000" dirty="0"/>
              <a:t> </a:t>
            </a:r>
            <a:r>
              <a:rPr lang="en-US" sz="2000" dirty="0" err="1"/>
              <a:t>hoa</a:t>
            </a:r>
            <a:r>
              <a:rPr lang="en-US" sz="2000" dirty="0"/>
              <a:t>.</a:t>
            </a:r>
          </a:p>
        </p:txBody>
      </p:sp>
      <p:grpSp>
        <p:nvGrpSpPr>
          <p:cNvPr id="38" name="Group 37">
            <a:extLst>
              <a:ext uri="{FF2B5EF4-FFF2-40B4-BE49-F238E27FC236}">
                <a16:creationId xmlns:a16="http://schemas.microsoft.com/office/drawing/2014/main" id="{5411349D-B578-417F-A1E3-503FF740B577}"/>
              </a:ext>
            </a:extLst>
          </p:cNvPr>
          <p:cNvGrpSpPr/>
          <p:nvPr/>
        </p:nvGrpSpPr>
        <p:grpSpPr>
          <a:xfrm>
            <a:off x="453963" y="1627276"/>
            <a:ext cx="2649477" cy="1655018"/>
            <a:chOff x="408909" y="1644557"/>
            <a:chExt cx="2649477" cy="1655018"/>
          </a:xfrm>
        </p:grpSpPr>
        <p:pic>
          <p:nvPicPr>
            <p:cNvPr id="15" name="Picture 14" descr="A vase with yellow flowers&#10;&#10;Description automatically generated with low confidence">
              <a:extLst>
                <a:ext uri="{FF2B5EF4-FFF2-40B4-BE49-F238E27FC236}">
                  <a16:creationId xmlns:a16="http://schemas.microsoft.com/office/drawing/2014/main" id="{670E30BE-5AD1-47D6-97B1-769A421F14EA}"/>
                </a:ext>
              </a:extLst>
            </p:cNvPr>
            <p:cNvPicPr>
              <a:picLocks noChangeAspect="1"/>
            </p:cNvPicPr>
            <p:nvPr/>
          </p:nvPicPr>
          <p:blipFill>
            <a:blip r:embed="rId5"/>
            <a:stretch>
              <a:fillRect/>
            </a:stretch>
          </p:blipFill>
          <p:spPr>
            <a:xfrm>
              <a:off x="408909" y="2236569"/>
              <a:ext cx="1063006" cy="1063006"/>
            </a:xfrm>
            <a:prstGeom prst="rect">
              <a:avLst/>
            </a:prstGeom>
          </p:spPr>
        </p:pic>
        <p:pic>
          <p:nvPicPr>
            <p:cNvPr id="39" name="Picture 38" descr="A vase with yellow flowers&#10;&#10;Description automatically generated with low confidence">
              <a:extLst>
                <a:ext uri="{FF2B5EF4-FFF2-40B4-BE49-F238E27FC236}">
                  <a16:creationId xmlns:a16="http://schemas.microsoft.com/office/drawing/2014/main" id="{8E290B22-F558-407F-943C-72E0893C0191}"/>
                </a:ext>
              </a:extLst>
            </p:cNvPr>
            <p:cNvPicPr>
              <a:picLocks noChangeAspect="1"/>
            </p:cNvPicPr>
            <p:nvPr/>
          </p:nvPicPr>
          <p:blipFill>
            <a:blip r:embed="rId5"/>
            <a:stretch>
              <a:fillRect/>
            </a:stretch>
          </p:blipFill>
          <p:spPr>
            <a:xfrm>
              <a:off x="1238696" y="2225832"/>
              <a:ext cx="1063007" cy="1063007"/>
            </a:xfrm>
            <a:prstGeom prst="rect">
              <a:avLst/>
            </a:prstGeom>
          </p:spPr>
        </p:pic>
        <p:pic>
          <p:nvPicPr>
            <p:cNvPr id="40" name="Picture 39" descr="A vase with yellow flowers&#10;&#10;Description automatically generated with low confidence">
              <a:extLst>
                <a:ext uri="{FF2B5EF4-FFF2-40B4-BE49-F238E27FC236}">
                  <a16:creationId xmlns:a16="http://schemas.microsoft.com/office/drawing/2014/main" id="{ECE2960C-F8EF-412F-B8F2-B8FF5296F40C}"/>
                </a:ext>
              </a:extLst>
            </p:cNvPr>
            <p:cNvPicPr>
              <a:picLocks noChangeAspect="1"/>
            </p:cNvPicPr>
            <p:nvPr/>
          </p:nvPicPr>
          <p:blipFill>
            <a:blip r:embed="rId5"/>
            <a:stretch>
              <a:fillRect/>
            </a:stretch>
          </p:blipFill>
          <p:spPr>
            <a:xfrm>
              <a:off x="1995378" y="2231970"/>
              <a:ext cx="1063008" cy="1063008"/>
            </a:xfrm>
            <a:prstGeom prst="rect">
              <a:avLst/>
            </a:prstGeom>
          </p:spPr>
        </p:pic>
        <p:cxnSp>
          <p:nvCxnSpPr>
            <p:cNvPr id="22" name="Straight Arrow Connector 21">
              <a:extLst>
                <a:ext uri="{FF2B5EF4-FFF2-40B4-BE49-F238E27FC236}">
                  <a16:creationId xmlns:a16="http://schemas.microsoft.com/office/drawing/2014/main" id="{15C7301E-3591-47FA-A75A-62EB3495C694}"/>
                </a:ext>
              </a:extLst>
            </p:cNvPr>
            <p:cNvCxnSpPr>
              <a:cxnSpLocks/>
              <a:endCxn id="15" idx="0"/>
            </p:cNvCxnSpPr>
            <p:nvPr/>
          </p:nvCxnSpPr>
          <p:spPr>
            <a:xfrm flipH="1">
              <a:off x="940412" y="1857829"/>
              <a:ext cx="721474" cy="378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876D92E-D3E8-4D8C-9226-30B00FDD99CC}"/>
                </a:ext>
              </a:extLst>
            </p:cNvPr>
            <p:cNvCxnSpPr>
              <a:cxnSpLocks/>
            </p:cNvCxnSpPr>
            <p:nvPr/>
          </p:nvCxnSpPr>
          <p:spPr>
            <a:xfrm>
              <a:off x="1725158" y="1852461"/>
              <a:ext cx="0" cy="4555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1F382A5-D2BA-4753-95F1-182754091506}"/>
                </a:ext>
              </a:extLst>
            </p:cNvPr>
            <p:cNvCxnSpPr>
              <a:cxnSpLocks/>
            </p:cNvCxnSpPr>
            <p:nvPr/>
          </p:nvCxnSpPr>
          <p:spPr>
            <a:xfrm>
              <a:off x="1725158" y="1852461"/>
              <a:ext cx="684258" cy="3733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0B70660A-A6C1-4FD4-A2B1-E14E49858A8D}"/>
                </a:ext>
              </a:extLst>
            </p:cNvPr>
            <p:cNvSpPr/>
            <p:nvPr/>
          </p:nvSpPr>
          <p:spPr>
            <a:xfrm>
              <a:off x="1568489" y="1644557"/>
              <a:ext cx="313338" cy="25650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p>
          </p:txBody>
        </p:sp>
      </p:grpSp>
      <p:sp>
        <p:nvSpPr>
          <p:cNvPr id="41" name="TextBox 40">
            <a:extLst>
              <a:ext uri="{FF2B5EF4-FFF2-40B4-BE49-F238E27FC236}">
                <a16:creationId xmlns:a16="http://schemas.microsoft.com/office/drawing/2014/main" id="{34C7AD18-3B97-4AA7-8BD6-3753E2545755}"/>
              </a:ext>
            </a:extLst>
          </p:cNvPr>
          <p:cNvSpPr txBox="1"/>
          <p:nvPr/>
        </p:nvSpPr>
        <p:spPr>
          <a:xfrm>
            <a:off x="2917371" y="1835180"/>
            <a:ext cx="6289902"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err="1"/>
              <a:t>Số</a:t>
            </a:r>
            <a:r>
              <a:rPr lang="en-US" sz="1800" dirty="0"/>
              <a:t> </a:t>
            </a:r>
            <a:r>
              <a:rPr lang="en-US" sz="1800" dirty="0" err="1"/>
              <a:t>bông</a:t>
            </a:r>
            <a:r>
              <a:rPr lang="en-US" sz="1800" dirty="0"/>
              <a:t> </a:t>
            </a:r>
            <a:r>
              <a:rPr lang="en-US" sz="1800" dirty="0" err="1"/>
              <a:t>hoa</a:t>
            </a:r>
            <a:r>
              <a:rPr lang="en-US" sz="1800" dirty="0"/>
              <a:t> </a:t>
            </a:r>
            <a:r>
              <a:rPr lang="en-US" sz="1800" dirty="0" err="1"/>
              <a:t>cả</a:t>
            </a:r>
            <a:r>
              <a:rPr lang="en-US" sz="1800" dirty="0"/>
              <a:t> 3 </a:t>
            </a:r>
            <a:r>
              <a:rPr lang="en-US" sz="1800" dirty="0" err="1"/>
              <a:t>lọ</a:t>
            </a:r>
            <a:r>
              <a:rPr lang="en-US" sz="1800" dirty="0"/>
              <a:t> </a:t>
            </a:r>
            <a:r>
              <a:rPr lang="en-US" sz="1800" dirty="0" err="1"/>
              <a:t>bằng</a:t>
            </a:r>
            <a:r>
              <a:rPr lang="en-US" sz="1800" dirty="0"/>
              <a:t> </a:t>
            </a:r>
            <a:r>
              <a:rPr lang="en-US" sz="1800" dirty="0" err="1"/>
              <a:t>số</a:t>
            </a:r>
            <a:r>
              <a:rPr lang="en-US" sz="1800" dirty="0"/>
              <a:t> </a:t>
            </a:r>
            <a:r>
              <a:rPr lang="en-US" sz="1800" dirty="0" err="1"/>
              <a:t>bông</a:t>
            </a:r>
            <a:r>
              <a:rPr lang="en-US" sz="1800" dirty="0"/>
              <a:t> </a:t>
            </a:r>
            <a:r>
              <a:rPr lang="en-US" sz="1800" dirty="0" err="1"/>
              <a:t>hoa</a:t>
            </a:r>
            <a:r>
              <a:rPr lang="en-US" sz="1800" dirty="0"/>
              <a:t> 1 </a:t>
            </a:r>
            <a:r>
              <a:rPr lang="en-US" sz="1800" dirty="0" err="1"/>
              <a:t>lọ</a:t>
            </a:r>
            <a:r>
              <a:rPr lang="en-US" sz="1800" dirty="0"/>
              <a:t> </a:t>
            </a:r>
            <a:r>
              <a:rPr lang="en-US" sz="1800" dirty="0" err="1"/>
              <a:t>nhân</a:t>
            </a:r>
            <a:r>
              <a:rPr lang="en-US" sz="1800" dirty="0"/>
              <a:t> </a:t>
            </a:r>
            <a:r>
              <a:rPr lang="en-US" sz="1800" dirty="0" err="1"/>
              <a:t>với</a:t>
            </a:r>
            <a:r>
              <a:rPr lang="en-US" sz="1800" dirty="0"/>
              <a:t> 3</a:t>
            </a:r>
          </a:p>
          <a:p>
            <a:pPr marL="285750" indent="-285750">
              <a:buFont typeface="Arial" panose="020B0604020202020204" pitchFamily="34" charset="0"/>
              <a:buChar char="•"/>
            </a:pPr>
            <a:r>
              <a:rPr lang="en-US" sz="1800" dirty="0" err="1"/>
              <a:t>Số</a:t>
            </a:r>
            <a:r>
              <a:rPr lang="en-US" sz="1800" dirty="0"/>
              <a:t> </a:t>
            </a:r>
            <a:r>
              <a:rPr lang="en-US" sz="1800" dirty="0" err="1"/>
              <a:t>bông</a:t>
            </a:r>
            <a:r>
              <a:rPr lang="en-US" sz="1800" dirty="0"/>
              <a:t> </a:t>
            </a:r>
            <a:r>
              <a:rPr lang="en-US" sz="1800" dirty="0" err="1"/>
              <a:t>hoa</a:t>
            </a:r>
            <a:r>
              <a:rPr lang="en-US" sz="1800" dirty="0"/>
              <a:t> </a:t>
            </a:r>
            <a:r>
              <a:rPr lang="en-US" sz="1800" dirty="0" err="1"/>
              <a:t>cả</a:t>
            </a:r>
            <a:r>
              <a:rPr lang="en-US" sz="1800" dirty="0"/>
              <a:t> 3 </a:t>
            </a:r>
            <a:r>
              <a:rPr lang="en-US" sz="1800" dirty="0" err="1"/>
              <a:t>lọ</a:t>
            </a:r>
            <a:r>
              <a:rPr lang="en-US" sz="1800" dirty="0"/>
              <a:t> </a:t>
            </a:r>
            <a:r>
              <a:rPr lang="en-US" sz="1800" dirty="0" err="1"/>
              <a:t>là</a:t>
            </a:r>
            <a:r>
              <a:rPr lang="en-US" sz="1800" dirty="0"/>
              <a:t>:</a:t>
            </a:r>
          </a:p>
          <a:p>
            <a:r>
              <a:rPr lang="en-US" sz="1800" dirty="0"/>
              <a:t>            5 x 3 = 15 (</a:t>
            </a:r>
            <a:r>
              <a:rPr lang="en-US" sz="1800" dirty="0" err="1"/>
              <a:t>bông</a:t>
            </a:r>
            <a:r>
              <a:rPr lang="en-US" sz="1800" dirty="0"/>
              <a:t>)</a:t>
            </a:r>
          </a:p>
        </p:txBody>
      </p:sp>
      <p:sp>
        <p:nvSpPr>
          <p:cNvPr id="84" name="Rectangle: Rounded Corners 83">
            <a:extLst>
              <a:ext uri="{FF2B5EF4-FFF2-40B4-BE49-F238E27FC236}">
                <a16:creationId xmlns:a16="http://schemas.microsoft.com/office/drawing/2014/main" id="{1083805A-A2E3-4C06-96EA-5A7A1E49ABED}"/>
              </a:ext>
            </a:extLst>
          </p:cNvPr>
          <p:cNvSpPr/>
          <p:nvPr/>
        </p:nvSpPr>
        <p:spPr>
          <a:xfrm>
            <a:off x="323870" y="3339878"/>
            <a:ext cx="4004768" cy="1360792"/>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mj-lt"/>
              <a:ea typeface="+mn-ea"/>
              <a:cs typeface="+mn-cs"/>
            </a:endParaRPr>
          </a:p>
        </p:txBody>
      </p:sp>
      <p:grpSp>
        <p:nvGrpSpPr>
          <p:cNvPr id="85" name="Group 84">
            <a:extLst>
              <a:ext uri="{FF2B5EF4-FFF2-40B4-BE49-F238E27FC236}">
                <a16:creationId xmlns:a16="http://schemas.microsoft.com/office/drawing/2014/main" id="{7E409669-43AB-47C9-B67B-A10B9F1DD340}"/>
              </a:ext>
            </a:extLst>
          </p:cNvPr>
          <p:cNvGrpSpPr/>
          <p:nvPr/>
        </p:nvGrpSpPr>
        <p:grpSpPr>
          <a:xfrm>
            <a:off x="759785" y="3519175"/>
            <a:ext cx="3096537" cy="461665"/>
            <a:chOff x="1431563" y="5206780"/>
            <a:chExt cx="4303315" cy="554871"/>
          </a:xfrm>
        </p:grpSpPr>
        <p:sp>
          <p:nvSpPr>
            <p:cNvPr id="86" name="TextBox 85">
              <a:extLst>
                <a:ext uri="{FF2B5EF4-FFF2-40B4-BE49-F238E27FC236}">
                  <a16:creationId xmlns:a16="http://schemas.microsoft.com/office/drawing/2014/main" id="{ACC12835-87E7-466D-9FD4-AA85F6F2D560}"/>
                </a:ext>
              </a:extLst>
            </p:cNvPr>
            <p:cNvSpPr txBox="1"/>
            <p:nvPr/>
          </p:nvSpPr>
          <p:spPr>
            <a:xfrm>
              <a:off x="1431563" y="5206780"/>
              <a:ext cx="4303315" cy="554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j-lt"/>
                </a:rPr>
                <a:t>          :     3     =      </a:t>
              </a:r>
              <a:r>
                <a:rPr lang="en-US" sz="2400" kern="0" dirty="0">
                  <a:solidFill>
                    <a:prstClr val="black"/>
                  </a:solidFill>
                  <a:latin typeface="+mj-lt"/>
                </a:rPr>
                <a:t>5</a:t>
              </a:r>
              <a:r>
                <a:rPr kumimoji="0" lang="en-US" sz="2400" b="0" i="0" u="none" strike="noStrike" kern="0" cap="none" spc="0" normalizeH="0" baseline="0" noProof="0" dirty="0">
                  <a:ln>
                    <a:noFill/>
                  </a:ln>
                  <a:solidFill>
                    <a:prstClr val="black"/>
                  </a:solidFill>
                  <a:effectLst/>
                  <a:uLnTx/>
                  <a:uFillTx/>
                  <a:latin typeface="+mj-lt"/>
                </a:rPr>
                <a:t>  </a:t>
              </a:r>
            </a:p>
          </p:txBody>
        </p:sp>
        <p:sp>
          <p:nvSpPr>
            <p:cNvPr id="87" name="Rectangle 86">
              <a:extLst>
                <a:ext uri="{FF2B5EF4-FFF2-40B4-BE49-F238E27FC236}">
                  <a16:creationId xmlns:a16="http://schemas.microsoft.com/office/drawing/2014/main" id="{99B3585C-5819-4632-9EFF-01D1125E7561}"/>
                </a:ext>
              </a:extLst>
            </p:cNvPr>
            <p:cNvSpPr/>
            <p:nvPr/>
          </p:nvSpPr>
          <p:spPr>
            <a:xfrm>
              <a:off x="1461468" y="5210403"/>
              <a:ext cx="558506" cy="443637"/>
            </a:xfrm>
            <a:prstGeom prst="rect">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j-lt"/>
                  <a:ea typeface="+mn-ea"/>
                  <a:cs typeface="+mn-cs"/>
                </a:rPr>
                <a:t>?</a:t>
              </a:r>
            </a:p>
          </p:txBody>
        </p:sp>
      </p:grpSp>
      <p:cxnSp>
        <p:nvCxnSpPr>
          <p:cNvPr id="88" name="Straight Connector 87">
            <a:extLst>
              <a:ext uri="{FF2B5EF4-FFF2-40B4-BE49-F238E27FC236}">
                <a16:creationId xmlns:a16="http://schemas.microsoft.com/office/drawing/2014/main" id="{EFAA323D-A1CD-4F7C-BC32-5C4BF097CCFE}"/>
              </a:ext>
            </a:extLst>
          </p:cNvPr>
          <p:cNvCxnSpPr>
            <a:cxnSpLocks/>
          </p:cNvCxnSpPr>
          <p:nvPr/>
        </p:nvCxnSpPr>
        <p:spPr>
          <a:xfrm>
            <a:off x="979944" y="3871186"/>
            <a:ext cx="0" cy="262953"/>
          </a:xfrm>
          <a:prstGeom prst="line">
            <a:avLst/>
          </a:prstGeom>
          <a:noFill/>
          <a:ln w="38100" cap="flat" cmpd="sng" algn="ctr">
            <a:solidFill>
              <a:sysClr val="windowText" lastClr="000000"/>
            </a:solidFill>
            <a:prstDash val="solid"/>
            <a:miter lim="800000"/>
          </a:ln>
          <a:effectLst/>
        </p:spPr>
      </p:cxnSp>
      <p:sp>
        <p:nvSpPr>
          <p:cNvPr id="89" name="Rectangle: Rounded Corners 88">
            <a:extLst>
              <a:ext uri="{FF2B5EF4-FFF2-40B4-BE49-F238E27FC236}">
                <a16:creationId xmlns:a16="http://schemas.microsoft.com/office/drawing/2014/main" id="{2A87D313-2EF5-48D0-B576-06A2AC6B4B0A}"/>
              </a:ext>
            </a:extLst>
          </p:cNvPr>
          <p:cNvSpPr/>
          <p:nvPr/>
        </p:nvSpPr>
        <p:spPr>
          <a:xfrm>
            <a:off x="270784" y="4134139"/>
            <a:ext cx="1356445"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mj-lt"/>
                <a:ea typeface="+mn-ea"/>
                <a:cs typeface="+mn-cs"/>
              </a:rPr>
              <a:t>Số</a:t>
            </a:r>
            <a:r>
              <a:rPr kumimoji="0" lang="en-US" sz="1800" b="1" i="0" u="none" strike="noStrike" kern="0" cap="none" spc="0" normalizeH="0" noProof="0" dirty="0">
                <a:ln>
                  <a:noFill/>
                </a:ln>
                <a:solidFill>
                  <a:prstClr val="black"/>
                </a:solidFill>
                <a:effectLst/>
                <a:uLnTx/>
                <a:uFillTx/>
                <a:latin typeface="+mj-lt"/>
                <a:ea typeface="+mn-ea"/>
                <a:cs typeface="+mn-cs"/>
              </a:rPr>
              <a:t> </a:t>
            </a:r>
            <a:r>
              <a:rPr kumimoji="0" lang="en-US" sz="1800" b="1" i="0" u="none" strike="noStrike" kern="0" cap="none" spc="0" normalizeH="0" noProof="0" dirty="0" err="1">
                <a:ln>
                  <a:noFill/>
                </a:ln>
                <a:solidFill>
                  <a:prstClr val="black"/>
                </a:solidFill>
                <a:effectLst/>
                <a:uLnTx/>
                <a:uFillTx/>
                <a:latin typeface="+mj-lt"/>
                <a:ea typeface="+mn-ea"/>
                <a:cs typeface="+mn-cs"/>
              </a:rPr>
              <a:t>bị</a:t>
            </a:r>
            <a:r>
              <a:rPr kumimoji="0" lang="en-US" sz="1800" b="1" i="0" u="none" strike="noStrike" kern="0" cap="none" spc="0" normalizeH="0" noProof="0" dirty="0">
                <a:ln>
                  <a:noFill/>
                </a:ln>
                <a:solidFill>
                  <a:prstClr val="black"/>
                </a:solidFill>
                <a:effectLst/>
                <a:uLnTx/>
                <a:uFillTx/>
                <a:latin typeface="+mj-lt"/>
                <a:ea typeface="+mn-ea"/>
                <a:cs typeface="+mn-cs"/>
              </a:rPr>
              <a:t> chia</a:t>
            </a:r>
            <a:endParaRPr kumimoji="0" lang="en-US" sz="1800" b="1" i="0" u="none" strike="noStrike" kern="0" cap="none" spc="0" normalizeH="0" baseline="0" noProof="0" dirty="0">
              <a:ln>
                <a:noFill/>
              </a:ln>
              <a:solidFill>
                <a:prstClr val="black"/>
              </a:solidFill>
              <a:effectLst/>
              <a:uLnTx/>
              <a:uFillTx/>
              <a:latin typeface="+mj-lt"/>
              <a:ea typeface="+mn-ea"/>
              <a:cs typeface="+mn-cs"/>
            </a:endParaRPr>
          </a:p>
        </p:txBody>
      </p:sp>
      <p:cxnSp>
        <p:nvCxnSpPr>
          <p:cNvPr id="90" name="Straight Connector 89">
            <a:extLst>
              <a:ext uri="{FF2B5EF4-FFF2-40B4-BE49-F238E27FC236}">
                <a16:creationId xmlns:a16="http://schemas.microsoft.com/office/drawing/2014/main" id="{3DC8C489-649D-4821-8363-6EC8FCDC2A85}"/>
              </a:ext>
            </a:extLst>
          </p:cNvPr>
          <p:cNvCxnSpPr>
            <a:cxnSpLocks/>
          </p:cNvCxnSpPr>
          <p:nvPr/>
        </p:nvCxnSpPr>
        <p:spPr>
          <a:xfrm>
            <a:off x="2302183" y="3891305"/>
            <a:ext cx="0" cy="262953"/>
          </a:xfrm>
          <a:prstGeom prst="line">
            <a:avLst/>
          </a:prstGeom>
          <a:noFill/>
          <a:ln w="38100" cap="flat" cmpd="sng" algn="ctr">
            <a:solidFill>
              <a:sysClr val="windowText" lastClr="000000"/>
            </a:solidFill>
            <a:prstDash val="solid"/>
            <a:miter lim="800000"/>
          </a:ln>
          <a:effectLst/>
        </p:spPr>
      </p:cxnSp>
      <p:sp>
        <p:nvSpPr>
          <p:cNvPr id="91" name="Rectangle: Rounded Corners 90">
            <a:extLst>
              <a:ext uri="{FF2B5EF4-FFF2-40B4-BE49-F238E27FC236}">
                <a16:creationId xmlns:a16="http://schemas.microsoft.com/office/drawing/2014/main" id="{556D4E13-DB10-466F-A805-5D63B7836037}"/>
              </a:ext>
            </a:extLst>
          </p:cNvPr>
          <p:cNvSpPr/>
          <p:nvPr/>
        </p:nvSpPr>
        <p:spPr>
          <a:xfrm>
            <a:off x="1730722" y="4182661"/>
            <a:ext cx="1099477"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mj-lt"/>
                <a:ea typeface="+mn-ea"/>
                <a:cs typeface="+mn-cs"/>
              </a:rPr>
              <a:t>Số</a:t>
            </a:r>
            <a:r>
              <a:rPr kumimoji="0" lang="en-US" sz="1800" b="1" i="0" u="none" strike="noStrike" kern="0" cap="none" spc="0" normalizeH="0" noProof="0" dirty="0">
                <a:ln>
                  <a:noFill/>
                </a:ln>
                <a:solidFill>
                  <a:prstClr val="black"/>
                </a:solidFill>
                <a:effectLst/>
                <a:uLnTx/>
                <a:uFillTx/>
                <a:latin typeface="+mj-lt"/>
                <a:ea typeface="+mn-ea"/>
                <a:cs typeface="+mn-cs"/>
              </a:rPr>
              <a:t> chia</a:t>
            </a:r>
            <a:endParaRPr kumimoji="0" lang="en-US" sz="1800" b="1" i="0" u="none" strike="noStrike" kern="0" cap="none" spc="0" normalizeH="0" baseline="0" noProof="0" dirty="0">
              <a:ln>
                <a:noFill/>
              </a:ln>
              <a:solidFill>
                <a:prstClr val="black"/>
              </a:solidFill>
              <a:effectLst/>
              <a:uLnTx/>
              <a:uFillTx/>
              <a:latin typeface="+mj-lt"/>
              <a:ea typeface="+mn-ea"/>
              <a:cs typeface="+mn-cs"/>
            </a:endParaRPr>
          </a:p>
        </p:txBody>
      </p:sp>
      <p:cxnSp>
        <p:nvCxnSpPr>
          <p:cNvPr id="92" name="Straight Connector 91">
            <a:extLst>
              <a:ext uri="{FF2B5EF4-FFF2-40B4-BE49-F238E27FC236}">
                <a16:creationId xmlns:a16="http://schemas.microsoft.com/office/drawing/2014/main" id="{C92EB045-975E-476A-A87D-4A38117029F6}"/>
              </a:ext>
            </a:extLst>
          </p:cNvPr>
          <p:cNvCxnSpPr>
            <a:cxnSpLocks/>
          </p:cNvCxnSpPr>
          <p:nvPr/>
        </p:nvCxnSpPr>
        <p:spPr>
          <a:xfrm>
            <a:off x="3545771" y="3891305"/>
            <a:ext cx="0" cy="262953"/>
          </a:xfrm>
          <a:prstGeom prst="line">
            <a:avLst/>
          </a:prstGeom>
          <a:noFill/>
          <a:ln w="38100" cap="flat" cmpd="sng" algn="ctr">
            <a:solidFill>
              <a:sysClr val="windowText" lastClr="000000"/>
            </a:solidFill>
            <a:prstDash val="solid"/>
            <a:miter lim="800000"/>
          </a:ln>
          <a:effectLst/>
        </p:spPr>
      </p:cxnSp>
      <p:sp>
        <p:nvSpPr>
          <p:cNvPr id="93" name="Rectangle: Rounded Corners 92">
            <a:extLst>
              <a:ext uri="{FF2B5EF4-FFF2-40B4-BE49-F238E27FC236}">
                <a16:creationId xmlns:a16="http://schemas.microsoft.com/office/drawing/2014/main" id="{B4556E02-D0F0-4E28-8F4B-D0C723219ACA}"/>
              </a:ext>
            </a:extLst>
          </p:cNvPr>
          <p:cNvSpPr/>
          <p:nvPr/>
        </p:nvSpPr>
        <p:spPr>
          <a:xfrm>
            <a:off x="2963907" y="4175758"/>
            <a:ext cx="1163728"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prstClr val="black"/>
                </a:solidFill>
                <a:latin typeface="+mj-lt"/>
              </a:rPr>
              <a:t>T</a:t>
            </a:r>
            <a:r>
              <a:rPr kumimoji="0" lang="en-US" sz="1800" b="1" i="0" u="none" strike="noStrike" kern="0" cap="none" spc="0" normalizeH="0" baseline="0" noProof="0" dirty="0" err="1">
                <a:ln>
                  <a:noFill/>
                </a:ln>
                <a:solidFill>
                  <a:prstClr val="black"/>
                </a:solidFill>
                <a:effectLst/>
                <a:uLnTx/>
                <a:uFillTx/>
                <a:latin typeface="+mj-lt"/>
                <a:ea typeface="+mn-ea"/>
                <a:cs typeface="+mn-cs"/>
              </a:rPr>
              <a:t>hương</a:t>
            </a:r>
            <a:endParaRPr kumimoji="0" lang="en-US" sz="1800" b="1" i="0" u="none" strike="noStrike" kern="0" cap="none" spc="0" normalizeH="0" baseline="0" noProof="0" dirty="0">
              <a:ln>
                <a:noFill/>
              </a:ln>
              <a:solidFill>
                <a:prstClr val="black"/>
              </a:solidFill>
              <a:effectLst/>
              <a:uLnTx/>
              <a:uFillTx/>
              <a:latin typeface="+mj-lt"/>
              <a:ea typeface="+mn-ea"/>
              <a:cs typeface="+mn-cs"/>
            </a:endParaRPr>
          </a:p>
        </p:txBody>
      </p:sp>
      <p:sp>
        <p:nvSpPr>
          <p:cNvPr id="94" name="Rectangle 93">
            <a:extLst>
              <a:ext uri="{FF2B5EF4-FFF2-40B4-BE49-F238E27FC236}">
                <a16:creationId xmlns:a16="http://schemas.microsoft.com/office/drawing/2014/main" id="{6F33A27E-3D1B-42A5-A2EF-BA72E2DA445E}"/>
              </a:ext>
            </a:extLst>
          </p:cNvPr>
          <p:cNvSpPr/>
          <p:nvPr/>
        </p:nvSpPr>
        <p:spPr>
          <a:xfrm>
            <a:off x="5258321" y="3604864"/>
            <a:ext cx="3692797" cy="92333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Muốn</a:t>
            </a:r>
            <a:r>
              <a:rPr kumimoji="0" lang="en-US" sz="2200" b="0" i="0" u="none" strike="noStrike" kern="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baseline="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tìm</a:t>
            </a:r>
            <a:r>
              <a:rPr kumimoji="0" lang="en-US" sz="2200" b="0" i="0" u="none" strike="noStrike" kern="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baseline="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số</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bị</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chia</a:t>
            </a:r>
            <a:r>
              <a:rPr kumimoji="0" lang="en-US" sz="2200" b="0" i="0" u="none" strike="noStrike" kern="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ta </a:t>
            </a:r>
            <a:r>
              <a:rPr kumimoji="0" lang="en-US" sz="2200" b="0" i="0" u="none" strike="noStrike" kern="0" cap="none" spc="0" normalizeH="0" baseline="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lấy</a:t>
            </a:r>
            <a:r>
              <a:rPr kumimoji="0" lang="en-US" sz="2200" b="0" i="0" u="none" strike="noStrike" kern="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baseline="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thương</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nhân</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với</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2200" b="0" i="0" u="none" strike="noStrike" kern="0" cap="none" spc="0" normalizeH="0" noProof="0" dirty="0" err="1">
                <a:ln>
                  <a:noFill/>
                </a:ln>
                <a:solidFill>
                  <a:prstClr val="black"/>
                </a:solidFill>
                <a:effectLst/>
                <a:uLnTx/>
                <a:uFillTx/>
                <a:latin typeface="+mj-lt"/>
                <a:ea typeface="Arial-Rounded" panose="020B0500000000000000" pitchFamily="34" charset="0"/>
                <a:cs typeface="Arial-Rounded" panose="020B0500000000000000" pitchFamily="34" charset="0"/>
              </a:rPr>
              <a:t>số</a:t>
            </a:r>
            <a:r>
              <a:rPr kumimoji="0" lang="en-US" sz="2200" b="0" i="0" u="none" strike="noStrike" kern="0" cap="none" spc="0" normalizeH="0" noProof="0" dirty="0">
                <a:ln>
                  <a:noFill/>
                </a:ln>
                <a:solidFill>
                  <a:prstClr val="black"/>
                </a:solidFill>
                <a:effectLst/>
                <a:uLnTx/>
                <a:uFillTx/>
                <a:latin typeface="+mj-lt"/>
                <a:ea typeface="Arial-Rounded" panose="020B0500000000000000" pitchFamily="34" charset="0"/>
                <a:cs typeface="Arial-Rounded" panose="020B0500000000000000" pitchFamily="34" charset="0"/>
              </a:rPr>
              <a:t> chia</a:t>
            </a:r>
            <a:endParaRPr kumimoji="0" lang="en-US" sz="2200" b="0" i="0" u="none" strike="noStrike" kern="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372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arn(inVertic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par>
                                    <p:cTn id="38" presetID="22" presetClass="entr" presetSubtype="4"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down)">
                                          <p:cBhvr>
                                            <p:cTn id="45" dur="500"/>
                                            <p:tgtEl>
                                              <p:spTgt spid="91"/>
                                            </p:tgtEl>
                                          </p:cBhvr>
                                        </p:animEffect>
                                      </p:childTnLst>
                                    </p:cTn>
                                  </p:par>
                                  <p:par>
                                    <p:cTn id="46" presetID="22" presetClass="entr" presetSubtype="4"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down)">
                                          <p:cBhvr>
                                            <p:cTn id="48" dur="500"/>
                                            <p:tgtEl>
                                              <p:spTgt spid="9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down)">
                                          <p:cBhvr>
                                            <p:cTn id="53" dur="500"/>
                                            <p:tgtEl>
                                              <p:spTgt spid="93"/>
                                            </p:tgtEl>
                                          </p:cBhvr>
                                        </p:animEffect>
                                      </p:childTnLst>
                                    </p:cTn>
                                  </p:par>
                                  <p:par>
                                    <p:cTn id="54" presetID="22" presetClass="entr" presetSubtype="4" fill="hold"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down)">
                                          <p:cBhvr>
                                            <p:cTn id="56" dur="500"/>
                                            <p:tgtEl>
                                              <p:spTgt spid="9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wipe(down)">
                                          <p:cBhvr>
                                            <p:cTn id="61" dur="500"/>
                                            <p:tgtEl>
                                              <p:spTgt spid="4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
                                                <p:txEl>
                                                  <p:pRg st="1" end="1"/>
                                                </p:txEl>
                                              </p:spTgt>
                                            </p:tgtEl>
                                            <p:attrNameLst>
                                              <p:attrName>style.visibility</p:attrName>
                                            </p:attrNameLst>
                                          </p:cBhvr>
                                          <p:to>
                                            <p:strVal val="visible"/>
                                          </p:to>
                                        </p:set>
                                        <p:animEffect transition="in" filter="wipe(down)">
                                          <p:cBhvr>
                                            <p:cTn id="66" dur="500"/>
                                            <p:tgtEl>
                                              <p:spTgt spid="41">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1">
                                                <p:txEl>
                                                  <p:pRg st="2" end="2"/>
                                                </p:txEl>
                                              </p:spTgt>
                                            </p:tgtEl>
                                            <p:attrNameLst>
                                              <p:attrName>style.visibility</p:attrName>
                                            </p:attrNameLst>
                                          </p:cBhvr>
                                          <p:to>
                                            <p:strVal val="visible"/>
                                          </p:to>
                                        </p:set>
                                        <p:animEffect transition="in" filter="wipe(down)">
                                          <p:cBhvr>
                                            <p:cTn id="71" dur="500"/>
                                            <p:tgtEl>
                                              <p:spTgt spid="41">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ipe(down)">
                                          <p:cBhvr>
                                            <p:cTn id="7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84" grpId="0" animBg="1"/>
          <p:bldP spid="89" grpId="0" animBg="1"/>
          <p:bldP spid="91" grpId="0" animBg="1"/>
          <p:bldP spid="93" grpId="0" animBg="1"/>
          <p:bldP spid="9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barn(inVertical)">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par>
                                    <p:cTn id="48" presetID="22" presetClass="entr" presetSubtype="4"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down)">
                                          <p:cBhvr>
                                            <p:cTn id="50" dur="500"/>
                                            <p:tgtEl>
                                              <p:spTgt spid="8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down)">
                                          <p:cBhvr>
                                            <p:cTn id="58" dur="500"/>
                                            <p:tgtEl>
                                              <p:spTgt spid="9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down)">
                                          <p:cBhvr>
                                            <p:cTn id="63" dur="500"/>
                                            <p:tgtEl>
                                              <p:spTgt spid="93"/>
                                            </p:tgtEl>
                                          </p:cBhvr>
                                        </p:animEffect>
                                      </p:childTnLst>
                                    </p:cTn>
                                  </p:par>
                                  <p:par>
                                    <p:cTn id="64" presetID="22" presetClass="entr" presetSubtype="4"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down)">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1">
                                                <p:txEl>
                                                  <p:pRg st="0" end="0"/>
                                                </p:txEl>
                                              </p:spTgt>
                                            </p:tgtEl>
                                            <p:attrNameLst>
                                              <p:attrName>style.visibility</p:attrName>
                                            </p:attrNameLst>
                                          </p:cBhvr>
                                          <p:to>
                                            <p:strVal val="visible"/>
                                          </p:to>
                                        </p:set>
                                        <p:animEffect transition="in" filter="wipe(down)">
                                          <p:cBhvr>
                                            <p:cTn id="71" dur="500"/>
                                            <p:tgtEl>
                                              <p:spTgt spid="4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1">
                                                <p:txEl>
                                                  <p:pRg st="1" end="1"/>
                                                </p:txEl>
                                              </p:spTgt>
                                            </p:tgtEl>
                                            <p:attrNameLst>
                                              <p:attrName>style.visibility</p:attrName>
                                            </p:attrNameLst>
                                          </p:cBhvr>
                                          <p:to>
                                            <p:strVal val="visible"/>
                                          </p:to>
                                        </p:set>
                                        <p:animEffect transition="in" filter="wipe(down)">
                                          <p:cBhvr>
                                            <p:cTn id="76" dur="500"/>
                                            <p:tgtEl>
                                              <p:spTgt spid="41">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1">
                                                <p:txEl>
                                                  <p:pRg st="2" end="2"/>
                                                </p:txEl>
                                              </p:spTgt>
                                            </p:tgtEl>
                                            <p:attrNameLst>
                                              <p:attrName>style.visibility</p:attrName>
                                            </p:attrNameLst>
                                          </p:cBhvr>
                                          <p:to>
                                            <p:strVal val="visible"/>
                                          </p:to>
                                        </p:set>
                                        <p:animEffect transition="in" filter="wipe(down)">
                                          <p:cBhvr>
                                            <p:cTn id="81" dur="500"/>
                                            <p:tgtEl>
                                              <p:spTgt spid="41">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down)">
                                          <p:cBhvr>
                                            <p:cTn id="8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84" grpId="0" animBg="1"/>
          <p:bldP spid="89" grpId="0" animBg="1"/>
          <p:bldP spid="91" grpId="0" animBg="1"/>
          <p:bldP spid="93" grpId="0" animBg="1"/>
          <p:bldP spid="9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6FE58D-5F74-48D2-B066-D840395306D9}"/>
              </a:ext>
            </a:extLst>
          </p:cNvPr>
          <p:cNvSpPr/>
          <p:nvPr/>
        </p:nvSpPr>
        <p:spPr>
          <a:xfrm>
            <a:off x="192882" y="116114"/>
            <a:ext cx="8951119" cy="46773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10" name="Picture 4" descr="Không có mô tả.">
            <a:extLst>
              <a:ext uri="{FF2B5EF4-FFF2-40B4-BE49-F238E27FC236}">
                <a16:creationId xmlns:a16="http://schemas.microsoft.com/office/drawing/2014/main" id="{08002596-6394-46ED-91D1-D12059794ED0}"/>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453963" y="611"/>
            <a:ext cx="1842620" cy="715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F8AD2B-A901-4E5A-8DE8-A61AB7343AB7}"/>
              </a:ext>
            </a:extLst>
          </p:cNvPr>
          <p:cNvPicPr>
            <a:picLocks noChangeAspect="1"/>
          </p:cNvPicPr>
          <p:nvPr/>
        </p:nvPicPr>
        <p:blipFill>
          <a:blip r:embed="rId4"/>
          <a:stretch>
            <a:fillRect/>
          </a:stretch>
        </p:blipFill>
        <p:spPr>
          <a:xfrm>
            <a:off x="2599523" y="116114"/>
            <a:ext cx="4413887" cy="749873"/>
          </a:xfrm>
          <a:prstGeom prst="rect">
            <a:avLst/>
          </a:prstGeom>
        </p:spPr>
      </p:pic>
      <p:sp>
        <p:nvSpPr>
          <p:cNvPr id="9" name="TextBox 8">
            <a:extLst>
              <a:ext uri="{FF2B5EF4-FFF2-40B4-BE49-F238E27FC236}">
                <a16:creationId xmlns:a16="http://schemas.microsoft.com/office/drawing/2014/main" id="{BBCF3C91-F270-4753-8369-96854D6D9BD7}"/>
              </a:ext>
            </a:extLst>
          </p:cNvPr>
          <p:cNvSpPr txBox="1"/>
          <p:nvPr/>
        </p:nvSpPr>
        <p:spPr>
          <a:xfrm>
            <a:off x="330200" y="628894"/>
            <a:ext cx="8483600" cy="1015663"/>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b)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Tìm</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chia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cắm</a:t>
            </a:r>
            <a:r>
              <a:rPr kumimoji="0" lang="en-US" sz="2000" b="0" i="0" u="none" strike="noStrike" kern="0" cap="none" spc="0" normalizeH="0" noProof="0" dirty="0">
                <a:ln>
                  <a:noFill/>
                </a:ln>
                <a:solidFill>
                  <a:srgbClr val="000000"/>
                </a:solidFill>
                <a:effectLst/>
                <a:uLnTx/>
                <a:uFillTx/>
                <a:latin typeface="Arial"/>
                <a:cs typeface="Arial"/>
                <a:sym typeface="Arial"/>
              </a:rPr>
              <a:t> 15 </a:t>
            </a:r>
            <a:r>
              <a:rPr kumimoji="0" lang="en-US" sz="2000" b="0" i="0" u="none" strike="noStrike" kern="0" cap="none" spc="0" normalizeH="0" noProof="0" dirty="0" err="1">
                <a:ln>
                  <a:noFill/>
                </a:ln>
                <a:solidFill>
                  <a:srgbClr val="000000"/>
                </a:solidFill>
                <a:effectLst/>
                <a:uLnTx/>
                <a:uFillTx/>
                <a:latin typeface="Arial"/>
                <a:cs typeface="Arial"/>
                <a:sym typeface="Arial"/>
              </a:rPr>
              <a:t>bông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hoa</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vào</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các</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lọ</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mỗi</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lọ</a:t>
            </a:r>
            <a:r>
              <a:rPr kumimoji="0" lang="en-US" sz="2000" b="0" i="0" u="none" strike="noStrike" kern="0" cap="none" spc="0" normalizeH="0" noProof="0" dirty="0">
                <a:ln>
                  <a:noFill/>
                </a:ln>
                <a:solidFill>
                  <a:srgbClr val="000000"/>
                </a:solidFill>
                <a:effectLst/>
                <a:uLnTx/>
                <a:uFillTx/>
                <a:latin typeface="Arial"/>
                <a:cs typeface="Arial"/>
                <a:sym typeface="Arial"/>
              </a:rPr>
              <a:t> 5 </a:t>
            </a:r>
            <a:r>
              <a:rPr kumimoji="0" lang="en-US" sz="2000" b="0" i="0" u="none" strike="noStrike" kern="0" cap="none" spc="0" normalizeH="0" noProof="0" dirty="0" err="1">
                <a:ln>
                  <a:noFill/>
                </a:ln>
                <a:solidFill>
                  <a:srgbClr val="000000"/>
                </a:solidFill>
                <a:effectLst/>
                <a:uLnTx/>
                <a:uFillTx/>
                <a:latin typeface="Arial"/>
                <a:cs typeface="Arial"/>
                <a:sym typeface="Arial"/>
              </a:rPr>
              <a:t>bông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Hỏi</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Việt</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cắm</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được</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mấy</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lọ</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hoa</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như</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vậy</a:t>
            </a:r>
            <a:r>
              <a:rPr kumimoji="0" lang="en-US" sz="2000" b="0" i="0" u="none" strike="noStrike" kern="0" cap="none" spc="0" normalizeH="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Rectangle: Rounded Corners 83">
            <a:extLst>
              <a:ext uri="{FF2B5EF4-FFF2-40B4-BE49-F238E27FC236}">
                <a16:creationId xmlns:a16="http://schemas.microsoft.com/office/drawing/2014/main" id="{1083805A-A2E3-4C06-96EA-5A7A1E49ABED}"/>
              </a:ext>
            </a:extLst>
          </p:cNvPr>
          <p:cNvSpPr/>
          <p:nvPr/>
        </p:nvSpPr>
        <p:spPr>
          <a:xfrm>
            <a:off x="494427" y="2091084"/>
            <a:ext cx="4004768" cy="1360792"/>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85" name="Group 84">
            <a:extLst>
              <a:ext uri="{FF2B5EF4-FFF2-40B4-BE49-F238E27FC236}">
                <a16:creationId xmlns:a16="http://schemas.microsoft.com/office/drawing/2014/main" id="{7E409669-43AB-47C9-B67B-A10B9F1DD340}"/>
              </a:ext>
            </a:extLst>
          </p:cNvPr>
          <p:cNvGrpSpPr/>
          <p:nvPr/>
        </p:nvGrpSpPr>
        <p:grpSpPr>
          <a:xfrm>
            <a:off x="861936" y="2270381"/>
            <a:ext cx="3164944" cy="461665"/>
            <a:chOff x="1336498" y="5206780"/>
            <a:chExt cx="4398381" cy="554871"/>
          </a:xfrm>
        </p:grpSpPr>
        <p:sp>
          <p:nvSpPr>
            <p:cNvPr id="86" name="TextBox 85">
              <a:extLst>
                <a:ext uri="{FF2B5EF4-FFF2-40B4-BE49-F238E27FC236}">
                  <a16:creationId xmlns:a16="http://schemas.microsoft.com/office/drawing/2014/main" id="{ACC12835-87E7-466D-9FD4-AA85F6F2D560}"/>
                </a:ext>
              </a:extLst>
            </p:cNvPr>
            <p:cNvSpPr txBox="1"/>
            <p:nvPr/>
          </p:nvSpPr>
          <p:spPr>
            <a:xfrm>
              <a:off x="1336498" y="5206780"/>
              <a:ext cx="4398381" cy="554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rPr>
                <a:t>15</a:t>
              </a:r>
              <a:r>
                <a:rPr kumimoji="0" lang="en-US" sz="2400" b="0" i="0" u="none" strike="noStrike" kern="0" cap="none" spc="0" normalizeH="0" baseline="0" noProof="0" dirty="0">
                  <a:ln>
                    <a:noFill/>
                  </a:ln>
                  <a:solidFill>
                    <a:prstClr val="black"/>
                  </a:solidFill>
                  <a:effectLst/>
                  <a:uLnTx/>
                  <a:uFillTx/>
                  <a:latin typeface="Arial"/>
                  <a:cs typeface="Arial"/>
                  <a:sym typeface="Arial"/>
                </a:rPr>
                <a:t>      :             =      5  </a:t>
              </a:r>
            </a:p>
          </p:txBody>
        </p:sp>
        <p:sp>
          <p:nvSpPr>
            <p:cNvPr id="87" name="Rectangle 86">
              <a:extLst>
                <a:ext uri="{FF2B5EF4-FFF2-40B4-BE49-F238E27FC236}">
                  <a16:creationId xmlns:a16="http://schemas.microsoft.com/office/drawing/2014/main" id="{99B3585C-5819-4632-9EFF-01D1125E7561}"/>
                </a:ext>
              </a:extLst>
            </p:cNvPr>
            <p:cNvSpPr/>
            <p:nvPr/>
          </p:nvSpPr>
          <p:spPr>
            <a:xfrm>
              <a:off x="3295809" y="5211134"/>
              <a:ext cx="558506" cy="443637"/>
            </a:xfrm>
            <a:prstGeom prst="rect">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a:ea typeface="+mn-ea"/>
                  <a:cs typeface="Arial"/>
                  <a:sym typeface="Arial"/>
                </a:rPr>
                <a:t>?</a:t>
              </a:r>
            </a:p>
          </p:txBody>
        </p:sp>
      </p:grpSp>
      <p:cxnSp>
        <p:nvCxnSpPr>
          <p:cNvPr id="88" name="Straight Connector 87">
            <a:extLst>
              <a:ext uri="{FF2B5EF4-FFF2-40B4-BE49-F238E27FC236}">
                <a16:creationId xmlns:a16="http://schemas.microsoft.com/office/drawing/2014/main" id="{EFAA323D-A1CD-4F7C-BC32-5C4BF097CCFE}"/>
              </a:ext>
            </a:extLst>
          </p:cNvPr>
          <p:cNvCxnSpPr>
            <a:cxnSpLocks/>
          </p:cNvCxnSpPr>
          <p:nvPr/>
        </p:nvCxnSpPr>
        <p:spPr>
          <a:xfrm>
            <a:off x="1150501" y="2622392"/>
            <a:ext cx="0" cy="262953"/>
          </a:xfrm>
          <a:prstGeom prst="line">
            <a:avLst/>
          </a:prstGeom>
          <a:noFill/>
          <a:ln w="38100" cap="flat" cmpd="sng" algn="ctr">
            <a:solidFill>
              <a:sysClr val="windowText" lastClr="000000"/>
            </a:solidFill>
            <a:prstDash val="solid"/>
            <a:miter lim="800000"/>
          </a:ln>
          <a:effectLst/>
        </p:spPr>
      </p:cxnSp>
      <p:sp>
        <p:nvSpPr>
          <p:cNvPr id="89" name="Rectangle: Rounded Corners 88">
            <a:extLst>
              <a:ext uri="{FF2B5EF4-FFF2-40B4-BE49-F238E27FC236}">
                <a16:creationId xmlns:a16="http://schemas.microsoft.com/office/drawing/2014/main" id="{2A87D313-2EF5-48D0-B576-06A2AC6B4B0A}"/>
              </a:ext>
            </a:extLst>
          </p:cNvPr>
          <p:cNvSpPr/>
          <p:nvPr/>
        </p:nvSpPr>
        <p:spPr>
          <a:xfrm>
            <a:off x="441341" y="2885345"/>
            <a:ext cx="1356445"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Arial"/>
                <a:ea typeface="+mn-ea"/>
                <a:cs typeface="Arial"/>
                <a:sym typeface="Arial"/>
              </a:rPr>
              <a:t>Số</a:t>
            </a:r>
            <a:r>
              <a:rPr kumimoji="0" lang="en-US" sz="1800" b="1" i="0" u="none" strike="noStrike" kern="0" cap="none" spc="0" normalizeH="0" baseline="0" noProof="0" dirty="0">
                <a:ln>
                  <a:noFill/>
                </a:ln>
                <a:solidFill>
                  <a:prstClr val="black"/>
                </a:solidFill>
                <a:effectLst/>
                <a:uLnTx/>
                <a:uFillTx/>
                <a:latin typeface="Arial"/>
                <a:ea typeface="+mn-ea"/>
                <a:cs typeface="Arial"/>
                <a:sym typeface="Arial"/>
              </a:rPr>
              <a:t> </a:t>
            </a:r>
            <a:r>
              <a:rPr kumimoji="0" lang="en-US" sz="1800" b="1" i="0" u="none" strike="noStrike" kern="0" cap="none" spc="0" normalizeH="0" baseline="0" noProof="0" dirty="0" err="1">
                <a:ln>
                  <a:noFill/>
                </a:ln>
                <a:solidFill>
                  <a:prstClr val="black"/>
                </a:solidFill>
                <a:effectLst/>
                <a:uLnTx/>
                <a:uFillTx/>
                <a:latin typeface="Arial"/>
                <a:ea typeface="+mn-ea"/>
                <a:cs typeface="Arial"/>
                <a:sym typeface="Arial"/>
              </a:rPr>
              <a:t>bị</a:t>
            </a:r>
            <a:r>
              <a:rPr kumimoji="0" lang="en-US" sz="1800" b="1" i="0" u="none" strike="noStrike" kern="0" cap="none" spc="0" normalizeH="0" baseline="0" noProof="0" dirty="0">
                <a:ln>
                  <a:noFill/>
                </a:ln>
                <a:solidFill>
                  <a:prstClr val="black"/>
                </a:solidFill>
                <a:effectLst/>
                <a:uLnTx/>
                <a:uFillTx/>
                <a:latin typeface="Arial"/>
                <a:ea typeface="+mn-ea"/>
                <a:cs typeface="Arial"/>
                <a:sym typeface="Arial"/>
              </a:rPr>
              <a:t> chia</a:t>
            </a:r>
          </a:p>
        </p:txBody>
      </p:sp>
      <p:cxnSp>
        <p:nvCxnSpPr>
          <p:cNvPr id="90" name="Straight Connector 89">
            <a:extLst>
              <a:ext uri="{FF2B5EF4-FFF2-40B4-BE49-F238E27FC236}">
                <a16:creationId xmlns:a16="http://schemas.microsoft.com/office/drawing/2014/main" id="{3DC8C489-649D-4821-8363-6EC8FCDC2A85}"/>
              </a:ext>
            </a:extLst>
          </p:cNvPr>
          <p:cNvCxnSpPr>
            <a:cxnSpLocks/>
          </p:cNvCxnSpPr>
          <p:nvPr/>
        </p:nvCxnSpPr>
        <p:spPr>
          <a:xfrm>
            <a:off x="2472740" y="2642511"/>
            <a:ext cx="0" cy="262953"/>
          </a:xfrm>
          <a:prstGeom prst="line">
            <a:avLst/>
          </a:prstGeom>
          <a:noFill/>
          <a:ln w="38100" cap="flat" cmpd="sng" algn="ctr">
            <a:solidFill>
              <a:sysClr val="windowText" lastClr="000000"/>
            </a:solidFill>
            <a:prstDash val="solid"/>
            <a:miter lim="800000"/>
          </a:ln>
          <a:effectLst/>
        </p:spPr>
      </p:cxnSp>
      <p:sp>
        <p:nvSpPr>
          <p:cNvPr id="91" name="Rectangle: Rounded Corners 90">
            <a:extLst>
              <a:ext uri="{FF2B5EF4-FFF2-40B4-BE49-F238E27FC236}">
                <a16:creationId xmlns:a16="http://schemas.microsoft.com/office/drawing/2014/main" id="{556D4E13-DB10-466F-A805-5D63B7836037}"/>
              </a:ext>
            </a:extLst>
          </p:cNvPr>
          <p:cNvSpPr/>
          <p:nvPr/>
        </p:nvSpPr>
        <p:spPr>
          <a:xfrm>
            <a:off x="1901279" y="2933867"/>
            <a:ext cx="1099477"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Arial"/>
                <a:ea typeface="+mn-ea"/>
                <a:cs typeface="Arial"/>
                <a:sym typeface="Arial"/>
              </a:rPr>
              <a:t>Số</a:t>
            </a:r>
            <a:r>
              <a:rPr kumimoji="0" lang="en-US" sz="1800" b="1" i="0" u="none" strike="noStrike" kern="0" cap="none" spc="0" normalizeH="0" baseline="0" noProof="0" dirty="0">
                <a:ln>
                  <a:noFill/>
                </a:ln>
                <a:solidFill>
                  <a:prstClr val="black"/>
                </a:solidFill>
                <a:effectLst/>
                <a:uLnTx/>
                <a:uFillTx/>
                <a:latin typeface="Arial"/>
                <a:ea typeface="+mn-ea"/>
                <a:cs typeface="Arial"/>
                <a:sym typeface="Arial"/>
              </a:rPr>
              <a:t> chia</a:t>
            </a:r>
          </a:p>
        </p:txBody>
      </p:sp>
      <p:cxnSp>
        <p:nvCxnSpPr>
          <p:cNvPr id="92" name="Straight Connector 91">
            <a:extLst>
              <a:ext uri="{FF2B5EF4-FFF2-40B4-BE49-F238E27FC236}">
                <a16:creationId xmlns:a16="http://schemas.microsoft.com/office/drawing/2014/main" id="{C92EB045-975E-476A-A87D-4A38117029F6}"/>
              </a:ext>
            </a:extLst>
          </p:cNvPr>
          <p:cNvCxnSpPr>
            <a:cxnSpLocks/>
          </p:cNvCxnSpPr>
          <p:nvPr/>
        </p:nvCxnSpPr>
        <p:spPr>
          <a:xfrm>
            <a:off x="3716328" y="2642511"/>
            <a:ext cx="0" cy="262953"/>
          </a:xfrm>
          <a:prstGeom prst="line">
            <a:avLst/>
          </a:prstGeom>
          <a:noFill/>
          <a:ln w="38100" cap="flat" cmpd="sng" algn="ctr">
            <a:solidFill>
              <a:sysClr val="windowText" lastClr="000000"/>
            </a:solidFill>
            <a:prstDash val="solid"/>
            <a:miter lim="800000"/>
          </a:ln>
          <a:effectLst/>
        </p:spPr>
      </p:cxnSp>
      <p:sp>
        <p:nvSpPr>
          <p:cNvPr id="93" name="Rectangle: Rounded Corners 92">
            <a:extLst>
              <a:ext uri="{FF2B5EF4-FFF2-40B4-BE49-F238E27FC236}">
                <a16:creationId xmlns:a16="http://schemas.microsoft.com/office/drawing/2014/main" id="{B4556E02-D0F0-4E28-8F4B-D0C723219ACA}"/>
              </a:ext>
            </a:extLst>
          </p:cNvPr>
          <p:cNvSpPr/>
          <p:nvPr/>
        </p:nvSpPr>
        <p:spPr>
          <a:xfrm>
            <a:off x="3134464" y="2926964"/>
            <a:ext cx="1163728" cy="471365"/>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cs typeface="Arial"/>
                <a:sym typeface="Arial"/>
              </a:rPr>
              <a:t>T</a:t>
            </a:r>
            <a:r>
              <a:rPr kumimoji="0" lang="en-US" sz="1800" b="1" i="0" u="none" strike="noStrike" kern="0" cap="none" spc="0" normalizeH="0" baseline="0" noProof="0" dirty="0" err="1">
                <a:ln>
                  <a:noFill/>
                </a:ln>
                <a:solidFill>
                  <a:prstClr val="black"/>
                </a:solidFill>
                <a:effectLst/>
                <a:uLnTx/>
                <a:uFillTx/>
                <a:latin typeface="Arial"/>
                <a:ea typeface="+mn-ea"/>
                <a:cs typeface="Arial"/>
                <a:sym typeface="Arial"/>
              </a:rPr>
              <a:t>hương</a:t>
            </a:r>
            <a:endParaRPr kumimoji="0" lang="en-US" sz="1800" b="1"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4" name="Rectangle 93">
            <a:extLst>
              <a:ext uri="{FF2B5EF4-FFF2-40B4-BE49-F238E27FC236}">
                <a16:creationId xmlns:a16="http://schemas.microsoft.com/office/drawing/2014/main" id="{6F33A27E-3D1B-42A5-A2EF-BA72E2DA445E}"/>
              </a:ext>
            </a:extLst>
          </p:cNvPr>
          <p:cNvSpPr/>
          <p:nvPr/>
        </p:nvSpPr>
        <p:spPr>
          <a:xfrm>
            <a:off x="4794326" y="3492170"/>
            <a:ext cx="3692797" cy="92333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Muốn</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tìm</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số</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bị</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chia, ta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lấy</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thương</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nhân</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với</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a:t>
            </a:r>
            <a:r>
              <a:rPr kumimoji="0" lang="en-US" sz="2200" b="0" i="0" u="none" strike="noStrike" kern="0" cap="none" spc="0" normalizeH="0" baseline="0" noProof="0" dirty="0" err="1">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số</a:t>
            </a:r>
            <a:r>
              <a:rPr kumimoji="0" lang="en-US" sz="2200" b="0" i="0" u="none" strike="noStrike" kern="0" cap="none" spc="0" normalizeH="0" baseline="0" noProof="0" dirty="0">
                <a:ln>
                  <a:noFill/>
                </a:ln>
                <a:solidFill>
                  <a:prstClr val="black"/>
                </a:solidFill>
                <a:effectLst/>
                <a:uLnTx/>
                <a:uFillTx/>
                <a:latin typeface="Arial"/>
                <a:ea typeface="Arial-Rounded" panose="020B0500000000000000" pitchFamily="34" charset="0"/>
                <a:cs typeface="Arial-Rounded" panose="020B0500000000000000" pitchFamily="34" charset="0"/>
                <a:sym typeface="Arial"/>
              </a:rPr>
              <a:t> chia</a:t>
            </a:r>
          </a:p>
        </p:txBody>
      </p:sp>
      <p:sp>
        <p:nvSpPr>
          <p:cNvPr id="2" name="TextBox 1">
            <a:extLst>
              <a:ext uri="{FF2B5EF4-FFF2-40B4-BE49-F238E27FC236}">
                <a16:creationId xmlns:a16="http://schemas.microsoft.com/office/drawing/2014/main" id="{2E5A9D63-4870-4EFA-B4ED-11975E2AEA38}"/>
              </a:ext>
            </a:extLst>
          </p:cNvPr>
          <p:cNvSpPr txBox="1"/>
          <p:nvPr/>
        </p:nvSpPr>
        <p:spPr>
          <a:xfrm>
            <a:off x="4909279" y="2091084"/>
            <a:ext cx="3612629" cy="830997"/>
          </a:xfrm>
          <a:prstGeom prst="rect">
            <a:avLst/>
          </a:prstGeom>
          <a:noFill/>
        </p:spPr>
        <p:txBody>
          <a:bodyPr wrap="square" rtlCol="0">
            <a:spAutoFit/>
          </a:bodyPr>
          <a:lstStyle/>
          <a:p>
            <a:pPr algn="ctr"/>
            <a:r>
              <a:rPr lang="en-US" sz="2400" dirty="0" err="1"/>
              <a:t>Số</a:t>
            </a:r>
            <a:r>
              <a:rPr lang="en-US" sz="2400" dirty="0"/>
              <a:t> </a:t>
            </a:r>
            <a:r>
              <a:rPr lang="en-US" sz="2400" dirty="0" err="1"/>
              <a:t>lọ</a:t>
            </a:r>
            <a:r>
              <a:rPr lang="en-US" sz="2400" dirty="0"/>
              <a:t> </a:t>
            </a:r>
            <a:r>
              <a:rPr lang="en-US" sz="2400" dirty="0" err="1"/>
              <a:t>hoa</a:t>
            </a:r>
            <a:r>
              <a:rPr lang="en-US" sz="2400" dirty="0"/>
              <a:t> </a:t>
            </a:r>
            <a:r>
              <a:rPr lang="en-US" sz="2400" dirty="0" err="1"/>
              <a:t>cắm</a:t>
            </a:r>
            <a:r>
              <a:rPr lang="en-US" sz="2400" dirty="0"/>
              <a:t> </a:t>
            </a:r>
            <a:r>
              <a:rPr lang="en-US" sz="2400" dirty="0" err="1"/>
              <a:t>được</a:t>
            </a:r>
            <a:r>
              <a:rPr lang="en-US" sz="2400" dirty="0"/>
              <a:t> </a:t>
            </a:r>
            <a:r>
              <a:rPr lang="en-US" sz="2400" dirty="0" err="1"/>
              <a:t>là</a:t>
            </a:r>
            <a:r>
              <a:rPr lang="en-US" sz="2400" dirty="0"/>
              <a:t>:</a:t>
            </a:r>
          </a:p>
          <a:p>
            <a:pPr algn="ctr"/>
            <a:r>
              <a:rPr lang="en-US" sz="2400" dirty="0"/>
              <a:t>15 : 5 = 3 (</a:t>
            </a:r>
            <a:r>
              <a:rPr lang="en-US" sz="2400" dirty="0" err="1"/>
              <a:t>lọ</a:t>
            </a:r>
            <a:r>
              <a:rPr lang="en-US" sz="2400" dirty="0"/>
              <a:t>)</a:t>
            </a:r>
          </a:p>
        </p:txBody>
      </p:sp>
    </p:spTree>
    <p:extLst>
      <p:ext uri="{BB962C8B-B14F-4D97-AF65-F5344CB8AC3E}">
        <p14:creationId xmlns:p14="http://schemas.microsoft.com/office/powerpoint/2010/main" val="12349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barn(inVertical)">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down)">
                                          <p:cBhvr>
                                            <p:cTn id="30" dur="500"/>
                                            <p:tgtEl>
                                              <p:spTgt spid="89"/>
                                            </p:tgtEl>
                                          </p:cBhvr>
                                        </p:animEffect>
                                      </p:childTnLst>
                                    </p:cTn>
                                  </p:par>
                                  <p:par>
                                    <p:cTn id="31" presetID="22" presetClass="entr" presetSubtype="4"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down)">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down)">
                                          <p:cBhvr>
                                            <p:cTn id="38" dur="500"/>
                                            <p:tgtEl>
                                              <p:spTgt spid="91"/>
                                            </p:tgtEl>
                                          </p:cBhvr>
                                        </p:animEffect>
                                      </p:childTnLst>
                                    </p:cTn>
                                  </p:par>
                                  <p:par>
                                    <p:cTn id="39" presetID="22" presetClass="entr" presetSubtype="4"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down)">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down)">
                                          <p:cBhvr>
                                            <p:cTn id="46" dur="500"/>
                                            <p:tgtEl>
                                              <p:spTgt spid="93"/>
                                            </p:tgtEl>
                                          </p:cBhvr>
                                        </p:animEffect>
                                      </p:childTnLst>
                                    </p:cTn>
                                  </p:par>
                                  <p:par>
                                    <p:cTn id="47" presetID="22" presetClass="entr" presetSubtype="4"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down)">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barn(inVertical)">
                                          <p:cBhvr>
                                            <p:cTn id="54" dur="500"/>
                                            <p:tgtEl>
                                              <p:spTgt spid="2">
                                                <p:txEl>
                                                  <p:pRg st="0" end="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barn(inVertic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wipe(down)">
                                          <p:cBhvr>
                                            <p:cTn id="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9" grpId="0" animBg="1"/>
          <p:bldP spid="91" grpId="0" animBg="1"/>
          <p:bldP spid="93" grpId="0" animBg="1"/>
          <p:bldP spid="9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barn(inVertical)">
                                          <p:cBhvr>
                                            <p:cTn id="35" dur="5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down)">
                                          <p:cBhvr>
                                            <p:cTn id="40" dur="500"/>
                                            <p:tgtEl>
                                              <p:spTgt spid="89"/>
                                            </p:tgtEl>
                                          </p:cBhvr>
                                        </p:animEffect>
                                      </p:childTnLst>
                                    </p:cTn>
                                  </p:par>
                                  <p:par>
                                    <p:cTn id="41" presetID="22" presetClass="entr" presetSubtype="4"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down)">
                                          <p:cBhvr>
                                            <p:cTn id="48" dur="500"/>
                                            <p:tgtEl>
                                              <p:spTgt spid="91"/>
                                            </p:tgtEl>
                                          </p:cBhvr>
                                        </p:animEffect>
                                      </p:childTnLst>
                                    </p:cTn>
                                  </p:par>
                                  <p:par>
                                    <p:cTn id="49" presetID="22" presetClass="entr" presetSubtype="4"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down)">
                                          <p:cBhvr>
                                            <p:cTn id="51" dur="500"/>
                                            <p:tgtEl>
                                              <p:spTgt spid="9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down)">
                                          <p:cBhvr>
                                            <p:cTn id="56" dur="500"/>
                                            <p:tgtEl>
                                              <p:spTgt spid="93"/>
                                            </p:tgtEl>
                                          </p:cBhvr>
                                        </p:animEffect>
                                      </p:childTnLst>
                                    </p:cTn>
                                  </p:par>
                                  <p:par>
                                    <p:cTn id="57" presetID="22" presetClass="entr" presetSubtype="4"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500"/>
                                            <p:tgtEl>
                                              <p:spTgt spid="9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barn(inVertical)">
                                          <p:cBhvr>
                                            <p:cTn id="64" dur="500"/>
                                            <p:tgtEl>
                                              <p:spTgt spid="2">
                                                <p:txEl>
                                                  <p:pRg st="0" end="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barn(inVertical)">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down)">
                                          <p:cBhvr>
                                            <p:cTn id="7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9" grpId="0" animBg="1"/>
          <p:bldP spid="91" grpId="0" animBg="1"/>
          <p:bldP spid="93" grpId="0" animBg="1"/>
          <p:bldP spid="94"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C20E23E0-FA8F-4BAE-9523-F20B7EA162FC}"/>
              </a:ext>
            </a:extLst>
          </p:cNvPr>
          <p:cNvSpPr/>
          <p:nvPr/>
        </p:nvSpPr>
        <p:spPr>
          <a:xfrm>
            <a:off x="91103" y="218331"/>
            <a:ext cx="8961794" cy="286211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44" name="Group 43">
            <a:extLst>
              <a:ext uri="{FF2B5EF4-FFF2-40B4-BE49-F238E27FC236}">
                <a16:creationId xmlns:a16="http://schemas.microsoft.com/office/drawing/2014/main" id="{9E3164DA-B0A1-4C42-B260-3CC62BB0B7FD}"/>
              </a:ext>
            </a:extLst>
          </p:cNvPr>
          <p:cNvGrpSpPr/>
          <p:nvPr/>
        </p:nvGrpSpPr>
        <p:grpSpPr>
          <a:xfrm>
            <a:off x="386029" y="595546"/>
            <a:ext cx="3858627" cy="1369109"/>
            <a:chOff x="625730" y="2080646"/>
            <a:chExt cx="4999383" cy="1924824"/>
          </a:xfrm>
        </p:grpSpPr>
        <p:sp>
          <p:nvSpPr>
            <p:cNvPr id="45" name="Rectangle 44">
              <a:extLst>
                <a:ext uri="{FF2B5EF4-FFF2-40B4-BE49-F238E27FC236}">
                  <a16:creationId xmlns:a16="http://schemas.microsoft.com/office/drawing/2014/main" id="{450977C0-9466-40F9-9703-2E31B90480C5}"/>
                </a:ext>
              </a:extLst>
            </p:cNvPr>
            <p:cNvSpPr/>
            <p:nvPr/>
          </p:nvSpPr>
          <p:spPr>
            <a:xfrm>
              <a:off x="625730" y="2080646"/>
              <a:ext cx="4999383" cy="19248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libri"/>
                  <a:ea typeface="+mn-ea"/>
                  <a:cs typeface="+mn-cs"/>
                  <a:sym typeface="Arial"/>
                </a:rPr>
                <a:t>Mẫu</a:t>
              </a:r>
              <a:r>
                <a:rPr kumimoji="0" lang="en-US" sz="2800" b="0" i="0" u="none" strike="noStrike" kern="0" cap="none" spc="0" normalizeH="0" baseline="0" noProof="0" dirty="0">
                  <a:ln>
                    <a:noFill/>
                  </a:ln>
                  <a:solidFill>
                    <a:prstClr val="black"/>
                  </a:solidFill>
                  <a:effectLst/>
                  <a:uLnTx/>
                  <a:uFillTx/>
                  <a:latin typeface="Calibri"/>
                  <a:ea typeface="+mn-ea"/>
                  <a:cs typeface="+mn-cs"/>
                  <a:sym typeface="Arial"/>
                </a:rPr>
                <a:t>:          :  5  =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sym typeface="Arial"/>
                </a:rPr>
                <a:t>               6    x   5 = 30</a:t>
              </a:r>
            </a:p>
          </p:txBody>
        </p:sp>
        <p:sp>
          <p:nvSpPr>
            <p:cNvPr id="46" name="Rectangle 45">
              <a:extLst>
                <a:ext uri="{FF2B5EF4-FFF2-40B4-BE49-F238E27FC236}">
                  <a16:creationId xmlns:a16="http://schemas.microsoft.com/office/drawing/2014/main" id="{C009A59E-B0ED-4C5E-A38E-C751B91473D8}"/>
                </a:ext>
              </a:extLst>
            </p:cNvPr>
            <p:cNvSpPr/>
            <p:nvPr/>
          </p:nvSpPr>
          <p:spPr>
            <a:xfrm>
              <a:off x="2583720" y="2452254"/>
              <a:ext cx="621215" cy="57647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sym typeface="Arial"/>
                </a:rPr>
                <a:t>?</a:t>
              </a:r>
            </a:p>
          </p:txBody>
        </p:sp>
      </p:grpSp>
      <p:grpSp>
        <p:nvGrpSpPr>
          <p:cNvPr id="47" name="Group 46">
            <a:extLst>
              <a:ext uri="{FF2B5EF4-FFF2-40B4-BE49-F238E27FC236}">
                <a16:creationId xmlns:a16="http://schemas.microsoft.com/office/drawing/2014/main" id="{66C6BD50-D2DB-4044-A9AE-B06400195842}"/>
              </a:ext>
            </a:extLst>
          </p:cNvPr>
          <p:cNvGrpSpPr/>
          <p:nvPr/>
        </p:nvGrpSpPr>
        <p:grpSpPr>
          <a:xfrm>
            <a:off x="4984231" y="549519"/>
            <a:ext cx="3650104" cy="1387817"/>
            <a:chOff x="5914433" y="1788258"/>
            <a:chExt cx="5572539" cy="1387817"/>
          </a:xfrm>
        </p:grpSpPr>
        <p:sp>
          <p:nvSpPr>
            <p:cNvPr id="48" name="TextBox 47">
              <a:extLst>
                <a:ext uri="{FF2B5EF4-FFF2-40B4-BE49-F238E27FC236}">
                  <a16:creationId xmlns:a16="http://schemas.microsoft.com/office/drawing/2014/main" id="{E57194DE-A8E1-4977-A133-2D9BC93367C7}"/>
                </a:ext>
              </a:extLst>
            </p:cNvPr>
            <p:cNvSpPr txBox="1"/>
            <p:nvPr/>
          </p:nvSpPr>
          <p:spPr>
            <a:xfrm>
              <a:off x="5914433" y="1788258"/>
              <a:ext cx="5572539" cy="138499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2800" b="0" i="0" u="none" strike="noStrike" kern="0" cap="none" spc="0" normalizeH="0" baseline="0" noProof="0" dirty="0">
                  <a:ln>
                    <a:noFill/>
                  </a:ln>
                  <a:solidFill>
                    <a:prstClr val="black"/>
                  </a:solidFill>
                  <a:effectLst/>
                  <a:uLnTx/>
                  <a:uFillTx/>
                  <a:latin typeface="Calibri"/>
                  <a:cs typeface="Arial"/>
                  <a:sym typeface="Arial"/>
                </a:rPr>
                <a:t>         : 6 = 7</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2800" b="0" i="0" u="none" strike="noStrike" kern="0" cap="none" spc="0" normalizeH="0" baseline="0" noProof="0" dirty="0">
                  <a:ln>
                    <a:noFill/>
                  </a:ln>
                  <a:solidFill>
                    <a:prstClr val="black"/>
                  </a:solidFill>
                  <a:effectLst/>
                  <a:uLnTx/>
                  <a:uFillTx/>
                  <a:latin typeface="Calibri"/>
                  <a:cs typeface="Arial"/>
                  <a:sym typeface="Arial"/>
                </a:rPr>
                <a:t>         : 4 = 8</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0" cap="none" spc="0" normalizeH="0" baseline="0" noProof="0" dirty="0">
                  <a:ln>
                    <a:noFill/>
                  </a:ln>
                  <a:solidFill>
                    <a:prstClr val="black"/>
                  </a:solidFill>
                  <a:effectLst/>
                  <a:uLnTx/>
                  <a:uFillTx/>
                  <a:latin typeface="Calibri"/>
                  <a:cs typeface="Arial"/>
                  <a:sym typeface="Arial"/>
                </a:rPr>
                <a:t>c)            : 3 = 6</a:t>
              </a:r>
            </a:p>
          </p:txBody>
        </p:sp>
        <p:sp>
          <p:nvSpPr>
            <p:cNvPr id="49" name="Rectangle: Rounded Corners 48">
              <a:extLst>
                <a:ext uri="{FF2B5EF4-FFF2-40B4-BE49-F238E27FC236}">
                  <a16:creationId xmlns:a16="http://schemas.microsoft.com/office/drawing/2014/main" id="{F274362F-A61D-48B3-AF54-45613EFFD7B0}"/>
                </a:ext>
              </a:extLst>
            </p:cNvPr>
            <p:cNvSpPr/>
            <p:nvPr/>
          </p:nvSpPr>
          <p:spPr>
            <a:xfrm>
              <a:off x="6805286" y="1809980"/>
              <a:ext cx="926371" cy="422825"/>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sym typeface="Arial"/>
                </a:rPr>
                <a:t>?</a:t>
              </a:r>
            </a:p>
          </p:txBody>
        </p:sp>
        <p:sp>
          <p:nvSpPr>
            <p:cNvPr id="50" name="Rectangle: Rounded Corners 49">
              <a:extLst>
                <a:ext uri="{FF2B5EF4-FFF2-40B4-BE49-F238E27FC236}">
                  <a16:creationId xmlns:a16="http://schemas.microsoft.com/office/drawing/2014/main" id="{B3058B9D-2ACB-48D6-B1AC-581A71B3E58C}"/>
                </a:ext>
              </a:extLst>
            </p:cNvPr>
            <p:cNvSpPr/>
            <p:nvPr/>
          </p:nvSpPr>
          <p:spPr>
            <a:xfrm>
              <a:off x="6805286" y="2298928"/>
              <a:ext cx="926371" cy="385882"/>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sym typeface="Arial"/>
                </a:rPr>
                <a:t>?</a:t>
              </a:r>
            </a:p>
          </p:txBody>
        </p:sp>
        <p:sp>
          <p:nvSpPr>
            <p:cNvPr id="51" name="Rectangle: Rounded Corners 50">
              <a:extLst>
                <a:ext uri="{FF2B5EF4-FFF2-40B4-BE49-F238E27FC236}">
                  <a16:creationId xmlns:a16="http://schemas.microsoft.com/office/drawing/2014/main" id="{875A715C-BA3A-4885-82C8-957F5AD7C5EC}"/>
                </a:ext>
              </a:extLst>
            </p:cNvPr>
            <p:cNvSpPr/>
            <p:nvPr/>
          </p:nvSpPr>
          <p:spPr>
            <a:xfrm>
              <a:off x="6805286" y="2753069"/>
              <a:ext cx="926371" cy="423006"/>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sym typeface="Arial"/>
                </a:rPr>
                <a:t>?</a:t>
              </a:r>
            </a:p>
          </p:txBody>
        </p:sp>
      </p:grpSp>
      <p:sp>
        <p:nvSpPr>
          <p:cNvPr id="2" name="Rectangle: Rounded Corners 1">
            <a:extLst>
              <a:ext uri="{FF2B5EF4-FFF2-40B4-BE49-F238E27FC236}">
                <a16:creationId xmlns:a16="http://schemas.microsoft.com/office/drawing/2014/main" id="{1CEAE64F-899A-4568-BD22-E1073D805CE6}"/>
              </a:ext>
            </a:extLst>
          </p:cNvPr>
          <p:cNvSpPr/>
          <p:nvPr/>
        </p:nvSpPr>
        <p:spPr>
          <a:xfrm>
            <a:off x="5567754" y="571241"/>
            <a:ext cx="606788"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Arial"/>
                <a:ea typeface="+mn-ea"/>
                <a:cs typeface="+mn-cs"/>
                <a:sym typeface="Arial"/>
              </a:rPr>
              <a:t>42</a:t>
            </a:r>
          </a:p>
        </p:txBody>
      </p:sp>
      <p:sp>
        <p:nvSpPr>
          <p:cNvPr id="58" name="Rectangle: Rounded Corners 57">
            <a:extLst>
              <a:ext uri="{FF2B5EF4-FFF2-40B4-BE49-F238E27FC236}">
                <a16:creationId xmlns:a16="http://schemas.microsoft.com/office/drawing/2014/main" id="{EC73BAF7-3A9D-40A8-8048-008158B27F4E}"/>
              </a:ext>
            </a:extLst>
          </p:cNvPr>
          <p:cNvSpPr/>
          <p:nvPr/>
        </p:nvSpPr>
        <p:spPr>
          <a:xfrm>
            <a:off x="5567754" y="1023012"/>
            <a:ext cx="606788"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Arial"/>
                <a:ea typeface="+mn-ea"/>
                <a:cs typeface="+mn-cs"/>
                <a:sym typeface="Arial"/>
              </a:rPr>
              <a:t>32</a:t>
            </a:r>
          </a:p>
        </p:txBody>
      </p:sp>
      <p:sp>
        <p:nvSpPr>
          <p:cNvPr id="65" name="Rectangle: Rounded Corners 64">
            <a:extLst>
              <a:ext uri="{FF2B5EF4-FFF2-40B4-BE49-F238E27FC236}">
                <a16:creationId xmlns:a16="http://schemas.microsoft.com/office/drawing/2014/main" id="{8AF26520-E322-46B1-8D7D-2AB0A45D0889}"/>
              </a:ext>
            </a:extLst>
          </p:cNvPr>
          <p:cNvSpPr/>
          <p:nvPr/>
        </p:nvSpPr>
        <p:spPr>
          <a:xfrm>
            <a:off x="5567754" y="1513825"/>
            <a:ext cx="606788"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Arial"/>
                <a:ea typeface="+mn-ea"/>
                <a:cs typeface="+mn-cs"/>
                <a:sym typeface="Arial"/>
              </a:rPr>
              <a:t>18</a:t>
            </a:r>
          </a:p>
        </p:txBody>
      </p:sp>
    </p:spTree>
    <p:extLst>
      <p:ext uri="{BB962C8B-B14F-4D97-AF65-F5344CB8AC3E}">
        <p14:creationId xmlns:p14="http://schemas.microsoft.com/office/powerpoint/2010/main" val="32019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wipe(up)">
                                          <p:cBhvr>
                                            <p:cTn id="11" dur="500"/>
                                            <p:tgtEl>
                                              <p:spTgt spid="128"/>
                                            </p:tgtEl>
                                          </p:cBhvr>
                                        </p:animEffect>
                                      </p:childTnLst>
                                      <p:subTnLst>
                                        <p:audio>
                                          <p:cMediaNode>
                                            <p:cTn display="0" masterRel="sameClick">
                                              <p:stCondLst>
                                                <p:cond evt="begin" delay="0">
                                                  <p:tn val="9"/>
                                                </p:cond>
                                              </p:stCondLst>
                                              <p:endCondLst>
                                                <p:cond evt="onStopAudio" delay="0">
                                                  <p:tgtEl>
                                                    <p:sldTgt/>
                                                  </p:tgtEl>
                                                </p:cond>
                                              </p:endCondLst>
                                            </p:cTn>
                                            <p:tgtEl>
                                              <p:sndTgt r:embed="rId14" name="hammer.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xit" presetSubtype="10" fill="hold" nodeType="clickEffect">
                                      <p:stCondLst>
                                        <p:cond delay="0"/>
                                      </p:stCondLst>
                                      <p:childTnLst>
                                        <p:animEffect transition="out" filter="randombar(horizontal)">
                                          <p:cBhvr>
                                            <p:cTn id="15" dur="500"/>
                                            <p:tgtEl>
                                              <p:spTgt spid="128"/>
                                            </p:tgtEl>
                                          </p:cBhvr>
                                        </p:animEffect>
                                        <p:set>
                                          <p:cBhvr>
                                            <p:cTn id="16" dur="1" fill="hold">
                                              <p:stCondLst>
                                                <p:cond delay="499"/>
                                              </p:stCondLst>
                                            </p:cTn>
                                            <p:tgtEl>
                                              <p:spTgt spid="128"/>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131"/>
                                            </p:tgtEl>
                                          </p:cBhvr>
                                        </p:animEffect>
                                        <p:set>
                                          <p:cBhvr>
                                            <p:cTn id="19" dur="1" fill="hold">
                                              <p:stCondLst>
                                                <p:cond delay="499"/>
                                              </p:stCondLst>
                                            </p:cTn>
                                            <p:tgtEl>
                                              <p:spTgt spid="1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par>
                              <p:cTn id="25" fill="hold">
                                <p:stCondLst>
                                  <p:cond delay="500"/>
                                </p:stCondLst>
                                <p:childTnLst>
                                  <p:par>
                                    <p:cTn id="26" presetID="37" presetClass="path" presetSubtype="0" accel="50000" decel="50000" fill="hold" nodeType="afterEffect">
                                      <p:stCondLst>
                                        <p:cond delay="0"/>
                                      </p:stCondLst>
                                      <p:childTnLst>
                                        <p:animMotion origin="layout" path="M -3.33333E-6 -1.35802E-6 L -0.05451 -0.1 C -0.06597 -0.125 -0.08298 -0.1392 -0.10086 -0.1392 C -0.12118 -0.1392 -0.13732 -0.125 -0.14878 -0.1 L -0.20312 -1.35802E-6 " pathEditMode="relative" rAng="0" ptsTypes="AAAAA">
                                          <p:cBhvr>
                                            <p:cTn id="27" dur="2000" fill="hold"/>
                                            <p:tgtEl>
                                              <p:spTgt spid="66"/>
                                            </p:tgtEl>
                                            <p:attrNameLst>
                                              <p:attrName>ppt_x</p:attrName>
                                              <p:attrName>ppt_y</p:attrName>
                                            </p:attrNameLst>
                                          </p:cBhvr>
                                          <p:rCtr x="-10156" y="-6975"/>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500"/>
                                </p:stCondLst>
                                <p:childTnLst>
                                  <p:par>
                                    <p:cTn id="34" presetID="37" presetClass="path" presetSubtype="0" accel="50000" decel="50000" fill="hold" nodeType="afterEffect">
                                      <p:stCondLst>
                                        <p:cond delay="0"/>
                                      </p:stCondLst>
                                      <p:childTnLst>
                                        <p:animMotion origin="layout" path="M -8.33333E-7 -2.09877E-6 L -0.09045 -0.08333 C -0.10937 -0.10185 -0.13767 -0.11203 -0.16719 -0.11203 C -0.20087 -0.11203 -0.22778 -0.10185 -0.2467 -0.08333 L -0.33698 -2.09877E-6 " pathEditMode="relative" rAng="0" ptsTypes="AAAAA">
                                          <p:cBhvr>
                                            <p:cTn id="35" dur="2000" fill="hold"/>
                                            <p:tgtEl>
                                              <p:spTgt spid="64"/>
                                            </p:tgtEl>
                                            <p:attrNameLst>
                                              <p:attrName>ppt_x</p:attrName>
                                              <p:attrName>ppt_y</p:attrName>
                                            </p:attrNameLst>
                                          </p:cBhvr>
                                          <p:rCtr x="-16858" y="-5617"/>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childTnLst>
                              </p:cTn>
                            </p:par>
                            <p:par>
                              <p:cTn id="41" fill="hold">
                                <p:stCondLst>
                                  <p:cond delay="500"/>
                                </p:stCondLst>
                                <p:childTnLst>
                                  <p:par>
                                    <p:cTn id="42" presetID="37" presetClass="path" presetSubtype="0" accel="50000" decel="50000" fill="hold" nodeType="afterEffect">
                                      <p:stCondLst>
                                        <p:cond delay="0"/>
                                      </p:stCondLst>
                                      <p:childTnLst>
                                        <p:animMotion origin="layout" path="M 3.33333E-6 -2.09877E-6 L -0.11285 -0.06666 C -0.13664 -0.08148 -0.17188 -0.08981 -0.20868 -0.08981 C -0.25087 -0.08981 -0.28438 -0.08148 -0.30816 -0.06666 L -0.42084 -2.09877E-6 " pathEditMode="relative" rAng="0" ptsTypes="AAAAA">
                                          <p:cBhvr>
                                            <p:cTn id="43" dur="2000" fill="hold"/>
                                            <p:tgtEl>
                                              <p:spTgt spid="55"/>
                                            </p:tgtEl>
                                            <p:attrNameLst>
                                              <p:attrName>ppt_x</p:attrName>
                                              <p:attrName>ppt_y</p:attrName>
                                            </p:attrNameLst>
                                          </p:cBhvr>
                                          <p:rCtr x="-21042" y="-4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6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C20E23E0-FA8F-4BAE-9523-F20B7EA162FC}"/>
              </a:ext>
            </a:extLst>
          </p:cNvPr>
          <p:cNvSpPr/>
          <p:nvPr/>
        </p:nvSpPr>
        <p:spPr>
          <a:xfrm>
            <a:off x="91103" y="200401"/>
            <a:ext cx="8961794" cy="286211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E3164DA-B0A1-4C42-B260-3CC62BB0B7FD}"/>
              </a:ext>
            </a:extLst>
          </p:cNvPr>
          <p:cNvGrpSpPr/>
          <p:nvPr/>
        </p:nvGrpSpPr>
        <p:grpSpPr>
          <a:xfrm>
            <a:off x="386029" y="595546"/>
            <a:ext cx="3858627" cy="1369109"/>
            <a:chOff x="625730" y="2080646"/>
            <a:chExt cx="4999383" cy="1924824"/>
          </a:xfrm>
        </p:grpSpPr>
        <p:sp>
          <p:nvSpPr>
            <p:cNvPr id="45" name="Rectangle 44">
              <a:extLst>
                <a:ext uri="{FF2B5EF4-FFF2-40B4-BE49-F238E27FC236}">
                  <a16:creationId xmlns:a16="http://schemas.microsoft.com/office/drawing/2014/main" id="{450977C0-9466-40F9-9703-2E31B90480C5}"/>
                </a:ext>
              </a:extLst>
            </p:cNvPr>
            <p:cNvSpPr/>
            <p:nvPr/>
          </p:nvSpPr>
          <p:spPr>
            <a:xfrm>
              <a:off x="625730" y="2080646"/>
              <a:ext cx="4999383" cy="19248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libri"/>
                  <a:ea typeface="+mn-ea"/>
                  <a:cs typeface="+mn-cs"/>
                </a:rPr>
                <a:t>Mẫu</a:t>
              </a:r>
              <a:r>
                <a:rPr kumimoji="0" lang="en-US" sz="2800" b="0" i="0" u="none" strike="noStrike" kern="0" cap="none" spc="0" normalizeH="0" baseline="0" noProof="0" dirty="0">
                  <a:ln>
                    <a:noFill/>
                  </a:ln>
                  <a:solidFill>
                    <a:prstClr val="black"/>
                  </a:solidFill>
                  <a:effectLst/>
                  <a:uLnTx/>
                  <a:uFillTx/>
                  <a:latin typeface="Calibri"/>
                  <a:ea typeface="+mn-ea"/>
                  <a:cs typeface="+mn-cs"/>
                </a:rPr>
                <a:t>:  15   :       =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            15   :   3  = 5</a:t>
              </a:r>
            </a:p>
          </p:txBody>
        </p:sp>
        <p:sp>
          <p:nvSpPr>
            <p:cNvPr id="46" name="Rectangle 45">
              <a:extLst>
                <a:ext uri="{FF2B5EF4-FFF2-40B4-BE49-F238E27FC236}">
                  <a16:creationId xmlns:a16="http://schemas.microsoft.com/office/drawing/2014/main" id="{C009A59E-B0ED-4C5E-A38E-C751B91473D8}"/>
                </a:ext>
              </a:extLst>
            </p:cNvPr>
            <p:cNvSpPr/>
            <p:nvPr/>
          </p:nvSpPr>
          <p:spPr>
            <a:xfrm>
              <a:off x="3615597" y="2428670"/>
              <a:ext cx="621216" cy="5764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a:t>
              </a:r>
            </a:p>
          </p:txBody>
        </p:sp>
      </p:grpSp>
      <p:grpSp>
        <p:nvGrpSpPr>
          <p:cNvPr id="47" name="Group 46">
            <a:extLst>
              <a:ext uri="{FF2B5EF4-FFF2-40B4-BE49-F238E27FC236}">
                <a16:creationId xmlns:a16="http://schemas.microsoft.com/office/drawing/2014/main" id="{66C6BD50-D2DB-4044-A9AE-B06400195842}"/>
              </a:ext>
            </a:extLst>
          </p:cNvPr>
          <p:cNvGrpSpPr/>
          <p:nvPr/>
        </p:nvGrpSpPr>
        <p:grpSpPr>
          <a:xfrm>
            <a:off x="4984231" y="549519"/>
            <a:ext cx="3650104" cy="1395874"/>
            <a:chOff x="5914433" y="1788258"/>
            <a:chExt cx="5572539" cy="1395874"/>
          </a:xfrm>
        </p:grpSpPr>
        <p:sp>
          <p:nvSpPr>
            <p:cNvPr id="48" name="TextBox 47">
              <a:extLst>
                <a:ext uri="{FF2B5EF4-FFF2-40B4-BE49-F238E27FC236}">
                  <a16:creationId xmlns:a16="http://schemas.microsoft.com/office/drawing/2014/main" id="{E57194DE-A8E1-4977-A133-2D9BC93367C7}"/>
                </a:ext>
              </a:extLst>
            </p:cNvPr>
            <p:cNvSpPr txBox="1"/>
            <p:nvPr/>
          </p:nvSpPr>
          <p:spPr>
            <a:xfrm>
              <a:off x="5914433" y="1788258"/>
              <a:ext cx="5572539" cy="1384995"/>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2800" b="0" i="0" u="none" strike="noStrike" kern="0" cap="none" spc="0" normalizeH="0" baseline="0" noProof="0" dirty="0">
                  <a:ln>
                    <a:noFill/>
                  </a:ln>
                  <a:solidFill>
                    <a:prstClr val="black"/>
                  </a:solidFill>
                  <a:effectLst/>
                  <a:uLnTx/>
                  <a:uFillTx/>
                  <a:latin typeface="Calibri"/>
                </a:rPr>
                <a:t>24 :       = 6</a:t>
              </a:r>
            </a:p>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2800" b="0" i="0" u="none" strike="noStrike" kern="0" cap="none" spc="0" normalizeH="0" baseline="0" noProof="0" dirty="0">
                  <a:ln>
                    <a:noFill/>
                  </a:ln>
                  <a:solidFill>
                    <a:prstClr val="black"/>
                  </a:solidFill>
                  <a:effectLst/>
                  <a:uLnTx/>
                  <a:uFillTx/>
                  <a:latin typeface="Calibri"/>
                </a:rPr>
                <a:t>40 :       = 5</a:t>
              </a:r>
            </a:p>
            <a:p>
              <a:pPr marR="0" lvl="0" defTabSz="914400" eaLnBrk="1" fontAlgn="auto" latinLnBrk="0" hangingPunct="1">
                <a:lnSpc>
                  <a:spcPct val="100000"/>
                </a:lnSpc>
                <a:spcBef>
                  <a:spcPts val="0"/>
                </a:spcBef>
                <a:spcAft>
                  <a:spcPts val="0"/>
                </a:spcAft>
                <a:buClrTx/>
                <a:buSzTx/>
                <a:tabLst/>
                <a:defRPr/>
              </a:pPr>
              <a:r>
                <a:rPr lang="en-US" sz="2800" dirty="0">
                  <a:solidFill>
                    <a:prstClr val="black"/>
                  </a:solidFill>
                  <a:latin typeface="Calibri"/>
                </a:rPr>
                <a:t>c)  28  :       </a:t>
              </a:r>
              <a:r>
                <a:rPr kumimoji="0" lang="en-US" sz="2800" b="0" i="0" u="none" strike="noStrike" kern="0" cap="none" spc="0" normalizeH="0" baseline="0" noProof="0" dirty="0">
                  <a:ln>
                    <a:noFill/>
                  </a:ln>
                  <a:solidFill>
                    <a:prstClr val="black"/>
                  </a:solidFill>
                  <a:effectLst/>
                  <a:uLnTx/>
                  <a:uFillTx/>
                  <a:latin typeface="Calibri"/>
                </a:rPr>
                <a:t>= 4</a:t>
              </a:r>
            </a:p>
          </p:txBody>
        </p:sp>
        <p:sp>
          <p:nvSpPr>
            <p:cNvPr id="49" name="Rectangle: Rounded Corners 48">
              <a:extLst>
                <a:ext uri="{FF2B5EF4-FFF2-40B4-BE49-F238E27FC236}">
                  <a16:creationId xmlns:a16="http://schemas.microsoft.com/office/drawing/2014/main" id="{F274362F-A61D-48B3-AF54-45613EFFD7B0}"/>
                </a:ext>
              </a:extLst>
            </p:cNvPr>
            <p:cNvSpPr/>
            <p:nvPr/>
          </p:nvSpPr>
          <p:spPr>
            <a:xfrm>
              <a:off x="7737626" y="1834285"/>
              <a:ext cx="693993" cy="422825"/>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a:t>
              </a:r>
            </a:p>
          </p:txBody>
        </p:sp>
        <p:sp>
          <p:nvSpPr>
            <p:cNvPr id="50" name="Rectangle: Rounded Corners 49">
              <a:extLst>
                <a:ext uri="{FF2B5EF4-FFF2-40B4-BE49-F238E27FC236}">
                  <a16:creationId xmlns:a16="http://schemas.microsoft.com/office/drawing/2014/main" id="{B3058B9D-2ACB-48D6-B1AC-581A71B3E58C}"/>
                </a:ext>
              </a:extLst>
            </p:cNvPr>
            <p:cNvSpPr/>
            <p:nvPr/>
          </p:nvSpPr>
          <p:spPr>
            <a:xfrm>
              <a:off x="7737626" y="2335472"/>
              <a:ext cx="693993" cy="385882"/>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a:t>
              </a:r>
            </a:p>
          </p:txBody>
        </p:sp>
        <p:sp>
          <p:nvSpPr>
            <p:cNvPr id="51" name="Rectangle: Rounded Corners 50">
              <a:extLst>
                <a:ext uri="{FF2B5EF4-FFF2-40B4-BE49-F238E27FC236}">
                  <a16:creationId xmlns:a16="http://schemas.microsoft.com/office/drawing/2014/main" id="{875A715C-BA3A-4885-82C8-957F5AD7C5EC}"/>
                </a:ext>
              </a:extLst>
            </p:cNvPr>
            <p:cNvSpPr/>
            <p:nvPr/>
          </p:nvSpPr>
          <p:spPr>
            <a:xfrm>
              <a:off x="7712926" y="2761126"/>
              <a:ext cx="718694" cy="423006"/>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a:t>
              </a:r>
            </a:p>
          </p:txBody>
        </p:sp>
      </p:grpSp>
      <p:sp>
        <p:nvSpPr>
          <p:cNvPr id="2" name="Rectangle: Rounded Corners 1">
            <a:extLst>
              <a:ext uri="{FF2B5EF4-FFF2-40B4-BE49-F238E27FC236}">
                <a16:creationId xmlns:a16="http://schemas.microsoft.com/office/drawing/2014/main" id="{1CEAE64F-899A-4568-BD22-E1073D805CE6}"/>
              </a:ext>
            </a:extLst>
          </p:cNvPr>
          <p:cNvSpPr/>
          <p:nvPr/>
        </p:nvSpPr>
        <p:spPr>
          <a:xfrm>
            <a:off x="6162274" y="589145"/>
            <a:ext cx="470756"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mj-lt"/>
              </a:rPr>
              <a:t>4</a:t>
            </a:r>
          </a:p>
        </p:txBody>
      </p:sp>
      <p:sp>
        <p:nvSpPr>
          <p:cNvPr id="58" name="Rectangle: Rounded Corners 57">
            <a:extLst>
              <a:ext uri="{FF2B5EF4-FFF2-40B4-BE49-F238E27FC236}">
                <a16:creationId xmlns:a16="http://schemas.microsoft.com/office/drawing/2014/main" id="{EC73BAF7-3A9D-40A8-8048-008158B27F4E}"/>
              </a:ext>
            </a:extLst>
          </p:cNvPr>
          <p:cNvSpPr/>
          <p:nvPr/>
        </p:nvSpPr>
        <p:spPr>
          <a:xfrm>
            <a:off x="6162273" y="1061926"/>
            <a:ext cx="470756"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mj-lt"/>
              </a:rPr>
              <a:t>8</a:t>
            </a:r>
          </a:p>
        </p:txBody>
      </p:sp>
      <p:sp>
        <p:nvSpPr>
          <p:cNvPr id="65" name="Rectangle: Rounded Corners 64">
            <a:extLst>
              <a:ext uri="{FF2B5EF4-FFF2-40B4-BE49-F238E27FC236}">
                <a16:creationId xmlns:a16="http://schemas.microsoft.com/office/drawing/2014/main" id="{8AF26520-E322-46B1-8D7D-2AB0A45D0889}"/>
              </a:ext>
            </a:extLst>
          </p:cNvPr>
          <p:cNvSpPr/>
          <p:nvPr/>
        </p:nvSpPr>
        <p:spPr>
          <a:xfrm>
            <a:off x="6140398" y="1526170"/>
            <a:ext cx="530683" cy="420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mj-lt"/>
              </a:rPr>
              <a:t>7</a:t>
            </a:r>
          </a:p>
        </p:txBody>
      </p:sp>
    </p:spTree>
    <p:extLst>
      <p:ext uri="{BB962C8B-B14F-4D97-AF65-F5344CB8AC3E}">
        <p14:creationId xmlns:p14="http://schemas.microsoft.com/office/powerpoint/2010/main" val="179990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37" presetClass="path" presetSubtype="0" accel="50000" decel="50000" fill="hold" nodeType="afterEffect">
                                      <p:stCondLst>
                                        <p:cond delay="0"/>
                                      </p:stCondLst>
                                      <p:childTnLst>
                                        <p:animMotion origin="layout" path="M -3.33333E-6 -1.35802E-6 L -0.06163 -0.1 C -0.07465 -0.125 -0.09392 -0.1392 -0.11406 -0.1392 C -0.13698 -0.1392 -0.1552 -0.125 -0.16823 -0.1 L -0.22951 -1.35802E-6 " pathEditMode="relative" rAng="0" ptsTypes="AAAAA">
                                          <p:cBhvr>
                                            <p:cTn id="16" dur="2000" fill="hold"/>
                                            <p:tgtEl>
                                              <p:spTgt spid="66"/>
                                            </p:tgtEl>
                                            <p:attrNameLst>
                                              <p:attrName>ppt_x</p:attrName>
                                              <p:attrName>ppt_y</p:attrName>
                                            </p:attrNameLst>
                                          </p:cBhvr>
                                          <p:rCtr x="-11476" y="-6975"/>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par>
                              <p:cTn id="22" fill="hold">
                                <p:stCondLst>
                                  <p:cond delay="500"/>
                                </p:stCondLst>
                                <p:childTnLst>
                                  <p:par>
                                    <p:cTn id="23" presetID="37" presetClass="path" presetSubtype="0" accel="50000" decel="50000" fill="hold" nodeType="afterEffect">
                                      <p:stCondLst>
                                        <p:cond delay="0"/>
                                      </p:stCondLst>
                                      <p:childTnLst>
                                        <p:animMotion origin="layout" path="M -8.33333E-7 2.22222E-6 L -0.08576 -0.08766 C -0.10382 -0.1071 -0.13055 -0.11729 -0.15868 -0.11729 C -0.19062 -0.11729 -0.21614 -0.1071 -0.23403 -0.08766 L -0.31944 2.22222E-6 " pathEditMode="relative" rAng="0" ptsTypes="AAAAA">
                                          <p:cBhvr>
                                            <p:cTn id="24" dur="2000" fill="hold"/>
                                            <p:tgtEl>
                                              <p:spTgt spid="64"/>
                                            </p:tgtEl>
                                            <p:attrNameLst>
                                              <p:attrName>ppt_x</p:attrName>
                                              <p:attrName>ppt_y</p:attrName>
                                            </p:attrNameLst>
                                          </p:cBhvr>
                                          <p:rCtr x="-15972" y="-5864"/>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00525 L -0.10382 -0.06543 C -0.1257 -0.08117 -0.15816 -0.08981 -0.19202 -0.08981 C -0.23073 -0.08981 -0.26164 -0.08117 -0.28351 -0.06543 L -0.38698 0.00525 " pathEditMode="relative" rAng="0" ptsTypes="AAAAA">
                                          <p:cBhvr>
                                            <p:cTn id="32" dur="2000" fill="hold"/>
                                            <p:tgtEl>
                                              <p:spTgt spid="55"/>
                                            </p:tgtEl>
                                            <p:attrNameLst>
                                              <p:attrName>ppt_x</p:attrName>
                                              <p:attrName>ppt_y</p:attrName>
                                            </p:attrNameLst>
                                          </p:cBhvr>
                                          <p:rCtr x="-19358" y="-47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6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C20E23E0-FA8F-4BAE-9523-F20B7EA162FC}"/>
              </a:ext>
            </a:extLst>
          </p:cNvPr>
          <p:cNvSpPr/>
          <p:nvPr/>
        </p:nvSpPr>
        <p:spPr>
          <a:xfrm>
            <a:off x="91103" y="200401"/>
            <a:ext cx="8961794" cy="286211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70128D1A-457B-4602-84F6-E26FC4FE7B2B}"/>
              </a:ext>
            </a:extLst>
          </p:cNvPr>
          <p:cNvSpPr txBox="1"/>
          <p:nvPr/>
        </p:nvSpPr>
        <p:spPr>
          <a:xfrm>
            <a:off x="177002" y="151000"/>
            <a:ext cx="2813848" cy="523220"/>
          </a:xfrm>
          <a:prstGeom prst="rect">
            <a:avLst/>
          </a:prstGeom>
          <a:noFill/>
        </p:spPr>
        <p:txBody>
          <a:bodyPr wrap="square" rtlCol="0">
            <a:spAutoFit/>
          </a:bodyPr>
          <a:lstStyle/>
          <a:p>
            <a:r>
              <a:rPr lang="en-US" sz="2800" b="1" dirty="0">
                <a:solidFill>
                  <a:srgbClr val="FF0000"/>
                </a:solidFill>
                <a:latin typeface="+mj-lt"/>
              </a:rPr>
              <a:t>2. </a:t>
            </a:r>
            <a:r>
              <a:rPr lang="en-US" sz="2800" b="1" dirty="0" err="1">
                <a:solidFill>
                  <a:srgbClr val="FF0000"/>
                </a:solidFill>
                <a:latin typeface="+mj-lt"/>
              </a:rPr>
              <a:t>Số</a:t>
            </a:r>
            <a:endParaRPr lang="en-US" sz="2800" b="1" dirty="0">
              <a:solidFill>
                <a:srgbClr val="FF0000"/>
              </a:solidFill>
              <a:latin typeface="+mj-lt"/>
            </a:endParaRPr>
          </a:p>
        </p:txBody>
      </p:sp>
      <p:graphicFrame>
        <p:nvGraphicFramePr>
          <p:cNvPr id="28" name="Table 2">
            <a:extLst>
              <a:ext uri="{FF2B5EF4-FFF2-40B4-BE49-F238E27FC236}">
                <a16:creationId xmlns:a16="http://schemas.microsoft.com/office/drawing/2014/main" id="{C773B77B-50A7-4857-81E7-F367EFCC5662}"/>
              </a:ext>
            </a:extLst>
          </p:cNvPr>
          <p:cNvGraphicFramePr>
            <a:graphicFrameLocks noGrp="1"/>
          </p:cNvGraphicFramePr>
          <p:nvPr>
            <p:extLst>
              <p:ext uri="{D42A27DB-BD31-4B8C-83A1-F6EECF244321}">
                <p14:modId xmlns:p14="http://schemas.microsoft.com/office/powerpoint/2010/main" val="868643475"/>
              </p:ext>
            </p:extLst>
          </p:nvPr>
        </p:nvGraphicFramePr>
        <p:xfrm>
          <a:off x="467574" y="776473"/>
          <a:ext cx="7715249" cy="1617663"/>
        </p:xfrm>
        <a:graphic>
          <a:graphicData uri="http://schemas.openxmlformats.org/drawingml/2006/table">
            <a:tbl>
              <a:tblPr firstRow="1" bandRow="1"/>
              <a:tblGrid>
                <a:gridCol w="1663345">
                  <a:extLst>
                    <a:ext uri="{9D8B030D-6E8A-4147-A177-3AD203B41FA5}">
                      <a16:colId xmlns:a16="http://schemas.microsoft.com/office/drawing/2014/main" val="1582773303"/>
                    </a:ext>
                  </a:extLst>
                </a:gridCol>
                <a:gridCol w="1195529">
                  <a:extLst>
                    <a:ext uri="{9D8B030D-6E8A-4147-A177-3AD203B41FA5}">
                      <a16:colId xmlns:a16="http://schemas.microsoft.com/office/drawing/2014/main" val="1568185502"/>
                    </a:ext>
                  </a:extLst>
                </a:gridCol>
                <a:gridCol w="1217806">
                  <a:extLst>
                    <a:ext uri="{9D8B030D-6E8A-4147-A177-3AD203B41FA5}">
                      <a16:colId xmlns:a16="http://schemas.microsoft.com/office/drawing/2014/main" val="1128983682"/>
                    </a:ext>
                  </a:extLst>
                </a:gridCol>
                <a:gridCol w="1321765">
                  <a:extLst>
                    <a:ext uri="{9D8B030D-6E8A-4147-A177-3AD203B41FA5}">
                      <a16:colId xmlns:a16="http://schemas.microsoft.com/office/drawing/2014/main" val="4198805853"/>
                    </a:ext>
                  </a:extLst>
                </a:gridCol>
                <a:gridCol w="1240083">
                  <a:extLst>
                    <a:ext uri="{9D8B030D-6E8A-4147-A177-3AD203B41FA5}">
                      <a16:colId xmlns:a16="http://schemas.microsoft.com/office/drawing/2014/main" val="1151174776"/>
                    </a:ext>
                  </a:extLst>
                </a:gridCol>
                <a:gridCol w="1076721">
                  <a:extLst>
                    <a:ext uri="{9D8B030D-6E8A-4147-A177-3AD203B41FA5}">
                      <a16:colId xmlns:a16="http://schemas.microsoft.com/office/drawing/2014/main" val="404476565"/>
                    </a:ext>
                  </a:extLst>
                </a:gridCol>
              </a:tblGrid>
              <a:tr h="539221">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500" b="1" dirty="0" err="1">
                          <a:solidFill>
                            <a:srgbClr val="002060"/>
                          </a:solidFill>
                          <a:latin typeface="Arial" panose="020B0604020202020204" pitchFamily="34" charset="0"/>
                          <a:cs typeface="Arial" panose="020B0604020202020204" pitchFamily="34" charset="0"/>
                        </a:rPr>
                        <a:t>Số</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bị</a:t>
                      </a:r>
                      <a:r>
                        <a:rPr lang="en-US" sz="2500" b="1" dirty="0">
                          <a:solidFill>
                            <a:srgbClr val="002060"/>
                          </a:solidFill>
                          <a:latin typeface="Arial" panose="020B0604020202020204" pitchFamily="34" charset="0"/>
                          <a:cs typeface="Arial" panose="020B0604020202020204" pitchFamily="34" charset="0"/>
                        </a:rPr>
                        <a:t> chia</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700" b="0" dirty="0">
                          <a:solidFill>
                            <a:srgbClr val="002060"/>
                          </a:solidFill>
                          <a:latin typeface="Arial" panose="020B0604020202020204" pitchFamily="34" charset="0"/>
                          <a:cs typeface="Arial" panose="020B0604020202020204" pitchFamily="34" charset="0"/>
                        </a:rPr>
                        <a:t>50</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700" b="0">
                          <a:solidFill>
                            <a:srgbClr val="002060"/>
                          </a:solidFill>
                          <a:latin typeface="Arial" panose="020B0604020202020204" pitchFamily="34" charset="0"/>
                          <a:cs typeface="Arial" panose="020B0604020202020204" pitchFamily="34" charset="0"/>
                        </a:rPr>
                        <a:t>?</a:t>
                      </a:r>
                      <a:endParaRPr lang="en-US" sz="2700" b="0" dirty="0">
                        <a:solidFill>
                          <a:srgbClr val="00206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700" b="0" dirty="0">
                          <a:solidFill>
                            <a:srgbClr val="002060"/>
                          </a:solidFill>
                          <a:latin typeface="Arial" panose="020B0604020202020204" pitchFamily="34" charset="0"/>
                          <a:cs typeface="Arial" panose="020B0604020202020204" pitchFamily="34" charset="0"/>
                        </a:rPr>
                        <a:t>24</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700" b="0" dirty="0">
                          <a:solidFill>
                            <a:srgbClr val="002060"/>
                          </a:solidFill>
                          <a:latin typeface="Arial" panose="020B0604020202020204" pitchFamily="34" charset="0"/>
                          <a:cs typeface="Arial" panose="020B0604020202020204" pitchFamily="34" charset="0"/>
                        </a:rPr>
                        <a:t>?</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2700" b="0" dirty="0">
                          <a:solidFill>
                            <a:srgbClr val="002060"/>
                          </a:solidFill>
                          <a:latin typeface="Arial" panose="020B0604020202020204" pitchFamily="34" charset="0"/>
                          <a:cs typeface="Arial" panose="020B0604020202020204" pitchFamily="34" charset="0"/>
                        </a:rPr>
                        <a:t>45</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8830308"/>
                  </a:ext>
                </a:extLst>
              </a:tr>
              <a:tr h="539221">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500" b="1" dirty="0" err="1">
                          <a:solidFill>
                            <a:srgbClr val="002060"/>
                          </a:solidFill>
                          <a:latin typeface="Arial" panose="020B0604020202020204" pitchFamily="34" charset="0"/>
                          <a:cs typeface="Arial" panose="020B0604020202020204" pitchFamily="34" charset="0"/>
                        </a:rPr>
                        <a:t>Số</a:t>
                      </a:r>
                      <a:r>
                        <a:rPr lang="en-US" sz="2500" b="1" dirty="0">
                          <a:solidFill>
                            <a:srgbClr val="002060"/>
                          </a:solidFill>
                          <a:latin typeface="Arial" panose="020B0604020202020204" pitchFamily="34" charset="0"/>
                          <a:cs typeface="Arial" panose="020B0604020202020204" pitchFamily="34" charset="0"/>
                        </a:rPr>
                        <a:t> chia</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5</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4</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a:solidFill>
                            <a:srgbClr val="002060"/>
                          </a:solidFill>
                          <a:latin typeface="Arial" panose="020B0604020202020204" pitchFamily="34" charset="0"/>
                          <a:cs typeface="Arial" panose="020B0604020202020204" pitchFamily="34" charset="0"/>
                        </a:rPr>
                        <a:t>?</a:t>
                      </a:r>
                      <a:endParaRPr lang="en-US" sz="2700" dirty="0">
                        <a:solidFill>
                          <a:srgbClr val="00206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7</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9182118"/>
                  </a:ext>
                </a:extLst>
              </a:tr>
              <a:tr h="539221">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500" b="1" dirty="0" err="1">
                          <a:solidFill>
                            <a:srgbClr val="002060"/>
                          </a:solidFill>
                          <a:latin typeface="Arial" panose="020B0604020202020204" pitchFamily="34" charset="0"/>
                          <a:cs typeface="Arial" panose="020B0604020202020204" pitchFamily="34" charset="0"/>
                        </a:rPr>
                        <a:t>Thương</a:t>
                      </a:r>
                      <a:endParaRPr lang="en-US" sz="2500" b="1" dirty="0">
                        <a:solidFill>
                          <a:srgbClr val="002060"/>
                        </a:solidFill>
                        <a:latin typeface="Arial" panose="020B0604020202020204" pitchFamily="34" charset="0"/>
                        <a:cs typeface="Arial" panose="020B0604020202020204" pitchFamily="34" charset="0"/>
                      </a:endParaRP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10</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7</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6</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5</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2700" dirty="0">
                          <a:solidFill>
                            <a:srgbClr val="002060"/>
                          </a:solidFill>
                          <a:latin typeface="Arial" panose="020B0604020202020204" pitchFamily="34" charset="0"/>
                          <a:cs typeface="Arial" panose="020B0604020202020204" pitchFamily="34" charset="0"/>
                        </a:rPr>
                        <a:t>9</a:t>
                      </a:r>
                    </a:p>
                  </a:txBody>
                  <a:tcPr marL="68580" marR="68580" marT="34290" marB="34290">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52587911"/>
                  </a:ext>
                </a:extLst>
              </a:tr>
            </a:tbl>
          </a:graphicData>
        </a:graphic>
      </p:graphicFrame>
      <p:sp>
        <p:nvSpPr>
          <p:cNvPr id="29" name="Rectangle: Rounded Corners 28">
            <a:extLst>
              <a:ext uri="{FF2B5EF4-FFF2-40B4-BE49-F238E27FC236}">
                <a16:creationId xmlns:a16="http://schemas.microsoft.com/office/drawing/2014/main" id="{2B291A1E-C4B9-46C0-B41F-FC76FF7CCCB2}"/>
              </a:ext>
            </a:extLst>
          </p:cNvPr>
          <p:cNvSpPr/>
          <p:nvPr/>
        </p:nvSpPr>
        <p:spPr>
          <a:xfrm>
            <a:off x="3580256" y="844662"/>
            <a:ext cx="614363" cy="400050"/>
          </a:xfrm>
          <a:prstGeom prst="roundRect">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2700" b="1" dirty="0">
                <a:solidFill>
                  <a:srgbClr val="FF0000"/>
                </a:solidFill>
                <a:ea typeface="+mn-ea"/>
                <a:cs typeface="Arial" panose="020B0604020202020204" pitchFamily="34" charset="0"/>
              </a:rPr>
              <a:t>28</a:t>
            </a:r>
          </a:p>
        </p:txBody>
      </p:sp>
      <p:sp>
        <p:nvSpPr>
          <p:cNvPr id="31" name="Rectangle: Rounded Corners 30">
            <a:extLst>
              <a:ext uri="{FF2B5EF4-FFF2-40B4-BE49-F238E27FC236}">
                <a16:creationId xmlns:a16="http://schemas.microsoft.com/office/drawing/2014/main" id="{3990E144-B165-4C15-AD61-EFECB6A418D7}"/>
              </a:ext>
            </a:extLst>
          </p:cNvPr>
          <p:cNvSpPr/>
          <p:nvPr/>
        </p:nvSpPr>
        <p:spPr>
          <a:xfrm>
            <a:off x="4937706" y="1372476"/>
            <a:ext cx="614363" cy="400050"/>
          </a:xfrm>
          <a:prstGeom prst="roundRect">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2700" b="1" dirty="0">
                <a:solidFill>
                  <a:srgbClr val="FF0000"/>
                </a:solidFill>
                <a:ea typeface="+mn-ea"/>
                <a:cs typeface="Arial" panose="020B0604020202020204" pitchFamily="34" charset="0"/>
              </a:rPr>
              <a:t>4</a:t>
            </a:r>
          </a:p>
        </p:txBody>
      </p:sp>
      <p:sp>
        <p:nvSpPr>
          <p:cNvPr id="32" name="Rectangle: Rounded Corners 31">
            <a:extLst>
              <a:ext uri="{FF2B5EF4-FFF2-40B4-BE49-F238E27FC236}">
                <a16:creationId xmlns:a16="http://schemas.microsoft.com/office/drawing/2014/main" id="{2B5F6BF2-3717-47FA-BC78-87C8BDA09F79}"/>
              </a:ext>
            </a:extLst>
          </p:cNvPr>
          <p:cNvSpPr/>
          <p:nvPr/>
        </p:nvSpPr>
        <p:spPr>
          <a:xfrm>
            <a:off x="6146663" y="836807"/>
            <a:ext cx="614363" cy="400050"/>
          </a:xfrm>
          <a:prstGeom prst="roundRect">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2700" b="1" dirty="0">
                <a:solidFill>
                  <a:srgbClr val="FF0000"/>
                </a:solidFill>
                <a:ea typeface="+mn-ea"/>
                <a:cs typeface="Arial" panose="020B0604020202020204" pitchFamily="34" charset="0"/>
              </a:rPr>
              <a:t>35</a:t>
            </a:r>
          </a:p>
        </p:txBody>
      </p:sp>
      <p:sp>
        <p:nvSpPr>
          <p:cNvPr id="33" name="Rectangle: Rounded Corners 32">
            <a:extLst>
              <a:ext uri="{FF2B5EF4-FFF2-40B4-BE49-F238E27FC236}">
                <a16:creationId xmlns:a16="http://schemas.microsoft.com/office/drawing/2014/main" id="{EBC03306-CC88-4E5C-893D-B589D11E0740}"/>
              </a:ext>
            </a:extLst>
          </p:cNvPr>
          <p:cNvSpPr/>
          <p:nvPr/>
        </p:nvSpPr>
        <p:spPr>
          <a:xfrm>
            <a:off x="7294853" y="1372476"/>
            <a:ext cx="785812" cy="400050"/>
          </a:xfrm>
          <a:prstGeom prst="roundRect">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2700" b="1" dirty="0">
                <a:solidFill>
                  <a:srgbClr val="FF0000"/>
                </a:solidFill>
                <a:ea typeface="+mn-ea"/>
                <a:cs typeface="Arial" panose="020B0604020202020204" pitchFamily="34" charset="0"/>
              </a:rPr>
              <a:t>5</a:t>
            </a:r>
          </a:p>
        </p:txBody>
      </p:sp>
    </p:spTree>
    <p:extLst>
      <p:ext uri="{BB962C8B-B14F-4D97-AF65-F5344CB8AC3E}">
        <p14:creationId xmlns:p14="http://schemas.microsoft.com/office/powerpoint/2010/main" val="13033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subTnLst>
                                        <p:audio>
                                          <p:cMediaNode>
                                            <p:cTn display="0" masterRel="sameClick">
                                              <p:stCondLst>
                                                <p:cond evt="begin" delay="0">
                                                  <p:tn val="9"/>
                                                </p:cond>
                                              </p:stCondLst>
                                              <p:endCondLst>
                                                <p:cond evt="onStopAudio" delay="0">
                                                  <p:tgtEl>
                                                    <p:sldTgt/>
                                                  </p:tgtEl>
                                                </p:cond>
                                              </p:endCondLst>
                                            </p:cTn>
                                            <p:tgtEl>
                                              <p:sndTgt r:embed="rId14" name="hammer.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xit" presetSubtype="10" fill="hold" nodeType="clickEffect">
                                      <p:stCondLst>
                                        <p:cond delay="0"/>
                                      </p:stCondLst>
                                      <p:childTnLst>
                                        <p:animEffect transition="out" filter="randombar(horizontal)">
                                          <p:cBhvr>
                                            <p:cTn id="15" dur="500"/>
                                            <p:tgtEl>
                                              <p:spTgt spid="56"/>
                                            </p:tgtEl>
                                          </p:cBhvr>
                                        </p:animEffect>
                                        <p:set>
                                          <p:cBhvr>
                                            <p:cTn id="16" dur="1" fill="hold">
                                              <p:stCondLst>
                                                <p:cond delay="499"/>
                                              </p:stCondLst>
                                            </p:cTn>
                                            <p:tgtEl>
                                              <p:spTgt spid="56"/>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67"/>
                                            </p:tgtEl>
                                          </p:cBhvr>
                                        </p:animEffect>
                                        <p:set>
                                          <p:cBhvr>
                                            <p:cTn id="19" dur="1" fill="hold">
                                              <p:stCondLst>
                                                <p:cond delay="499"/>
                                              </p:stCondLst>
                                            </p:cTn>
                                            <p:tgtEl>
                                              <p:spTgt spid="6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0 -4.19753E-6 L -0.08299 -0.06419 C -0.10035 -0.0787 -0.12639 -0.08672 -0.15347 -0.08672 C -0.18437 -0.08672 -0.2092 -0.0787 -0.22656 -0.06419 L -0.30937 -4.19753E-6 " pathEditMode="relative" rAng="0" ptsTypes="AAAAA">
                                          <p:cBhvr>
                                            <p:cTn id="28" dur="2000" fill="hold"/>
                                            <p:tgtEl>
                                              <p:spTgt spid="54"/>
                                            </p:tgtEl>
                                            <p:attrNameLst>
                                              <p:attrName>ppt_x</p:attrName>
                                              <p:attrName>ppt_y</p:attrName>
                                            </p:attrNameLst>
                                          </p:cBhvr>
                                          <p:rCtr x="-15469" y="-4352"/>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nodeType="clickEffect">
                                      <p:stCondLst>
                                        <p:cond delay="0"/>
                                      </p:stCondLst>
                                      <p:childTnLst>
                                        <p:animMotion origin="layout" path="M -1.66667E-6 6.17284E-7 L -0.0967 -0.06728 C -0.11701 -0.0821 -0.14722 -0.09074 -0.17882 -0.09074 C -0.21476 -0.09074 -0.24357 -0.0821 -0.26389 -0.06728 L -0.36041 6.17284E-7 " pathEditMode="relative" rAng="0" ptsTypes="AAAAA">
                                          <p:cBhvr>
                                            <p:cTn id="37" dur="2000" fill="hold"/>
                                            <p:tgtEl>
                                              <p:spTgt spid="48"/>
                                            </p:tgtEl>
                                            <p:attrNameLst>
                                              <p:attrName>ppt_x</p:attrName>
                                              <p:attrName>ppt_y</p:attrName>
                                            </p:attrNameLst>
                                          </p:cBhvr>
                                          <p:rCtr x="-18021" y="-4537"/>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path" presetSubtype="0" accel="50000" decel="50000" fill="hold" nodeType="clickEffect">
                                      <p:stCondLst>
                                        <p:cond delay="0"/>
                                      </p:stCondLst>
                                      <p:childTnLst>
                                        <p:animMotion origin="layout" path="M 3.33333E-6 2.96296E-6 L -0.11441 -0.04537 C -0.13837 -0.05556 -0.17414 -0.06111 -0.21146 -0.06111 C -0.254 -0.06111 -0.28802 -0.05556 -0.31198 -0.04537 L -0.42622 2.96296E-6 " pathEditMode="relative" rAng="0" ptsTypes="AAAAA">
                                          <p:cBhvr>
                                            <p:cTn id="46" dur="2000" fill="hold"/>
                                            <p:tgtEl>
                                              <p:spTgt spid="47"/>
                                            </p:tgtEl>
                                            <p:attrNameLst>
                                              <p:attrName>ppt_x</p:attrName>
                                              <p:attrName>ppt_y</p:attrName>
                                            </p:attrNameLst>
                                          </p:cBhvr>
                                          <p:rCtr x="-21319" y="-3056"/>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path" presetSubtype="0" accel="50000" decel="50000" fill="hold" nodeType="clickEffect">
                                      <p:stCondLst>
                                        <p:cond delay="0"/>
                                      </p:stCondLst>
                                      <p:childTnLst>
                                        <p:animMotion origin="layout" path="M -8.33333E-7 -1.7284E-6 L -0.13229 -0.08704 C -0.16007 -0.10648 -0.20156 -0.11759 -0.24479 -0.11759 C -0.2941 -0.11759 -0.33351 -0.10648 -0.36128 -0.08704 L -0.4934 -1.7284E-6 " pathEditMode="relative" rAng="0" ptsTypes="AAAAA">
                                          <p:cBhvr>
                                            <p:cTn id="55" dur="2000" fill="hold"/>
                                            <p:tgtEl>
                                              <p:spTgt spid="46"/>
                                            </p:tgtEl>
                                            <p:attrNameLst>
                                              <p:attrName>ppt_x</p:attrName>
                                              <p:attrName>ppt_y</p:attrName>
                                            </p:attrNameLst>
                                          </p:cBhvr>
                                          <p:rCtr x="-24670" y="-58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pic>
        <p:nvPicPr>
          <p:cNvPr id="28" name="Graphic 27">
            <a:extLst>
              <a:ext uri="{FF2B5EF4-FFF2-40B4-BE49-F238E27FC236}">
                <a16:creationId xmlns:a16="http://schemas.microsoft.com/office/drawing/2014/main" id="{9CD2A6C4-C0A1-4B8E-B2A7-E650ED3D2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
            <a:ext cx="9144000" cy="5143501"/>
          </a:xfrm>
          <a:prstGeom prst="rect">
            <a:avLst/>
          </a:prstGeom>
        </p:spPr>
      </p:pic>
      <p:sp>
        <p:nvSpPr>
          <p:cNvPr id="13" name="Rectangle: Rounded Corners 12">
            <a:extLst>
              <a:ext uri="{FF2B5EF4-FFF2-40B4-BE49-F238E27FC236}">
                <a16:creationId xmlns:a16="http://schemas.microsoft.com/office/drawing/2014/main" id="{E654E5A8-B114-4ADD-B7E3-36D01E6BE489}"/>
              </a:ext>
            </a:extLst>
          </p:cNvPr>
          <p:cNvSpPr/>
          <p:nvPr/>
        </p:nvSpPr>
        <p:spPr>
          <a:xfrm>
            <a:off x="222637" y="248943"/>
            <a:ext cx="8725752" cy="27187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21071FB-8C76-44EE-8FC5-37A7F18F6E05}"/>
              </a:ext>
            </a:extLst>
          </p:cNvPr>
          <p:cNvSpPr txBox="1"/>
          <p:nvPr/>
        </p:nvSpPr>
        <p:spPr>
          <a:xfrm>
            <a:off x="207842" y="744413"/>
            <a:ext cx="857250" cy="707886"/>
          </a:xfrm>
          <a:prstGeom prst="rect">
            <a:avLst/>
          </a:prstGeom>
          <a:noFill/>
        </p:spPr>
        <p:txBody>
          <a:bodyPr wrap="square" rtlCol="0">
            <a:spAutoFit/>
          </a:bodyPr>
          <a:lstStyle/>
          <a:p>
            <a:pPr>
              <a:buClrTx/>
              <a:buFontTx/>
              <a:buNone/>
            </a:pPr>
            <a:r>
              <a:rPr lang="en-US" sz="4000" kern="1200" dirty="0">
                <a:solidFill>
                  <a:prstClr val="black"/>
                </a:solidFill>
                <a:latin typeface="Calibri"/>
                <a:ea typeface="+mn-ea"/>
                <a:cs typeface="+mn-cs"/>
              </a:rPr>
              <a:t>a)</a:t>
            </a:r>
          </a:p>
        </p:txBody>
      </p:sp>
      <p:grpSp>
        <p:nvGrpSpPr>
          <p:cNvPr id="40" name="Group 39">
            <a:extLst>
              <a:ext uri="{FF2B5EF4-FFF2-40B4-BE49-F238E27FC236}">
                <a16:creationId xmlns:a16="http://schemas.microsoft.com/office/drawing/2014/main" id="{244734D9-0D8B-44C1-8113-28941F4D09CB}"/>
              </a:ext>
            </a:extLst>
          </p:cNvPr>
          <p:cNvGrpSpPr/>
          <p:nvPr/>
        </p:nvGrpSpPr>
        <p:grpSpPr>
          <a:xfrm>
            <a:off x="690632" y="703250"/>
            <a:ext cx="2905125" cy="1872020"/>
            <a:chOff x="1152523" y="1395055"/>
            <a:chExt cx="2905125" cy="1872020"/>
          </a:xfrm>
        </p:grpSpPr>
        <p:sp>
          <p:nvSpPr>
            <p:cNvPr id="41" name="Rectangle: Rounded Corners 40">
              <a:extLst>
                <a:ext uri="{FF2B5EF4-FFF2-40B4-BE49-F238E27FC236}">
                  <a16:creationId xmlns:a16="http://schemas.microsoft.com/office/drawing/2014/main" id="{6E2198B6-B350-44E6-87CA-2C255EA4E172}"/>
                </a:ext>
              </a:extLst>
            </p:cNvPr>
            <p:cNvSpPr/>
            <p:nvPr/>
          </p:nvSpPr>
          <p:spPr>
            <a:xfrm>
              <a:off x="1209676" y="1395055"/>
              <a:ext cx="857249" cy="7902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a:ea typeface="+mn-ea"/>
                  <a:cs typeface="+mn-cs"/>
                </a:rPr>
                <a:t>?</a:t>
              </a:r>
            </a:p>
          </p:txBody>
        </p:sp>
        <p:cxnSp>
          <p:nvCxnSpPr>
            <p:cNvPr id="42" name="Straight Arrow Connector 41">
              <a:extLst>
                <a:ext uri="{FF2B5EF4-FFF2-40B4-BE49-F238E27FC236}">
                  <a16:creationId xmlns:a16="http://schemas.microsoft.com/office/drawing/2014/main" id="{913FEAE1-B23B-4FA2-863F-2564A50B178A}"/>
                </a:ext>
              </a:extLst>
            </p:cNvPr>
            <p:cNvCxnSpPr/>
            <p:nvPr/>
          </p:nvCxnSpPr>
          <p:spPr>
            <a:xfrm>
              <a:off x="2066926" y="1800225"/>
              <a:ext cx="1190624" cy="0"/>
            </a:xfrm>
            <a:prstGeom prst="straightConnector1">
              <a:avLst/>
            </a:prstGeom>
            <a:noFill/>
            <a:ln w="57150" cap="flat" cmpd="sng" algn="ctr">
              <a:solidFill>
                <a:sysClr val="windowText" lastClr="000000"/>
              </a:solidFill>
              <a:prstDash val="solid"/>
              <a:miter lim="800000"/>
              <a:tailEnd type="triangle"/>
            </a:ln>
            <a:effectLst/>
          </p:spPr>
        </p:cxnSp>
        <p:sp>
          <p:nvSpPr>
            <p:cNvPr id="43" name="Oval 42">
              <a:extLst>
                <a:ext uri="{FF2B5EF4-FFF2-40B4-BE49-F238E27FC236}">
                  <a16:creationId xmlns:a16="http://schemas.microsoft.com/office/drawing/2014/main" id="{54631915-B5B4-4CF5-A28F-FB620276E8D7}"/>
                </a:ext>
              </a:extLst>
            </p:cNvPr>
            <p:cNvSpPr/>
            <p:nvPr/>
          </p:nvSpPr>
          <p:spPr>
            <a:xfrm>
              <a:off x="3209924" y="1395055"/>
              <a:ext cx="847723" cy="719495"/>
            </a:xfrm>
            <a:prstGeom prst="ellipse">
              <a:avLst/>
            </a:prstGeom>
            <a:solidFill>
              <a:srgbClr val="49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44" name="Rectangle 43">
              <a:extLst>
                <a:ext uri="{FF2B5EF4-FFF2-40B4-BE49-F238E27FC236}">
                  <a16:creationId xmlns:a16="http://schemas.microsoft.com/office/drawing/2014/main" id="{222EE7C2-75D4-4AC3-90A2-D32911FA3DEC}"/>
                </a:ext>
              </a:extLst>
            </p:cNvPr>
            <p:cNvSpPr/>
            <p:nvPr/>
          </p:nvSpPr>
          <p:spPr>
            <a:xfrm>
              <a:off x="1152523" y="2547580"/>
              <a:ext cx="857251" cy="71949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a:ea typeface="+mn-ea"/>
                  <a:cs typeface="+mn-cs"/>
                </a:rPr>
                <a:t>?</a:t>
              </a:r>
            </a:p>
          </p:txBody>
        </p:sp>
        <p:cxnSp>
          <p:nvCxnSpPr>
            <p:cNvPr id="45" name="Straight Arrow Connector 44">
              <a:extLst>
                <a:ext uri="{FF2B5EF4-FFF2-40B4-BE49-F238E27FC236}">
                  <a16:creationId xmlns:a16="http://schemas.microsoft.com/office/drawing/2014/main" id="{023AD63F-B330-4FCC-9634-78A4409663F2}"/>
                </a:ext>
              </a:extLst>
            </p:cNvPr>
            <p:cNvCxnSpPr/>
            <p:nvPr/>
          </p:nvCxnSpPr>
          <p:spPr>
            <a:xfrm>
              <a:off x="2009775" y="2907327"/>
              <a:ext cx="1190624" cy="0"/>
            </a:xfrm>
            <a:prstGeom prst="straightConnector1">
              <a:avLst/>
            </a:prstGeom>
            <a:noFill/>
            <a:ln w="57150" cap="flat" cmpd="sng" algn="ctr">
              <a:solidFill>
                <a:sysClr val="windowText" lastClr="000000"/>
              </a:solidFill>
              <a:prstDash val="solid"/>
              <a:miter lim="800000"/>
              <a:tailEnd type="triangle"/>
            </a:ln>
            <a:effectLst/>
          </p:spPr>
        </p:cxnSp>
        <p:sp>
          <p:nvSpPr>
            <p:cNvPr id="46" name="Oval 45">
              <a:extLst>
                <a:ext uri="{FF2B5EF4-FFF2-40B4-BE49-F238E27FC236}">
                  <a16:creationId xmlns:a16="http://schemas.microsoft.com/office/drawing/2014/main" id="{512D9FFF-EEB7-47B8-9436-3499C7E41676}"/>
                </a:ext>
              </a:extLst>
            </p:cNvPr>
            <p:cNvSpPr/>
            <p:nvPr/>
          </p:nvSpPr>
          <p:spPr>
            <a:xfrm>
              <a:off x="3200399" y="2459331"/>
              <a:ext cx="857249" cy="790212"/>
            </a:xfrm>
            <a:prstGeom prst="ellipse">
              <a:avLst/>
            </a:prstGeom>
            <a:solidFill>
              <a:schemeClr val="accent3">
                <a:lumMod val="60000"/>
                <a:lumOff val="4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7</a:t>
              </a:r>
            </a:p>
          </p:txBody>
        </p:sp>
      </p:grpSp>
      <p:grpSp>
        <p:nvGrpSpPr>
          <p:cNvPr id="47" name="Group 46">
            <a:extLst>
              <a:ext uri="{FF2B5EF4-FFF2-40B4-BE49-F238E27FC236}">
                <a16:creationId xmlns:a16="http://schemas.microsoft.com/office/drawing/2014/main" id="{EA2A39C0-9B77-4857-A4F3-C52EC6CD6AC5}"/>
              </a:ext>
            </a:extLst>
          </p:cNvPr>
          <p:cNvGrpSpPr/>
          <p:nvPr/>
        </p:nvGrpSpPr>
        <p:grpSpPr>
          <a:xfrm>
            <a:off x="5949364" y="762885"/>
            <a:ext cx="2864436" cy="1872020"/>
            <a:chOff x="1193212" y="1395055"/>
            <a:chExt cx="2864436" cy="1872020"/>
          </a:xfrm>
        </p:grpSpPr>
        <p:sp>
          <p:nvSpPr>
            <p:cNvPr id="48" name="Rectangle: Rounded Corners 47">
              <a:extLst>
                <a:ext uri="{FF2B5EF4-FFF2-40B4-BE49-F238E27FC236}">
                  <a16:creationId xmlns:a16="http://schemas.microsoft.com/office/drawing/2014/main" id="{D0066026-21CD-4201-BE02-7585D58C516A}"/>
                </a:ext>
              </a:extLst>
            </p:cNvPr>
            <p:cNvSpPr/>
            <p:nvPr/>
          </p:nvSpPr>
          <p:spPr>
            <a:xfrm>
              <a:off x="1209676" y="1395055"/>
              <a:ext cx="857249" cy="7902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a:ea typeface="+mn-ea"/>
                  <a:cs typeface="+mn-cs"/>
                </a:rPr>
                <a:t>?</a:t>
              </a:r>
            </a:p>
          </p:txBody>
        </p:sp>
        <p:cxnSp>
          <p:nvCxnSpPr>
            <p:cNvPr id="49" name="Straight Arrow Connector 48">
              <a:extLst>
                <a:ext uri="{FF2B5EF4-FFF2-40B4-BE49-F238E27FC236}">
                  <a16:creationId xmlns:a16="http://schemas.microsoft.com/office/drawing/2014/main" id="{61F35623-6F5E-4AEB-8978-1E642565A465}"/>
                </a:ext>
              </a:extLst>
            </p:cNvPr>
            <p:cNvCxnSpPr/>
            <p:nvPr/>
          </p:nvCxnSpPr>
          <p:spPr>
            <a:xfrm>
              <a:off x="2066926" y="1800225"/>
              <a:ext cx="1190624" cy="0"/>
            </a:xfrm>
            <a:prstGeom prst="straightConnector1">
              <a:avLst/>
            </a:prstGeom>
            <a:noFill/>
            <a:ln w="57150" cap="flat" cmpd="sng" algn="ctr">
              <a:solidFill>
                <a:sysClr val="windowText" lastClr="000000"/>
              </a:solidFill>
              <a:prstDash val="solid"/>
              <a:miter lim="800000"/>
              <a:tailEnd type="triangle"/>
            </a:ln>
            <a:effectLst/>
          </p:spPr>
        </p:cxnSp>
        <p:sp>
          <p:nvSpPr>
            <p:cNvPr id="50" name="Oval 49">
              <a:extLst>
                <a:ext uri="{FF2B5EF4-FFF2-40B4-BE49-F238E27FC236}">
                  <a16:creationId xmlns:a16="http://schemas.microsoft.com/office/drawing/2014/main" id="{3A71D7AA-C3BF-4442-934D-4C4902ADB26C}"/>
                </a:ext>
              </a:extLst>
            </p:cNvPr>
            <p:cNvSpPr/>
            <p:nvPr/>
          </p:nvSpPr>
          <p:spPr>
            <a:xfrm>
              <a:off x="3209924" y="1395055"/>
              <a:ext cx="847723" cy="719495"/>
            </a:xfrm>
            <a:prstGeom prst="ellipse">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51" name="Rectangle: Rounded Corners 50">
              <a:extLst>
                <a:ext uri="{FF2B5EF4-FFF2-40B4-BE49-F238E27FC236}">
                  <a16:creationId xmlns:a16="http://schemas.microsoft.com/office/drawing/2014/main" id="{261EF70B-5FB0-4965-B500-7561DB1C97C8}"/>
                </a:ext>
              </a:extLst>
            </p:cNvPr>
            <p:cNvSpPr/>
            <p:nvPr/>
          </p:nvSpPr>
          <p:spPr>
            <a:xfrm>
              <a:off x="1193212" y="2547580"/>
              <a:ext cx="816563" cy="7194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a:ea typeface="+mn-ea"/>
                  <a:cs typeface="+mn-cs"/>
                </a:rPr>
                <a:t>10</a:t>
              </a:r>
            </a:p>
          </p:txBody>
        </p:sp>
        <p:cxnSp>
          <p:nvCxnSpPr>
            <p:cNvPr id="52" name="Straight Arrow Connector 51">
              <a:extLst>
                <a:ext uri="{FF2B5EF4-FFF2-40B4-BE49-F238E27FC236}">
                  <a16:creationId xmlns:a16="http://schemas.microsoft.com/office/drawing/2014/main" id="{ED5A11D8-5EF5-4C7B-855B-7C4EC0BC74EB}"/>
                </a:ext>
              </a:extLst>
            </p:cNvPr>
            <p:cNvCxnSpPr/>
            <p:nvPr/>
          </p:nvCxnSpPr>
          <p:spPr>
            <a:xfrm>
              <a:off x="2009775" y="2907327"/>
              <a:ext cx="1190624" cy="0"/>
            </a:xfrm>
            <a:prstGeom prst="straightConnector1">
              <a:avLst/>
            </a:prstGeom>
            <a:noFill/>
            <a:ln w="57150" cap="flat" cmpd="sng" algn="ctr">
              <a:solidFill>
                <a:sysClr val="windowText" lastClr="000000"/>
              </a:solidFill>
              <a:prstDash val="solid"/>
              <a:miter lim="800000"/>
              <a:tailEnd type="triangle"/>
            </a:ln>
            <a:effectLst/>
          </p:spPr>
        </p:cxnSp>
        <p:sp>
          <p:nvSpPr>
            <p:cNvPr id="53" name="Oval 52">
              <a:extLst>
                <a:ext uri="{FF2B5EF4-FFF2-40B4-BE49-F238E27FC236}">
                  <a16:creationId xmlns:a16="http://schemas.microsoft.com/office/drawing/2014/main" id="{AAC04235-3E4C-458C-9D8E-093A64A225CD}"/>
                </a:ext>
              </a:extLst>
            </p:cNvPr>
            <p:cNvSpPr/>
            <p:nvPr/>
          </p:nvSpPr>
          <p:spPr>
            <a:xfrm>
              <a:off x="3200399" y="2459331"/>
              <a:ext cx="857249" cy="790212"/>
            </a:xfrm>
            <a:prstGeom prst="ellipse">
              <a:avLst/>
            </a:prstGeom>
            <a:solidFill>
              <a:srgbClr val="00B0F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30</a:t>
              </a:r>
            </a:p>
          </p:txBody>
        </p:sp>
      </p:grpSp>
      <p:sp>
        <p:nvSpPr>
          <p:cNvPr id="54" name="TextBox 53">
            <a:extLst>
              <a:ext uri="{FF2B5EF4-FFF2-40B4-BE49-F238E27FC236}">
                <a16:creationId xmlns:a16="http://schemas.microsoft.com/office/drawing/2014/main" id="{E226AC95-023B-430A-B150-BCBAD46D9CFB}"/>
              </a:ext>
            </a:extLst>
          </p:cNvPr>
          <p:cNvSpPr txBox="1"/>
          <p:nvPr/>
        </p:nvSpPr>
        <p:spPr>
          <a:xfrm>
            <a:off x="4965703" y="744413"/>
            <a:ext cx="857250" cy="707886"/>
          </a:xfrm>
          <a:prstGeom prst="rect">
            <a:avLst/>
          </a:prstGeom>
          <a:noFill/>
        </p:spPr>
        <p:txBody>
          <a:bodyPr wrap="square" rtlCol="0">
            <a:spAutoFit/>
          </a:bodyPr>
          <a:lstStyle/>
          <a:p>
            <a:pPr>
              <a:buClrTx/>
              <a:buFontTx/>
              <a:buNone/>
            </a:pPr>
            <a:r>
              <a:rPr lang="en-US" sz="4000" kern="1200" dirty="0">
                <a:solidFill>
                  <a:prstClr val="black"/>
                </a:solidFill>
                <a:latin typeface="Calibri"/>
                <a:ea typeface="+mn-ea"/>
                <a:cs typeface="+mn-cs"/>
              </a:rPr>
              <a:t>b)</a:t>
            </a:r>
          </a:p>
        </p:txBody>
      </p:sp>
      <p:sp>
        <p:nvSpPr>
          <p:cNvPr id="55" name="TextBox 54">
            <a:extLst>
              <a:ext uri="{FF2B5EF4-FFF2-40B4-BE49-F238E27FC236}">
                <a16:creationId xmlns:a16="http://schemas.microsoft.com/office/drawing/2014/main" id="{39877151-F8C5-483F-944B-F8D2C035DF60}"/>
              </a:ext>
            </a:extLst>
          </p:cNvPr>
          <p:cNvSpPr txBox="1"/>
          <p:nvPr/>
        </p:nvSpPr>
        <p:spPr>
          <a:xfrm>
            <a:off x="1676471" y="451195"/>
            <a:ext cx="928688" cy="646331"/>
          </a:xfrm>
          <a:prstGeom prst="rect">
            <a:avLst/>
          </a:prstGeom>
          <a:noFill/>
        </p:spPr>
        <p:txBody>
          <a:bodyPr wrap="square" rtlCol="0">
            <a:spAutoFit/>
          </a:bodyPr>
          <a:lstStyle/>
          <a:p>
            <a:pPr>
              <a:buClrTx/>
              <a:buFontTx/>
              <a:buNone/>
            </a:pPr>
            <a:r>
              <a:rPr lang="en-US" sz="3600" kern="1200" dirty="0">
                <a:solidFill>
                  <a:prstClr val="black"/>
                </a:solidFill>
                <a:latin typeface="Calibri"/>
                <a:ea typeface="+mn-ea"/>
                <a:cs typeface="+mn-cs"/>
              </a:rPr>
              <a:t>x 2</a:t>
            </a:r>
          </a:p>
        </p:txBody>
      </p:sp>
      <p:sp>
        <p:nvSpPr>
          <p:cNvPr id="56" name="TextBox 55">
            <a:extLst>
              <a:ext uri="{FF2B5EF4-FFF2-40B4-BE49-F238E27FC236}">
                <a16:creationId xmlns:a16="http://schemas.microsoft.com/office/drawing/2014/main" id="{AE9FC40E-9AE5-4011-8111-8FA03DD62F1F}"/>
              </a:ext>
            </a:extLst>
          </p:cNvPr>
          <p:cNvSpPr txBox="1"/>
          <p:nvPr/>
        </p:nvSpPr>
        <p:spPr>
          <a:xfrm>
            <a:off x="1661976" y="1603327"/>
            <a:ext cx="928688" cy="646331"/>
          </a:xfrm>
          <a:prstGeom prst="rect">
            <a:avLst/>
          </a:prstGeom>
          <a:noFill/>
        </p:spPr>
        <p:txBody>
          <a:bodyPr wrap="square" rtlCol="0">
            <a:spAutoFit/>
          </a:bodyPr>
          <a:lstStyle/>
          <a:p>
            <a:pPr>
              <a:buClrTx/>
              <a:buFontTx/>
              <a:buNone/>
            </a:pPr>
            <a:r>
              <a:rPr lang="en-US" sz="3600" kern="1200" dirty="0">
                <a:solidFill>
                  <a:prstClr val="black"/>
                </a:solidFill>
                <a:latin typeface="Calibri"/>
                <a:ea typeface="+mn-ea"/>
                <a:cs typeface="+mn-cs"/>
              </a:rPr>
              <a:t>: 4</a:t>
            </a:r>
          </a:p>
        </p:txBody>
      </p:sp>
      <p:sp>
        <p:nvSpPr>
          <p:cNvPr id="57" name="TextBox 56">
            <a:extLst>
              <a:ext uri="{FF2B5EF4-FFF2-40B4-BE49-F238E27FC236}">
                <a16:creationId xmlns:a16="http://schemas.microsoft.com/office/drawing/2014/main" id="{48369309-15D5-4C93-832C-77C9A75160FE}"/>
              </a:ext>
            </a:extLst>
          </p:cNvPr>
          <p:cNvSpPr txBox="1"/>
          <p:nvPr/>
        </p:nvSpPr>
        <p:spPr>
          <a:xfrm>
            <a:off x="6954046" y="451195"/>
            <a:ext cx="928688" cy="646331"/>
          </a:xfrm>
          <a:prstGeom prst="rect">
            <a:avLst/>
          </a:prstGeom>
          <a:noFill/>
        </p:spPr>
        <p:txBody>
          <a:bodyPr wrap="square" rtlCol="0">
            <a:spAutoFit/>
          </a:bodyPr>
          <a:lstStyle/>
          <a:p>
            <a:pPr>
              <a:buClrTx/>
              <a:buFontTx/>
              <a:buNone/>
            </a:pPr>
            <a:r>
              <a:rPr lang="en-US" sz="3600" kern="1200" dirty="0">
                <a:solidFill>
                  <a:prstClr val="black"/>
                </a:solidFill>
                <a:latin typeface="Calibri"/>
                <a:ea typeface="+mn-ea"/>
                <a:cs typeface="+mn-cs"/>
              </a:rPr>
              <a:t>: 5</a:t>
            </a:r>
          </a:p>
        </p:txBody>
      </p:sp>
      <p:sp>
        <p:nvSpPr>
          <p:cNvPr id="58" name="TextBox 57">
            <a:extLst>
              <a:ext uri="{FF2B5EF4-FFF2-40B4-BE49-F238E27FC236}">
                <a16:creationId xmlns:a16="http://schemas.microsoft.com/office/drawing/2014/main" id="{BA4AA512-E36C-4CD1-BE53-36726A96127C}"/>
              </a:ext>
            </a:extLst>
          </p:cNvPr>
          <p:cNvSpPr txBox="1"/>
          <p:nvPr/>
        </p:nvSpPr>
        <p:spPr>
          <a:xfrm>
            <a:off x="6992144" y="1628826"/>
            <a:ext cx="928688" cy="646331"/>
          </a:xfrm>
          <a:prstGeom prst="rect">
            <a:avLst/>
          </a:prstGeom>
          <a:noFill/>
        </p:spPr>
        <p:txBody>
          <a:bodyPr wrap="square" rtlCol="0">
            <a:spAutoFit/>
          </a:bodyPr>
          <a:lstStyle/>
          <a:p>
            <a:pPr>
              <a:buClrTx/>
              <a:buFontTx/>
              <a:buNone/>
            </a:pPr>
            <a:r>
              <a:rPr lang="en-US" sz="3600" kern="1200" dirty="0">
                <a:solidFill>
                  <a:prstClr val="black"/>
                </a:solidFill>
                <a:latin typeface="Calibri"/>
                <a:ea typeface="+mn-ea"/>
                <a:cs typeface="+mn-cs"/>
              </a:rPr>
              <a:t>x 3</a:t>
            </a:r>
          </a:p>
        </p:txBody>
      </p:sp>
      <p:sp>
        <p:nvSpPr>
          <p:cNvPr id="2" name="Rectangle: Rounded Corners 1">
            <a:extLst>
              <a:ext uri="{FF2B5EF4-FFF2-40B4-BE49-F238E27FC236}">
                <a16:creationId xmlns:a16="http://schemas.microsoft.com/office/drawing/2014/main" id="{C2195132-82A2-4091-94F1-C23FAE0FC1EE}"/>
              </a:ext>
            </a:extLst>
          </p:cNvPr>
          <p:cNvSpPr/>
          <p:nvPr/>
        </p:nvSpPr>
        <p:spPr>
          <a:xfrm>
            <a:off x="846792" y="826936"/>
            <a:ext cx="686806" cy="5958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4</a:t>
            </a:r>
          </a:p>
        </p:txBody>
      </p:sp>
      <p:sp>
        <p:nvSpPr>
          <p:cNvPr id="63" name="Rectangle: Rounded Corners 62">
            <a:extLst>
              <a:ext uri="{FF2B5EF4-FFF2-40B4-BE49-F238E27FC236}">
                <a16:creationId xmlns:a16="http://schemas.microsoft.com/office/drawing/2014/main" id="{38883670-B8AC-4599-8C2F-A4F3C096F52E}"/>
              </a:ext>
            </a:extLst>
          </p:cNvPr>
          <p:cNvSpPr/>
          <p:nvPr/>
        </p:nvSpPr>
        <p:spPr>
          <a:xfrm>
            <a:off x="729055" y="1924362"/>
            <a:ext cx="783110" cy="5958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28</a:t>
            </a:r>
          </a:p>
        </p:txBody>
      </p:sp>
      <p:sp>
        <p:nvSpPr>
          <p:cNvPr id="64" name="Rectangle: Rounded Corners 63">
            <a:extLst>
              <a:ext uri="{FF2B5EF4-FFF2-40B4-BE49-F238E27FC236}">
                <a16:creationId xmlns:a16="http://schemas.microsoft.com/office/drawing/2014/main" id="{CACA4FD3-B187-466E-ADD3-494D9A3CE304}"/>
              </a:ext>
            </a:extLst>
          </p:cNvPr>
          <p:cNvSpPr/>
          <p:nvPr/>
        </p:nvSpPr>
        <p:spPr>
          <a:xfrm>
            <a:off x="6002897" y="860086"/>
            <a:ext cx="783110" cy="5958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30</a:t>
            </a:r>
          </a:p>
        </p:txBody>
      </p:sp>
    </p:spTree>
    <p:extLst>
      <p:ext uri="{BB962C8B-B14F-4D97-AF65-F5344CB8AC3E}">
        <p14:creationId xmlns:p14="http://schemas.microsoft.com/office/powerpoint/2010/main" val="62084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down)">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9" grpId="0"/>
      <p:bldP spid="54" grpId="0"/>
      <p:bldP spid="55" grpId="0"/>
      <p:bldP spid="56" grpId="0"/>
      <p:bldP spid="57" grpId="0"/>
      <p:bldP spid="58" grpId="0"/>
      <p:bldP spid="2" grpId="0" animBg="1"/>
      <p:bldP spid="63" grpId="0" animBg="1"/>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9181740"/>
</p:tagLst>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2724</TotalTime>
  <Words>546</Words>
  <Application>Microsoft Office PowerPoint</Application>
  <PresentationFormat>On-screen Show (16:9)</PresentationFormat>
  <Paragraphs>108</Paragraphs>
  <Slides>12</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Open Sans</vt:lpstr>
      <vt:lpstr>Roboto Condensed Light</vt:lpstr>
      <vt:lpstr>UVN Van Chuong Nang</vt:lpstr>
      <vt:lpstr>Berkshire Swash</vt:lpstr>
      <vt:lpstr>Coiny</vt:lpstr>
      <vt:lpstr>Arial</vt:lpstr>
      <vt:lpstr>Livvic</vt:lpstr>
      <vt:lpstr>Roboto</vt:lpstr>
      <vt:lpstr>Calibri</vt:lpstr>
      <vt:lpstr>Patrick Hand</vt:lpstr>
      <vt:lpstr>Times New Roman</vt:lpstr>
      <vt:lpstr>iCiel Cadena</vt:lpstr>
      <vt:lpstr>Lato</vt:lpstr>
      <vt:lpstr>Weltkindertag! by Slidego</vt:lpstr>
      <vt:lpstr>1_Weltkindertag!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Lê Thị Khánh Ly (420000327)</cp:lastModifiedBy>
  <cp:revision>28</cp:revision>
  <dcterms:modified xsi:type="dcterms:W3CDTF">2022-10-09T15:06:54Z</dcterms:modified>
</cp:coreProperties>
</file>