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59" r:id="rId2"/>
    <p:sldId id="257" r:id="rId3"/>
    <p:sldId id="262" r:id="rId4"/>
    <p:sldId id="256" r:id="rId5"/>
    <p:sldId id="263" r:id="rId6"/>
    <p:sldId id="268" r:id="rId7"/>
    <p:sldId id="267" r:id="rId8"/>
    <p:sldId id="264" r:id="rId9"/>
    <p:sldId id="308" r:id="rId10"/>
    <p:sldId id="309" r:id="rId11"/>
    <p:sldId id="271" r:id="rId12"/>
    <p:sldId id="261" r:id="rId13"/>
    <p:sldId id="260" r:id="rId14"/>
    <p:sldId id="258" r:id="rId1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7"/>
    </p:embeddedFont>
    <p:embeddedFont>
      <p:font typeface="Coming Soon" panose="020B0604020202020204" charset="0"/>
      <p:regular r:id="rId18"/>
    </p:embeddedFont>
    <p:embeddedFont>
      <p:font typeface="Roboto Condensed Light" panose="020B0604020202020204" charset="0"/>
      <p:regular r:id="rId19"/>
      <p:italic r:id="rId20"/>
    </p:embeddedFont>
    <p:embeddedFont>
      <p:font typeface="Itim" panose="020B0604020202020204" charset="-34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187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37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gab4fe0fdb1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gab4fe0fdb1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97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a98da3b58c_0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a98da3b58c_0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9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a98da3b58c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a98da3b58c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30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34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b4fe0fdb1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b4fe0fdb1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0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78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2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65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21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20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0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bg>
      <p:bgPr>
        <a:solidFill>
          <a:srgbClr val="FDB4C4">
            <a:alpha val="15629"/>
          </a:srgbClr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5"/>
          <p:cNvSpPr txBox="1">
            <a:spLocks noGrp="1"/>
          </p:cNvSpPr>
          <p:nvPr>
            <p:ph type="title"/>
          </p:nvPr>
        </p:nvSpPr>
        <p:spPr>
          <a:xfrm>
            <a:off x="5051150" y="936075"/>
            <a:ext cx="3165000" cy="19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1">
    <p:bg>
      <p:bgPr>
        <a:solidFill>
          <a:schemeClr val="lt2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5"/>
          <p:cNvSpPr txBox="1">
            <a:spLocks noGrp="1"/>
          </p:cNvSpPr>
          <p:nvPr>
            <p:ph type="title"/>
          </p:nvPr>
        </p:nvSpPr>
        <p:spPr>
          <a:xfrm>
            <a:off x="1066900" y="1819931"/>
            <a:ext cx="32955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981" name="Google Shape;1981;p25"/>
          <p:cNvSpPr/>
          <p:nvPr/>
        </p:nvSpPr>
        <p:spPr>
          <a:xfrm rot="84" flipH="1">
            <a:off x="2802089" y="4343403"/>
            <a:ext cx="6376911" cy="860170"/>
          </a:xfrm>
          <a:custGeom>
            <a:avLst/>
            <a:gdLst/>
            <a:ahLst/>
            <a:cxnLst/>
            <a:rect l="l" t="t" r="r" b="b"/>
            <a:pathLst>
              <a:path w="31055" h="16278" extrusionOk="0">
                <a:moveTo>
                  <a:pt x="20534" y="0"/>
                </a:moveTo>
                <a:cubicBezTo>
                  <a:pt x="17682" y="0"/>
                  <a:pt x="15021" y="1835"/>
                  <a:pt x="12272" y="2844"/>
                </a:cubicBezTo>
                <a:cubicBezTo>
                  <a:pt x="10175" y="3614"/>
                  <a:pt x="7992" y="3907"/>
                  <a:pt x="5779" y="3907"/>
                </a:cubicBezTo>
                <a:cubicBezTo>
                  <a:pt x="3863" y="3907"/>
                  <a:pt x="1925" y="3688"/>
                  <a:pt x="0" y="3369"/>
                </a:cubicBezTo>
                <a:lnTo>
                  <a:pt x="0" y="16278"/>
                </a:lnTo>
                <a:lnTo>
                  <a:pt x="31054" y="16278"/>
                </a:lnTo>
                <a:cubicBezTo>
                  <a:pt x="30567" y="13029"/>
                  <a:pt x="29655" y="9867"/>
                  <a:pt x="28343" y="6855"/>
                </a:cubicBezTo>
                <a:cubicBezTo>
                  <a:pt x="27018" y="3819"/>
                  <a:pt x="24894" y="669"/>
                  <a:pt x="21632" y="95"/>
                </a:cubicBezTo>
                <a:cubicBezTo>
                  <a:pt x="21262" y="30"/>
                  <a:pt x="20896" y="0"/>
                  <a:pt x="20534" y="0"/>
                </a:cubicBezTo>
                <a:close/>
              </a:path>
            </a:pathLst>
          </a:custGeom>
          <a:solidFill>
            <a:srgbClr val="7FBFDA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>
            <a:off x="4591050" y="4603500"/>
            <a:ext cx="3552900" cy="17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58998" y="185049"/>
            <a:ext cx="645875" cy="873350"/>
            <a:chOff x="5259422" y="2568817"/>
            <a:chExt cx="658787" cy="890628"/>
          </a:xfrm>
        </p:grpSpPr>
        <p:sp>
          <p:nvSpPr>
            <p:cNvPr id="1984" name="Google Shape;1984;p25"/>
            <p:cNvSpPr/>
            <p:nvPr/>
          </p:nvSpPr>
          <p:spPr>
            <a:xfrm>
              <a:off x="5765544" y="2841329"/>
              <a:ext cx="152665" cy="145522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5259422" y="2568817"/>
              <a:ext cx="190739" cy="181418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5477163" y="3258979"/>
              <a:ext cx="210808" cy="200466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5"/>
          <p:cNvGrpSpPr/>
          <p:nvPr/>
        </p:nvGrpSpPr>
        <p:grpSpPr>
          <a:xfrm>
            <a:off x="8248014" y="1819922"/>
            <a:ext cx="552133" cy="2312514"/>
            <a:chOff x="5324921" y="2631136"/>
            <a:chExt cx="563171" cy="2358264"/>
          </a:xfrm>
        </p:grpSpPr>
        <p:sp>
          <p:nvSpPr>
            <p:cNvPr id="1988" name="Google Shape;1988;p25"/>
            <p:cNvSpPr/>
            <p:nvPr/>
          </p:nvSpPr>
          <p:spPr>
            <a:xfrm>
              <a:off x="5677265" y="3514416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5720057" y="4870295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 rot="-3940995">
            <a:off x="8038179" y="398136"/>
            <a:ext cx="1004238" cy="994605"/>
            <a:chOff x="4952020" y="2785908"/>
            <a:chExt cx="1024340" cy="1014283"/>
          </a:xfrm>
        </p:grpSpPr>
        <p:sp>
          <p:nvSpPr>
            <p:cNvPr id="1992" name="Google Shape;1992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5176446" y="2868758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4952020" y="3620446"/>
              <a:ext cx="189015" cy="17974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 rot="-5868863">
            <a:off x="-44624" y="4037511"/>
            <a:ext cx="1203450" cy="425126"/>
            <a:chOff x="5324921" y="2553310"/>
            <a:chExt cx="1227504" cy="433535"/>
          </a:xfrm>
        </p:grpSpPr>
        <p:sp>
          <p:nvSpPr>
            <p:cNvPr id="1996" name="Google Shape;1996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6427178" y="2553310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 txBox="1">
            <a:spLocks noGrp="1"/>
          </p:cNvSpPr>
          <p:nvPr>
            <p:ph type="subTitle" idx="1"/>
          </p:nvPr>
        </p:nvSpPr>
        <p:spPr>
          <a:xfrm>
            <a:off x="1038225" y="1238250"/>
            <a:ext cx="7134300" cy="3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9pPr>
          </a:lstStyle>
          <a:p>
            <a:endParaRPr/>
          </a:p>
        </p:txBody>
      </p:sp>
      <p:sp>
        <p:nvSpPr>
          <p:cNvPr id="699" name="Google Shape;699;p4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00" name="Google Shape;700;p4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701" name="Google Shape;701;p4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702" name="Google Shape;702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4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711" name="Google Shape;711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4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714" name="Google Shape;714;p4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715" name="Google Shape;715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4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724" name="Google Shape;724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4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  <p:sldLayoutId id="2147483667" r:id="rId18"/>
    <p:sldLayoutId id="2147483668" r:id="rId19"/>
    <p:sldLayoutId id="2147483671" r:id="rId20"/>
    <p:sldLayoutId id="2147483680" r:id="rId21"/>
    <p:sldLayoutId id="2147483688" r:id="rId22"/>
    <p:sldLayoutId id="2147483689" r:id="rId23"/>
    <p:sldLayoutId id="214748369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23102" y="166604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HŨ BẠC CỦA NGƯỜI CHA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3179347" y="921211"/>
            <a:ext cx="2769314" cy="62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</a:t>
            </a:r>
            <a:endParaRPr sz="44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Text Box 20">
            <a:extLst>
              <a:ext uri="{FF2B5EF4-FFF2-40B4-BE49-F238E27FC236}">
                <a16:creationId xmlns:a16="http://schemas.microsoft.com/office/drawing/2014/main" xmlns="" id="{AF023011-E3C0-4866-8464-CAA4A524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326" y="438303"/>
            <a:ext cx="4963922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Trường Tiểu học Phúc Lợi </a:t>
            </a:r>
            <a:endParaRPr lang="en-US" alt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69720" y="1348423"/>
            <a:ext cx="61722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uôi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m…..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,   con m…..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m….         ,   m…….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bưởi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n….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,   n……..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nấng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t…..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,   t……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thân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xmlns="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54" y="178879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ũi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xmlns="" id="{7C425010-52ED-47FE-B38B-682E8920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45" y="1787069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uỗi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xmlns="" id="{5709146A-DAF2-4ABA-A205-53674A10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92416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xmlns="" id="{49638846-086A-4632-B69B-C01EDB0C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92416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xmlns="" id="{BE1A579B-A8A3-4A7C-AD4A-DDF552B6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935" y="263727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xmlns="" id="{CBB74295-F866-478C-A002-104D2750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227" y="2609925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uôi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xmlns="" id="{B617DA3E-EAF6-4A15-BD95-CECCC77E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30" y="3022044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uổi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xmlns="" id="{DCA9A999-C117-43D3-AF46-0CF4A9D0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67" y="3020813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ủi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iảm 17 %】 2 Dao Thái Cán Vàng KIWI 511/512 (mũi nhọn và mũi tròn)">
            <a:extLst>
              <a:ext uri="{FF2B5EF4-FFF2-40B4-BE49-F238E27FC236}">
                <a16:creationId xmlns:a16="http://schemas.microsoft.com/office/drawing/2014/main" xmlns="" id="{AF27B833-4563-40ED-8C38-D3B6ADDB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1" y="84589"/>
            <a:ext cx="5985307" cy="49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Núi lửa phun trào đáng sợ như vậy nhưng tại sao nhiều người vẫn chọn ở ngay gần chúng - Ảnh 2.">
            <a:extLst>
              <a:ext uri="{FF2B5EF4-FFF2-40B4-BE49-F238E27FC236}">
                <a16:creationId xmlns:a16="http://schemas.microsoft.com/office/drawing/2014/main" xmlns="" id="{F70F3D68-481B-459F-AE82-E1780FE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7" y="127903"/>
            <a:ext cx="6516924" cy="48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p50"/>
          <p:cNvGrpSpPr/>
          <p:nvPr/>
        </p:nvGrpSpPr>
        <p:grpSpPr>
          <a:xfrm>
            <a:off x="6523239" y="-186105"/>
            <a:ext cx="3034562" cy="1296670"/>
            <a:chOff x="6523239" y="-186105"/>
            <a:chExt cx="3034562" cy="1296670"/>
          </a:xfrm>
        </p:grpSpPr>
        <p:sp>
          <p:nvSpPr>
            <p:cNvPr id="3374" name="Google Shape;3374;p50"/>
            <p:cNvSpPr/>
            <p:nvPr/>
          </p:nvSpPr>
          <p:spPr>
            <a:xfrm rot="683087">
              <a:off x="6580086" y="-15441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0"/>
            <p:cNvSpPr/>
            <p:nvPr/>
          </p:nvSpPr>
          <p:spPr>
            <a:xfrm rot="683087">
              <a:off x="7295836" y="27093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0"/>
            <p:cNvSpPr/>
            <p:nvPr/>
          </p:nvSpPr>
          <p:spPr>
            <a:xfrm rot="683087">
              <a:off x="8174008" y="50675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0"/>
            <p:cNvSpPr/>
            <p:nvPr/>
          </p:nvSpPr>
          <p:spPr>
            <a:xfrm rot="683087">
              <a:off x="6969917" y="8359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0"/>
            <p:cNvSpPr/>
            <p:nvPr/>
          </p:nvSpPr>
          <p:spPr>
            <a:xfrm rot="683087">
              <a:off x="9031073" y="53627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0"/>
            <p:cNvSpPr/>
            <p:nvPr/>
          </p:nvSpPr>
          <p:spPr>
            <a:xfrm rot="683087">
              <a:off x="7737686" y="42624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0"/>
            <p:cNvSpPr/>
            <p:nvPr/>
          </p:nvSpPr>
          <p:spPr>
            <a:xfrm rot="683087">
              <a:off x="8649314" y="55829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0"/>
            <p:cNvSpPr/>
            <p:nvPr/>
          </p:nvSpPr>
          <p:spPr>
            <a:xfrm rot="683087">
              <a:off x="6531530" y="13179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50"/>
          <p:cNvGrpSpPr/>
          <p:nvPr/>
        </p:nvGrpSpPr>
        <p:grpSpPr>
          <a:xfrm>
            <a:off x="-413811" y="-225155"/>
            <a:ext cx="3034562" cy="1296670"/>
            <a:chOff x="-413811" y="-225155"/>
            <a:chExt cx="3034562" cy="1296670"/>
          </a:xfrm>
        </p:grpSpPr>
        <p:sp>
          <p:nvSpPr>
            <p:cNvPr id="3383" name="Google Shape;3383;p50"/>
            <p:cNvSpPr/>
            <p:nvPr/>
          </p:nvSpPr>
          <p:spPr>
            <a:xfrm rot="-683087" flipH="1">
              <a:off x="2188165" y="-19346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0"/>
            <p:cNvSpPr/>
            <p:nvPr/>
          </p:nvSpPr>
          <p:spPr>
            <a:xfrm rot="-683087" flipH="1">
              <a:off x="1454601" y="23188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0"/>
            <p:cNvSpPr/>
            <p:nvPr/>
          </p:nvSpPr>
          <p:spPr>
            <a:xfrm rot="-683087" flipH="1">
              <a:off x="569936" y="46770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0"/>
            <p:cNvSpPr/>
            <p:nvPr/>
          </p:nvSpPr>
          <p:spPr>
            <a:xfrm rot="-683087" flipH="1">
              <a:off x="1860122" y="4454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0"/>
            <p:cNvSpPr/>
            <p:nvPr/>
          </p:nvSpPr>
          <p:spPr>
            <a:xfrm rot="-683087" flipH="1">
              <a:off x="-273956" y="49722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0"/>
            <p:cNvSpPr/>
            <p:nvPr/>
          </p:nvSpPr>
          <p:spPr>
            <a:xfrm rot="-683087" flipH="1">
              <a:off x="1079179" y="38719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0"/>
            <p:cNvSpPr/>
            <p:nvPr/>
          </p:nvSpPr>
          <p:spPr>
            <a:xfrm rot="-683087" flipH="1">
              <a:off x="167550" y="51924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0"/>
            <p:cNvSpPr/>
            <p:nvPr/>
          </p:nvSpPr>
          <p:spPr>
            <a:xfrm rot="-683087" flipH="1">
              <a:off x="-405520" y="9274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FDDDE8-D79E-4FF4-8A03-4511A93EF674}"/>
              </a:ext>
            </a:extLst>
          </p:cNvPr>
          <p:cNvSpPr txBox="1"/>
          <p:nvPr/>
        </p:nvSpPr>
        <p:spPr>
          <a:xfrm>
            <a:off x="1651377" y="1432626"/>
            <a:ext cx="6152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3 .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x,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  .…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AF0A22B-22E3-4AC1-8B39-3396EF79F6AD}"/>
              </a:ext>
            </a:extLst>
          </p:cNvPr>
          <p:cNvSpPr txBox="1"/>
          <p:nvPr/>
        </p:nvSpPr>
        <p:spPr>
          <a:xfrm>
            <a:off x="7126893" y="268456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sót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B99D1CD-486F-4901-91ED-34BB7EFA06A7}"/>
              </a:ext>
            </a:extLst>
          </p:cNvPr>
          <p:cNvSpPr txBox="1"/>
          <p:nvPr/>
        </p:nvSpPr>
        <p:spPr>
          <a:xfrm>
            <a:off x="6307898" y="311295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xôi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110E21-EB7F-48D1-A18F-819A4F466D4D}"/>
              </a:ext>
            </a:extLst>
          </p:cNvPr>
          <p:cNvSpPr txBox="1"/>
          <p:nvPr/>
        </p:nvSpPr>
        <p:spPr>
          <a:xfrm>
            <a:off x="4572000" y="3510862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47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6029A9-4E05-4E61-828F-D6D1A5E9356C}"/>
              </a:ext>
            </a:extLst>
          </p:cNvPr>
          <p:cNvSpPr txBox="1"/>
          <p:nvPr/>
        </p:nvSpPr>
        <p:spPr>
          <a:xfrm>
            <a:off x="1536643" y="1541043"/>
            <a:ext cx="6090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-  viết chính xác đoạn từ “Hôm đó...quý đồng tiền” trong bài </a:t>
            </a:r>
            <a:r>
              <a:rPr lang="vi-VN" sz="24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bạc của người cha</a:t>
            </a:r>
            <a:r>
              <a:rPr lang="vi-VN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tả: Phân biệt ui/uôi, s/x hoặc âc/ât.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xmlns="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xmlns="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1" y="1553955"/>
            <a:ext cx="4027718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F36F6DCF-ACBA-428F-A856-C28DFA66C145}"/>
              </a:ext>
            </a:extLst>
          </p:cNvPr>
          <p:cNvSpPr txBox="1"/>
          <p:nvPr/>
        </p:nvSpPr>
        <p:spPr>
          <a:xfrm>
            <a:off x="1585662" y="1922682"/>
            <a:ext cx="3957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5C80D826-A38C-4F32-8136-E3A5BEC39CBE}"/>
              </a:ext>
            </a:extLst>
          </p:cNvPr>
          <p:cNvSpPr txBox="1"/>
          <p:nvPr/>
        </p:nvSpPr>
        <p:spPr>
          <a:xfrm>
            <a:off x="1561671" y="1951269"/>
            <a:ext cx="4130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BE9B6BFD-DAD3-4E72-AED6-67BD8BB117EA}"/>
              </a:ext>
            </a:extLst>
          </p:cNvPr>
          <p:cNvSpPr txBox="1"/>
          <p:nvPr/>
        </p:nvSpPr>
        <p:spPr>
          <a:xfrm>
            <a:off x="1358102" y="3297972"/>
            <a:ext cx="344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CB12CBAF-D25D-46FD-8419-E0B3C7901CC3}"/>
              </a:ext>
            </a:extLst>
          </p:cNvPr>
          <p:cNvSpPr txBox="1"/>
          <p:nvPr/>
        </p:nvSpPr>
        <p:spPr>
          <a:xfrm>
            <a:off x="1349614" y="3969496"/>
            <a:ext cx="3568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  <p:bldP spid="159" grpId="0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xmlns="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xmlns="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4108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xmlns="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xmlns="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82430"/>
      </p:ext>
    </p:extLst>
  </p:cSld>
  <p:clrMapOvr>
    <a:masterClrMapping/>
  </p:clrMapOvr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533</Words>
  <Application>Microsoft Office PowerPoint</Application>
  <PresentationFormat>On-screen Show (16:9)</PresentationFormat>
  <Paragraphs>65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SimSun</vt:lpstr>
      <vt:lpstr>Arial</vt:lpstr>
      <vt:lpstr>Coming Soon</vt:lpstr>
      <vt:lpstr>Livvic</vt:lpstr>
      <vt:lpstr>Roboto Condensed Light</vt:lpstr>
      <vt:lpstr>Itim</vt:lpstr>
      <vt:lpstr>Cambria</vt:lpstr>
      <vt:lpstr>Calibri</vt:lpstr>
      <vt:lpstr>Times New Roman</vt:lpstr>
      <vt:lpstr>Wingdings</vt:lpstr>
      <vt:lpstr>Cute Greeting Cards by Slidesgo</vt:lpstr>
      <vt:lpstr>HŨ BẠC CỦA NGƯỜI CHA</vt:lpstr>
      <vt:lpstr>MỤC TIÊU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THU PHUONG</cp:lastModifiedBy>
  <cp:revision>4</cp:revision>
  <dcterms:modified xsi:type="dcterms:W3CDTF">2021-12-13T07:09:39Z</dcterms:modified>
</cp:coreProperties>
</file>