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7"/>
  </p:notesMasterIdLst>
  <p:sldIdLst>
    <p:sldId id="308" r:id="rId2"/>
    <p:sldId id="306" r:id="rId3"/>
    <p:sldId id="307" r:id="rId4"/>
    <p:sldId id="291" r:id="rId5"/>
    <p:sldId id="290" r:id="rId6"/>
    <p:sldId id="301" r:id="rId7"/>
    <p:sldId id="305" r:id="rId8"/>
    <p:sldId id="304" r:id="rId9"/>
    <p:sldId id="299" r:id="rId10"/>
    <p:sldId id="292" r:id="rId11"/>
    <p:sldId id="300" r:id="rId12"/>
    <p:sldId id="302" r:id="rId13"/>
    <p:sldId id="274" r:id="rId14"/>
    <p:sldId id="276" r:id="rId15"/>
    <p:sldId id="288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99"/>
    <a:srgbClr val="FF3300"/>
    <a:srgbClr val="FF0066"/>
    <a:srgbClr val="CCFF66"/>
    <a:srgbClr val="CC0099"/>
    <a:srgbClr val="3366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51" autoAdjust="0"/>
  </p:normalViewPr>
  <p:slideViewPr>
    <p:cSldViewPr>
      <p:cViewPr varScale="1">
        <p:scale>
          <a:sx n="105" d="100"/>
          <a:sy n="105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AE82284-8822-444A-976A-26BD2EAE28BA}" type="datetimeFigureOut">
              <a:rPr lang="en-US"/>
              <a:pPr>
                <a:defRPr/>
              </a:pPr>
              <a:t>12/4/2021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69A8A07-9925-4055-8A44-1C25F304B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641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298A6F-6B99-48B0-8F10-A36685DD727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F7140-C2DC-4F22-813A-A0CCBC99B72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51602-7353-4972-AABC-75A4E3183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39174-3815-446B-BA63-B32DEC772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C25DD-C1A6-4F9B-ABA6-FEE4FF73A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73B92-6EEA-42F0-8FAE-F717A96AB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C45BA-7E96-49CF-A9FE-943B82E9B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2F6A4-ECB8-4237-BFBF-37B0AAE20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7C748-8579-4A01-A8C4-AE5EDBD3D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0A237-0B49-4A9E-98D3-D4157C263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11F3D-C99E-4F1F-876C-5AF2B9C3E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57E8F-46A4-42BE-9EA8-FF783740B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23F8B-CC55-4C0D-B0B6-D866F4F1B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70FCE69-259B-44BA-9321-7E5CFF68A1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99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99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99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0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0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4200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1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01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1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1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1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1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1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1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2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202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2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2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61" y="319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3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71" y="169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3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3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10" y="884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3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93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3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03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60" y="129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38100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Thứ   hai  ngày  6 tháng  12  năm 2021</a:t>
            </a:r>
            <a:endParaRPr lang="vi-VN" sz="32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11430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vi-VN" sz="40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2362200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BẢNG CHIA 9</a:t>
            </a:r>
            <a:endParaRPr lang="vi-VN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3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6"/>
          <p:cNvSpPr>
            <a:spLocks noChangeArrowheads="1" noChangeShapeType="1" noTextEdit="1"/>
          </p:cNvSpPr>
          <p:nvPr/>
        </p:nvSpPr>
        <p:spPr bwMode="auto">
          <a:xfrm>
            <a:off x="381000" y="1676400"/>
            <a:ext cx="20193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i="1" kern="10">
              <a:ln w="9525">
                <a:noFill/>
                <a:round/>
                <a:headEnd/>
                <a:tailEnd/>
              </a:ln>
              <a:solidFill>
                <a:srgbClr val="CC0099"/>
              </a:solidFill>
              <a:effectLst>
                <a:prstShdw prst="shdw17" dist="17961" dir="13500000">
                  <a:srgbClr val="7A005C"/>
                </a:prstShdw>
              </a:effectLst>
              <a:latin typeface="Arial"/>
              <a:cs typeface="Arial"/>
            </a:endParaRPr>
          </a:p>
        </p:txBody>
      </p:sp>
      <p:sp>
        <p:nvSpPr>
          <p:cNvPr id="10243" name="Text Box 7"/>
          <p:cNvSpPr txBox="1">
            <a:spLocks noChangeArrowheads="1"/>
          </p:cNvSpPr>
          <p:nvPr/>
        </p:nvSpPr>
        <p:spPr bwMode="auto">
          <a:xfrm>
            <a:off x="1066800" y="914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Bài 1:</a:t>
            </a:r>
            <a:r>
              <a:rPr lang="en-US" sz="2800" b="1">
                <a:latin typeface="Arial" charset="0"/>
              </a:rPr>
              <a:t> Tính nhẩm</a:t>
            </a:r>
          </a:p>
        </p:txBody>
      </p:sp>
      <p:sp>
        <p:nvSpPr>
          <p:cNvPr id="10245" name="Text Box 17"/>
          <p:cNvSpPr txBox="1">
            <a:spLocks noChangeArrowheads="1"/>
          </p:cNvSpPr>
          <p:nvPr/>
        </p:nvSpPr>
        <p:spPr bwMode="auto">
          <a:xfrm>
            <a:off x="1371600" y="3657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   </a:t>
            </a:r>
          </a:p>
        </p:txBody>
      </p:sp>
      <p:sp>
        <p:nvSpPr>
          <p:cNvPr id="10247" name="Text Box 27"/>
          <p:cNvSpPr txBox="1">
            <a:spLocks noChangeArrowheads="1"/>
          </p:cNvSpPr>
          <p:nvPr/>
        </p:nvSpPr>
        <p:spPr bwMode="auto">
          <a:xfrm>
            <a:off x="2438400" y="2514600"/>
            <a:ext cx="2743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3399"/>
                </a:solidFill>
                <a:latin typeface="Arial" charset="0"/>
              </a:rPr>
              <a:t>63 </a:t>
            </a:r>
            <a:r>
              <a:rPr lang="en-US" sz="3600" b="1" dirty="0">
                <a:solidFill>
                  <a:srgbClr val="003399"/>
                </a:solidFill>
                <a:latin typeface="Arial" charset="0"/>
              </a:rPr>
              <a:t>: </a:t>
            </a:r>
            <a:r>
              <a:rPr lang="en-US" sz="3600" b="1" dirty="0" smtClean="0">
                <a:solidFill>
                  <a:srgbClr val="003399"/>
                </a:solidFill>
                <a:latin typeface="Arial" charset="0"/>
              </a:rPr>
              <a:t>7 </a:t>
            </a:r>
            <a:r>
              <a:rPr lang="en-US" sz="3600" b="1" dirty="0">
                <a:solidFill>
                  <a:srgbClr val="003399"/>
                </a:solidFill>
                <a:latin typeface="Arial" charset="0"/>
              </a:rPr>
              <a:t>=</a:t>
            </a:r>
          </a:p>
        </p:txBody>
      </p:sp>
      <p:sp>
        <p:nvSpPr>
          <p:cNvPr id="10248" name="Text Box 28"/>
          <p:cNvSpPr txBox="1">
            <a:spLocks noChangeArrowheads="1"/>
          </p:cNvSpPr>
          <p:nvPr/>
        </p:nvSpPr>
        <p:spPr bwMode="auto">
          <a:xfrm>
            <a:off x="2438400" y="3276600"/>
            <a:ext cx="2743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3399"/>
                </a:solidFill>
                <a:latin typeface="Arial" charset="0"/>
              </a:rPr>
              <a:t>72 </a:t>
            </a:r>
            <a:r>
              <a:rPr lang="en-US" sz="3600" b="1" dirty="0">
                <a:solidFill>
                  <a:srgbClr val="003399"/>
                </a:solidFill>
                <a:latin typeface="Arial" charset="0"/>
              </a:rPr>
              <a:t>: </a:t>
            </a:r>
            <a:r>
              <a:rPr lang="en-US" sz="3600" b="1" dirty="0" smtClean="0">
                <a:solidFill>
                  <a:srgbClr val="003399"/>
                </a:solidFill>
                <a:latin typeface="Arial" charset="0"/>
              </a:rPr>
              <a:t>8 </a:t>
            </a:r>
            <a:r>
              <a:rPr lang="en-US" sz="3600" b="1" dirty="0">
                <a:solidFill>
                  <a:srgbClr val="003399"/>
                </a:solidFill>
                <a:latin typeface="Arial" charset="0"/>
              </a:rPr>
              <a:t>=</a:t>
            </a:r>
          </a:p>
        </p:txBody>
      </p:sp>
      <p:sp>
        <p:nvSpPr>
          <p:cNvPr id="10249" name="Text Box 30"/>
          <p:cNvSpPr txBox="1">
            <a:spLocks noChangeArrowheads="1"/>
          </p:cNvSpPr>
          <p:nvPr/>
        </p:nvSpPr>
        <p:spPr bwMode="auto">
          <a:xfrm>
            <a:off x="4195763" y="2514600"/>
            <a:ext cx="12906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3399"/>
                </a:solidFill>
                <a:latin typeface="Arial" charset="0"/>
              </a:rPr>
              <a:t>9</a:t>
            </a:r>
            <a:endParaRPr lang="en-US" sz="3600" b="1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10250" name="Text Box 31"/>
          <p:cNvSpPr txBox="1">
            <a:spLocks noChangeArrowheads="1"/>
          </p:cNvSpPr>
          <p:nvPr/>
        </p:nvSpPr>
        <p:spPr bwMode="auto">
          <a:xfrm>
            <a:off x="3967163" y="3276600"/>
            <a:ext cx="12906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3600" b="1" dirty="0" smtClean="0">
                <a:solidFill>
                  <a:srgbClr val="003399"/>
                </a:solidFill>
                <a:latin typeface="Arial" charset="0"/>
              </a:rPr>
              <a:t>9</a:t>
            </a:r>
            <a:endParaRPr lang="en-US" sz="3600" b="1" dirty="0">
              <a:solidFill>
                <a:srgbClr val="00339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762000" y="928688"/>
            <a:ext cx="3733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Bài 2:</a:t>
            </a:r>
            <a:r>
              <a:rPr lang="en-US" sz="2800" b="1">
                <a:latin typeface="Arial" charset="0"/>
              </a:rPr>
              <a:t> Tính nhẩm</a:t>
            </a:r>
          </a:p>
        </p:txBody>
      </p:sp>
      <p:grpSp>
        <p:nvGrpSpPr>
          <p:cNvPr id="11267" name="Group 14"/>
          <p:cNvGrpSpPr>
            <a:grpSpLocks/>
          </p:cNvGrpSpPr>
          <p:nvPr/>
        </p:nvGrpSpPr>
        <p:grpSpPr bwMode="auto">
          <a:xfrm>
            <a:off x="457200" y="2066925"/>
            <a:ext cx="7848600" cy="1743075"/>
            <a:chOff x="457200" y="1143000"/>
            <a:chExt cx="7848600" cy="1742420"/>
          </a:xfrm>
        </p:grpSpPr>
        <p:sp>
          <p:nvSpPr>
            <p:cNvPr id="11280" name="Text Box 8"/>
            <p:cNvSpPr txBox="1">
              <a:spLocks noChangeArrowheads="1"/>
            </p:cNvSpPr>
            <p:nvPr/>
          </p:nvSpPr>
          <p:spPr bwMode="auto">
            <a:xfrm>
              <a:off x="533400" y="1219200"/>
              <a:ext cx="1295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x 5 = </a:t>
              </a:r>
            </a:p>
          </p:txBody>
        </p:sp>
        <p:sp>
          <p:nvSpPr>
            <p:cNvPr id="11281" name="Text Box 9"/>
            <p:cNvSpPr txBox="1">
              <a:spLocks noChangeArrowheads="1"/>
            </p:cNvSpPr>
            <p:nvPr/>
          </p:nvSpPr>
          <p:spPr bwMode="auto">
            <a:xfrm>
              <a:off x="457200" y="1752600"/>
              <a:ext cx="1600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45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82" name="Text Box 10"/>
            <p:cNvSpPr txBox="1">
              <a:spLocks noChangeArrowheads="1"/>
            </p:cNvSpPr>
            <p:nvPr/>
          </p:nvSpPr>
          <p:spPr bwMode="auto">
            <a:xfrm>
              <a:off x="457200" y="2362200"/>
              <a:ext cx="1905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45 </a:t>
              </a:r>
              <a:r>
                <a:rPr lang="en-US" sz="2800" b="1" dirty="0">
                  <a:latin typeface="Arial" charset="0"/>
                </a:rPr>
                <a:t>: 5 =</a:t>
              </a:r>
            </a:p>
          </p:txBody>
        </p:sp>
        <p:sp>
          <p:nvSpPr>
            <p:cNvPr id="11283" name="Text Box 11"/>
            <p:cNvSpPr txBox="1">
              <a:spLocks noChangeArrowheads="1"/>
            </p:cNvSpPr>
            <p:nvPr/>
          </p:nvSpPr>
          <p:spPr bwMode="auto">
            <a:xfrm>
              <a:off x="2362200" y="1153180"/>
              <a:ext cx="1752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latin typeface="Arial" charset="0"/>
                </a:rPr>
                <a:t>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x </a:t>
              </a:r>
              <a:r>
                <a:rPr lang="en-US" sz="2800" b="1" dirty="0" smtClean="0">
                  <a:latin typeface="Arial" charset="0"/>
                </a:rPr>
                <a:t>6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84" name="Text Box 12"/>
            <p:cNvSpPr txBox="1">
              <a:spLocks noChangeArrowheads="1"/>
            </p:cNvSpPr>
            <p:nvPr/>
          </p:nvSpPr>
          <p:spPr bwMode="auto">
            <a:xfrm>
              <a:off x="2362200" y="1762780"/>
              <a:ext cx="1676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54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85" name="Text Box 13"/>
            <p:cNvSpPr txBox="1">
              <a:spLocks noChangeArrowheads="1"/>
            </p:cNvSpPr>
            <p:nvPr/>
          </p:nvSpPr>
          <p:spPr bwMode="auto">
            <a:xfrm>
              <a:off x="2362200" y="2362200"/>
              <a:ext cx="1752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54 </a:t>
              </a:r>
              <a:r>
                <a:rPr lang="en-US" sz="2800" b="1" dirty="0">
                  <a:latin typeface="Arial" charset="0"/>
                </a:rPr>
                <a:t>: 6</a:t>
              </a:r>
              <a:r>
                <a:rPr lang="en-US" sz="2800" b="1" dirty="0" smtClean="0">
                  <a:latin typeface="Arial" charset="0"/>
                </a:rPr>
                <a:t>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86" name="Text Box 14"/>
            <p:cNvSpPr txBox="1">
              <a:spLocks noChangeArrowheads="1"/>
            </p:cNvSpPr>
            <p:nvPr/>
          </p:nvSpPr>
          <p:spPr bwMode="auto">
            <a:xfrm>
              <a:off x="4419600" y="1143000"/>
              <a:ext cx="2057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latin typeface="Arial" charset="0"/>
                </a:rPr>
                <a:t>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x </a:t>
              </a:r>
              <a:r>
                <a:rPr lang="en-US" sz="2800" b="1" dirty="0" smtClean="0">
                  <a:latin typeface="Arial" charset="0"/>
                </a:rPr>
                <a:t>7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87" name="Text Box 15"/>
            <p:cNvSpPr txBox="1">
              <a:spLocks noChangeArrowheads="1"/>
            </p:cNvSpPr>
            <p:nvPr/>
          </p:nvSpPr>
          <p:spPr bwMode="auto">
            <a:xfrm>
              <a:off x="4419600" y="1752600"/>
              <a:ext cx="1600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63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88" name="Text Box 16"/>
            <p:cNvSpPr txBox="1">
              <a:spLocks noChangeArrowheads="1"/>
            </p:cNvSpPr>
            <p:nvPr/>
          </p:nvSpPr>
          <p:spPr bwMode="auto">
            <a:xfrm>
              <a:off x="4419600" y="2362200"/>
              <a:ext cx="1524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63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7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89" name="Text Box 26"/>
            <p:cNvSpPr txBox="1">
              <a:spLocks noChangeArrowheads="1"/>
            </p:cNvSpPr>
            <p:nvPr/>
          </p:nvSpPr>
          <p:spPr bwMode="auto">
            <a:xfrm>
              <a:off x="6629400" y="1143000"/>
              <a:ext cx="1295400" cy="5230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x 8</a:t>
              </a:r>
              <a:r>
                <a:rPr lang="en-US" sz="2800" b="1" dirty="0" smtClean="0">
                  <a:latin typeface="Arial" charset="0"/>
                </a:rPr>
                <a:t>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90" name="Text Box 27"/>
            <p:cNvSpPr txBox="1">
              <a:spLocks noChangeArrowheads="1"/>
            </p:cNvSpPr>
            <p:nvPr/>
          </p:nvSpPr>
          <p:spPr bwMode="auto">
            <a:xfrm>
              <a:off x="6553200" y="1762780"/>
              <a:ext cx="1752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72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11291" name="Text Box 28"/>
            <p:cNvSpPr txBox="1">
              <a:spLocks noChangeArrowheads="1"/>
            </p:cNvSpPr>
            <p:nvPr/>
          </p:nvSpPr>
          <p:spPr bwMode="auto">
            <a:xfrm>
              <a:off x="6553200" y="2362200"/>
              <a:ext cx="1676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72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8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</p:grp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600200" y="21336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45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1600200" y="26670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  5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600200" y="32766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9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429000" y="20574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54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3505200" y="2692400"/>
            <a:ext cx="9906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6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3505200" y="32766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9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5562600" y="20574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63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5562600" y="26670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7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5562600" y="32766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9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7620000" y="20574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72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7696200" y="26670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8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7696200" y="32766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9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7"/>
          <p:cNvSpPr txBox="1">
            <a:spLocks noChangeArrowheads="1"/>
          </p:cNvSpPr>
          <p:nvPr/>
        </p:nvSpPr>
        <p:spPr bwMode="auto">
          <a:xfrm>
            <a:off x="228600" y="26670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2800" b="1">
              <a:latin typeface="Arial" charset="0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124200" y="1600200"/>
            <a:ext cx="327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smtClean="0">
                <a:latin typeface="Arial" charset="0"/>
              </a:rPr>
              <a:t>9 </a:t>
            </a:r>
            <a:r>
              <a:rPr lang="en-US" sz="3200" b="1" dirty="0">
                <a:latin typeface="Arial" charset="0"/>
              </a:rPr>
              <a:t>x 5 = </a:t>
            </a:r>
            <a:r>
              <a:rPr lang="en-US" sz="3200" b="1" dirty="0" smtClean="0">
                <a:latin typeface="Arial" charset="0"/>
              </a:rPr>
              <a:t>45 </a:t>
            </a:r>
            <a:endParaRPr lang="en-US" sz="3200" b="1" dirty="0">
              <a:latin typeface="Arial" charset="0"/>
            </a:endParaRP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124200" y="2362200"/>
            <a:ext cx="312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Arial" charset="0"/>
              </a:rPr>
              <a:t>45 </a:t>
            </a:r>
            <a:r>
              <a:rPr lang="en-US" sz="3200" b="1" dirty="0">
                <a:latin typeface="Arial" charset="0"/>
              </a:rPr>
              <a:t>: </a:t>
            </a:r>
            <a:r>
              <a:rPr lang="en-US" sz="3200" b="1" dirty="0" smtClean="0">
                <a:latin typeface="Arial" charset="0"/>
              </a:rPr>
              <a:t>9 </a:t>
            </a:r>
            <a:r>
              <a:rPr lang="en-US" sz="3200" b="1" dirty="0">
                <a:latin typeface="Arial" charset="0"/>
              </a:rPr>
              <a:t>= 5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124200" y="312420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Arial" charset="0"/>
              </a:rPr>
              <a:t>45 </a:t>
            </a:r>
            <a:r>
              <a:rPr lang="en-US" sz="3200" b="1" dirty="0">
                <a:latin typeface="Arial" charset="0"/>
              </a:rPr>
              <a:t>: 5 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465" grpId="0"/>
      <p:bldP spid="194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7"/>
          <p:cNvSpPr txBox="1">
            <a:spLocks noChangeArrowheads="1"/>
          </p:cNvSpPr>
          <p:nvPr/>
        </p:nvSpPr>
        <p:spPr bwMode="auto">
          <a:xfrm>
            <a:off x="228600" y="22860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Bài 3:</a:t>
            </a:r>
            <a:endParaRPr lang="en-US" sz="2800" b="1">
              <a:latin typeface="Arial" charset="0"/>
            </a:endParaRPr>
          </a:p>
        </p:txBody>
      </p:sp>
      <p:sp>
        <p:nvSpPr>
          <p:cNvPr id="15363" name="Text Box 8"/>
          <p:cNvSpPr txBox="1">
            <a:spLocks noChangeArrowheads="1"/>
          </p:cNvSpPr>
          <p:nvPr/>
        </p:nvSpPr>
        <p:spPr bwMode="auto">
          <a:xfrm>
            <a:off x="1447800" y="2286000"/>
            <a:ext cx="7391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 smtClean="0">
                <a:latin typeface="Arial" charset="0"/>
              </a:rPr>
              <a:t>Có</a:t>
            </a:r>
            <a:r>
              <a:rPr lang="en-US" sz="2800" b="1" dirty="0" smtClean="0">
                <a:latin typeface="Arial" charset="0"/>
              </a:rPr>
              <a:t> 45 kg </a:t>
            </a:r>
            <a:r>
              <a:rPr lang="en-US" sz="2800" b="1" dirty="0" err="1" smtClean="0">
                <a:latin typeface="Arial" charset="0"/>
              </a:rPr>
              <a:t>gạo</a:t>
            </a:r>
            <a:r>
              <a:rPr lang="en-US" sz="2800" b="1" dirty="0" smtClean="0">
                <a:latin typeface="Arial" charset="0"/>
              </a:rPr>
              <a:t>, </a:t>
            </a:r>
            <a:r>
              <a:rPr lang="en-US" sz="2800" b="1" dirty="0" err="1" smtClean="0">
                <a:latin typeface="Arial" charset="0"/>
              </a:rPr>
              <a:t>chia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đều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vào</a:t>
            </a:r>
            <a:r>
              <a:rPr lang="en-US" sz="2800" b="1" dirty="0" smtClean="0">
                <a:latin typeface="Arial" charset="0"/>
              </a:rPr>
              <a:t> 9 </a:t>
            </a:r>
            <a:r>
              <a:rPr lang="en-US" sz="2800" b="1" dirty="0" err="1" smtClean="0">
                <a:latin typeface="Arial" charset="0"/>
              </a:rPr>
              <a:t>túi</a:t>
            </a:r>
            <a:r>
              <a:rPr lang="en-US" sz="2800" b="1" dirty="0" smtClean="0">
                <a:latin typeface="Arial" charset="0"/>
              </a:rPr>
              <a:t>. </a:t>
            </a:r>
            <a:r>
              <a:rPr lang="en-US" sz="2800" b="1" dirty="0" err="1" smtClean="0">
                <a:latin typeface="Arial" charset="0"/>
              </a:rPr>
              <a:t>Hỏi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mỗi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túi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có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bao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nhiêu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ki-lô-gam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gạo</a:t>
            </a:r>
            <a:r>
              <a:rPr lang="en-US" sz="2800" b="1" dirty="0" smtClean="0">
                <a:latin typeface="Arial" charset="0"/>
              </a:rPr>
              <a:t>?</a:t>
            </a:r>
            <a:endParaRPr lang="en-US" sz="2800" b="1" dirty="0">
              <a:latin typeface="Arial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4022725" y="5821363"/>
            <a:ext cx="1311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3200">
              <a:latin typeface="Arial" charset="0"/>
            </a:endParaRPr>
          </a:p>
        </p:txBody>
      </p:sp>
      <p:sp>
        <p:nvSpPr>
          <p:cNvPr id="15365" name="Rectangle 13"/>
          <p:cNvSpPr>
            <a:spLocks noChangeArrowheads="1"/>
          </p:cNvSpPr>
          <p:nvPr/>
        </p:nvSpPr>
        <p:spPr bwMode="auto">
          <a:xfrm>
            <a:off x="2209800" y="3962400"/>
            <a:ext cx="2590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Tóm tắt</a:t>
            </a:r>
          </a:p>
          <a:p>
            <a:pPr eaLnBrk="1" hangingPunct="1">
              <a:spcBef>
                <a:spcPct val="50000"/>
              </a:spcBef>
            </a:pPr>
            <a:endParaRPr lang="en-US" sz="2800" b="1" u="sng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2800" b="1" u="sng">
              <a:latin typeface="Arial" charset="0"/>
            </a:endParaRPr>
          </a:p>
        </p:txBody>
      </p:sp>
      <p:sp>
        <p:nvSpPr>
          <p:cNvPr id="15366" name="Rectangle 14"/>
          <p:cNvSpPr>
            <a:spLocks noChangeArrowheads="1"/>
          </p:cNvSpPr>
          <p:nvPr/>
        </p:nvSpPr>
        <p:spPr bwMode="auto">
          <a:xfrm>
            <a:off x="1895475" y="5029200"/>
            <a:ext cx="32784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1 </a:t>
            </a:r>
            <a:r>
              <a:rPr lang="en-US" sz="2800" b="1" dirty="0" err="1" smtClean="0">
                <a:latin typeface="Arial" charset="0"/>
              </a:rPr>
              <a:t>túi</a:t>
            </a:r>
            <a:r>
              <a:rPr lang="en-US" sz="2800" b="1" dirty="0" smtClean="0">
                <a:latin typeface="Arial" charset="0"/>
              </a:rPr>
              <a:t>: </a:t>
            </a:r>
            <a:r>
              <a:rPr lang="en-US" sz="2800" b="1" dirty="0">
                <a:latin typeface="Arial" charset="0"/>
              </a:rPr>
              <a:t>… </a:t>
            </a:r>
            <a:r>
              <a:rPr lang="en-US" sz="2800" b="1" dirty="0" smtClean="0">
                <a:latin typeface="Arial" charset="0"/>
              </a:rPr>
              <a:t>  kg </a:t>
            </a:r>
            <a:r>
              <a:rPr lang="en-US" sz="2800" b="1" dirty="0" err="1" smtClean="0">
                <a:latin typeface="Arial" charset="0"/>
              </a:rPr>
              <a:t>gạo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>
                <a:latin typeface="Arial" charset="0"/>
              </a:rPr>
              <a:t>?</a:t>
            </a:r>
          </a:p>
        </p:txBody>
      </p:sp>
      <p:sp>
        <p:nvSpPr>
          <p:cNvPr id="15367" name="Rectangle 15"/>
          <p:cNvSpPr>
            <a:spLocks noChangeArrowheads="1"/>
          </p:cNvSpPr>
          <p:nvPr/>
        </p:nvSpPr>
        <p:spPr bwMode="auto">
          <a:xfrm>
            <a:off x="1828800" y="4495800"/>
            <a:ext cx="23615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latin typeface="Arial" charset="0"/>
              </a:rPr>
              <a:t>9  </a:t>
            </a:r>
            <a:r>
              <a:rPr lang="en-US" sz="2800" b="1" dirty="0" err="1" smtClean="0">
                <a:latin typeface="Arial" charset="0"/>
              </a:rPr>
              <a:t>túi</a:t>
            </a:r>
            <a:r>
              <a:rPr lang="en-US" sz="2800" b="1" dirty="0" smtClean="0">
                <a:latin typeface="Arial" charset="0"/>
              </a:rPr>
              <a:t> : 45 kg </a:t>
            </a:r>
            <a:endParaRPr lang="en-US" sz="28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/>
      <p:bldP spid="15365" grpId="0"/>
      <p:bldP spid="15366" grpId="0"/>
      <p:bldP spid="153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7"/>
          <p:cNvSpPr txBox="1">
            <a:spLocks noChangeArrowheads="1"/>
          </p:cNvSpPr>
          <p:nvPr/>
        </p:nvSpPr>
        <p:spPr bwMode="auto">
          <a:xfrm>
            <a:off x="228600" y="22860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Bài 4:</a:t>
            </a:r>
            <a:endParaRPr lang="en-US" sz="2800" b="1">
              <a:latin typeface="Arial" charset="0"/>
            </a:endParaRP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4022725" y="5821363"/>
            <a:ext cx="1311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3200">
              <a:latin typeface="Arial" charset="0"/>
            </a:endParaRPr>
          </a:p>
        </p:txBody>
      </p:sp>
      <p:sp>
        <p:nvSpPr>
          <p:cNvPr id="16388" name="Text Box 15"/>
          <p:cNvSpPr txBox="1">
            <a:spLocks noChangeArrowheads="1"/>
          </p:cNvSpPr>
          <p:nvPr/>
        </p:nvSpPr>
        <p:spPr bwMode="auto">
          <a:xfrm>
            <a:off x="1676400" y="2362200"/>
            <a:ext cx="7086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 smtClean="0">
                <a:latin typeface="Arial" charset="0"/>
              </a:rPr>
              <a:t>Có</a:t>
            </a:r>
            <a:r>
              <a:rPr lang="en-US" sz="2800" b="1" dirty="0" smtClean="0">
                <a:latin typeface="Arial" charset="0"/>
              </a:rPr>
              <a:t> 45 kg </a:t>
            </a:r>
            <a:r>
              <a:rPr lang="en-US" sz="2800" b="1" dirty="0" err="1" smtClean="0">
                <a:latin typeface="Arial" charset="0"/>
              </a:rPr>
              <a:t>gạo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chia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vào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các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túi</a:t>
            </a:r>
            <a:r>
              <a:rPr lang="en-US" sz="2800" b="1" dirty="0" smtClean="0">
                <a:latin typeface="Arial" charset="0"/>
              </a:rPr>
              <a:t>, </a:t>
            </a:r>
            <a:r>
              <a:rPr lang="en-US" sz="2800" b="1" dirty="0" err="1" smtClean="0">
                <a:latin typeface="Arial" charset="0"/>
              </a:rPr>
              <a:t>mỗi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túi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có</a:t>
            </a:r>
            <a:r>
              <a:rPr lang="en-US" sz="2800" b="1" dirty="0" smtClean="0">
                <a:latin typeface="Arial" charset="0"/>
              </a:rPr>
              <a:t> 9 kg. </a:t>
            </a:r>
            <a:r>
              <a:rPr lang="en-US" sz="2800" b="1" dirty="0" err="1" smtClean="0">
                <a:latin typeface="Arial" charset="0"/>
              </a:rPr>
              <a:t>Hỏi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có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bao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nhiêu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túi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gạo</a:t>
            </a:r>
            <a:r>
              <a:rPr lang="en-US" sz="2800" b="1" dirty="0" smtClean="0">
                <a:latin typeface="Arial" charset="0"/>
              </a:rPr>
              <a:t>?</a:t>
            </a:r>
            <a:endParaRPr lang="en-US" sz="2800" b="1" dirty="0">
              <a:latin typeface="Arial" charset="0"/>
            </a:endParaRPr>
          </a:p>
        </p:txBody>
      </p:sp>
      <p:sp>
        <p:nvSpPr>
          <p:cNvPr id="16389" name="Text Box 20"/>
          <p:cNvSpPr txBox="1">
            <a:spLocks noChangeArrowheads="1"/>
          </p:cNvSpPr>
          <p:nvPr/>
        </p:nvSpPr>
        <p:spPr bwMode="auto">
          <a:xfrm>
            <a:off x="2667000" y="3810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Tóm tắt</a:t>
            </a:r>
          </a:p>
        </p:txBody>
      </p:sp>
      <p:sp>
        <p:nvSpPr>
          <p:cNvPr id="16390" name="Text Box 18"/>
          <p:cNvSpPr txBox="1">
            <a:spLocks noChangeArrowheads="1"/>
          </p:cNvSpPr>
          <p:nvPr/>
        </p:nvSpPr>
        <p:spPr bwMode="auto">
          <a:xfrm>
            <a:off x="1905000" y="45720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  </a:t>
            </a:r>
            <a:r>
              <a:rPr lang="en-US" sz="2800" b="1" dirty="0" smtClean="0">
                <a:latin typeface="Arial" charset="0"/>
              </a:rPr>
              <a:t>9 kg </a:t>
            </a:r>
            <a:r>
              <a:rPr lang="en-US" sz="2800" b="1" dirty="0">
                <a:latin typeface="Arial" charset="0"/>
              </a:rPr>
              <a:t>: 1 </a:t>
            </a:r>
            <a:r>
              <a:rPr lang="en-US" sz="2800" b="1" dirty="0" err="1" smtClean="0">
                <a:latin typeface="Arial" charset="0"/>
              </a:rPr>
              <a:t>túi</a:t>
            </a:r>
            <a:endParaRPr lang="en-US" sz="2800" b="1" dirty="0">
              <a:latin typeface="Arial" charset="0"/>
            </a:endParaRPr>
          </a:p>
        </p:txBody>
      </p:sp>
      <p:sp>
        <p:nvSpPr>
          <p:cNvPr id="16391" name="Text Box 19"/>
          <p:cNvSpPr txBox="1">
            <a:spLocks noChangeArrowheads="1"/>
          </p:cNvSpPr>
          <p:nvPr/>
        </p:nvSpPr>
        <p:spPr bwMode="auto">
          <a:xfrm>
            <a:off x="1905000" y="518160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smtClean="0">
                <a:latin typeface="Arial" charset="0"/>
              </a:rPr>
              <a:t>45kg </a:t>
            </a:r>
            <a:r>
              <a:rPr lang="en-US" sz="2800" b="1" dirty="0">
                <a:latin typeface="Arial" charset="0"/>
              </a:rPr>
              <a:t>: … </a:t>
            </a:r>
            <a:r>
              <a:rPr lang="en-US" sz="2800" b="1" dirty="0" err="1" smtClean="0">
                <a:latin typeface="Arial" charset="0"/>
              </a:rPr>
              <a:t>túi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 smtClean="0">
                <a:latin typeface="Arial" charset="0"/>
              </a:rPr>
              <a:t>gạo</a:t>
            </a:r>
            <a:r>
              <a:rPr lang="en-US" sz="2800" b="1" dirty="0">
                <a:latin typeface="Arial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8" grpId="0"/>
      <p:bldP spid="16389" grpId="0"/>
      <p:bldP spid="16390" grpId="0"/>
      <p:bldP spid="163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1295400" y="2057400"/>
            <a:ext cx="6553200" cy="1066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00FFFF"/>
              </a:extrusionClr>
            </a:sp3d>
          </a:bodyPr>
          <a:lstStyle/>
          <a:p>
            <a:pPr algn="ctr"/>
            <a:r>
              <a:rPr lang="vi-VN" sz="4000" i="1" kern="10">
                <a:ln w="9525">
                  <a:round/>
                  <a:headEnd/>
                  <a:tailEnd/>
                </a:ln>
                <a:solidFill>
                  <a:srgbClr val="003399"/>
                </a:solidFill>
                <a:latin typeface="Arial"/>
                <a:cs typeface="Arial"/>
              </a:rPr>
              <a:t>Trò chơi Giải đáp ô số</a:t>
            </a:r>
            <a:endParaRPr lang="en-US" sz="4000" i="1" kern="10">
              <a:ln w="9525">
                <a:round/>
                <a:headEnd/>
                <a:tailEnd/>
              </a:ln>
              <a:solidFill>
                <a:srgbClr val="003399"/>
              </a:solidFill>
              <a:latin typeface="Arial"/>
              <a:cs typeface="Arial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14400" y="38100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latin typeface="Arial" charset="0"/>
              </a:rPr>
              <a:t>54 :  </a:t>
            </a:r>
            <a:r>
              <a:rPr lang="en-US" sz="2800" b="1" dirty="0">
                <a:solidFill>
                  <a:srgbClr val="FFC000"/>
                </a:solidFill>
                <a:latin typeface="Arial" charset="0"/>
              </a:rPr>
              <a:t>?</a:t>
            </a:r>
            <a:r>
              <a:rPr lang="en-US" sz="2800" b="1" dirty="0">
                <a:latin typeface="Arial" charset="0"/>
              </a:rPr>
              <a:t>  = 6 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581400" y="50292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   : </a:t>
            </a:r>
            <a:r>
              <a:rPr lang="en-US" sz="2800" b="1" dirty="0" smtClean="0">
                <a:latin typeface="Arial" charset="0"/>
              </a:rPr>
              <a:t>9   </a:t>
            </a:r>
            <a:r>
              <a:rPr lang="en-US" sz="2800" b="1" dirty="0">
                <a:latin typeface="Arial" charset="0"/>
              </a:rPr>
              <a:t>=   5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914400" y="3290888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latin typeface="Arial" charset="0"/>
              </a:rPr>
              <a:t>63 </a:t>
            </a:r>
            <a:r>
              <a:rPr lang="en-US" sz="2800" b="1" dirty="0">
                <a:latin typeface="Arial" charset="0"/>
              </a:rPr>
              <a:t>: </a:t>
            </a:r>
            <a:r>
              <a:rPr lang="en-US" sz="2800" b="1" dirty="0" smtClean="0">
                <a:latin typeface="Arial" charset="0"/>
              </a:rPr>
              <a:t>9  </a:t>
            </a:r>
            <a:r>
              <a:rPr lang="en-US" sz="2800" b="1" dirty="0">
                <a:latin typeface="Arial" charset="0"/>
              </a:rPr>
              <a:t>=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3529013" y="3200400"/>
            <a:ext cx="14239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    </a:t>
            </a:r>
            <a:r>
              <a:rPr lang="en-US" sz="2800" b="1" dirty="0" smtClean="0">
                <a:latin typeface="Arial" charset="0"/>
              </a:rPr>
              <a:t>:9= </a:t>
            </a:r>
            <a:r>
              <a:rPr lang="en-US" sz="2800" b="1" dirty="0">
                <a:latin typeface="Arial" charset="0"/>
              </a:rPr>
              <a:t>0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3529013" y="3657600"/>
            <a:ext cx="24145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    </a:t>
            </a:r>
            <a:r>
              <a:rPr lang="en-US" sz="2800" b="1" dirty="0" err="1">
                <a:latin typeface="Arial" charset="0"/>
              </a:rPr>
              <a:t>giảm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đi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smtClean="0">
                <a:latin typeface="Arial" charset="0"/>
              </a:rPr>
              <a:t>9 </a:t>
            </a:r>
            <a:r>
              <a:rPr lang="en-US" sz="2800" b="1" dirty="0" err="1">
                <a:latin typeface="Arial" charset="0"/>
              </a:rPr>
              <a:t>lần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thì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được</a:t>
            </a:r>
            <a:r>
              <a:rPr lang="en-US" sz="2800" b="1" dirty="0">
                <a:latin typeface="Arial" charset="0"/>
              </a:rPr>
              <a:t> 9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6172200" y="3214688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0 : </a:t>
            </a:r>
            <a:r>
              <a:rPr lang="en-US" sz="2800" b="1" dirty="0" smtClean="0">
                <a:latin typeface="Arial" charset="0"/>
              </a:rPr>
              <a:t>9 </a:t>
            </a:r>
            <a:r>
              <a:rPr lang="en-US" sz="2800" b="1" dirty="0">
                <a:latin typeface="Arial" charset="0"/>
              </a:rPr>
              <a:t>=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6172200" y="37480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9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>
                <a:latin typeface="Arial" charset="0"/>
              </a:rPr>
              <a:t>:      = 1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6248400" y="4191000"/>
            <a:ext cx="2362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latin typeface="Arial" charset="0"/>
              </a:rPr>
              <a:t>36 </a:t>
            </a:r>
            <a:r>
              <a:rPr lang="en-US" sz="2800" b="1" dirty="0" err="1">
                <a:latin typeface="Arial" charset="0"/>
              </a:rPr>
              <a:t>giảm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đi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smtClean="0">
                <a:latin typeface="Arial" charset="0"/>
              </a:rPr>
              <a:t>9 </a:t>
            </a:r>
            <a:r>
              <a:rPr lang="en-US" sz="2800" b="1" dirty="0" err="1">
                <a:latin typeface="Arial" charset="0"/>
              </a:rPr>
              <a:t>lần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thì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được</a:t>
            </a:r>
            <a:r>
              <a:rPr lang="en-US" sz="2800" b="1" dirty="0">
                <a:latin typeface="Arial" charset="0"/>
              </a:rPr>
              <a:t> </a:t>
            </a:r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1600200" y="3886200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800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49175" name="Rectangle 23"/>
          <p:cNvSpPr>
            <a:spLocks noChangeArrowheads="1"/>
          </p:cNvSpPr>
          <p:nvPr/>
        </p:nvSpPr>
        <p:spPr bwMode="auto">
          <a:xfrm>
            <a:off x="7613650" y="3235325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800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2362200" y="3276600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49182" name="Rectangle 30"/>
          <p:cNvSpPr>
            <a:spLocks noChangeArrowheads="1"/>
          </p:cNvSpPr>
          <p:nvPr/>
        </p:nvSpPr>
        <p:spPr bwMode="auto">
          <a:xfrm>
            <a:off x="3429000" y="5029200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3505200" y="3200400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7623175" y="3241675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49189" name="Rectangle 37"/>
          <p:cNvSpPr>
            <a:spLocks noChangeArrowheads="1"/>
          </p:cNvSpPr>
          <p:nvPr/>
        </p:nvSpPr>
        <p:spPr bwMode="auto">
          <a:xfrm>
            <a:off x="6705600" y="3768725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3505200" y="3733800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15379" name="Text Box 43"/>
          <p:cNvSpPr txBox="1">
            <a:spLocks noChangeArrowheads="1"/>
          </p:cNvSpPr>
          <p:nvPr/>
        </p:nvSpPr>
        <p:spPr bwMode="auto">
          <a:xfrm>
            <a:off x="2971800" y="868363"/>
            <a:ext cx="3048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3366CC"/>
                </a:solidFill>
                <a:latin typeface=".VnArialH" pitchFamily="34" charset="0"/>
              </a:rPr>
              <a:t>B¶ng</a:t>
            </a:r>
            <a:r>
              <a:rPr lang="en-US" sz="3200" b="1" dirty="0">
                <a:solidFill>
                  <a:srgbClr val="3366CC"/>
                </a:solidFill>
                <a:latin typeface=".VnArialH" pitchFamily="34" charset="0"/>
              </a:rPr>
              <a:t> </a:t>
            </a:r>
            <a:r>
              <a:rPr lang="en-US" sz="3200" b="1" dirty="0" err="1">
                <a:solidFill>
                  <a:srgbClr val="3366CC"/>
                </a:solidFill>
                <a:latin typeface=".VnArialH" pitchFamily="34" charset="0"/>
              </a:rPr>
              <a:t>chia</a:t>
            </a:r>
            <a:r>
              <a:rPr lang="en-US" sz="3200" b="1" dirty="0">
                <a:solidFill>
                  <a:srgbClr val="3366CC"/>
                </a:solidFill>
                <a:latin typeface=".VnArialH" pitchFamily="34" charset="0"/>
              </a:rPr>
              <a:t> </a:t>
            </a:r>
            <a:r>
              <a:rPr lang="en-US" sz="3200" b="1" dirty="0" smtClean="0">
                <a:solidFill>
                  <a:srgbClr val="3366CC"/>
                </a:solidFill>
                <a:latin typeface=".VnArialH" pitchFamily="34" charset="0"/>
              </a:rPr>
              <a:t>9</a:t>
            </a:r>
            <a:endParaRPr lang="en-US" sz="3200" b="1" dirty="0">
              <a:solidFill>
                <a:srgbClr val="3366CC"/>
              </a:solidFill>
              <a:latin typeface=".VnArialH" pitchFamily="34" charset="0"/>
            </a:endParaRPr>
          </a:p>
        </p:txBody>
      </p:sp>
      <p:sp>
        <p:nvSpPr>
          <p:cNvPr id="43" name="Rectangle 27"/>
          <p:cNvSpPr>
            <a:spLocks noChangeArrowheads="1"/>
          </p:cNvSpPr>
          <p:nvPr/>
        </p:nvSpPr>
        <p:spPr bwMode="auto">
          <a:xfrm flipH="1">
            <a:off x="7772400" y="5181600"/>
            <a:ext cx="5334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  <a:latin typeface="Arial" charset="0"/>
              </a:rPr>
              <a:t>?</a:t>
            </a:r>
          </a:p>
        </p:txBody>
      </p:sp>
      <p:sp>
        <p:nvSpPr>
          <p:cNvPr id="44" name="Rectangle 46"/>
          <p:cNvSpPr>
            <a:spLocks noChangeArrowheads="1"/>
          </p:cNvSpPr>
          <p:nvPr/>
        </p:nvSpPr>
        <p:spPr bwMode="auto">
          <a:xfrm>
            <a:off x="885824" y="3143256"/>
            <a:ext cx="2209800" cy="25908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solidFill>
                  <a:srgbClr val="CC0099"/>
                </a:solidFill>
                <a:latin typeface="Arial" charset="0"/>
              </a:rPr>
              <a:t>1</a:t>
            </a: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3438528" y="3133728"/>
            <a:ext cx="2209800" cy="25908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solidFill>
                  <a:srgbClr val="CC0099"/>
                </a:solidFill>
                <a:latin typeface="Arial" charset="0"/>
              </a:rPr>
              <a:t>2</a:t>
            </a:r>
          </a:p>
        </p:txBody>
      </p:sp>
      <p:sp>
        <p:nvSpPr>
          <p:cNvPr id="46" name="Rectangle 44"/>
          <p:cNvSpPr>
            <a:spLocks noChangeArrowheads="1"/>
          </p:cNvSpPr>
          <p:nvPr/>
        </p:nvSpPr>
        <p:spPr bwMode="auto">
          <a:xfrm>
            <a:off x="6172200" y="3124200"/>
            <a:ext cx="2209800" cy="25908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solidFill>
                  <a:srgbClr val="CC0099"/>
                </a:solidFill>
                <a:latin typeface="Arial" charset="0"/>
              </a:rPr>
              <a:t>3</a:t>
            </a:r>
          </a:p>
        </p:txBody>
      </p:sp>
      <p:sp>
        <p:nvSpPr>
          <p:cNvPr id="47" name="Text Box 3"/>
          <p:cNvSpPr txBox="1">
            <a:spLocks noChangeArrowheads="1"/>
          </p:cNvSpPr>
          <p:nvPr/>
        </p:nvSpPr>
        <p:spPr bwMode="auto">
          <a:xfrm>
            <a:off x="990600" y="4572000"/>
            <a:ext cx="1981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latin typeface="Arial" charset="0"/>
              </a:rPr>
              <a:t>1/9 </a:t>
            </a:r>
            <a:r>
              <a:rPr lang="en-US" sz="2800" b="1" dirty="0" err="1">
                <a:latin typeface="Arial" charset="0"/>
              </a:rPr>
              <a:t>của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smtClean="0">
                <a:latin typeface="Arial" charset="0"/>
              </a:rPr>
              <a:t>36 </a:t>
            </a:r>
            <a:r>
              <a:rPr lang="en-US" sz="2800" b="1" dirty="0" err="1">
                <a:latin typeface="Arial" charset="0"/>
              </a:rPr>
              <a:t>là</a:t>
            </a:r>
            <a:r>
              <a:rPr lang="en-US" sz="2800" b="1" dirty="0">
                <a:latin typeface="Arial" charset="0"/>
              </a:rPr>
              <a:t>  </a:t>
            </a: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1524000" y="5105400"/>
            <a:ext cx="457200" cy="457200"/>
          </a:xfrm>
          <a:prstGeom prst="rect">
            <a:avLst/>
          </a:prstGeom>
          <a:noFill/>
          <a:ln w="38100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800" b="1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91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91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91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49155" grpId="0"/>
      <p:bldP spid="49156" grpId="0"/>
      <p:bldP spid="49158" grpId="0"/>
      <p:bldP spid="49159" grpId="0"/>
      <p:bldP spid="49160" grpId="0"/>
      <p:bldP spid="49164" grpId="0"/>
      <p:bldP spid="49165" grpId="0"/>
      <p:bldP spid="49166" grpId="0"/>
      <p:bldP spid="49168" grpId="0" animBg="1"/>
      <p:bldP spid="49175" grpId="0" animBg="1"/>
      <p:bldP spid="49179" grpId="0" animBg="1"/>
      <p:bldP spid="49182" grpId="0" animBg="1"/>
      <p:bldP spid="49184" grpId="0" animBg="1"/>
      <p:bldP spid="49188" grpId="0" animBg="1"/>
      <p:bldP spid="49189" grpId="0" animBg="1"/>
      <p:bldP spid="49190" grpId="0" animBg="1"/>
      <p:bldP spid="43" grpId="0" animBg="1"/>
      <p:bldP spid="44" grpId="0" animBg="1"/>
      <p:bldP spid="45" grpId="0" animBg="1"/>
      <p:bldP spid="46" grpId="0" animBg="1"/>
      <p:bldP spid="47" grpId="0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25711" y="685799"/>
            <a:ext cx="3689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0000FF"/>
                </a:solidFill>
              </a:rPr>
              <a:t>ÔN BÀI CŨ</a:t>
            </a:r>
            <a:endParaRPr lang="vi-VN" sz="4000" b="1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398" y="2103080"/>
            <a:ext cx="5715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7030A0"/>
                </a:solidFill>
              </a:rPr>
              <a:t>ĐỌC BẢNG NHÂN 9</a:t>
            </a:r>
            <a:endParaRPr lang="vi-VN" sz="3600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0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3810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MỤC TIÊU BÀI HỌC</a:t>
            </a:r>
            <a:endParaRPr lang="vi-VN" sz="4000" b="1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6781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Giúp học sinh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- Lập bảng chia 9 từ bảng nhân 9</a:t>
            </a:r>
          </a:p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- Biết dung bảng chia 9 trong luyện tập, thực hành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66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77000" y="6381750"/>
            <a:ext cx="2133600" cy="476250"/>
          </a:xfrm>
          <a:noFill/>
        </p:spPr>
        <p:txBody>
          <a:bodyPr/>
          <a:lstStyle/>
          <a:p>
            <a:fld id="{E10E095D-352B-43AE-BC15-74891BEC6F3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2400" y="76200"/>
            <a:ext cx="6629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800" b="1" u="sng" dirty="0" err="1">
                <a:solidFill>
                  <a:srgbClr val="0000FF"/>
                </a:solidFill>
                <a:latin typeface=".VnArial" pitchFamily="34" charset="0"/>
              </a:rPr>
              <a:t>Lập</a:t>
            </a:r>
            <a:r>
              <a:rPr lang="en-US" sz="2800" b="1" u="sng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.VnArial" pitchFamily="34" charset="0"/>
              </a:rPr>
              <a:t>b¶ng</a:t>
            </a:r>
            <a:r>
              <a:rPr lang="en-US" sz="2800" b="1" u="sng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.VnArial" pitchFamily="34" charset="0"/>
              </a:rPr>
              <a:t>chia</a:t>
            </a:r>
            <a:r>
              <a:rPr lang="en-US" sz="2800" b="1" u="sng" dirty="0">
                <a:solidFill>
                  <a:srgbClr val="0000FF"/>
                </a:solidFill>
                <a:latin typeface=".VnArial" pitchFamily="34" charset="0"/>
              </a:rPr>
              <a:t> </a:t>
            </a:r>
            <a:r>
              <a:rPr lang="en-US" sz="2800" b="1" u="sng" dirty="0" smtClean="0">
                <a:solidFill>
                  <a:srgbClr val="0000FF"/>
                </a:solidFill>
                <a:latin typeface=".VnArial" pitchFamily="34" charset="0"/>
              </a:rPr>
              <a:t>9</a:t>
            </a:r>
            <a:r>
              <a:rPr lang="en-US" sz="2800" b="1" u="sng" dirty="0" smtClean="0">
                <a:solidFill>
                  <a:srgbClr val="0000FF"/>
                </a:solidFill>
              </a:rPr>
              <a:t>: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endParaRPr lang="en-US" sz="2800" b="1" dirty="0">
              <a:solidFill>
                <a:srgbClr val="0000FF"/>
              </a:solidFill>
            </a:endParaRPr>
          </a:p>
          <a:p>
            <a:pPr marL="342900" indent="-342900"/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5124" name="Oval 50"/>
          <p:cNvSpPr>
            <a:spLocks noChangeArrowheads="1"/>
          </p:cNvSpPr>
          <p:nvPr/>
        </p:nvSpPr>
        <p:spPr bwMode="auto">
          <a:xfrm>
            <a:off x="2587625" y="1524000"/>
            <a:ext cx="228600" cy="228600"/>
          </a:xfrm>
          <a:prstGeom prst="ellipse">
            <a:avLst/>
          </a:prstGeom>
          <a:noFill/>
          <a:ln w="317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5125" name="Oval 51"/>
          <p:cNvSpPr>
            <a:spLocks noChangeArrowheads="1"/>
          </p:cNvSpPr>
          <p:nvPr/>
        </p:nvSpPr>
        <p:spPr bwMode="auto">
          <a:xfrm>
            <a:off x="2895600" y="1524000"/>
            <a:ext cx="228600" cy="2286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457200" indent="-457200">
              <a:buFont typeface="Times New Roman" pitchFamily="18" charset="0"/>
              <a:buNone/>
            </a:pPr>
            <a:endParaRPr lang="en-US">
              <a:latin typeface="Times New Roman" pitchFamily="18" charset="0"/>
            </a:endParaRPr>
          </a:p>
        </p:txBody>
      </p:sp>
      <p:sp>
        <p:nvSpPr>
          <p:cNvPr id="10" name="Text Box 99"/>
          <p:cNvSpPr txBox="1">
            <a:spLocks noChangeArrowheads="1"/>
          </p:cNvSpPr>
          <p:nvPr/>
        </p:nvSpPr>
        <p:spPr bwMode="auto">
          <a:xfrm>
            <a:off x="1828800" y="609600"/>
            <a:ext cx="350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smtClean="0">
                <a:solidFill>
                  <a:srgbClr val="FF0000"/>
                </a:solidFill>
                <a:latin typeface=".VnArial" pitchFamily="34" charset="0"/>
              </a:rPr>
              <a:t>9 ®­ưîc </a:t>
            </a:r>
            <a:r>
              <a:rPr lang="en-US" sz="2800" dirty="0" err="1">
                <a:solidFill>
                  <a:srgbClr val="FF0000"/>
                </a:solidFill>
                <a:latin typeface=".VnArial" pitchFamily="34" charset="0"/>
              </a:rPr>
              <a:t>lÊy</a:t>
            </a:r>
            <a:r>
              <a:rPr lang="en-US" sz="2800" dirty="0">
                <a:solidFill>
                  <a:srgbClr val="FF0000"/>
                </a:solidFill>
                <a:latin typeface=".VnArial" pitchFamily="34" charset="0"/>
              </a:rPr>
              <a:t> 1 </a:t>
            </a:r>
            <a:r>
              <a:rPr lang="en-US" sz="2800" dirty="0" err="1">
                <a:solidFill>
                  <a:srgbClr val="FF0000"/>
                </a:solidFill>
                <a:latin typeface=".VnArial" pitchFamily="34" charset="0"/>
              </a:rPr>
              <a:t>lÇn</a:t>
            </a:r>
            <a:endParaRPr lang="en-US" sz="2800" dirty="0">
              <a:solidFill>
                <a:srgbClr val="FF0000"/>
              </a:solidFill>
              <a:latin typeface=".VnArial" pitchFamily="34" charset="0"/>
            </a:endParaRPr>
          </a:p>
          <a:p>
            <a:pPr marL="342900" indent="-342900"/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 Box 101"/>
          <p:cNvSpPr txBox="1">
            <a:spLocks noChangeArrowheads="1"/>
          </p:cNvSpPr>
          <p:nvPr/>
        </p:nvSpPr>
        <p:spPr bwMode="auto">
          <a:xfrm>
            <a:off x="2209800" y="10668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9 </a:t>
            </a:r>
            <a:r>
              <a:rPr lang="en-US" sz="2800" b="1" dirty="0">
                <a:solidFill>
                  <a:srgbClr val="0000FF"/>
                </a:solidFill>
              </a:rPr>
              <a:t>x 1 </a:t>
            </a:r>
          </a:p>
        </p:txBody>
      </p:sp>
      <p:sp>
        <p:nvSpPr>
          <p:cNvPr id="5128" name="Text Box 102"/>
          <p:cNvSpPr txBox="1">
            <a:spLocks noChangeArrowheads="1"/>
          </p:cNvSpPr>
          <p:nvPr/>
        </p:nvSpPr>
        <p:spPr bwMode="auto">
          <a:xfrm>
            <a:off x="2971800" y="12954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3" name="Text Box 103"/>
          <p:cNvSpPr txBox="1">
            <a:spLocks noChangeArrowheads="1"/>
          </p:cNvSpPr>
          <p:nvPr/>
        </p:nvSpPr>
        <p:spPr bwMode="auto">
          <a:xfrm>
            <a:off x="3200400" y="10668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= </a:t>
            </a:r>
            <a:r>
              <a:rPr lang="en-US" sz="2800" b="1" dirty="0" smtClean="0">
                <a:solidFill>
                  <a:srgbClr val="0000FF"/>
                </a:solidFill>
              </a:rPr>
              <a:t>9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5130" name="Line 105"/>
          <p:cNvSpPr>
            <a:spLocks noChangeShapeType="1"/>
          </p:cNvSpPr>
          <p:nvPr/>
        </p:nvSpPr>
        <p:spPr bwMode="auto">
          <a:xfrm>
            <a:off x="5334000" y="457200"/>
            <a:ext cx="0" cy="6019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Oval 154"/>
          <p:cNvSpPr>
            <a:spLocks noChangeArrowheads="1"/>
          </p:cNvSpPr>
          <p:nvPr/>
        </p:nvSpPr>
        <p:spPr bwMode="auto">
          <a:xfrm>
            <a:off x="2511425" y="2895600"/>
            <a:ext cx="228600" cy="228600"/>
          </a:xfrm>
          <a:prstGeom prst="ellipse">
            <a:avLst/>
          </a:prstGeom>
          <a:noFill/>
          <a:ln w="317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32" name="Oval 155"/>
          <p:cNvSpPr>
            <a:spLocks noChangeArrowheads="1"/>
          </p:cNvSpPr>
          <p:nvPr/>
        </p:nvSpPr>
        <p:spPr bwMode="auto">
          <a:xfrm>
            <a:off x="2819400" y="2895600"/>
            <a:ext cx="228600" cy="2286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457200" indent="-457200">
              <a:buFont typeface="Times New Roman" pitchFamily="18" charset="0"/>
              <a:buNone/>
            </a:pP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8" name="Text Box 157"/>
          <p:cNvSpPr txBox="1">
            <a:spLocks noChangeArrowheads="1"/>
          </p:cNvSpPr>
          <p:nvPr/>
        </p:nvSpPr>
        <p:spPr bwMode="auto">
          <a:xfrm>
            <a:off x="2133600" y="259080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9 </a:t>
            </a:r>
            <a:r>
              <a:rPr lang="en-US" sz="2800" b="1" dirty="0">
                <a:solidFill>
                  <a:srgbClr val="0000FF"/>
                </a:solidFill>
              </a:rPr>
              <a:t>x 2 =  </a:t>
            </a:r>
          </a:p>
        </p:txBody>
      </p:sp>
      <p:sp>
        <p:nvSpPr>
          <p:cNvPr id="5134" name="Text Box 158"/>
          <p:cNvSpPr txBox="1">
            <a:spLocks noChangeArrowheads="1"/>
          </p:cNvSpPr>
          <p:nvPr/>
        </p:nvSpPr>
        <p:spPr bwMode="auto">
          <a:xfrm>
            <a:off x="3276600" y="2667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0" name="Text Box 159"/>
          <p:cNvSpPr txBox="1">
            <a:spLocks noChangeArrowheads="1"/>
          </p:cNvSpPr>
          <p:nvPr/>
        </p:nvSpPr>
        <p:spPr bwMode="auto">
          <a:xfrm>
            <a:off x="3429000" y="2590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18</a:t>
            </a:r>
            <a:endParaRPr lang="en-US" sz="2800" b="1" dirty="0">
              <a:solidFill>
                <a:srgbClr val="0000FF"/>
              </a:solidFill>
            </a:endParaRPr>
          </a:p>
        </p:txBody>
      </p:sp>
      <p:sp>
        <p:nvSpPr>
          <p:cNvPr id="81" name="Text Box 161"/>
          <p:cNvSpPr txBox="1">
            <a:spLocks noChangeArrowheads="1"/>
          </p:cNvSpPr>
          <p:nvPr/>
        </p:nvSpPr>
        <p:spPr bwMode="auto">
          <a:xfrm>
            <a:off x="1981200" y="31242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18 </a:t>
            </a:r>
            <a:r>
              <a:rPr lang="en-US" sz="2800" b="1" dirty="0">
                <a:solidFill>
                  <a:srgbClr val="0000FF"/>
                </a:solidFill>
              </a:rPr>
              <a:t>: </a:t>
            </a:r>
            <a:r>
              <a:rPr lang="en-US" sz="2800" b="1" dirty="0" smtClean="0">
                <a:solidFill>
                  <a:srgbClr val="0000FF"/>
                </a:solidFill>
              </a:rPr>
              <a:t>9 </a:t>
            </a:r>
            <a:r>
              <a:rPr lang="en-US" sz="2800" b="1" dirty="0">
                <a:solidFill>
                  <a:srgbClr val="0000FF"/>
                </a:solidFill>
              </a:rPr>
              <a:t>= 2</a:t>
            </a:r>
          </a:p>
        </p:txBody>
      </p:sp>
      <p:sp>
        <p:nvSpPr>
          <p:cNvPr id="5137" name="Oval 164"/>
          <p:cNvSpPr>
            <a:spLocks noChangeArrowheads="1"/>
          </p:cNvSpPr>
          <p:nvPr/>
        </p:nvSpPr>
        <p:spPr bwMode="auto">
          <a:xfrm>
            <a:off x="2663825" y="5119688"/>
            <a:ext cx="228600" cy="228600"/>
          </a:xfrm>
          <a:prstGeom prst="ellipse">
            <a:avLst/>
          </a:prstGeom>
          <a:noFill/>
          <a:ln w="317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38" name="Oval 165"/>
          <p:cNvSpPr>
            <a:spLocks noChangeArrowheads="1"/>
          </p:cNvSpPr>
          <p:nvPr/>
        </p:nvSpPr>
        <p:spPr bwMode="auto">
          <a:xfrm>
            <a:off x="2971800" y="5119688"/>
            <a:ext cx="228600" cy="2286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457200" indent="-457200">
              <a:buFont typeface="Times New Roman" pitchFamily="18" charset="0"/>
              <a:buNone/>
            </a:pP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5" name="Text Box 167"/>
          <p:cNvSpPr txBox="1">
            <a:spLocks noChangeArrowheads="1"/>
          </p:cNvSpPr>
          <p:nvPr/>
        </p:nvSpPr>
        <p:spPr bwMode="auto">
          <a:xfrm>
            <a:off x="1658136" y="4401205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có: 9 x 3 = 27</a:t>
            </a:r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1" name="Text Box 168"/>
          <p:cNvSpPr txBox="1">
            <a:spLocks noChangeArrowheads="1"/>
          </p:cNvSpPr>
          <p:nvPr/>
        </p:nvSpPr>
        <p:spPr bwMode="auto">
          <a:xfrm>
            <a:off x="3048000" y="48910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8" name="Text Box 170"/>
          <p:cNvSpPr txBox="1">
            <a:spLocks noChangeArrowheads="1"/>
          </p:cNvSpPr>
          <p:nvPr/>
        </p:nvSpPr>
        <p:spPr bwMode="auto">
          <a:xfrm>
            <a:off x="1981200" y="49530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27 </a:t>
            </a:r>
            <a:r>
              <a:rPr lang="en-US" sz="2800" b="1" dirty="0">
                <a:solidFill>
                  <a:srgbClr val="0000FF"/>
                </a:solidFill>
              </a:rPr>
              <a:t>: </a:t>
            </a:r>
            <a:r>
              <a:rPr lang="en-US" sz="2800" b="1" dirty="0" smtClean="0">
                <a:solidFill>
                  <a:srgbClr val="0000FF"/>
                </a:solidFill>
              </a:rPr>
              <a:t>9 </a:t>
            </a:r>
            <a:r>
              <a:rPr lang="en-US" sz="2800" b="1" dirty="0">
                <a:solidFill>
                  <a:srgbClr val="0000FF"/>
                </a:solidFill>
              </a:rPr>
              <a:t>= 3</a:t>
            </a:r>
          </a:p>
        </p:txBody>
      </p:sp>
      <p:sp>
        <p:nvSpPr>
          <p:cNvPr id="89" name="Text Box 173"/>
          <p:cNvSpPr txBox="1">
            <a:spLocks noChangeArrowheads="1"/>
          </p:cNvSpPr>
          <p:nvPr/>
        </p:nvSpPr>
        <p:spPr bwMode="auto">
          <a:xfrm>
            <a:off x="5638800" y="4953000"/>
            <a:ext cx="28194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90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10   </a:t>
            </a:r>
          </a:p>
        </p:txBody>
      </p:sp>
      <p:sp>
        <p:nvSpPr>
          <p:cNvPr id="5145" name="Rectangle 207"/>
          <p:cNvSpPr>
            <a:spLocks noChangeArrowheads="1"/>
          </p:cNvSpPr>
          <p:nvPr/>
        </p:nvSpPr>
        <p:spPr bwMode="auto">
          <a:xfrm>
            <a:off x="7924800" y="5562600"/>
            <a:ext cx="609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Rectangle 208"/>
          <p:cNvSpPr>
            <a:spLocks noChangeArrowheads="1"/>
          </p:cNvSpPr>
          <p:nvPr/>
        </p:nvSpPr>
        <p:spPr bwMode="auto">
          <a:xfrm>
            <a:off x="8001000" y="6096000"/>
            <a:ext cx="6096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Rectangle 103"/>
          <p:cNvSpPr>
            <a:spLocks noChangeArrowheads="1"/>
          </p:cNvSpPr>
          <p:nvPr/>
        </p:nvSpPr>
        <p:spPr bwMode="auto">
          <a:xfrm>
            <a:off x="8512175" y="6248400"/>
            <a:ext cx="152400" cy="3048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" name="Text Box 156"/>
          <p:cNvSpPr txBox="1">
            <a:spLocks noChangeArrowheads="1"/>
          </p:cNvSpPr>
          <p:nvPr/>
        </p:nvSpPr>
        <p:spPr bwMode="auto">
          <a:xfrm>
            <a:off x="1828800" y="1981200"/>
            <a:ext cx="3124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>
                <a:solidFill>
                  <a:srgbClr val="FF0000"/>
                </a:solidFill>
                <a:latin typeface=".VnArial" pitchFamily="34" charset="0"/>
              </a:rPr>
              <a:t>9</a:t>
            </a:r>
            <a:r>
              <a:rPr lang="en-US" sz="2800" smtClean="0">
                <a:solidFill>
                  <a:srgbClr val="FF0000"/>
                </a:solidFill>
                <a:latin typeface=".VnArial" pitchFamily="34" charset="0"/>
              </a:rPr>
              <a:t> ®­ưîc </a:t>
            </a:r>
            <a:r>
              <a:rPr lang="en-US" sz="2800" dirty="0" err="1">
                <a:solidFill>
                  <a:srgbClr val="FF0000"/>
                </a:solidFill>
                <a:latin typeface=".VnArial" pitchFamily="34" charset="0"/>
              </a:rPr>
              <a:t>lÊy</a:t>
            </a:r>
            <a:r>
              <a:rPr lang="en-US" sz="2800" dirty="0">
                <a:solidFill>
                  <a:srgbClr val="FF0000"/>
                </a:solidFill>
                <a:latin typeface=".VnArial" pitchFamily="34" charset="0"/>
              </a:rPr>
              <a:t> 2 </a:t>
            </a:r>
            <a:r>
              <a:rPr lang="en-US" sz="2800" dirty="0" err="1">
                <a:solidFill>
                  <a:srgbClr val="FF0000"/>
                </a:solidFill>
                <a:latin typeface=".VnArial" pitchFamily="34" charset="0"/>
              </a:rPr>
              <a:t>lÇn</a:t>
            </a:r>
            <a:endParaRPr lang="en-US" sz="2800" dirty="0">
              <a:solidFill>
                <a:srgbClr val="FF0000"/>
              </a:solidFill>
              <a:latin typeface=".VnArial" pitchFamily="34" charset="0"/>
            </a:endParaRPr>
          </a:p>
          <a:p>
            <a:pPr marL="342900" indent="-342900"/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2" name="Group 106"/>
          <p:cNvGrpSpPr>
            <a:grpSpLocks/>
          </p:cNvGrpSpPr>
          <p:nvPr/>
        </p:nvGrpSpPr>
        <p:grpSpPr bwMode="auto">
          <a:xfrm>
            <a:off x="304800" y="685800"/>
            <a:ext cx="1181100" cy="914400"/>
            <a:chOff x="304800" y="866775"/>
            <a:chExt cx="1181100" cy="914400"/>
          </a:xfrm>
        </p:grpSpPr>
        <p:sp>
          <p:nvSpPr>
            <p:cNvPr id="5220" name="AutoShape 52"/>
            <p:cNvSpPr>
              <a:spLocks/>
            </p:cNvSpPr>
            <p:nvPr/>
          </p:nvSpPr>
          <p:spPr bwMode="auto">
            <a:xfrm>
              <a:off x="1409700" y="866775"/>
              <a:ext cx="76200" cy="914400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21" name="Group 105"/>
            <p:cNvGrpSpPr>
              <a:grpSpLocks/>
            </p:cNvGrpSpPr>
            <p:nvPr/>
          </p:nvGrpSpPr>
          <p:grpSpPr bwMode="auto">
            <a:xfrm>
              <a:off x="304800" y="914400"/>
              <a:ext cx="1066800" cy="790575"/>
              <a:chOff x="304800" y="914400"/>
              <a:chExt cx="1066800" cy="790575"/>
            </a:xfrm>
          </p:grpSpPr>
          <p:sp>
            <p:nvSpPr>
              <p:cNvPr id="5222" name="Rectangle 108"/>
              <p:cNvSpPr>
                <a:spLocks noChangeArrowheads="1"/>
              </p:cNvSpPr>
              <p:nvPr/>
            </p:nvSpPr>
            <p:spPr bwMode="auto">
              <a:xfrm>
                <a:off x="304800" y="914400"/>
                <a:ext cx="1066800" cy="790575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" name="Oval 109"/>
              <p:cNvSpPr>
                <a:spLocks noChangeArrowheads="1"/>
              </p:cNvSpPr>
              <p:nvPr/>
            </p:nvSpPr>
            <p:spPr bwMode="auto">
              <a:xfrm>
                <a:off x="361085" y="942975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4" name="Oval 110"/>
              <p:cNvSpPr>
                <a:spLocks noChangeArrowheads="1"/>
              </p:cNvSpPr>
              <p:nvPr/>
            </p:nvSpPr>
            <p:spPr bwMode="auto">
              <a:xfrm>
                <a:off x="348425" y="1219200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5" name="Oval 111"/>
              <p:cNvSpPr>
                <a:spLocks noChangeArrowheads="1"/>
              </p:cNvSpPr>
              <p:nvPr/>
            </p:nvSpPr>
            <p:spPr bwMode="auto">
              <a:xfrm>
                <a:off x="1052085" y="1476375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6" name="Oval 112"/>
              <p:cNvSpPr>
                <a:spLocks noChangeArrowheads="1"/>
              </p:cNvSpPr>
              <p:nvPr/>
            </p:nvSpPr>
            <p:spPr bwMode="auto">
              <a:xfrm>
                <a:off x="692725" y="1476375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7" name="Oval 113"/>
              <p:cNvSpPr>
                <a:spLocks noChangeArrowheads="1"/>
              </p:cNvSpPr>
              <p:nvPr/>
            </p:nvSpPr>
            <p:spPr bwMode="auto">
              <a:xfrm>
                <a:off x="340470" y="1461034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8" name="Oval 114"/>
              <p:cNvSpPr>
                <a:spLocks noChangeArrowheads="1"/>
              </p:cNvSpPr>
              <p:nvPr/>
            </p:nvSpPr>
            <p:spPr bwMode="auto">
              <a:xfrm>
                <a:off x="692730" y="942975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9" name="Oval 115"/>
              <p:cNvSpPr>
                <a:spLocks noChangeArrowheads="1"/>
              </p:cNvSpPr>
              <p:nvPr/>
            </p:nvSpPr>
            <p:spPr bwMode="auto">
              <a:xfrm>
                <a:off x="1052085" y="942975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0" name="Oval 110"/>
              <p:cNvSpPr>
                <a:spLocks noChangeArrowheads="1"/>
              </p:cNvSpPr>
              <p:nvPr/>
            </p:nvSpPr>
            <p:spPr bwMode="auto">
              <a:xfrm>
                <a:off x="692725" y="1221472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Oval 115"/>
              <p:cNvSpPr>
                <a:spLocks noChangeArrowheads="1"/>
              </p:cNvSpPr>
              <p:nvPr/>
            </p:nvSpPr>
            <p:spPr bwMode="auto">
              <a:xfrm>
                <a:off x="1018310" y="1199285"/>
                <a:ext cx="228600" cy="22860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116"/>
          <p:cNvGrpSpPr>
            <a:grpSpLocks/>
          </p:cNvGrpSpPr>
          <p:nvPr/>
        </p:nvGrpSpPr>
        <p:grpSpPr bwMode="auto">
          <a:xfrm>
            <a:off x="304800" y="1828800"/>
            <a:ext cx="1228725" cy="1828800"/>
            <a:chOff x="304800" y="1828800"/>
            <a:chExt cx="1228725" cy="1828800"/>
          </a:xfrm>
        </p:grpSpPr>
        <p:sp>
          <p:nvSpPr>
            <p:cNvPr id="5199" name="AutoShape 152"/>
            <p:cNvSpPr>
              <a:spLocks/>
            </p:cNvSpPr>
            <p:nvPr/>
          </p:nvSpPr>
          <p:spPr bwMode="auto">
            <a:xfrm>
              <a:off x="1362075" y="1828800"/>
              <a:ext cx="171450" cy="1790700"/>
            </a:xfrm>
            <a:prstGeom prst="rightBrace">
              <a:avLst>
                <a:gd name="adj1" fmla="val 87037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00" name="Group 115"/>
            <p:cNvGrpSpPr>
              <a:grpSpLocks/>
            </p:cNvGrpSpPr>
            <p:nvPr/>
          </p:nvGrpSpPr>
          <p:grpSpPr bwMode="auto">
            <a:xfrm>
              <a:off x="304800" y="1905000"/>
              <a:ext cx="847725" cy="1752600"/>
              <a:chOff x="304800" y="1905000"/>
              <a:chExt cx="847725" cy="1752600"/>
            </a:xfrm>
          </p:grpSpPr>
          <p:sp>
            <p:nvSpPr>
              <p:cNvPr id="5201" name="Rectangle 144"/>
              <p:cNvSpPr>
                <a:spLocks noChangeArrowheads="1"/>
              </p:cNvSpPr>
              <p:nvPr/>
            </p:nvSpPr>
            <p:spPr bwMode="auto">
              <a:xfrm>
                <a:off x="304800" y="2819400"/>
                <a:ext cx="838200" cy="838200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02" name="Group 114"/>
              <p:cNvGrpSpPr>
                <a:grpSpLocks/>
              </p:cNvGrpSpPr>
              <p:nvPr/>
            </p:nvGrpSpPr>
            <p:grpSpPr bwMode="auto">
              <a:xfrm>
                <a:off x="314325" y="1905000"/>
                <a:ext cx="838200" cy="1704975"/>
                <a:chOff x="314325" y="1905000"/>
                <a:chExt cx="838200" cy="1704975"/>
              </a:xfrm>
            </p:grpSpPr>
            <p:sp>
              <p:nvSpPr>
                <p:cNvPr id="5203" name="Rectangle 126"/>
                <p:cNvSpPr>
                  <a:spLocks noChangeArrowheads="1"/>
                </p:cNvSpPr>
                <p:nvPr/>
              </p:nvSpPr>
              <p:spPr bwMode="auto">
                <a:xfrm>
                  <a:off x="314325" y="1905000"/>
                  <a:ext cx="838200" cy="838200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04" name="Oval 127"/>
                <p:cNvSpPr>
                  <a:spLocks noChangeArrowheads="1"/>
                </p:cNvSpPr>
                <p:nvPr/>
              </p:nvSpPr>
              <p:spPr bwMode="auto">
                <a:xfrm>
                  <a:off x="342900" y="19335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05" name="Oval 128"/>
                <p:cNvSpPr>
                  <a:spLocks noChangeArrowheads="1"/>
                </p:cNvSpPr>
                <p:nvPr/>
              </p:nvSpPr>
              <p:spPr bwMode="auto">
                <a:xfrm>
                  <a:off x="354936" y="218695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06" name="Oval 129"/>
                <p:cNvSpPr>
                  <a:spLocks noChangeArrowheads="1"/>
                </p:cNvSpPr>
                <p:nvPr/>
              </p:nvSpPr>
              <p:spPr bwMode="auto">
                <a:xfrm>
                  <a:off x="895350" y="24669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07" name="Oval 130"/>
                <p:cNvSpPr>
                  <a:spLocks noChangeArrowheads="1"/>
                </p:cNvSpPr>
                <p:nvPr/>
              </p:nvSpPr>
              <p:spPr bwMode="auto">
                <a:xfrm>
                  <a:off x="619125" y="24669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08" name="Oval 131"/>
                <p:cNvSpPr>
                  <a:spLocks noChangeArrowheads="1"/>
                </p:cNvSpPr>
                <p:nvPr/>
              </p:nvSpPr>
              <p:spPr bwMode="auto">
                <a:xfrm>
                  <a:off x="352425" y="24669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09" name="Oval 132"/>
                <p:cNvSpPr>
                  <a:spLocks noChangeArrowheads="1"/>
                </p:cNvSpPr>
                <p:nvPr/>
              </p:nvSpPr>
              <p:spPr bwMode="auto">
                <a:xfrm>
                  <a:off x="619125" y="19335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0" name="Oval 133"/>
                <p:cNvSpPr>
                  <a:spLocks noChangeArrowheads="1"/>
                </p:cNvSpPr>
                <p:nvPr/>
              </p:nvSpPr>
              <p:spPr bwMode="auto">
                <a:xfrm>
                  <a:off x="895350" y="19335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1" name="Oval 145"/>
                <p:cNvSpPr>
                  <a:spLocks noChangeArrowheads="1"/>
                </p:cNvSpPr>
                <p:nvPr/>
              </p:nvSpPr>
              <p:spPr bwMode="auto">
                <a:xfrm>
                  <a:off x="333375" y="28479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2" name="Oval 146"/>
                <p:cNvSpPr>
                  <a:spLocks noChangeArrowheads="1"/>
                </p:cNvSpPr>
                <p:nvPr/>
              </p:nvSpPr>
              <p:spPr bwMode="auto">
                <a:xfrm>
                  <a:off x="353290" y="3124200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3" name="Oval 147"/>
                <p:cNvSpPr>
                  <a:spLocks noChangeArrowheads="1"/>
                </p:cNvSpPr>
                <p:nvPr/>
              </p:nvSpPr>
              <p:spPr bwMode="auto">
                <a:xfrm>
                  <a:off x="885825" y="33813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4" name="Oval 148"/>
                <p:cNvSpPr>
                  <a:spLocks noChangeArrowheads="1"/>
                </p:cNvSpPr>
                <p:nvPr/>
              </p:nvSpPr>
              <p:spPr bwMode="auto">
                <a:xfrm>
                  <a:off x="609600" y="33813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5" name="Oval 149"/>
                <p:cNvSpPr>
                  <a:spLocks noChangeArrowheads="1"/>
                </p:cNvSpPr>
                <p:nvPr/>
              </p:nvSpPr>
              <p:spPr bwMode="auto">
                <a:xfrm>
                  <a:off x="342900" y="33813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6" name="Oval 150"/>
                <p:cNvSpPr>
                  <a:spLocks noChangeArrowheads="1"/>
                </p:cNvSpPr>
                <p:nvPr/>
              </p:nvSpPr>
              <p:spPr bwMode="auto">
                <a:xfrm>
                  <a:off x="609600" y="28479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7" name="Oval 151"/>
                <p:cNvSpPr>
                  <a:spLocks noChangeArrowheads="1"/>
                </p:cNvSpPr>
                <p:nvPr/>
              </p:nvSpPr>
              <p:spPr bwMode="auto">
                <a:xfrm>
                  <a:off x="885825" y="284797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8" name="Oval 128"/>
                <p:cNvSpPr>
                  <a:spLocks noChangeArrowheads="1"/>
                </p:cNvSpPr>
                <p:nvPr/>
              </p:nvSpPr>
              <p:spPr bwMode="auto">
                <a:xfrm>
                  <a:off x="609600" y="2209800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19" name="Oval 146"/>
                <p:cNvSpPr>
                  <a:spLocks noChangeArrowheads="1"/>
                </p:cNvSpPr>
                <p:nvPr/>
              </p:nvSpPr>
              <p:spPr bwMode="auto">
                <a:xfrm>
                  <a:off x="637719" y="3112824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" name="Oval 128"/>
                <p:cNvSpPr>
                  <a:spLocks noChangeArrowheads="1"/>
                </p:cNvSpPr>
                <p:nvPr/>
              </p:nvSpPr>
              <p:spPr bwMode="auto">
                <a:xfrm>
                  <a:off x="886690" y="2195945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" name="Oval 146"/>
                <p:cNvSpPr>
                  <a:spLocks noChangeArrowheads="1"/>
                </p:cNvSpPr>
                <p:nvPr/>
              </p:nvSpPr>
              <p:spPr bwMode="auto">
                <a:xfrm>
                  <a:off x="886690" y="3124200"/>
                  <a:ext cx="228600" cy="228600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8" name="Group 121"/>
          <p:cNvGrpSpPr>
            <a:grpSpLocks/>
          </p:cNvGrpSpPr>
          <p:nvPr/>
        </p:nvGrpSpPr>
        <p:grpSpPr bwMode="auto">
          <a:xfrm>
            <a:off x="304800" y="3714750"/>
            <a:ext cx="1171575" cy="2686050"/>
            <a:chOff x="304800" y="3714750"/>
            <a:chExt cx="1171575" cy="2686050"/>
          </a:xfrm>
        </p:grpSpPr>
        <p:sp>
          <p:nvSpPr>
            <p:cNvPr id="5171" name="Rectangle 42"/>
            <p:cNvSpPr>
              <a:spLocks noChangeArrowheads="1"/>
            </p:cNvSpPr>
            <p:nvPr/>
          </p:nvSpPr>
          <p:spPr bwMode="auto">
            <a:xfrm>
              <a:off x="304800" y="3733800"/>
              <a:ext cx="838200" cy="83820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2" name="Oval 43"/>
            <p:cNvSpPr>
              <a:spLocks noChangeArrowheads="1"/>
            </p:cNvSpPr>
            <p:nvPr/>
          </p:nvSpPr>
          <p:spPr bwMode="auto">
            <a:xfrm>
              <a:off x="333375" y="37623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3" name="Oval 91"/>
            <p:cNvSpPr>
              <a:spLocks noChangeArrowheads="1"/>
            </p:cNvSpPr>
            <p:nvPr/>
          </p:nvSpPr>
          <p:spPr bwMode="auto">
            <a:xfrm>
              <a:off x="334777" y="40386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4" name="Oval 92"/>
            <p:cNvSpPr>
              <a:spLocks noChangeArrowheads="1"/>
            </p:cNvSpPr>
            <p:nvPr/>
          </p:nvSpPr>
          <p:spPr bwMode="auto">
            <a:xfrm>
              <a:off x="885825" y="42957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5" name="Oval 93"/>
            <p:cNvSpPr>
              <a:spLocks noChangeArrowheads="1"/>
            </p:cNvSpPr>
            <p:nvPr/>
          </p:nvSpPr>
          <p:spPr bwMode="auto">
            <a:xfrm>
              <a:off x="609600" y="42957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6" name="Oval 94"/>
            <p:cNvSpPr>
              <a:spLocks noChangeArrowheads="1"/>
            </p:cNvSpPr>
            <p:nvPr/>
          </p:nvSpPr>
          <p:spPr bwMode="auto">
            <a:xfrm>
              <a:off x="342900" y="42957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7" name="Oval 95"/>
            <p:cNvSpPr>
              <a:spLocks noChangeArrowheads="1"/>
            </p:cNvSpPr>
            <p:nvPr/>
          </p:nvSpPr>
          <p:spPr bwMode="auto">
            <a:xfrm>
              <a:off x="609600" y="37623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8" name="Oval 96"/>
            <p:cNvSpPr>
              <a:spLocks noChangeArrowheads="1"/>
            </p:cNvSpPr>
            <p:nvPr/>
          </p:nvSpPr>
          <p:spPr bwMode="auto">
            <a:xfrm>
              <a:off x="885825" y="37623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9" name="Rectangle 117"/>
            <p:cNvSpPr>
              <a:spLocks noChangeArrowheads="1"/>
            </p:cNvSpPr>
            <p:nvPr/>
          </p:nvSpPr>
          <p:spPr bwMode="auto">
            <a:xfrm>
              <a:off x="304800" y="5562600"/>
              <a:ext cx="838200" cy="83820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0" name="Oval 118"/>
            <p:cNvSpPr>
              <a:spLocks noChangeArrowheads="1"/>
            </p:cNvSpPr>
            <p:nvPr/>
          </p:nvSpPr>
          <p:spPr bwMode="auto">
            <a:xfrm>
              <a:off x="333375" y="55911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1" name="Oval 119"/>
            <p:cNvSpPr>
              <a:spLocks noChangeArrowheads="1"/>
            </p:cNvSpPr>
            <p:nvPr/>
          </p:nvSpPr>
          <p:spPr bwMode="auto">
            <a:xfrm>
              <a:off x="334777" y="58674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2" name="Oval 120"/>
            <p:cNvSpPr>
              <a:spLocks noChangeArrowheads="1"/>
            </p:cNvSpPr>
            <p:nvPr/>
          </p:nvSpPr>
          <p:spPr bwMode="auto">
            <a:xfrm>
              <a:off x="885825" y="61245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3" name="Oval 121"/>
            <p:cNvSpPr>
              <a:spLocks noChangeArrowheads="1"/>
            </p:cNvSpPr>
            <p:nvPr/>
          </p:nvSpPr>
          <p:spPr bwMode="auto">
            <a:xfrm>
              <a:off x="609600" y="61245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4" name="Oval 122"/>
            <p:cNvSpPr>
              <a:spLocks noChangeArrowheads="1"/>
            </p:cNvSpPr>
            <p:nvPr/>
          </p:nvSpPr>
          <p:spPr bwMode="auto">
            <a:xfrm>
              <a:off x="342900" y="61245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5" name="Oval 123"/>
            <p:cNvSpPr>
              <a:spLocks noChangeArrowheads="1"/>
            </p:cNvSpPr>
            <p:nvPr/>
          </p:nvSpPr>
          <p:spPr bwMode="auto">
            <a:xfrm>
              <a:off x="609600" y="55911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6" name="Oval 124"/>
            <p:cNvSpPr>
              <a:spLocks noChangeArrowheads="1"/>
            </p:cNvSpPr>
            <p:nvPr/>
          </p:nvSpPr>
          <p:spPr bwMode="auto">
            <a:xfrm>
              <a:off x="885825" y="559117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7" name="Rectangle 135"/>
            <p:cNvSpPr>
              <a:spLocks noChangeArrowheads="1"/>
            </p:cNvSpPr>
            <p:nvPr/>
          </p:nvSpPr>
          <p:spPr bwMode="auto">
            <a:xfrm>
              <a:off x="304800" y="4667250"/>
              <a:ext cx="838200" cy="83820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8" name="Oval 136"/>
            <p:cNvSpPr>
              <a:spLocks noChangeArrowheads="1"/>
            </p:cNvSpPr>
            <p:nvPr/>
          </p:nvSpPr>
          <p:spPr bwMode="auto">
            <a:xfrm>
              <a:off x="333375" y="469582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9" name="Oval 137"/>
            <p:cNvSpPr>
              <a:spLocks noChangeArrowheads="1"/>
            </p:cNvSpPr>
            <p:nvPr/>
          </p:nvSpPr>
          <p:spPr bwMode="auto">
            <a:xfrm>
              <a:off x="334156" y="497205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0" name="Oval 138"/>
            <p:cNvSpPr>
              <a:spLocks noChangeArrowheads="1"/>
            </p:cNvSpPr>
            <p:nvPr/>
          </p:nvSpPr>
          <p:spPr bwMode="auto">
            <a:xfrm>
              <a:off x="885825" y="522922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1" name="Oval 139"/>
            <p:cNvSpPr>
              <a:spLocks noChangeArrowheads="1"/>
            </p:cNvSpPr>
            <p:nvPr/>
          </p:nvSpPr>
          <p:spPr bwMode="auto">
            <a:xfrm>
              <a:off x="609600" y="522922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2" name="Oval 140"/>
            <p:cNvSpPr>
              <a:spLocks noChangeArrowheads="1"/>
            </p:cNvSpPr>
            <p:nvPr/>
          </p:nvSpPr>
          <p:spPr bwMode="auto">
            <a:xfrm>
              <a:off x="342900" y="522922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3" name="Oval 141"/>
            <p:cNvSpPr>
              <a:spLocks noChangeArrowheads="1"/>
            </p:cNvSpPr>
            <p:nvPr/>
          </p:nvSpPr>
          <p:spPr bwMode="auto">
            <a:xfrm>
              <a:off x="609600" y="469582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4" name="Oval 142"/>
            <p:cNvSpPr>
              <a:spLocks noChangeArrowheads="1"/>
            </p:cNvSpPr>
            <p:nvPr/>
          </p:nvSpPr>
          <p:spPr bwMode="auto">
            <a:xfrm>
              <a:off x="885825" y="469582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5" name="AutoShape 153"/>
            <p:cNvSpPr>
              <a:spLocks/>
            </p:cNvSpPr>
            <p:nvPr/>
          </p:nvSpPr>
          <p:spPr bwMode="auto">
            <a:xfrm>
              <a:off x="1371600" y="3714750"/>
              <a:ext cx="104775" cy="2609850"/>
            </a:xfrm>
            <a:prstGeom prst="rightBrace">
              <a:avLst>
                <a:gd name="adj1" fmla="val 207576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6" name="Oval 91"/>
            <p:cNvSpPr>
              <a:spLocks noChangeArrowheads="1"/>
            </p:cNvSpPr>
            <p:nvPr/>
          </p:nvSpPr>
          <p:spPr bwMode="auto">
            <a:xfrm>
              <a:off x="609802" y="4040872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7" name="Oval 137"/>
            <p:cNvSpPr>
              <a:spLocks noChangeArrowheads="1"/>
            </p:cNvSpPr>
            <p:nvPr/>
          </p:nvSpPr>
          <p:spPr bwMode="auto">
            <a:xfrm>
              <a:off x="609595" y="496026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8" name="Oval 119"/>
            <p:cNvSpPr>
              <a:spLocks noChangeArrowheads="1"/>
            </p:cNvSpPr>
            <p:nvPr/>
          </p:nvSpPr>
          <p:spPr bwMode="auto">
            <a:xfrm>
              <a:off x="609802" y="5869672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Oval 96"/>
            <p:cNvSpPr>
              <a:spLocks noChangeArrowheads="1"/>
            </p:cNvSpPr>
            <p:nvPr/>
          </p:nvSpPr>
          <p:spPr bwMode="auto">
            <a:xfrm>
              <a:off x="886690" y="402474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Oval 137"/>
            <p:cNvSpPr>
              <a:spLocks noChangeArrowheads="1"/>
            </p:cNvSpPr>
            <p:nvPr/>
          </p:nvSpPr>
          <p:spPr bwMode="auto">
            <a:xfrm>
              <a:off x="865910" y="4966855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Oval 124"/>
            <p:cNvSpPr>
              <a:spLocks noChangeArrowheads="1"/>
            </p:cNvSpPr>
            <p:nvPr/>
          </p:nvSpPr>
          <p:spPr bwMode="auto">
            <a:xfrm>
              <a:off x="872835" y="5867400"/>
              <a:ext cx="228600" cy="2286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14" name="TextBox 105"/>
          <p:cNvSpPr txBox="1">
            <a:spLocks noChangeArrowheads="1"/>
          </p:cNvSpPr>
          <p:nvPr/>
        </p:nvSpPr>
        <p:spPr bwMode="auto">
          <a:xfrm>
            <a:off x="7897813" y="5572125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1">
              <a:solidFill>
                <a:srgbClr val="FF0000"/>
              </a:solidFill>
            </a:endParaRPr>
          </a:p>
        </p:txBody>
      </p:sp>
      <p:pic>
        <p:nvPicPr>
          <p:cNvPr id="115" name="Picture 64" descr="j03049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4876800"/>
            <a:ext cx="609600" cy="6048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1" name="Text Box 101"/>
          <p:cNvSpPr txBox="1">
            <a:spLocks noChangeArrowheads="1"/>
          </p:cNvSpPr>
          <p:nvPr/>
        </p:nvSpPr>
        <p:spPr bwMode="auto">
          <a:xfrm>
            <a:off x="2209800" y="15240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9 </a:t>
            </a:r>
            <a:r>
              <a:rPr lang="en-US" sz="2800" b="1" dirty="0">
                <a:solidFill>
                  <a:srgbClr val="0000FF"/>
                </a:solidFill>
              </a:rPr>
              <a:t>: </a:t>
            </a:r>
            <a:r>
              <a:rPr lang="en-US" sz="2800" b="1" dirty="0" smtClean="0">
                <a:solidFill>
                  <a:srgbClr val="0000FF"/>
                </a:solidFill>
              </a:rPr>
              <a:t>9 </a:t>
            </a:r>
            <a:r>
              <a:rPr lang="en-US" sz="2800" b="1" dirty="0">
                <a:solidFill>
                  <a:srgbClr val="0000FF"/>
                </a:solidFill>
              </a:rPr>
              <a:t>= 1 </a:t>
            </a:r>
          </a:p>
        </p:txBody>
      </p:sp>
      <p:sp>
        <p:nvSpPr>
          <p:cNvPr id="105" name="Text Box 103"/>
          <p:cNvSpPr txBox="1">
            <a:spLocks noChangeArrowheads="1"/>
          </p:cNvSpPr>
          <p:nvPr/>
        </p:nvSpPr>
        <p:spPr bwMode="auto">
          <a:xfrm>
            <a:off x="7391400" y="1600200"/>
            <a:ext cx="106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06" name="Text Box 103"/>
          <p:cNvSpPr txBox="1">
            <a:spLocks noChangeArrowheads="1"/>
          </p:cNvSpPr>
          <p:nvPr/>
        </p:nvSpPr>
        <p:spPr bwMode="auto">
          <a:xfrm>
            <a:off x="7391400" y="1524000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107" name="Text Box 101"/>
          <p:cNvSpPr txBox="1">
            <a:spLocks noChangeArrowheads="1"/>
          </p:cNvSpPr>
          <p:nvPr/>
        </p:nvSpPr>
        <p:spPr bwMode="auto">
          <a:xfrm>
            <a:off x="5715000" y="228600"/>
            <a:ext cx="2743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1</a:t>
            </a:r>
          </a:p>
        </p:txBody>
      </p:sp>
      <p:sp>
        <p:nvSpPr>
          <p:cNvPr id="108" name="Text Box 101"/>
          <p:cNvSpPr txBox="1">
            <a:spLocks noChangeArrowheads="1"/>
          </p:cNvSpPr>
          <p:nvPr/>
        </p:nvSpPr>
        <p:spPr bwMode="auto">
          <a:xfrm>
            <a:off x="5638800" y="685800"/>
            <a:ext cx="24384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18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2    </a:t>
            </a:r>
          </a:p>
        </p:txBody>
      </p:sp>
      <p:sp>
        <p:nvSpPr>
          <p:cNvPr id="109" name="Text Box 101"/>
          <p:cNvSpPr txBox="1">
            <a:spLocks noChangeArrowheads="1"/>
          </p:cNvSpPr>
          <p:nvPr/>
        </p:nvSpPr>
        <p:spPr bwMode="auto">
          <a:xfrm>
            <a:off x="5638800" y="1143000"/>
            <a:ext cx="28194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27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3  </a:t>
            </a:r>
          </a:p>
        </p:txBody>
      </p:sp>
      <p:sp>
        <p:nvSpPr>
          <p:cNvPr id="110" name="Text Box 101"/>
          <p:cNvSpPr txBox="1">
            <a:spLocks noChangeArrowheads="1"/>
          </p:cNvSpPr>
          <p:nvPr/>
        </p:nvSpPr>
        <p:spPr bwMode="auto">
          <a:xfrm>
            <a:off x="5638800" y="1600200"/>
            <a:ext cx="25146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36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  </a:t>
            </a:r>
          </a:p>
        </p:txBody>
      </p:sp>
      <p:sp>
        <p:nvSpPr>
          <p:cNvPr id="117" name="Text Box 101"/>
          <p:cNvSpPr txBox="1">
            <a:spLocks noChangeArrowheads="1"/>
          </p:cNvSpPr>
          <p:nvPr/>
        </p:nvSpPr>
        <p:spPr bwMode="auto">
          <a:xfrm>
            <a:off x="5638800" y="2066925"/>
            <a:ext cx="28194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45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5  </a:t>
            </a:r>
          </a:p>
        </p:txBody>
      </p:sp>
      <p:sp>
        <p:nvSpPr>
          <p:cNvPr id="118" name="Text Box 101"/>
          <p:cNvSpPr txBox="1">
            <a:spLocks noChangeArrowheads="1"/>
          </p:cNvSpPr>
          <p:nvPr/>
        </p:nvSpPr>
        <p:spPr bwMode="auto">
          <a:xfrm>
            <a:off x="5638800" y="2600325"/>
            <a:ext cx="28194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54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6  </a:t>
            </a:r>
          </a:p>
        </p:txBody>
      </p:sp>
      <p:sp>
        <p:nvSpPr>
          <p:cNvPr id="119" name="Text Box 101"/>
          <p:cNvSpPr txBox="1">
            <a:spLocks noChangeArrowheads="1"/>
          </p:cNvSpPr>
          <p:nvPr/>
        </p:nvSpPr>
        <p:spPr bwMode="auto">
          <a:xfrm>
            <a:off x="5638800" y="3209925"/>
            <a:ext cx="28194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63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7     </a:t>
            </a:r>
          </a:p>
        </p:txBody>
      </p:sp>
      <p:sp>
        <p:nvSpPr>
          <p:cNvPr id="120" name="Text Box 101"/>
          <p:cNvSpPr txBox="1">
            <a:spLocks noChangeArrowheads="1"/>
          </p:cNvSpPr>
          <p:nvPr/>
        </p:nvSpPr>
        <p:spPr bwMode="auto">
          <a:xfrm>
            <a:off x="5638800" y="3743325"/>
            <a:ext cx="28194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72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8    </a:t>
            </a:r>
          </a:p>
        </p:txBody>
      </p:sp>
      <p:sp>
        <p:nvSpPr>
          <p:cNvPr id="121" name="Text Box 101"/>
          <p:cNvSpPr txBox="1">
            <a:spLocks noChangeArrowheads="1"/>
          </p:cNvSpPr>
          <p:nvPr/>
        </p:nvSpPr>
        <p:spPr bwMode="auto">
          <a:xfrm>
            <a:off x="5638800" y="4352925"/>
            <a:ext cx="27432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900" b="1" dirty="0" smtClean="0">
                <a:solidFill>
                  <a:srgbClr val="0000FF"/>
                </a:solidFill>
              </a:rPr>
              <a:t>81 </a:t>
            </a:r>
            <a:r>
              <a:rPr lang="en-US" sz="2900" b="1" dirty="0">
                <a:solidFill>
                  <a:srgbClr val="0000FF"/>
                </a:solidFill>
              </a:rPr>
              <a:t>: </a:t>
            </a:r>
            <a:r>
              <a:rPr lang="en-US" sz="2900" b="1" dirty="0" smtClean="0">
                <a:solidFill>
                  <a:srgbClr val="0000FF"/>
                </a:solidFill>
              </a:rPr>
              <a:t>9 </a:t>
            </a:r>
            <a:r>
              <a:rPr lang="en-US" sz="2900" b="1" dirty="0">
                <a:solidFill>
                  <a:srgbClr val="0000FF"/>
                </a:solidFill>
              </a:rPr>
              <a:t>=  9     </a:t>
            </a:r>
          </a:p>
        </p:txBody>
      </p:sp>
      <p:sp>
        <p:nvSpPr>
          <p:cNvPr id="116" name="AutoShape 66"/>
          <p:cNvSpPr>
            <a:spLocks noChangeArrowheads="1"/>
          </p:cNvSpPr>
          <p:nvPr/>
        </p:nvSpPr>
        <p:spPr bwMode="auto">
          <a:xfrm>
            <a:off x="7315200" y="2590800"/>
            <a:ext cx="685800" cy="533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14" name="Picture 60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3124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" name="Picture 61" descr="Hoa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3581400"/>
            <a:ext cx="6858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" name="Picture 63" descr="KITT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41910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" name="AutoShape 67"/>
          <p:cNvSpPr>
            <a:spLocks noChangeArrowheads="1"/>
          </p:cNvSpPr>
          <p:nvPr/>
        </p:nvSpPr>
        <p:spPr bwMode="auto">
          <a:xfrm>
            <a:off x="7315200" y="1981200"/>
            <a:ext cx="685800" cy="685800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28800" y="3945731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được lấy 3 lần 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3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3" grpId="0"/>
      <p:bldP spid="78" grpId="0"/>
      <p:bldP spid="80" grpId="0"/>
      <p:bldP spid="81" grpId="0"/>
      <p:bldP spid="85" grpId="0"/>
      <p:bldP spid="88" grpId="0"/>
      <p:bldP spid="4130" grpId="0" animBg="1"/>
      <p:bldP spid="77" grpId="0"/>
      <p:bldP spid="3114" grpId="0"/>
      <p:bldP spid="101" grpId="0"/>
      <p:bldP spid="105" grpId="0"/>
      <p:bldP spid="106" grpId="0"/>
      <p:bldP spid="106" grpId="1"/>
      <p:bldP spid="107" grpId="0"/>
      <p:bldP spid="108" grpId="0"/>
      <p:bldP spid="109" grpId="0"/>
      <p:bldP spid="110" grpId="0"/>
      <p:bldP spid="117" grpId="0"/>
      <p:bldP spid="118" grpId="0"/>
      <p:bldP spid="119" grpId="0"/>
      <p:bldP spid="120" grpId="0"/>
      <p:bldP spid="121" grpId="0"/>
      <p:bldP spid="116" grpId="0" animBg="1"/>
      <p:bldP spid="116" grpId="1" animBg="1"/>
      <p:bldP spid="111" grpId="0" animBg="1"/>
      <p:bldP spid="111" grpId="1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267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267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56"/>
          <p:cNvSpPr txBox="1">
            <a:spLocks noChangeArrowheads="1"/>
          </p:cNvSpPr>
          <p:nvPr/>
        </p:nvSpPr>
        <p:spPr bwMode="auto">
          <a:xfrm>
            <a:off x="3094038" y="-76200"/>
            <a:ext cx="2831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BẢNG CHIA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9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029" name="Picture 90" descr="J012403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51738" y="5257800"/>
            <a:ext cx="1560512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8" descr="2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283200"/>
            <a:ext cx="16764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92" descr="Hello Kitty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106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4285" name="Text Box 93"/>
          <p:cNvSpPr txBox="1">
            <a:spLocks noChangeArrowheads="1"/>
          </p:cNvSpPr>
          <p:nvPr/>
        </p:nvSpPr>
        <p:spPr bwMode="auto">
          <a:xfrm>
            <a:off x="3200400" y="517525"/>
            <a:ext cx="2514600" cy="589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3399"/>
                </a:solidFill>
              </a:rPr>
              <a:t>     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1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18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2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27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3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36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4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45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5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54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6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63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7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72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8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81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9</a:t>
            </a:r>
          </a:p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</a:rPr>
              <a:t>  </a:t>
            </a:r>
            <a:r>
              <a:rPr lang="en-US" sz="2600" b="1" dirty="0" smtClean="0">
                <a:solidFill>
                  <a:srgbClr val="0000FF"/>
                </a:solidFill>
              </a:rPr>
              <a:t>90 </a:t>
            </a:r>
            <a:r>
              <a:rPr lang="en-US" sz="2600" b="1" dirty="0">
                <a:solidFill>
                  <a:srgbClr val="0000FF"/>
                </a:solidFill>
              </a:rPr>
              <a:t>: </a:t>
            </a:r>
            <a:r>
              <a:rPr lang="en-US" sz="2600" b="1" dirty="0" smtClean="0">
                <a:solidFill>
                  <a:srgbClr val="0000FF"/>
                </a:solidFill>
              </a:rPr>
              <a:t>9 </a:t>
            </a:r>
            <a:r>
              <a:rPr lang="en-US" sz="2600" b="1" dirty="0">
                <a:solidFill>
                  <a:srgbClr val="0000FF"/>
                </a:solidFill>
              </a:rPr>
              <a:t>= 10</a:t>
            </a:r>
          </a:p>
        </p:txBody>
      </p:sp>
      <p:sp>
        <p:nvSpPr>
          <p:cNvPr id="264286" name="Rectangle 94"/>
          <p:cNvSpPr>
            <a:spLocks noChangeArrowheads="1"/>
          </p:cNvSpPr>
          <p:nvPr/>
        </p:nvSpPr>
        <p:spPr bwMode="auto">
          <a:xfrm>
            <a:off x="3200400" y="533400"/>
            <a:ext cx="2514600" cy="6019800"/>
          </a:xfrm>
          <a:prstGeom prst="rect">
            <a:avLst/>
          </a:prstGeom>
          <a:noFill/>
          <a:ln w="38100" cmpd="dbl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4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85" grpId="0"/>
      <p:bldP spid="2642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267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267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56"/>
          <p:cNvSpPr txBox="1">
            <a:spLocks noChangeArrowheads="1"/>
          </p:cNvSpPr>
          <p:nvPr/>
        </p:nvSpPr>
        <p:spPr bwMode="auto">
          <a:xfrm>
            <a:off x="3094038" y="-76200"/>
            <a:ext cx="2831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BẢNG CHIA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9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053" name="Picture 90" descr="J012403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51738" y="5257800"/>
            <a:ext cx="1560512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2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5283200"/>
            <a:ext cx="1676400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2" descr="Hello Kitty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106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4285" name="Text Box 93"/>
          <p:cNvSpPr txBox="1">
            <a:spLocks noChangeArrowheads="1"/>
          </p:cNvSpPr>
          <p:nvPr/>
        </p:nvSpPr>
        <p:spPr bwMode="auto">
          <a:xfrm>
            <a:off x="3200400" y="517525"/>
            <a:ext cx="2514600" cy="634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</a:rPr>
              <a:t>      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9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18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27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36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45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5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54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63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72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8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81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8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9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</a:rPr>
              <a:t>  </a:t>
            </a:r>
            <a:r>
              <a:rPr lang="en-US" sz="2800" b="1" dirty="0" smtClean="0">
                <a:solidFill>
                  <a:srgbClr val="0000FF"/>
                </a:solidFill>
              </a:rPr>
              <a:t>90</a:t>
            </a:r>
            <a:r>
              <a:rPr lang="en-US" sz="2800" b="1" dirty="0" smtClean="0">
                <a:solidFill>
                  <a:srgbClr val="FF3300"/>
                </a:solidFill>
              </a:rPr>
              <a:t> </a:t>
            </a:r>
            <a:r>
              <a:rPr lang="en-US" sz="2800" b="1" dirty="0">
                <a:solidFill>
                  <a:srgbClr val="FF3300"/>
                </a:solidFill>
              </a:rPr>
              <a:t>: </a:t>
            </a:r>
            <a:r>
              <a:rPr lang="en-US" sz="2800" b="1" dirty="0" smtClean="0">
                <a:solidFill>
                  <a:srgbClr val="FF3300"/>
                </a:solidFill>
              </a:rPr>
              <a:t>9 </a:t>
            </a:r>
            <a:r>
              <a:rPr lang="en-US" sz="2400" b="1" dirty="0">
                <a:solidFill>
                  <a:srgbClr val="FF3300"/>
                </a:solidFill>
              </a:rPr>
              <a:t>= </a:t>
            </a:r>
            <a:r>
              <a:rPr lang="en-US" sz="2800" b="1" dirty="0">
                <a:solidFill>
                  <a:srgbClr val="E222BD"/>
                </a:solidFill>
              </a:rPr>
              <a:t>10</a:t>
            </a:r>
          </a:p>
        </p:txBody>
      </p:sp>
      <p:sp>
        <p:nvSpPr>
          <p:cNvPr id="264286" name="Rectangle 94"/>
          <p:cNvSpPr>
            <a:spLocks noChangeArrowheads="1"/>
          </p:cNvSpPr>
          <p:nvPr/>
        </p:nvSpPr>
        <p:spPr bwMode="auto">
          <a:xfrm>
            <a:off x="3200400" y="533400"/>
            <a:ext cx="2514600" cy="6324600"/>
          </a:xfrm>
          <a:prstGeom prst="rect">
            <a:avLst/>
          </a:prstGeom>
          <a:noFill/>
          <a:ln w="38100" cmpd="dbl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4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85" grpId="0"/>
      <p:bldP spid="2642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6"/>
          <p:cNvGrpSpPr>
            <a:grpSpLocks/>
          </p:cNvGrpSpPr>
          <p:nvPr/>
        </p:nvGrpSpPr>
        <p:grpSpPr bwMode="auto">
          <a:xfrm>
            <a:off x="3581400" y="609600"/>
            <a:ext cx="2135188" cy="6016625"/>
            <a:chOff x="1632" y="711"/>
            <a:chExt cx="1345" cy="3790"/>
          </a:xfrm>
        </p:grpSpPr>
        <p:sp>
          <p:nvSpPr>
            <p:cNvPr id="6154" name="Text Box 7"/>
            <p:cNvSpPr txBox="1">
              <a:spLocks noChangeArrowheads="1"/>
            </p:cNvSpPr>
            <p:nvPr/>
          </p:nvSpPr>
          <p:spPr bwMode="auto">
            <a:xfrm>
              <a:off x="1835" y="711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</a:t>
              </a:r>
              <a:endParaRPr lang="en-US" sz="2800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155" name="Text Box 8"/>
            <p:cNvSpPr txBox="1">
              <a:spLocks noChangeArrowheads="1"/>
            </p:cNvSpPr>
            <p:nvPr/>
          </p:nvSpPr>
          <p:spPr bwMode="auto">
            <a:xfrm>
              <a:off x="2016" y="71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</a:rPr>
                <a:t>:</a:t>
              </a:r>
            </a:p>
          </p:txBody>
        </p:sp>
        <p:sp>
          <p:nvSpPr>
            <p:cNvPr id="6156" name="Text Box 9"/>
            <p:cNvSpPr txBox="1">
              <a:spLocks noChangeArrowheads="1"/>
            </p:cNvSpPr>
            <p:nvPr/>
          </p:nvSpPr>
          <p:spPr bwMode="auto">
            <a:xfrm>
              <a:off x="2216" y="711"/>
              <a:ext cx="3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9=</a:t>
              </a:r>
              <a:endParaRPr lang="en-US" sz="2800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157" name="Text Box 10"/>
            <p:cNvSpPr txBox="1">
              <a:spLocks noChangeArrowheads="1"/>
            </p:cNvSpPr>
            <p:nvPr/>
          </p:nvSpPr>
          <p:spPr bwMode="auto">
            <a:xfrm>
              <a:off x="2566" y="711"/>
              <a:ext cx="28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 1</a:t>
              </a:r>
            </a:p>
          </p:txBody>
        </p:sp>
        <p:sp>
          <p:nvSpPr>
            <p:cNvPr id="6158" name="Text Box 11"/>
            <p:cNvSpPr txBox="1">
              <a:spLocks noChangeArrowheads="1"/>
            </p:cNvSpPr>
            <p:nvPr/>
          </p:nvSpPr>
          <p:spPr bwMode="auto">
            <a:xfrm>
              <a:off x="1711" y="1047"/>
              <a:ext cx="40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18</a:t>
              </a:r>
              <a:endParaRPr lang="en-US" sz="2800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159" name="Text Box 12"/>
            <p:cNvSpPr txBox="1">
              <a:spLocks noChangeArrowheads="1"/>
            </p:cNvSpPr>
            <p:nvPr/>
          </p:nvSpPr>
          <p:spPr bwMode="auto">
            <a:xfrm>
              <a:off x="2016" y="1143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</a:rPr>
                <a:t>:</a:t>
              </a:r>
            </a:p>
          </p:txBody>
        </p:sp>
        <p:sp>
          <p:nvSpPr>
            <p:cNvPr id="6160" name="Text Box 13"/>
            <p:cNvSpPr txBox="1">
              <a:spLocks noChangeArrowheads="1"/>
            </p:cNvSpPr>
            <p:nvPr/>
          </p:nvSpPr>
          <p:spPr bwMode="auto">
            <a:xfrm>
              <a:off x="2208" y="1047"/>
              <a:ext cx="48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6161" name="Text Box 14"/>
            <p:cNvSpPr txBox="1">
              <a:spLocks noChangeArrowheads="1"/>
            </p:cNvSpPr>
            <p:nvPr/>
          </p:nvSpPr>
          <p:spPr bwMode="auto">
            <a:xfrm>
              <a:off x="2546" y="1047"/>
              <a:ext cx="28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 2</a:t>
              </a:r>
            </a:p>
          </p:txBody>
        </p:sp>
        <p:sp>
          <p:nvSpPr>
            <p:cNvPr id="6162" name="Text Box 15"/>
            <p:cNvSpPr txBox="1">
              <a:spLocks noChangeArrowheads="1"/>
            </p:cNvSpPr>
            <p:nvPr/>
          </p:nvSpPr>
          <p:spPr bwMode="auto">
            <a:xfrm>
              <a:off x="1688" y="1383"/>
              <a:ext cx="9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27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6163" name="Text Box 16"/>
            <p:cNvSpPr txBox="1">
              <a:spLocks noChangeArrowheads="1"/>
            </p:cNvSpPr>
            <p:nvPr/>
          </p:nvSpPr>
          <p:spPr bwMode="auto">
            <a:xfrm>
              <a:off x="2544" y="1383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 3</a:t>
              </a:r>
            </a:p>
          </p:txBody>
        </p:sp>
        <p:sp>
          <p:nvSpPr>
            <p:cNvPr id="6164" name="Text Box 17"/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36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45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54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 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63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72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81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90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6165" name="Text Box 18"/>
            <p:cNvSpPr txBox="1">
              <a:spLocks noChangeArrowheads="1"/>
            </p:cNvSpPr>
            <p:nvPr/>
          </p:nvSpPr>
          <p:spPr bwMode="auto">
            <a:xfrm>
              <a:off x="2546" y="1767"/>
              <a:ext cx="28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 4</a:t>
              </a:r>
            </a:p>
          </p:txBody>
        </p:sp>
        <p:sp>
          <p:nvSpPr>
            <p:cNvPr id="6166" name="Text Box 19"/>
            <p:cNvSpPr txBox="1">
              <a:spLocks noChangeArrowheads="1"/>
            </p:cNvSpPr>
            <p:nvPr/>
          </p:nvSpPr>
          <p:spPr bwMode="auto">
            <a:xfrm>
              <a:off x="2603" y="2151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6167" name="Text Box 21"/>
            <p:cNvSpPr txBox="1">
              <a:spLocks noChangeArrowheads="1"/>
            </p:cNvSpPr>
            <p:nvPr/>
          </p:nvSpPr>
          <p:spPr bwMode="auto">
            <a:xfrm>
              <a:off x="2612" y="2954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6168" name="Text Box 22"/>
            <p:cNvSpPr txBox="1">
              <a:spLocks noChangeArrowheads="1"/>
            </p:cNvSpPr>
            <p:nvPr/>
          </p:nvSpPr>
          <p:spPr bwMode="auto">
            <a:xfrm>
              <a:off x="2621" y="3351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6169" name="Text Box 23"/>
            <p:cNvSpPr txBox="1">
              <a:spLocks noChangeArrowheads="1"/>
            </p:cNvSpPr>
            <p:nvPr/>
          </p:nvSpPr>
          <p:spPr bwMode="auto">
            <a:xfrm>
              <a:off x="2621" y="3735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6170" name="Text Box 24"/>
            <p:cNvSpPr txBox="1">
              <a:spLocks noChangeArrowheads="1"/>
            </p:cNvSpPr>
            <p:nvPr/>
          </p:nvSpPr>
          <p:spPr bwMode="auto">
            <a:xfrm>
              <a:off x="2573" y="4119"/>
              <a:ext cx="40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6171" name="Rectangle 25"/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2" name="Rectangle 26"/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3" name="Rectangle 27"/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28"/>
            <p:cNvSpPr>
              <a:spLocks noChangeArrowheads="1"/>
            </p:cNvSpPr>
            <p:nvPr/>
          </p:nvSpPr>
          <p:spPr bwMode="auto">
            <a:xfrm>
              <a:off x="2525" y="2439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Rectangle 29"/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0"/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1"/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Rectangle 32"/>
            <p:cNvSpPr>
              <a:spLocks noChangeArrowheads="1"/>
            </p:cNvSpPr>
            <p:nvPr/>
          </p:nvSpPr>
          <p:spPr bwMode="auto">
            <a:xfrm>
              <a:off x="2487" y="1095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Rectangle 33"/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Rectangle 34"/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Text Box 19"/>
            <p:cNvSpPr txBox="1">
              <a:spLocks noChangeArrowheads="1"/>
            </p:cNvSpPr>
            <p:nvPr/>
          </p:nvSpPr>
          <p:spPr bwMode="auto">
            <a:xfrm>
              <a:off x="2603" y="2535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</a:p>
          </p:txBody>
        </p:sp>
      </p:grpSp>
      <p:pic>
        <p:nvPicPr>
          <p:cNvPr id="6147" name="Picture 34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1430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34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6764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34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22860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3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28956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3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41148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3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48006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3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54102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3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35814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6"/>
          <p:cNvGrpSpPr>
            <a:grpSpLocks/>
          </p:cNvGrpSpPr>
          <p:nvPr/>
        </p:nvGrpSpPr>
        <p:grpSpPr bwMode="auto">
          <a:xfrm>
            <a:off x="3581400" y="609600"/>
            <a:ext cx="2135188" cy="6016625"/>
            <a:chOff x="1632" y="711"/>
            <a:chExt cx="1345" cy="3790"/>
          </a:xfrm>
        </p:grpSpPr>
        <p:sp>
          <p:nvSpPr>
            <p:cNvPr id="7181" name="Text Box 7"/>
            <p:cNvSpPr txBox="1">
              <a:spLocks noChangeArrowheads="1"/>
            </p:cNvSpPr>
            <p:nvPr/>
          </p:nvSpPr>
          <p:spPr bwMode="auto">
            <a:xfrm>
              <a:off x="1835" y="711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</a:t>
              </a:r>
              <a:endParaRPr lang="en-US" sz="2800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7182" name="Text Box 8"/>
            <p:cNvSpPr txBox="1">
              <a:spLocks noChangeArrowheads="1"/>
            </p:cNvSpPr>
            <p:nvPr/>
          </p:nvSpPr>
          <p:spPr bwMode="auto">
            <a:xfrm>
              <a:off x="2016" y="71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</a:rPr>
                <a:t>:</a:t>
              </a:r>
            </a:p>
          </p:txBody>
        </p:sp>
        <p:sp>
          <p:nvSpPr>
            <p:cNvPr id="7183" name="Text Box 9"/>
            <p:cNvSpPr txBox="1">
              <a:spLocks noChangeArrowheads="1"/>
            </p:cNvSpPr>
            <p:nvPr/>
          </p:nvSpPr>
          <p:spPr bwMode="auto">
            <a:xfrm>
              <a:off x="2216" y="711"/>
              <a:ext cx="41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7184" name="Text Box 10"/>
            <p:cNvSpPr txBox="1">
              <a:spLocks noChangeArrowheads="1"/>
            </p:cNvSpPr>
            <p:nvPr/>
          </p:nvSpPr>
          <p:spPr bwMode="auto">
            <a:xfrm>
              <a:off x="2566" y="711"/>
              <a:ext cx="28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 1</a:t>
              </a:r>
            </a:p>
          </p:txBody>
        </p:sp>
        <p:sp>
          <p:nvSpPr>
            <p:cNvPr id="7185" name="Text Box 11"/>
            <p:cNvSpPr txBox="1">
              <a:spLocks noChangeArrowheads="1"/>
            </p:cNvSpPr>
            <p:nvPr/>
          </p:nvSpPr>
          <p:spPr bwMode="auto">
            <a:xfrm>
              <a:off x="1711" y="1047"/>
              <a:ext cx="40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18</a:t>
              </a:r>
              <a:endParaRPr lang="en-US" sz="2800" b="1" dirty="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7186" name="Text Box 12"/>
            <p:cNvSpPr txBox="1">
              <a:spLocks noChangeArrowheads="1"/>
            </p:cNvSpPr>
            <p:nvPr/>
          </p:nvSpPr>
          <p:spPr bwMode="auto">
            <a:xfrm>
              <a:off x="2016" y="1143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</a:rPr>
                <a:t>:</a:t>
              </a:r>
            </a:p>
          </p:txBody>
        </p:sp>
        <p:sp>
          <p:nvSpPr>
            <p:cNvPr id="7187" name="Text Box 13"/>
            <p:cNvSpPr txBox="1">
              <a:spLocks noChangeArrowheads="1"/>
            </p:cNvSpPr>
            <p:nvPr/>
          </p:nvSpPr>
          <p:spPr bwMode="auto">
            <a:xfrm>
              <a:off x="2208" y="1047"/>
              <a:ext cx="48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7188" name="Text Box 14"/>
            <p:cNvSpPr txBox="1">
              <a:spLocks noChangeArrowheads="1"/>
            </p:cNvSpPr>
            <p:nvPr/>
          </p:nvSpPr>
          <p:spPr bwMode="auto">
            <a:xfrm>
              <a:off x="2546" y="1047"/>
              <a:ext cx="28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 2</a:t>
              </a:r>
            </a:p>
          </p:txBody>
        </p:sp>
        <p:sp>
          <p:nvSpPr>
            <p:cNvPr id="7189" name="Text Box 15"/>
            <p:cNvSpPr txBox="1">
              <a:spLocks noChangeArrowheads="1"/>
            </p:cNvSpPr>
            <p:nvPr/>
          </p:nvSpPr>
          <p:spPr bwMode="auto">
            <a:xfrm>
              <a:off x="1688" y="1383"/>
              <a:ext cx="9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27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7190" name="Text Box 16"/>
            <p:cNvSpPr txBox="1">
              <a:spLocks noChangeArrowheads="1"/>
            </p:cNvSpPr>
            <p:nvPr/>
          </p:nvSpPr>
          <p:spPr bwMode="auto">
            <a:xfrm>
              <a:off x="2544" y="1383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 3</a:t>
              </a:r>
            </a:p>
          </p:txBody>
        </p:sp>
        <p:sp>
          <p:nvSpPr>
            <p:cNvPr id="7191" name="Text Box 17"/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36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45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54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 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63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72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81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  <a:p>
              <a:pPr>
                <a:spcBef>
                  <a:spcPts val="1600"/>
                </a:spcBef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90 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:  </a:t>
              </a:r>
              <a:r>
                <a:rPr lang="en-US" sz="2800" b="1" dirty="0" smtClean="0">
                  <a:solidFill>
                    <a:srgbClr val="0000FF"/>
                  </a:solidFill>
                  <a:latin typeface="Times New Roman" pitchFamily="18" charset="0"/>
                </a:rPr>
                <a:t>9 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7192" name="Text Box 18"/>
            <p:cNvSpPr txBox="1">
              <a:spLocks noChangeArrowheads="1"/>
            </p:cNvSpPr>
            <p:nvPr/>
          </p:nvSpPr>
          <p:spPr bwMode="auto">
            <a:xfrm>
              <a:off x="2546" y="1767"/>
              <a:ext cx="28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 4</a:t>
              </a:r>
            </a:p>
          </p:txBody>
        </p:sp>
        <p:sp>
          <p:nvSpPr>
            <p:cNvPr id="7193" name="Text Box 19"/>
            <p:cNvSpPr txBox="1">
              <a:spLocks noChangeArrowheads="1"/>
            </p:cNvSpPr>
            <p:nvPr/>
          </p:nvSpPr>
          <p:spPr bwMode="auto">
            <a:xfrm>
              <a:off x="2603" y="2151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7194" name="Text Box 21"/>
            <p:cNvSpPr txBox="1">
              <a:spLocks noChangeArrowheads="1"/>
            </p:cNvSpPr>
            <p:nvPr/>
          </p:nvSpPr>
          <p:spPr bwMode="auto">
            <a:xfrm>
              <a:off x="2612" y="2954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7195" name="Text Box 22"/>
            <p:cNvSpPr txBox="1">
              <a:spLocks noChangeArrowheads="1"/>
            </p:cNvSpPr>
            <p:nvPr/>
          </p:nvSpPr>
          <p:spPr bwMode="auto">
            <a:xfrm>
              <a:off x="2621" y="3351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7196" name="Text Box 23"/>
            <p:cNvSpPr txBox="1">
              <a:spLocks noChangeArrowheads="1"/>
            </p:cNvSpPr>
            <p:nvPr/>
          </p:nvSpPr>
          <p:spPr bwMode="auto">
            <a:xfrm>
              <a:off x="2621" y="3735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7197" name="Text Box 24"/>
            <p:cNvSpPr txBox="1">
              <a:spLocks noChangeArrowheads="1"/>
            </p:cNvSpPr>
            <p:nvPr/>
          </p:nvSpPr>
          <p:spPr bwMode="auto">
            <a:xfrm>
              <a:off x="2573" y="4119"/>
              <a:ext cx="40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7198" name="Rectangle 25"/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9" name="Rectangle 26"/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0" name="Rectangle 27"/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1" name="Rectangle 28"/>
            <p:cNvSpPr>
              <a:spLocks noChangeArrowheads="1"/>
            </p:cNvSpPr>
            <p:nvPr/>
          </p:nvSpPr>
          <p:spPr bwMode="auto">
            <a:xfrm>
              <a:off x="2525" y="2439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2" name="Rectangle 29"/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3" name="Rectangle 30"/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4" name="Rectangle 31"/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5" name="Rectangle 32"/>
            <p:cNvSpPr>
              <a:spLocks noChangeArrowheads="1"/>
            </p:cNvSpPr>
            <p:nvPr/>
          </p:nvSpPr>
          <p:spPr bwMode="auto">
            <a:xfrm>
              <a:off x="2487" y="1095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6" name="Rectangle 33"/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7" name="Rectangle 34"/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8" name="Text Box 19"/>
            <p:cNvSpPr txBox="1">
              <a:spLocks noChangeArrowheads="1"/>
            </p:cNvSpPr>
            <p:nvPr/>
          </p:nvSpPr>
          <p:spPr bwMode="auto">
            <a:xfrm>
              <a:off x="2603" y="2535"/>
              <a:ext cx="2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</a:p>
          </p:txBody>
        </p:sp>
      </p:grpSp>
      <p:pic>
        <p:nvPicPr>
          <p:cNvPr id="7171" name="Picture 3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6096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3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11430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3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16764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3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22860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3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28956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3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35052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3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41148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3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48006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40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54102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4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6096000"/>
            <a:ext cx="527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6"/>
          <p:cNvSpPr>
            <a:spLocks noChangeArrowheads="1" noChangeShapeType="1" noTextEdit="1"/>
          </p:cNvSpPr>
          <p:nvPr/>
        </p:nvSpPr>
        <p:spPr bwMode="auto">
          <a:xfrm>
            <a:off x="381000" y="1676400"/>
            <a:ext cx="20193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i="1" kern="10">
              <a:ln w="9525">
                <a:noFill/>
                <a:round/>
                <a:headEnd/>
                <a:tailEnd/>
              </a:ln>
              <a:solidFill>
                <a:srgbClr val="CC0099"/>
              </a:solidFill>
              <a:effectLst>
                <a:prstShdw prst="shdw17" dist="17961" dir="13500000">
                  <a:srgbClr val="7A005C"/>
                </a:prstShdw>
              </a:effectLst>
              <a:latin typeface="Arial"/>
              <a:cs typeface="Arial"/>
            </a:endParaRPr>
          </a:p>
        </p:txBody>
      </p:sp>
      <p:sp>
        <p:nvSpPr>
          <p:cNvPr id="9219" name="Text Box 7"/>
          <p:cNvSpPr txBox="1">
            <a:spLocks noChangeArrowheads="1"/>
          </p:cNvSpPr>
          <p:nvPr/>
        </p:nvSpPr>
        <p:spPr bwMode="auto">
          <a:xfrm>
            <a:off x="457200" y="1106488"/>
            <a:ext cx="5257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u="sng">
                <a:latin typeface="Arial" charset="0"/>
              </a:rPr>
              <a:t>Bài 1:</a:t>
            </a:r>
            <a:r>
              <a:rPr lang="en-US" sz="3600" b="1">
                <a:latin typeface="Arial" charset="0"/>
              </a:rPr>
              <a:t> Tính nhẩm</a:t>
            </a:r>
          </a:p>
        </p:txBody>
      </p:sp>
      <p:grpSp>
        <p:nvGrpSpPr>
          <p:cNvPr id="9220" name="Group 19"/>
          <p:cNvGrpSpPr>
            <a:grpSpLocks/>
          </p:cNvGrpSpPr>
          <p:nvPr/>
        </p:nvGrpSpPr>
        <p:grpSpPr bwMode="auto">
          <a:xfrm>
            <a:off x="381000" y="2438400"/>
            <a:ext cx="8229600" cy="1676400"/>
            <a:chOff x="381000" y="1905000"/>
            <a:chExt cx="8229600" cy="1676400"/>
          </a:xfrm>
        </p:grpSpPr>
        <p:sp>
          <p:nvSpPr>
            <p:cNvPr id="9233" name="Text Box 8"/>
            <p:cNvSpPr txBox="1">
              <a:spLocks noChangeArrowheads="1"/>
            </p:cNvSpPr>
            <p:nvPr/>
          </p:nvSpPr>
          <p:spPr bwMode="auto">
            <a:xfrm>
              <a:off x="381000" y="1915180"/>
              <a:ext cx="1752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18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 </a:t>
              </a:r>
            </a:p>
          </p:txBody>
        </p:sp>
        <p:sp>
          <p:nvSpPr>
            <p:cNvPr id="9234" name="Text Box 9"/>
            <p:cNvSpPr txBox="1">
              <a:spLocks noChangeArrowheads="1"/>
            </p:cNvSpPr>
            <p:nvPr/>
          </p:nvSpPr>
          <p:spPr bwMode="auto">
            <a:xfrm>
              <a:off x="381000" y="2524780"/>
              <a:ext cx="1828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45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35" name="Text Box 10"/>
            <p:cNvSpPr txBox="1">
              <a:spLocks noChangeArrowheads="1"/>
            </p:cNvSpPr>
            <p:nvPr/>
          </p:nvSpPr>
          <p:spPr bwMode="auto">
            <a:xfrm>
              <a:off x="381000" y="3058180"/>
              <a:ext cx="1828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latin typeface="Arial" charset="0"/>
                </a:rPr>
                <a:t> </a:t>
              </a:r>
              <a:r>
                <a:rPr lang="en-US" sz="2800" b="1" dirty="0" smtClean="0">
                  <a:latin typeface="Arial" charset="0"/>
                </a:rPr>
                <a:t> 9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36" name="Text Box 11"/>
            <p:cNvSpPr txBox="1">
              <a:spLocks noChangeArrowheads="1"/>
            </p:cNvSpPr>
            <p:nvPr/>
          </p:nvSpPr>
          <p:spPr bwMode="auto">
            <a:xfrm>
              <a:off x="2286000" y="1915180"/>
              <a:ext cx="1905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27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37" name="Text Box 12"/>
            <p:cNvSpPr txBox="1">
              <a:spLocks noChangeArrowheads="1"/>
            </p:cNvSpPr>
            <p:nvPr/>
          </p:nvSpPr>
          <p:spPr bwMode="auto">
            <a:xfrm>
              <a:off x="2286000" y="2524780"/>
              <a:ext cx="2133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72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38" name="Text Box 13"/>
            <p:cNvSpPr txBox="1">
              <a:spLocks noChangeArrowheads="1"/>
            </p:cNvSpPr>
            <p:nvPr/>
          </p:nvSpPr>
          <p:spPr bwMode="auto">
            <a:xfrm>
              <a:off x="2286000" y="3058180"/>
              <a:ext cx="1752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90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39" name="Text Box 14"/>
            <p:cNvSpPr txBox="1">
              <a:spLocks noChangeArrowheads="1"/>
            </p:cNvSpPr>
            <p:nvPr/>
          </p:nvSpPr>
          <p:spPr bwMode="auto">
            <a:xfrm>
              <a:off x="4343400" y="1905000"/>
              <a:ext cx="19812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54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smtClean="0">
                  <a:latin typeface="Arial" charset="0"/>
                </a:rPr>
                <a:t>9 </a:t>
              </a:r>
              <a:r>
                <a:rPr lang="en-US" sz="2800" b="1" smtClean="0">
                  <a:latin typeface="Arial" charset="0"/>
                </a:rPr>
                <a:t>=  </a:t>
              </a:r>
              <a:endParaRPr lang="en-US" sz="2800" b="1" dirty="0">
                <a:latin typeface="Arial" charset="0"/>
              </a:endParaRPr>
            </a:p>
          </p:txBody>
        </p:sp>
        <p:sp>
          <p:nvSpPr>
            <p:cNvPr id="9240" name="Text Box 15"/>
            <p:cNvSpPr txBox="1">
              <a:spLocks noChangeArrowheads="1"/>
            </p:cNvSpPr>
            <p:nvPr/>
          </p:nvSpPr>
          <p:spPr bwMode="auto">
            <a:xfrm>
              <a:off x="4343400" y="2524780"/>
              <a:ext cx="1828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36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41" name="Text Box 16"/>
            <p:cNvSpPr txBox="1">
              <a:spLocks noChangeArrowheads="1"/>
            </p:cNvSpPr>
            <p:nvPr/>
          </p:nvSpPr>
          <p:spPr bwMode="auto">
            <a:xfrm>
              <a:off x="4343400" y="3048000"/>
              <a:ext cx="1828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81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42" name="Text Box 26"/>
            <p:cNvSpPr txBox="1">
              <a:spLocks noChangeArrowheads="1"/>
            </p:cNvSpPr>
            <p:nvPr/>
          </p:nvSpPr>
          <p:spPr bwMode="auto">
            <a:xfrm>
              <a:off x="6705600" y="1905000"/>
              <a:ext cx="1905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63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9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43" name="Text Box 27"/>
            <p:cNvSpPr txBox="1">
              <a:spLocks noChangeArrowheads="1"/>
            </p:cNvSpPr>
            <p:nvPr/>
          </p:nvSpPr>
          <p:spPr bwMode="auto">
            <a:xfrm>
              <a:off x="6705600" y="2524780"/>
              <a:ext cx="1828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63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7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  <p:sp>
          <p:nvSpPr>
            <p:cNvPr id="9244" name="Text Box 28"/>
            <p:cNvSpPr txBox="1">
              <a:spLocks noChangeArrowheads="1"/>
            </p:cNvSpPr>
            <p:nvPr/>
          </p:nvSpPr>
          <p:spPr bwMode="auto">
            <a:xfrm>
              <a:off x="6705600" y="3058180"/>
              <a:ext cx="1752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 dirty="0" smtClean="0">
                  <a:latin typeface="Arial" charset="0"/>
                </a:rPr>
                <a:t>72 </a:t>
              </a:r>
              <a:r>
                <a:rPr lang="en-US" sz="2800" b="1" dirty="0">
                  <a:latin typeface="Arial" charset="0"/>
                </a:rPr>
                <a:t>: </a:t>
              </a:r>
              <a:r>
                <a:rPr lang="en-US" sz="2800" b="1" dirty="0" smtClean="0">
                  <a:latin typeface="Arial" charset="0"/>
                </a:rPr>
                <a:t>8 </a:t>
              </a:r>
              <a:r>
                <a:rPr lang="en-US" sz="2800" b="1" dirty="0">
                  <a:latin typeface="Arial" charset="0"/>
                </a:rPr>
                <a:t>=</a:t>
              </a:r>
            </a:p>
          </p:txBody>
        </p:sp>
      </p:grp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1420813" y="30480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   5</a:t>
            </a: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1447800" y="24384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2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1450975" y="3567113"/>
            <a:ext cx="762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1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3352800" y="24384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3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3352800" y="3057525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8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3328988" y="3581400"/>
            <a:ext cx="10144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10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5456238" y="2419350"/>
            <a:ext cx="762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6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5457825" y="3043238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4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5486400" y="3576638"/>
            <a:ext cx="762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Arial" charset="0"/>
              </a:rPr>
              <a:t>   9</a:t>
            </a: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7772400" y="2419350"/>
            <a:ext cx="12954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7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7845425" y="3057525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9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7848600" y="35814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   </a:t>
            </a:r>
            <a:r>
              <a:rPr lang="en-US" sz="2800" b="1" dirty="0" smtClean="0">
                <a:solidFill>
                  <a:srgbClr val="FF3300"/>
                </a:solidFill>
                <a:latin typeface="Arial" charset="0"/>
              </a:rPr>
              <a:t>9</a:t>
            </a:r>
            <a:endParaRPr lang="en-US" sz="2800" b="1" dirty="0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603</TotalTime>
  <Words>739</Words>
  <Application>Microsoft Office PowerPoint</Application>
  <PresentationFormat>On-screen Show (4:3)</PresentationFormat>
  <Paragraphs>196</Paragraphs>
  <Slides>15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Crayons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FAMILY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CaoHoang</dc:creator>
  <cp:lastModifiedBy>A</cp:lastModifiedBy>
  <cp:revision>237</cp:revision>
  <dcterms:created xsi:type="dcterms:W3CDTF">2009-09-23T13:45:52Z</dcterms:created>
  <dcterms:modified xsi:type="dcterms:W3CDTF">2021-12-04T09:44:30Z</dcterms:modified>
</cp:coreProperties>
</file>