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sldIdLst>
    <p:sldId id="257" r:id="rId2"/>
    <p:sldId id="259" r:id="rId3"/>
    <p:sldId id="260" r:id="rId4"/>
    <p:sldId id="285" r:id="rId5"/>
    <p:sldId id="261" r:id="rId6"/>
    <p:sldId id="287" r:id="rId7"/>
    <p:sldId id="290" r:id="rId8"/>
    <p:sldId id="288" r:id="rId9"/>
    <p:sldId id="289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6" r:id="rId25"/>
    <p:sldId id="280" r:id="rId26"/>
    <p:sldId id="282" r:id="rId27"/>
    <p:sldId id="291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907F886A-F254-44FE-84D7-800C9E83EA30}"/>
    <pc:docChg chg="custSel modSld">
      <pc:chgData name="Thao Phuong" userId="dd1b873d0ed009f0" providerId="LiveId" clId="{907F886A-F254-44FE-84D7-800C9E83EA30}" dt="2021-11-13T06:45:37.957" v="81" actId="20577"/>
      <pc:docMkLst>
        <pc:docMk/>
      </pc:docMkLst>
      <pc:sldChg chg="modSp">
        <pc:chgData name="Thao Phuong" userId="dd1b873d0ed009f0" providerId="LiveId" clId="{907F886A-F254-44FE-84D7-800C9E83EA30}" dt="2021-11-13T06:43:54.835" v="66" actId="207"/>
        <pc:sldMkLst>
          <pc:docMk/>
          <pc:sldMk cId="2917412321" sldId="257"/>
        </pc:sldMkLst>
        <pc:spChg chg="mod">
          <ac:chgData name="Thao Phuong" userId="dd1b873d0ed009f0" providerId="LiveId" clId="{907F886A-F254-44FE-84D7-800C9E83EA30}" dt="2021-11-13T06:43:54.835" v="66" actId="207"/>
          <ac:spMkLst>
            <pc:docMk/>
            <pc:sldMk cId="2917412321" sldId="257"/>
            <ac:spMk id="13" creationId="{00000000-0000-0000-0000-000000000000}"/>
          </ac:spMkLst>
        </pc:spChg>
      </pc:sldChg>
      <pc:sldChg chg="addSp delSp modSp mod">
        <pc:chgData name="Thao Phuong" userId="dd1b873d0ed009f0" providerId="LiveId" clId="{907F886A-F254-44FE-84D7-800C9E83EA30}" dt="2021-11-13T06:45:37.957" v="81" actId="20577"/>
        <pc:sldMkLst>
          <pc:docMk/>
          <pc:sldMk cId="3993597804" sldId="259"/>
        </pc:sldMkLst>
        <pc:spChg chg="add del mod">
          <ac:chgData name="Thao Phuong" userId="dd1b873d0ed009f0" providerId="LiveId" clId="{907F886A-F254-44FE-84D7-800C9E83EA30}" dt="2021-11-13T06:44:45.835" v="69" actId="478"/>
          <ac:spMkLst>
            <pc:docMk/>
            <pc:sldMk cId="3993597804" sldId="259"/>
            <ac:spMk id="2" creationId="{189C8EA6-8B7B-4334-95AF-D02F3AB94653}"/>
          </ac:spMkLst>
        </pc:spChg>
        <pc:spChg chg="add mod">
          <ac:chgData name="Thao Phuong" userId="dd1b873d0ed009f0" providerId="LiveId" clId="{907F886A-F254-44FE-84D7-800C9E83EA30}" dt="2021-11-13T06:45:12.177" v="72" actId="1076"/>
          <ac:spMkLst>
            <pc:docMk/>
            <pc:sldMk cId="3993597804" sldId="259"/>
            <ac:spMk id="3" creationId="{5BF7B2AC-AD29-42A1-BAB8-6C542A0AA383}"/>
          </ac:spMkLst>
        </pc:spChg>
        <pc:spChg chg="mod">
          <ac:chgData name="Thao Phuong" userId="dd1b873d0ed009f0" providerId="LiveId" clId="{907F886A-F254-44FE-84D7-800C9E83EA30}" dt="2021-11-13T06:45:19.898" v="73" actId="1076"/>
          <ac:spMkLst>
            <pc:docMk/>
            <pc:sldMk cId="3993597804" sldId="259"/>
            <ac:spMk id="5" creationId="{00000000-0000-0000-0000-000000000000}"/>
          </ac:spMkLst>
        </pc:spChg>
        <pc:spChg chg="mod">
          <ac:chgData name="Thao Phuong" userId="dd1b873d0ed009f0" providerId="LiveId" clId="{907F886A-F254-44FE-84D7-800C9E83EA30}" dt="2021-11-13T06:45:23.615" v="74" actId="1076"/>
          <ac:spMkLst>
            <pc:docMk/>
            <pc:sldMk cId="3993597804" sldId="259"/>
            <ac:spMk id="7" creationId="{00000000-0000-0000-0000-000000000000}"/>
          </ac:spMkLst>
        </pc:spChg>
        <pc:spChg chg="mod">
          <ac:chgData name="Thao Phuong" userId="dd1b873d0ed009f0" providerId="LiveId" clId="{907F886A-F254-44FE-84D7-800C9E83EA30}" dt="2021-11-13T06:45:37.957" v="81" actId="20577"/>
          <ac:spMkLst>
            <pc:docMk/>
            <pc:sldMk cId="3993597804" sldId="259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7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1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82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64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363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82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7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0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219200" y="277813"/>
            <a:ext cx="103632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38A411-6DAB-4441-BE5C-3A790B24A8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467647"/>
      </p:ext>
    </p:extLst>
  </p:cSld>
  <p:clrMapOvr>
    <a:masterClrMapping/>
  </p:clrMapOvr>
  <p:transition advClick="0" advTm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FDE6227-B10E-4882-A793-B21190A69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94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013F8-4ABC-41B0-BA26-E88574ECBA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3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60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9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6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91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9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1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D086-EF8B-4AE2-A17C-C9CF6DEAC7E0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D3F13B-D477-4954-A8A1-F682B43D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.jpeg"/><Relationship Id="rId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75219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1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96962" y="3001963"/>
            <a:ext cx="6096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78663" y="2963863"/>
            <a:ext cx="63246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21"/>
          <p:cNvSpPr txBox="1">
            <a:spLocks/>
          </p:cNvSpPr>
          <p:nvPr/>
        </p:nvSpPr>
        <p:spPr bwMode="auto">
          <a:xfrm>
            <a:off x="2342526" y="2125912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5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50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5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</a:p>
        </p:txBody>
      </p:sp>
      <p:sp>
        <p:nvSpPr>
          <p:cNvPr id="14" name="Subtitle 22"/>
          <p:cNvSpPr txBox="1">
            <a:spLocks/>
          </p:cNvSpPr>
          <p:nvPr/>
        </p:nvSpPr>
        <p:spPr bwMode="auto">
          <a:xfrm>
            <a:off x="3962400" y="3505200"/>
            <a:ext cx="4495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5000" dirty="0">
                <a:solidFill>
                  <a:srgbClr val="10253F"/>
                </a:solidFill>
                <a:latin typeface="Calibri" pitchFamily="34" charset="0"/>
              </a:rPr>
              <a:t>         </a:t>
            </a:r>
            <a:endParaRPr lang="en-US" altLang="en-US" sz="5000" dirty="0">
              <a:solidFill>
                <a:srgbClr val="10253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1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85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85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99" name="Group 171"/>
          <p:cNvGraphicFramePr>
            <a:graphicFrameLocks noGrp="1"/>
          </p:cNvGraphicFramePr>
          <p:nvPr/>
        </p:nvGraphicFramePr>
        <p:xfrm>
          <a:off x="2590800" y="1143001"/>
          <a:ext cx="7162800" cy="5449825"/>
        </p:xfrm>
        <a:graphic>
          <a:graphicData uri="http://schemas.openxmlformats.org/drawingml/2006/table">
            <a:tbl>
              <a:tblPr/>
              <a:tblGrid>
                <a:gridCol w="79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Calibri" pitchFamily="34" charset="0"/>
                        </a:rPr>
                        <a:t>H1</a:t>
                      </a: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8996" name="Group 84"/>
          <p:cNvGraphicFramePr>
            <a:graphicFrameLocks noGrp="1"/>
          </p:cNvGraphicFramePr>
          <p:nvPr/>
        </p:nvGraphicFramePr>
        <p:xfrm>
          <a:off x="6553200" y="1905000"/>
          <a:ext cx="2438400" cy="3657602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230" name="Text Box 110"/>
          <p:cNvSpPr txBox="1">
            <a:spLocks noChangeArrowheads="1"/>
          </p:cNvSpPr>
          <p:nvPr/>
        </p:nvSpPr>
        <p:spPr bwMode="auto">
          <a:xfrm>
            <a:off x="2667000" y="3429001"/>
            <a:ext cx="205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graphicFrame>
        <p:nvGraphicFramePr>
          <p:cNvPr id="39121" name="Group 209"/>
          <p:cNvGraphicFramePr>
            <a:graphicFrameLocks noGrp="1"/>
          </p:cNvGraphicFramePr>
          <p:nvPr/>
        </p:nvGraphicFramePr>
        <p:xfrm>
          <a:off x="4162425" y="1919288"/>
          <a:ext cx="838200" cy="3643314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049" name="Line 137"/>
          <p:cNvSpPr>
            <a:spLocks noChangeShapeType="1"/>
          </p:cNvSpPr>
          <p:nvPr/>
        </p:nvSpPr>
        <p:spPr bwMode="auto">
          <a:xfrm>
            <a:off x="6553200" y="1662113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050" name="Line 138"/>
          <p:cNvSpPr>
            <a:spLocks noChangeShapeType="1"/>
          </p:cNvSpPr>
          <p:nvPr/>
        </p:nvSpPr>
        <p:spPr bwMode="auto">
          <a:xfrm>
            <a:off x="4191000" y="1752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051" name="Line 139"/>
          <p:cNvSpPr>
            <a:spLocks noChangeShapeType="1"/>
          </p:cNvSpPr>
          <p:nvPr/>
        </p:nvSpPr>
        <p:spPr bwMode="auto">
          <a:xfrm>
            <a:off x="3657600" y="1905000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052" name="Text Box 140"/>
          <p:cNvSpPr txBox="1">
            <a:spLocks noChangeArrowheads="1"/>
          </p:cNvSpPr>
          <p:nvPr/>
        </p:nvSpPr>
        <p:spPr bwMode="auto">
          <a:xfrm>
            <a:off x="2820988" y="3505201"/>
            <a:ext cx="5709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5 ô</a:t>
            </a:r>
          </a:p>
        </p:txBody>
      </p:sp>
      <p:sp>
        <p:nvSpPr>
          <p:cNvPr id="39053" name="Text Box 141"/>
          <p:cNvSpPr txBox="1">
            <a:spLocks noChangeArrowheads="1"/>
          </p:cNvSpPr>
          <p:nvPr/>
        </p:nvSpPr>
        <p:spPr bwMode="auto">
          <a:xfrm>
            <a:off x="7391400" y="1143001"/>
            <a:ext cx="5709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3 ô</a:t>
            </a:r>
          </a:p>
        </p:txBody>
      </p:sp>
      <p:sp>
        <p:nvSpPr>
          <p:cNvPr id="39054" name="Text Box 142"/>
          <p:cNvSpPr txBox="1">
            <a:spLocks noChangeArrowheads="1"/>
          </p:cNvSpPr>
          <p:nvPr/>
        </p:nvSpPr>
        <p:spPr bwMode="auto">
          <a:xfrm>
            <a:off x="4267200" y="1219201"/>
            <a:ext cx="5709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1 ô</a:t>
            </a:r>
          </a:p>
        </p:txBody>
      </p:sp>
      <p:sp>
        <p:nvSpPr>
          <p:cNvPr id="5251" name="Line 143"/>
          <p:cNvSpPr>
            <a:spLocks noChangeShapeType="1"/>
          </p:cNvSpPr>
          <p:nvPr/>
        </p:nvSpPr>
        <p:spPr bwMode="auto">
          <a:xfrm>
            <a:off x="3390900" y="1295400"/>
            <a:ext cx="0" cy="6096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52" name="Line 146"/>
          <p:cNvSpPr>
            <a:spLocks noChangeShapeType="1"/>
          </p:cNvSpPr>
          <p:nvPr/>
        </p:nvSpPr>
        <p:spPr bwMode="auto">
          <a:xfrm flipV="1">
            <a:off x="2743200" y="1905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0" name="Line 148"/>
          <p:cNvSpPr>
            <a:spLocks noChangeShapeType="1"/>
          </p:cNvSpPr>
          <p:nvPr/>
        </p:nvSpPr>
        <p:spPr bwMode="auto">
          <a:xfrm flipV="1">
            <a:off x="8991600" y="1905000"/>
            <a:ext cx="0" cy="3657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1" name="Line 149"/>
          <p:cNvSpPr>
            <a:spLocks noChangeShapeType="1"/>
          </p:cNvSpPr>
          <p:nvPr/>
        </p:nvSpPr>
        <p:spPr bwMode="auto">
          <a:xfrm flipV="1">
            <a:off x="6553200" y="1890713"/>
            <a:ext cx="0" cy="3657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2" name="Line 150"/>
          <p:cNvSpPr>
            <a:spLocks noChangeShapeType="1"/>
          </p:cNvSpPr>
          <p:nvPr/>
        </p:nvSpPr>
        <p:spPr bwMode="auto">
          <a:xfrm>
            <a:off x="6553200" y="1905000"/>
            <a:ext cx="2438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3" name="Line 151"/>
          <p:cNvSpPr>
            <a:spLocks noChangeShapeType="1"/>
          </p:cNvSpPr>
          <p:nvPr/>
        </p:nvSpPr>
        <p:spPr bwMode="auto">
          <a:xfrm>
            <a:off x="6553200" y="5548313"/>
            <a:ext cx="2438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4" name="Line 152"/>
          <p:cNvSpPr>
            <a:spLocks noChangeShapeType="1"/>
          </p:cNvSpPr>
          <p:nvPr/>
        </p:nvSpPr>
        <p:spPr bwMode="auto">
          <a:xfrm>
            <a:off x="5772150" y="1281113"/>
            <a:ext cx="0" cy="60960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58" name="Line 153"/>
          <p:cNvSpPr>
            <a:spLocks noChangeShapeType="1"/>
          </p:cNvSpPr>
          <p:nvPr/>
        </p:nvSpPr>
        <p:spPr bwMode="auto">
          <a:xfrm flipV="1">
            <a:off x="2743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59" name="Text Box 155"/>
          <p:cNvSpPr txBox="1">
            <a:spLocks noChangeArrowheads="1"/>
          </p:cNvSpPr>
          <p:nvPr/>
        </p:nvSpPr>
        <p:spPr bwMode="auto">
          <a:xfrm>
            <a:off x="2667000" y="3062288"/>
            <a:ext cx="205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/>
          </a:p>
        </p:txBody>
      </p:sp>
      <p:sp>
        <p:nvSpPr>
          <p:cNvPr id="39069" name="Line 157"/>
          <p:cNvSpPr>
            <a:spLocks noChangeShapeType="1"/>
          </p:cNvSpPr>
          <p:nvPr/>
        </p:nvSpPr>
        <p:spPr bwMode="auto">
          <a:xfrm flipV="1">
            <a:off x="5003800" y="1919288"/>
            <a:ext cx="0" cy="3657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70" name="Line 158"/>
          <p:cNvSpPr>
            <a:spLocks noChangeShapeType="1"/>
          </p:cNvSpPr>
          <p:nvPr/>
        </p:nvSpPr>
        <p:spPr bwMode="auto">
          <a:xfrm flipV="1">
            <a:off x="6553200" y="1919288"/>
            <a:ext cx="0" cy="3657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71" name="Line 159"/>
          <p:cNvSpPr>
            <a:spLocks noChangeShapeType="1"/>
          </p:cNvSpPr>
          <p:nvPr/>
        </p:nvSpPr>
        <p:spPr bwMode="auto">
          <a:xfrm flipV="1">
            <a:off x="8991600" y="1919288"/>
            <a:ext cx="0" cy="3657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72" name="Line 160"/>
          <p:cNvSpPr>
            <a:spLocks noChangeShapeType="1"/>
          </p:cNvSpPr>
          <p:nvPr/>
        </p:nvSpPr>
        <p:spPr bwMode="auto">
          <a:xfrm>
            <a:off x="6553200" y="5576888"/>
            <a:ext cx="2438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85" name="Oval 173"/>
          <p:cNvSpPr>
            <a:spLocks noChangeArrowheads="1"/>
          </p:cNvSpPr>
          <p:nvPr/>
        </p:nvSpPr>
        <p:spPr bwMode="auto">
          <a:xfrm>
            <a:off x="6477000" y="1843088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086" name="Oval 174"/>
          <p:cNvSpPr>
            <a:spLocks noChangeArrowheads="1"/>
          </p:cNvSpPr>
          <p:nvPr/>
        </p:nvSpPr>
        <p:spPr bwMode="auto">
          <a:xfrm>
            <a:off x="7315200" y="255905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087" name="Oval 175"/>
          <p:cNvSpPr>
            <a:spLocks noChangeArrowheads="1"/>
          </p:cNvSpPr>
          <p:nvPr/>
        </p:nvSpPr>
        <p:spPr bwMode="auto">
          <a:xfrm>
            <a:off x="6477000" y="2530475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088" name="Oval 176"/>
          <p:cNvSpPr>
            <a:spLocks noChangeArrowheads="1"/>
          </p:cNvSpPr>
          <p:nvPr/>
        </p:nvSpPr>
        <p:spPr bwMode="auto">
          <a:xfrm>
            <a:off x="7315200" y="5470525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089" name="Oval 177"/>
          <p:cNvSpPr>
            <a:spLocks noChangeArrowheads="1"/>
          </p:cNvSpPr>
          <p:nvPr/>
        </p:nvSpPr>
        <p:spPr bwMode="auto">
          <a:xfrm>
            <a:off x="8912225" y="2574925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090" name="Oval 178"/>
          <p:cNvSpPr>
            <a:spLocks noChangeArrowheads="1"/>
          </p:cNvSpPr>
          <p:nvPr/>
        </p:nvSpPr>
        <p:spPr bwMode="auto">
          <a:xfrm>
            <a:off x="8093075" y="54991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091" name="Oval 179"/>
          <p:cNvSpPr>
            <a:spLocks noChangeArrowheads="1"/>
          </p:cNvSpPr>
          <p:nvPr/>
        </p:nvSpPr>
        <p:spPr bwMode="auto">
          <a:xfrm>
            <a:off x="8915400" y="1843088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092" name="Oval 180"/>
          <p:cNvSpPr>
            <a:spLocks noChangeArrowheads="1"/>
          </p:cNvSpPr>
          <p:nvPr/>
        </p:nvSpPr>
        <p:spPr bwMode="auto">
          <a:xfrm>
            <a:off x="8077200" y="258445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solidFill>
                <a:srgbClr val="FF0066"/>
              </a:solidFill>
            </a:endParaRPr>
          </a:p>
        </p:txBody>
      </p:sp>
      <p:sp>
        <p:nvSpPr>
          <p:cNvPr id="39109" name="Line 197"/>
          <p:cNvSpPr>
            <a:spLocks noChangeShapeType="1"/>
          </p:cNvSpPr>
          <p:nvPr/>
        </p:nvSpPr>
        <p:spPr bwMode="auto">
          <a:xfrm rot="5400000">
            <a:off x="8613775" y="2286000"/>
            <a:ext cx="762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10" name="Line 198"/>
          <p:cNvSpPr>
            <a:spLocks noChangeShapeType="1"/>
          </p:cNvSpPr>
          <p:nvPr/>
        </p:nvSpPr>
        <p:spPr bwMode="auto">
          <a:xfrm>
            <a:off x="7391400" y="5559425"/>
            <a:ext cx="762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11" name="Line 199"/>
          <p:cNvSpPr>
            <a:spLocks noChangeShapeType="1"/>
          </p:cNvSpPr>
          <p:nvPr/>
        </p:nvSpPr>
        <p:spPr bwMode="auto">
          <a:xfrm rot="5400000">
            <a:off x="6165850" y="2257425"/>
            <a:ext cx="762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12" name="Line 200"/>
          <p:cNvSpPr>
            <a:spLocks noChangeShapeType="1"/>
          </p:cNvSpPr>
          <p:nvPr/>
        </p:nvSpPr>
        <p:spPr bwMode="auto">
          <a:xfrm>
            <a:off x="6553200" y="1898650"/>
            <a:ext cx="23622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6" name="Text Box 203"/>
          <p:cNvSpPr txBox="1">
            <a:spLocks noChangeArrowheads="1"/>
          </p:cNvSpPr>
          <p:nvPr/>
        </p:nvSpPr>
        <p:spPr bwMode="auto">
          <a:xfrm>
            <a:off x="7620000" y="5943601"/>
            <a:ext cx="5325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H2</a:t>
            </a:r>
          </a:p>
        </p:txBody>
      </p:sp>
      <p:sp>
        <p:nvSpPr>
          <p:cNvPr id="39120" name="Line 208"/>
          <p:cNvSpPr>
            <a:spLocks noChangeShapeType="1"/>
          </p:cNvSpPr>
          <p:nvPr/>
        </p:nvSpPr>
        <p:spPr bwMode="auto">
          <a:xfrm flipV="1">
            <a:off x="4162425" y="1905000"/>
            <a:ext cx="0" cy="3657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2" name="Line 210"/>
          <p:cNvSpPr>
            <a:spLocks noChangeShapeType="1"/>
          </p:cNvSpPr>
          <p:nvPr/>
        </p:nvSpPr>
        <p:spPr bwMode="auto">
          <a:xfrm>
            <a:off x="4191000" y="1914525"/>
            <a:ext cx="7620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3" name="Line 211"/>
          <p:cNvSpPr>
            <a:spLocks noChangeShapeType="1"/>
          </p:cNvSpPr>
          <p:nvPr/>
        </p:nvSpPr>
        <p:spPr bwMode="auto">
          <a:xfrm>
            <a:off x="7375525" y="2651125"/>
            <a:ext cx="0" cy="2895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4" name="Line 212"/>
          <p:cNvSpPr>
            <a:spLocks noChangeShapeType="1"/>
          </p:cNvSpPr>
          <p:nvPr/>
        </p:nvSpPr>
        <p:spPr bwMode="auto">
          <a:xfrm>
            <a:off x="8169275" y="2660650"/>
            <a:ext cx="0" cy="2895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5" name="Line 213"/>
          <p:cNvSpPr>
            <a:spLocks noChangeShapeType="1"/>
          </p:cNvSpPr>
          <p:nvPr/>
        </p:nvSpPr>
        <p:spPr bwMode="auto">
          <a:xfrm>
            <a:off x="8153400" y="2667000"/>
            <a:ext cx="762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6" name="Line 214"/>
          <p:cNvSpPr>
            <a:spLocks noChangeShapeType="1"/>
          </p:cNvSpPr>
          <p:nvPr/>
        </p:nvSpPr>
        <p:spPr bwMode="auto">
          <a:xfrm>
            <a:off x="6613525" y="2635250"/>
            <a:ext cx="762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7" name="Line 215"/>
          <p:cNvSpPr>
            <a:spLocks noChangeShapeType="1"/>
          </p:cNvSpPr>
          <p:nvPr/>
        </p:nvSpPr>
        <p:spPr bwMode="auto">
          <a:xfrm>
            <a:off x="4191000" y="5562600"/>
            <a:ext cx="7620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68" name="Line 156"/>
          <p:cNvSpPr>
            <a:spLocks noChangeShapeType="1"/>
          </p:cNvSpPr>
          <p:nvPr/>
        </p:nvSpPr>
        <p:spPr bwMode="auto">
          <a:xfrm>
            <a:off x="4171950" y="1876425"/>
            <a:ext cx="0" cy="3657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94" name="Line 182"/>
          <p:cNvSpPr>
            <a:spLocks noChangeShapeType="1"/>
          </p:cNvSpPr>
          <p:nvPr/>
        </p:nvSpPr>
        <p:spPr bwMode="auto">
          <a:xfrm flipV="1">
            <a:off x="4984750" y="1876425"/>
            <a:ext cx="0" cy="3657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8" name="Line 216"/>
          <p:cNvSpPr>
            <a:spLocks noChangeShapeType="1"/>
          </p:cNvSpPr>
          <p:nvPr/>
        </p:nvSpPr>
        <p:spPr bwMode="auto">
          <a:xfrm>
            <a:off x="4191000" y="5534025"/>
            <a:ext cx="762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29" name="Line 217"/>
          <p:cNvSpPr>
            <a:spLocks noChangeShapeType="1"/>
          </p:cNvSpPr>
          <p:nvPr/>
        </p:nvSpPr>
        <p:spPr bwMode="auto">
          <a:xfrm>
            <a:off x="4191000" y="1917700"/>
            <a:ext cx="7620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139"/>
          <p:cNvSpPr>
            <a:spLocks noChangeShapeType="1"/>
          </p:cNvSpPr>
          <p:nvPr/>
        </p:nvSpPr>
        <p:spPr bwMode="auto">
          <a:xfrm>
            <a:off x="9296400" y="1905000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9220200" y="373380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 ô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95800" y="533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810000" y="304801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I,T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260516" y="13813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6260516" y="23719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6260516" y="33625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261344" y="4365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6261467" y="5343704"/>
            <a:ext cx="1046018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5638800" y="457200"/>
            <a:ext cx="1981200" cy="1066800"/>
            <a:chOff x="240" y="2976"/>
            <a:chExt cx="1610" cy="884"/>
          </a:xfrm>
        </p:grpSpPr>
        <p:sp>
          <p:nvSpPr>
            <p:cNvPr id="7267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8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9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0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9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0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1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4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5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6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7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8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9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90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553200" y="457200"/>
            <a:ext cx="1981200" cy="1066800"/>
            <a:chOff x="240" y="2976"/>
            <a:chExt cx="1610" cy="884"/>
          </a:xfrm>
        </p:grpSpPr>
        <p:sp>
          <p:nvSpPr>
            <p:cNvPr id="7243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4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5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6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7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8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9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0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1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2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3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4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5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6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7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8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59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0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1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2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3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4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5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66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7251116" y="13813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8241716" y="13813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7251116" y="23719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8241716" y="23719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7251116" y="33625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8241716" y="33625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7251116" y="43531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8241716" y="43531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7245578" y="5358185"/>
            <a:ext cx="996138" cy="976119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8244934" y="5327672"/>
            <a:ext cx="987382" cy="1006633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553200" y="5181600"/>
            <a:ext cx="1981200" cy="1066800"/>
            <a:chOff x="240" y="2976"/>
            <a:chExt cx="1610" cy="884"/>
          </a:xfrm>
        </p:grpSpPr>
        <p:sp>
          <p:nvSpPr>
            <p:cNvPr id="7219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0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1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2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3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4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5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6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7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8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29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0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1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2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3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4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5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6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7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8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39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0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1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42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" name="Rectangle 37"/>
          <p:cNvSpPr txBox="1">
            <a:spLocks noChangeArrowheads="1"/>
          </p:cNvSpPr>
          <p:nvPr/>
        </p:nvSpPr>
        <p:spPr bwMode="auto">
          <a:xfrm>
            <a:off x="2108372" y="1731640"/>
            <a:ext cx="3048000" cy="162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  <a:defRPr/>
            </a:pPr>
            <a:r>
              <a:rPr lang="vi-VN" sz="3000" b="1" dirty="0">
                <a:solidFill>
                  <a:srgbClr val="000000"/>
                </a:solidFill>
              </a:rPr>
              <a:t>- 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4 điểm chuẩn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9" name="TextBox 5"/>
          <p:cNvSpPr txBox="1">
            <a:spLocks noChangeArrowheads="1"/>
          </p:cNvSpPr>
          <p:nvPr/>
        </p:nvSpPr>
        <p:spPr bwMode="auto">
          <a:xfrm>
            <a:off x="1905000" y="685800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1371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86600" y="1371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638800" y="5257800"/>
            <a:ext cx="1981200" cy="1066800"/>
            <a:chOff x="240" y="2976"/>
            <a:chExt cx="1610" cy="884"/>
          </a:xfrm>
        </p:grpSpPr>
        <p:sp>
          <p:nvSpPr>
            <p:cNvPr id="7195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6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7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8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99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0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1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2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3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4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5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6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7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8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09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0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1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2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3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4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5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6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7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18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248400" y="61722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6600" y="61722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23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5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4"/>
    </mc:Choice>
    <mc:Fallback xmlns="">
      <p:transition spd="slow" advTm="2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7010400" y="1066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8001000" y="1066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035675" y="1066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7010400" y="2057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8001000" y="2057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6035675" y="2057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7010400" y="3048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8001000" y="3048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6035675" y="3048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7010400" y="4038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8001000" y="4038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035675" y="4038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7010400" y="5029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8001000" y="5029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6035675" y="5029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35675" y="1066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73875" y="1066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35675" y="58674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73875" y="58674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pic>
        <p:nvPicPr>
          <p:cNvPr id="7469" name="Picture 2" descr="C:\Documents and Settings\DANGTUAN000\Desktop\11971191321200315514ryanlerch_ruler(without_URL)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1066800"/>
            <a:ext cx="53498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426075" y="76200"/>
            <a:ext cx="1981200" cy="1066800"/>
            <a:chOff x="240" y="2976"/>
            <a:chExt cx="1610" cy="884"/>
          </a:xfrm>
        </p:grpSpPr>
        <p:sp>
          <p:nvSpPr>
            <p:cNvPr id="8244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5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6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7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8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9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0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1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2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3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4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5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6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7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8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59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0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1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2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3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4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5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6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67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6035675" y="1066800"/>
            <a:ext cx="990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5349875" y="5105400"/>
            <a:ext cx="1981200" cy="1066800"/>
            <a:chOff x="240" y="2976"/>
            <a:chExt cx="1610" cy="884"/>
          </a:xfrm>
        </p:grpSpPr>
        <p:sp>
          <p:nvSpPr>
            <p:cNvPr id="8220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1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2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3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4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5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6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7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8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9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0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1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2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3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4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5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6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7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8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39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0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1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2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43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2" name="Straight Connector 51"/>
          <p:cNvCxnSpPr/>
          <p:nvPr/>
        </p:nvCxnSpPr>
        <p:spPr>
          <a:xfrm>
            <a:off x="6035675" y="6019800"/>
            <a:ext cx="990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980025" y="126290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77" name="TextBox 5"/>
          <p:cNvSpPr txBox="1">
            <a:spLocks noChangeArrowheads="1"/>
          </p:cNvSpPr>
          <p:nvPr/>
        </p:nvSpPr>
        <p:spPr bwMode="auto">
          <a:xfrm>
            <a:off x="1490456" y="571545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37"/>
          <p:cNvSpPr txBox="1">
            <a:spLocks noChangeArrowheads="1"/>
          </p:cNvSpPr>
          <p:nvPr/>
        </p:nvSpPr>
        <p:spPr bwMode="auto">
          <a:xfrm>
            <a:off x="1782763" y="1890018"/>
            <a:ext cx="2667000" cy="24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600" b="1" dirty="0">
                <a:solidFill>
                  <a:srgbClr val="000000"/>
                </a:solidFill>
                <a:latin typeface="Times New Roman" pitchFamily="18" charset="0"/>
              </a:rPr>
              <a:t>- Dùng bút chì, thước kẻ nối 4 điểm lại</a:t>
            </a:r>
            <a:endParaRPr lang="en-US" altLang="en-US" sz="36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2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6"/>
    </mc:Choice>
    <mc:Fallback xmlns="">
      <p:transition spd="slow" advTm="1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0087 0.7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583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3.33333E-6 L 0.10834 -3.33333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7620000" y="13398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8610600" y="13398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6613525" y="13398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7620000" y="23304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8610600" y="23304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6613525" y="23304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7620000" y="33210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8610600" y="33210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6613525" y="33210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7620000" y="43116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8610600" y="43116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613525" y="43116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7620000" y="53022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8610600" y="53022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6613525" y="530225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3525" y="133985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51725" y="133985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13525" y="614045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51725" y="614045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613525" y="1339850"/>
            <a:ext cx="990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51"/>
          <p:cNvCxnSpPr/>
          <p:nvPr/>
        </p:nvCxnSpPr>
        <p:spPr>
          <a:xfrm>
            <a:off x="6613525" y="6292850"/>
            <a:ext cx="990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4152900" y="3816350"/>
            <a:ext cx="4953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24"/>
          <p:cNvCxnSpPr/>
          <p:nvPr/>
        </p:nvCxnSpPr>
        <p:spPr>
          <a:xfrm rot="16200000" flipH="1">
            <a:off x="5143500" y="3816350"/>
            <a:ext cx="4953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43" name="Picture 2" descr="C:\Documents and Settings\DANGTUAN000\Desktop\11971191321200315514ryanlerch_ruler(without_URL).svg.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0926"/>
            <a:ext cx="7620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019800" y="441325"/>
            <a:ext cx="1828800" cy="990600"/>
            <a:chOff x="240" y="2976"/>
            <a:chExt cx="1610" cy="884"/>
          </a:xfrm>
        </p:grpSpPr>
        <p:sp>
          <p:nvSpPr>
            <p:cNvPr id="9270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1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2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3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4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5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6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7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8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79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0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1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2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3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4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5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6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7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8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89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90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91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92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93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7086600" y="441325"/>
            <a:ext cx="1828800" cy="990600"/>
            <a:chOff x="240" y="2976"/>
            <a:chExt cx="1610" cy="884"/>
          </a:xfrm>
        </p:grpSpPr>
        <p:sp>
          <p:nvSpPr>
            <p:cNvPr id="9246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7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8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49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0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1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2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3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4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5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6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7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8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59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0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1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2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3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4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5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6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7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8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69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44" name="Rectangle 37"/>
          <p:cNvSpPr txBox="1">
            <a:spLocks noChangeArrowheads="1"/>
          </p:cNvSpPr>
          <p:nvPr/>
        </p:nvSpPr>
        <p:spPr bwMode="auto">
          <a:xfrm>
            <a:off x="1782763" y="1890018"/>
            <a:ext cx="2667000" cy="24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600" b="1" dirty="0">
                <a:solidFill>
                  <a:srgbClr val="000000"/>
                </a:solidFill>
                <a:latin typeface="Times New Roman" pitchFamily="18" charset="0"/>
              </a:rPr>
              <a:t>- Dùng bút chì, thước kẻ nối 4 điểm lại</a:t>
            </a:r>
            <a:endParaRPr lang="en-US" altLang="en-US" sz="36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1114136" y="64248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79" name="TextBox 5"/>
          <p:cNvSpPr txBox="1">
            <a:spLocks noChangeArrowheads="1"/>
          </p:cNvSpPr>
          <p:nvPr/>
        </p:nvSpPr>
        <p:spPr bwMode="auto">
          <a:xfrm>
            <a:off x="1612377" y="589028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52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5"/>
    </mc:Choice>
    <mc:Fallback xmlns="">
      <p:transition spd="slow" advTm="11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794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7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10833 0.001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3.33333E-6 0.7944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72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7"/>
          <p:cNvSpPr txBox="1">
            <a:spLocks noChangeArrowheads="1"/>
          </p:cNvSpPr>
          <p:nvPr/>
        </p:nvSpPr>
        <p:spPr bwMode="auto">
          <a:xfrm>
            <a:off x="2074854" y="2514600"/>
            <a:ext cx="274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endParaRPr lang="en-US" alt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148222" y="1524000"/>
            <a:ext cx="1981200" cy="4953000"/>
            <a:chOff x="2832" y="864"/>
            <a:chExt cx="1248" cy="3120"/>
          </a:xfrm>
        </p:grpSpPr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2832" y="864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456" y="864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2832" y="1488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3456" y="1488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2832" y="2112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3456" y="2112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2832" y="2736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3456" y="2736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832" y="3360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3456" y="3360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157622" y="1524000"/>
            <a:ext cx="990600" cy="4953000"/>
            <a:chOff x="2208" y="864"/>
            <a:chExt cx="624" cy="3120"/>
          </a:xfrm>
        </p:grpSpPr>
        <p:sp>
          <p:nvSpPr>
            <p:cNvPr id="2" name="Rectangle 84"/>
            <p:cNvSpPr>
              <a:spLocks noChangeArrowheads="1"/>
            </p:cNvSpPr>
            <p:nvPr/>
          </p:nvSpPr>
          <p:spPr bwMode="auto">
            <a:xfrm>
              <a:off x="2208" y="864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4" name="Rectangle 88"/>
            <p:cNvSpPr>
              <a:spLocks noChangeArrowheads="1"/>
            </p:cNvSpPr>
            <p:nvPr/>
          </p:nvSpPr>
          <p:spPr bwMode="auto">
            <a:xfrm>
              <a:off x="2208" y="1488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6" name="Rectangle 92"/>
            <p:cNvSpPr>
              <a:spLocks noChangeArrowheads="1"/>
            </p:cNvSpPr>
            <p:nvPr/>
          </p:nvSpPr>
          <p:spPr bwMode="auto">
            <a:xfrm>
              <a:off x="2208" y="2112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7" name="Rectangle 95"/>
            <p:cNvSpPr>
              <a:spLocks noChangeArrowheads="1"/>
            </p:cNvSpPr>
            <p:nvPr/>
          </p:nvSpPr>
          <p:spPr bwMode="auto">
            <a:xfrm>
              <a:off x="2208" y="2736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" name="Rectangle 98"/>
            <p:cNvSpPr>
              <a:spLocks noChangeArrowheads="1"/>
            </p:cNvSpPr>
            <p:nvPr/>
          </p:nvSpPr>
          <p:spPr bwMode="auto">
            <a:xfrm>
              <a:off x="2208" y="3360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08" y="864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36" y="864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08" y="3888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36" y="3888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6200000" flipH="1">
              <a:off x="648" y="2424"/>
              <a:ext cx="312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/>
            <p:cNvCxnSpPr/>
            <p:nvPr/>
          </p:nvCxnSpPr>
          <p:spPr>
            <a:xfrm rot="16200000" flipH="1">
              <a:off x="1272" y="2424"/>
              <a:ext cx="312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208" y="3984"/>
              <a:ext cx="62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1"/>
            <p:cNvCxnSpPr/>
            <p:nvPr/>
          </p:nvCxnSpPr>
          <p:spPr>
            <a:xfrm>
              <a:off x="2208" y="864"/>
              <a:ext cx="62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114136" y="64248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29" name="TextBox 5"/>
          <p:cNvSpPr txBox="1">
            <a:spLocks noChangeArrowheads="1"/>
          </p:cNvSpPr>
          <p:nvPr/>
        </p:nvSpPr>
        <p:spPr bwMode="auto">
          <a:xfrm>
            <a:off x="1612377" y="589028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37"/>
          <p:cNvSpPr txBox="1">
            <a:spLocks noChangeArrowheads="1"/>
          </p:cNvSpPr>
          <p:nvPr/>
        </p:nvSpPr>
        <p:spPr bwMode="auto">
          <a:xfrm>
            <a:off x="2465386" y="2295335"/>
            <a:ext cx="2667000" cy="24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600" b="1" dirty="0">
                <a:solidFill>
                  <a:srgbClr val="000000"/>
                </a:solidFill>
                <a:latin typeface="Times New Roman" pitchFamily="18" charset="0"/>
              </a:rPr>
              <a:t>- Dùng bút chì, thước kẻ nối 4 điểm lại</a:t>
            </a:r>
            <a:endParaRPr lang="en-US" altLang="en-US" sz="36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57622" y="6572189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1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0"/>
    </mc:Choice>
    <mc:Fallback xmlns="">
      <p:transition spd="slow" advTm="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7569199" y="2035176"/>
            <a:ext cx="812800" cy="3260725"/>
            <a:chOff x="4864" y="1589"/>
            <a:chExt cx="512" cy="2054"/>
          </a:xfrm>
        </p:grpSpPr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4864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4864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4864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4864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</p:grpSp>
      <p:grpSp>
        <p:nvGrpSpPr>
          <p:cNvPr id="11" name="Group 187"/>
          <p:cNvGrpSpPr>
            <a:grpSpLocks/>
          </p:cNvGrpSpPr>
          <p:nvPr/>
        </p:nvGrpSpPr>
        <p:grpSpPr bwMode="auto">
          <a:xfrm>
            <a:off x="5943600" y="1219200"/>
            <a:ext cx="2438400" cy="4076700"/>
            <a:chOff x="3840" y="1075"/>
            <a:chExt cx="1536" cy="2568"/>
          </a:xfrm>
        </p:grpSpPr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840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352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864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3840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4352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3840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4352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3840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4352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840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4352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40" y="1075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97" y="1075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52" y="3564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85" y="3564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2" name="Rectangle 17"/>
            <p:cNvSpPr/>
            <p:nvPr/>
          </p:nvSpPr>
          <p:spPr>
            <a:xfrm>
              <a:off x="3840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4" name="Rectangle 18"/>
            <p:cNvSpPr/>
            <p:nvPr/>
          </p:nvSpPr>
          <p:spPr>
            <a:xfrm>
              <a:off x="4352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6" name="Rectangle 18"/>
            <p:cNvSpPr/>
            <p:nvPr/>
          </p:nvSpPr>
          <p:spPr>
            <a:xfrm>
              <a:off x="4785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7" name="Rectangle 17"/>
            <p:cNvSpPr/>
            <p:nvPr/>
          </p:nvSpPr>
          <p:spPr>
            <a:xfrm>
              <a:off x="5297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51239" name="Line 207"/>
            <p:cNvSpPr>
              <a:spLocks noChangeShapeType="1"/>
            </p:cNvSpPr>
            <p:nvPr/>
          </p:nvSpPr>
          <p:spPr bwMode="auto">
            <a:xfrm>
              <a:off x="3840" y="1075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0" name="Line 208"/>
            <p:cNvSpPr>
              <a:spLocks noChangeShapeType="1"/>
            </p:cNvSpPr>
            <p:nvPr/>
          </p:nvSpPr>
          <p:spPr bwMode="auto">
            <a:xfrm>
              <a:off x="3840" y="1589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1" name="Line 209"/>
            <p:cNvSpPr>
              <a:spLocks noChangeShapeType="1"/>
            </p:cNvSpPr>
            <p:nvPr/>
          </p:nvSpPr>
          <p:spPr bwMode="auto">
            <a:xfrm>
              <a:off x="4864" y="1589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2" name="Line 210"/>
            <p:cNvSpPr>
              <a:spLocks noChangeShapeType="1"/>
            </p:cNvSpPr>
            <p:nvPr/>
          </p:nvSpPr>
          <p:spPr bwMode="auto">
            <a:xfrm>
              <a:off x="4352" y="3643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6200000" flipH="1">
              <a:off x="3325" y="2616"/>
              <a:ext cx="205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4"/>
            <p:cNvCxnSpPr/>
            <p:nvPr/>
          </p:nvCxnSpPr>
          <p:spPr>
            <a:xfrm rot="16200000" flipH="1">
              <a:off x="3837" y="2616"/>
              <a:ext cx="205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840" y="1075"/>
              <a:ext cx="0" cy="51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1"/>
            <p:cNvCxnSpPr/>
            <p:nvPr/>
          </p:nvCxnSpPr>
          <p:spPr>
            <a:xfrm>
              <a:off x="5376" y="1075"/>
              <a:ext cx="0" cy="51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37"/>
          <p:cNvSpPr txBox="1">
            <a:spLocks noChangeArrowheads="1"/>
          </p:cNvSpPr>
          <p:nvPr/>
        </p:nvSpPr>
        <p:spPr bwMode="auto">
          <a:xfrm>
            <a:off x="1600200" y="12192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575"/>
              </a:spcBef>
              <a:buClr>
                <a:schemeClr val="accent1"/>
              </a:buClr>
              <a:buSzPct val="85000"/>
            </a:pP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80199" y="5682469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Hình</a:t>
            </a:r>
            <a:r>
              <a:rPr lang="en-US" sz="2000" b="1" dirty="0"/>
              <a:t> 2</a:t>
            </a: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38" name="TextBox 5"/>
          <p:cNvSpPr txBox="1">
            <a:spLocks noChangeArrowheads="1"/>
          </p:cNvSpPr>
          <p:nvPr/>
        </p:nvSpPr>
        <p:spPr bwMode="auto">
          <a:xfrm>
            <a:off x="1531721" y="659989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6"/>
    </mc:Choice>
    <mc:Fallback xmlns="">
      <p:transition spd="slow" advTm="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7"/>
          <p:cNvSpPr txBox="1">
            <a:spLocks noChangeArrowheads="1"/>
          </p:cNvSpPr>
          <p:nvPr/>
        </p:nvSpPr>
        <p:spPr bwMode="auto">
          <a:xfrm>
            <a:off x="2152712" y="19050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  <a:defRPr/>
            </a:pP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  <a:defRPr/>
            </a:pP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Xác định 8 điểm chuẩn</a:t>
            </a:r>
            <a:endParaRPr 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6019800" y="1295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7010400" y="1295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8001000" y="1295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6019800" y="2286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7010400" y="2286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8001000" y="2286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6019800" y="3276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7010400" y="3276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8001000" y="3276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6019800" y="4267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7010400" y="4267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8001000" y="4267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6019800" y="5257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7010400" y="5257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8001000" y="5257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19800" y="12954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39200" y="12954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10400" y="60960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8600" y="60960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410200" y="1219200"/>
            <a:ext cx="1981200" cy="1066800"/>
            <a:chOff x="240" y="2976"/>
            <a:chExt cx="1610" cy="884"/>
          </a:xfrm>
        </p:grpSpPr>
        <p:sp>
          <p:nvSpPr>
            <p:cNvPr id="11367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8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9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0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1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2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3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4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5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6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7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8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9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0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1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2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3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4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5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6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7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8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89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90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5410200" y="381000"/>
            <a:ext cx="1981200" cy="1066800"/>
            <a:chOff x="240" y="2976"/>
            <a:chExt cx="1610" cy="884"/>
          </a:xfrm>
        </p:grpSpPr>
        <p:sp>
          <p:nvSpPr>
            <p:cNvPr id="11343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4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5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6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7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8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9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0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1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2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3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4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5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6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7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8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59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0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1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2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3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4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5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6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7239000" y="1219200"/>
            <a:ext cx="1981200" cy="1066800"/>
            <a:chOff x="240" y="2976"/>
            <a:chExt cx="1610" cy="884"/>
          </a:xfrm>
        </p:grpSpPr>
        <p:sp>
          <p:nvSpPr>
            <p:cNvPr id="11319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0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1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2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3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4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5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6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7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8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29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0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1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2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3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4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5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6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7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8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39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0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1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42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7"/>
          <p:cNvSpPr/>
          <p:nvPr/>
        </p:nvSpPr>
        <p:spPr>
          <a:xfrm>
            <a:off x="6019800" y="2133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/>
          <p:nvPr/>
        </p:nvSpPr>
        <p:spPr>
          <a:xfrm>
            <a:off x="7010400" y="2133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/>
          <p:nvPr/>
        </p:nvSpPr>
        <p:spPr>
          <a:xfrm>
            <a:off x="7848600" y="2133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7" name="Rectangle 17"/>
          <p:cNvSpPr/>
          <p:nvPr/>
        </p:nvSpPr>
        <p:spPr>
          <a:xfrm>
            <a:off x="8839200" y="2133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6400800" y="1371600"/>
            <a:ext cx="1981200" cy="1066800"/>
            <a:chOff x="240" y="2976"/>
            <a:chExt cx="1610" cy="884"/>
          </a:xfrm>
        </p:grpSpPr>
        <p:sp>
          <p:nvSpPr>
            <p:cNvPr id="11295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96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97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98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99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0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1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2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3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4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5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6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7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8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09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0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1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2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3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4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5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6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7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18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7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28" name="TextBox 5"/>
          <p:cNvSpPr txBox="1">
            <a:spLocks noChangeArrowheads="1"/>
          </p:cNvSpPr>
          <p:nvPr/>
        </p:nvSpPr>
        <p:spPr bwMode="auto">
          <a:xfrm>
            <a:off x="1531721" y="659989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1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4"/>
    </mc:Choice>
    <mc:Fallback xmlns="">
      <p:transition spd="slow" advTm="31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4.44444E-6 L 0.325 -4.44444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0833 3.33333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1666 3.33333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222 L 0 0.5555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7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55555 L 0.10833 0.5555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  <p:bldP spid="2" grpId="0" animBg="1"/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7"/>
          <p:cNvSpPr txBox="1">
            <a:spLocks noChangeArrowheads="1"/>
          </p:cNvSpPr>
          <p:nvPr/>
        </p:nvSpPr>
        <p:spPr bwMode="auto">
          <a:xfrm>
            <a:off x="1905000" y="1066800"/>
            <a:ext cx="2514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endParaRPr lang="vi-VN" altLang="en-US" sz="3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600" b="1" dirty="0">
                <a:solidFill>
                  <a:srgbClr val="000000"/>
                </a:solidFill>
                <a:latin typeface="Times New Roman" pitchFamily="18" charset="0"/>
              </a:rPr>
              <a:t>- Dùng bút chì, thước kẻ nối 8 điểm lại</a:t>
            </a:r>
            <a:endParaRPr lang="en-US" altLang="en-US" sz="36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699125" y="1371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6689725" y="1371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7680325" y="1371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5699125" y="2362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689725" y="2362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7680325" y="2362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5699125" y="3352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6689725" y="3352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7680325" y="3352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5699125" y="4343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6689725" y="4343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7680325" y="4343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5699125" y="5334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6689725" y="5334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7680325" y="5334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99125" y="1371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18525" y="1371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89725" y="61722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27925" y="61722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089525" y="1371600"/>
            <a:ext cx="1981200" cy="1066800"/>
            <a:chOff x="240" y="2976"/>
            <a:chExt cx="1610" cy="884"/>
          </a:xfrm>
        </p:grpSpPr>
        <p:sp>
          <p:nvSpPr>
            <p:cNvPr id="12371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2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3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4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5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6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7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8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9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0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1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2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3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4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5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6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7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8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89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0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1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2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3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5089525" y="457200"/>
            <a:ext cx="1981200" cy="1066800"/>
            <a:chOff x="240" y="2976"/>
            <a:chExt cx="1610" cy="884"/>
          </a:xfrm>
        </p:grpSpPr>
        <p:sp>
          <p:nvSpPr>
            <p:cNvPr id="12347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8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9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0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1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2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3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4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5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6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7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8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59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0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1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2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3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4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5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6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7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8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69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70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7"/>
          <p:cNvSpPr/>
          <p:nvPr/>
        </p:nvSpPr>
        <p:spPr>
          <a:xfrm>
            <a:off x="5699125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6080125" y="5334000"/>
            <a:ext cx="1981200" cy="1066800"/>
            <a:chOff x="240" y="2976"/>
            <a:chExt cx="1610" cy="884"/>
          </a:xfrm>
        </p:grpSpPr>
        <p:sp>
          <p:nvSpPr>
            <p:cNvPr id="12323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24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25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26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27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28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29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0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1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2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3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4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5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6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7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8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39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0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1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2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3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4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5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46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18"/>
          <p:cNvSpPr/>
          <p:nvPr/>
        </p:nvSpPr>
        <p:spPr>
          <a:xfrm>
            <a:off x="6689725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/>
          <p:nvPr/>
        </p:nvSpPr>
        <p:spPr>
          <a:xfrm>
            <a:off x="7527925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7" name="Rectangle 17"/>
          <p:cNvSpPr/>
          <p:nvPr/>
        </p:nvSpPr>
        <p:spPr>
          <a:xfrm>
            <a:off x="8518525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73833" name="Line 105"/>
          <p:cNvSpPr>
            <a:spLocks noChangeShapeType="1"/>
          </p:cNvSpPr>
          <p:nvPr/>
        </p:nvSpPr>
        <p:spPr bwMode="auto">
          <a:xfrm>
            <a:off x="5699125" y="13716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834" name="Picture 2" descr="C:\Documents and Settings\DANGTUAN000\Desktop\11971191321200315514ryanlerch_ruler(without_URL).svg.hi.png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47800"/>
            <a:ext cx="5349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835" name="Line 107"/>
          <p:cNvSpPr>
            <a:spLocks noChangeShapeType="1"/>
          </p:cNvSpPr>
          <p:nvPr/>
        </p:nvSpPr>
        <p:spPr bwMode="auto">
          <a:xfrm>
            <a:off x="5699125" y="2362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836" name="Line 108"/>
          <p:cNvSpPr>
            <a:spLocks noChangeShapeType="1"/>
          </p:cNvSpPr>
          <p:nvPr/>
        </p:nvSpPr>
        <p:spPr bwMode="auto">
          <a:xfrm>
            <a:off x="7680325" y="2362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837" name="Line 109"/>
          <p:cNvSpPr>
            <a:spLocks noChangeShapeType="1"/>
          </p:cNvSpPr>
          <p:nvPr/>
        </p:nvSpPr>
        <p:spPr bwMode="auto">
          <a:xfrm>
            <a:off x="6689725" y="63246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08" name="TextBox 5"/>
          <p:cNvSpPr txBox="1">
            <a:spLocks noChangeArrowheads="1"/>
          </p:cNvSpPr>
          <p:nvPr/>
        </p:nvSpPr>
        <p:spPr bwMode="auto">
          <a:xfrm>
            <a:off x="1531721" y="659989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35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0"/>
    </mc:Choice>
    <mc:Fallback xmlns="">
      <p:transition spd="slow" advTm="1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7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325 -4.44444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1000"/>
                                        <p:tgtEl>
                                          <p:spTgt spid="7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0086 0.1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33333 2.22222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2" dur="500"/>
                                        <p:tgtEl>
                                          <p:spTgt spid="7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5" dur="1000"/>
                                        <p:tgtEl>
                                          <p:spTgt spid="7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14444 L -0.00086 0.7111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11667 4.44444E-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1000"/>
                                        <p:tgtEl>
                                          <p:spTgt spid="7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290" grpId="0"/>
      <p:bldP spid="73833" grpId="0" animBg="1"/>
      <p:bldP spid="73835" grpId="0" animBg="1"/>
      <p:bldP spid="73836" grpId="0" animBg="1"/>
      <p:bldP spid="73837" grpId="0" animBg="1"/>
      <p:bldP spid="107" grpId="0"/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7"/>
          <p:cNvSpPr txBox="1">
            <a:spLocks noChangeArrowheads="1"/>
          </p:cNvSpPr>
          <p:nvPr/>
        </p:nvSpPr>
        <p:spPr bwMode="auto">
          <a:xfrm>
            <a:off x="1907245" y="1502105"/>
            <a:ext cx="2514600" cy="358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endParaRPr lang="vi-VN" altLang="en-US" sz="3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000" b="1" dirty="0">
                <a:solidFill>
                  <a:srgbClr val="000000"/>
                </a:solidFill>
                <a:latin typeface="Times New Roman" pitchFamily="18" charset="0"/>
              </a:rPr>
              <a:t>- Dùng bút chì, thước kẻ nối 8 điểm lại</a:t>
            </a:r>
            <a:endParaRPr lang="en-US" altLang="en-US" sz="30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638800" y="1371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6629400" y="1371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>
            <a:spLocks noChangeArrowheads="1"/>
          </p:cNvSpPr>
          <p:nvPr/>
        </p:nvSpPr>
        <p:spPr bwMode="auto">
          <a:xfrm>
            <a:off x="7620000" y="13716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5638800" y="2362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6629400" y="2362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7620000" y="23622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5638800" y="3352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6629400" y="3352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7620000" y="33528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5638800" y="4343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6629400" y="4343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7620000" y="43434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5638800" y="5334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6629400" y="5334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7620000" y="5334000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38800" y="1371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58200" y="13716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29400" y="61722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67600" y="61722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" name="Rectangle 17"/>
          <p:cNvSpPr/>
          <p:nvPr/>
        </p:nvSpPr>
        <p:spPr>
          <a:xfrm>
            <a:off x="5638800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/>
          <p:nvPr/>
        </p:nvSpPr>
        <p:spPr>
          <a:xfrm>
            <a:off x="6629400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/>
          <p:nvPr/>
        </p:nvSpPr>
        <p:spPr>
          <a:xfrm>
            <a:off x="7467600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7" name="Rectangle 17"/>
          <p:cNvSpPr/>
          <p:nvPr/>
        </p:nvSpPr>
        <p:spPr>
          <a:xfrm>
            <a:off x="8458200" y="2209800"/>
            <a:ext cx="152400" cy="1524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3339" name="Line 102"/>
          <p:cNvSpPr>
            <a:spLocks noChangeShapeType="1"/>
          </p:cNvSpPr>
          <p:nvPr/>
        </p:nvSpPr>
        <p:spPr bwMode="auto">
          <a:xfrm>
            <a:off x="5638800" y="1371600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40" name="Line 103"/>
          <p:cNvSpPr>
            <a:spLocks noChangeShapeType="1"/>
          </p:cNvSpPr>
          <p:nvPr/>
        </p:nvSpPr>
        <p:spPr bwMode="auto">
          <a:xfrm>
            <a:off x="5638800" y="2362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41" name="Line 104"/>
          <p:cNvSpPr>
            <a:spLocks noChangeShapeType="1"/>
          </p:cNvSpPr>
          <p:nvPr/>
        </p:nvSpPr>
        <p:spPr bwMode="auto">
          <a:xfrm>
            <a:off x="7620000" y="23622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42" name="Line 105"/>
          <p:cNvSpPr>
            <a:spLocks noChangeShapeType="1"/>
          </p:cNvSpPr>
          <p:nvPr/>
        </p:nvSpPr>
        <p:spPr bwMode="auto">
          <a:xfrm>
            <a:off x="6629400" y="63246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16200000" flipH="1">
            <a:off x="4648200" y="4343400"/>
            <a:ext cx="39624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4"/>
          <p:cNvCxnSpPr/>
          <p:nvPr/>
        </p:nvCxnSpPr>
        <p:spPr>
          <a:xfrm rot="16200000" flipH="1">
            <a:off x="5638800" y="4343400"/>
            <a:ext cx="39624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812" name="Picture 2" descr="C:\Documents and Settings\DANGTUAN000\Desktop\11971191321200315514ryanlerch_ruler(without_URL).svg.hi.png"/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1"/>
            <a:ext cx="7620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029200" y="457200"/>
            <a:ext cx="1981200" cy="1066800"/>
            <a:chOff x="240" y="2976"/>
            <a:chExt cx="1610" cy="884"/>
          </a:xfrm>
        </p:grpSpPr>
        <p:sp>
          <p:nvSpPr>
            <p:cNvPr id="13424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5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6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7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8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9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0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1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2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3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4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5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6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7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8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39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0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1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2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3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4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5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6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47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5638800" y="1371600"/>
            <a:ext cx="0" cy="990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6019800" y="1447800"/>
            <a:ext cx="1981200" cy="1066800"/>
            <a:chOff x="240" y="2976"/>
            <a:chExt cx="1610" cy="884"/>
          </a:xfrm>
        </p:grpSpPr>
        <p:sp>
          <p:nvSpPr>
            <p:cNvPr id="13400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1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2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3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4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5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6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7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8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09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0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1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2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3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4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5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6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7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8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19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0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1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2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23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7010400" y="1447800"/>
            <a:ext cx="1981200" cy="1066800"/>
            <a:chOff x="240" y="2976"/>
            <a:chExt cx="1610" cy="884"/>
          </a:xfrm>
        </p:grpSpPr>
        <p:sp>
          <p:nvSpPr>
            <p:cNvPr id="13376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7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8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9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0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1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2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3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4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5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6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7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8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89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0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1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2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3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4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5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6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7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8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99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8077200" y="457200"/>
            <a:ext cx="1981200" cy="1066800"/>
            <a:chOff x="240" y="2976"/>
            <a:chExt cx="1610" cy="884"/>
          </a:xfrm>
        </p:grpSpPr>
        <p:sp>
          <p:nvSpPr>
            <p:cNvPr id="13352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40" y="2976"/>
              <a:ext cx="161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53" name="Freeform 38"/>
            <p:cNvSpPr>
              <a:spLocks/>
            </p:cNvSpPr>
            <p:nvPr/>
          </p:nvSpPr>
          <p:spPr bwMode="auto">
            <a:xfrm>
              <a:off x="747" y="2992"/>
              <a:ext cx="1043" cy="726"/>
            </a:xfrm>
            <a:custGeom>
              <a:avLst/>
              <a:gdLst>
                <a:gd name="T0" fmla="*/ 0 w 5215"/>
                <a:gd name="T1" fmla="*/ 0 h 3631"/>
                <a:gd name="T2" fmla="*/ 0 w 5215"/>
                <a:gd name="T3" fmla="*/ 0 h 3631"/>
                <a:gd name="T4" fmla="*/ 0 w 5215"/>
                <a:gd name="T5" fmla="*/ 0 h 3631"/>
                <a:gd name="T6" fmla="*/ 0 w 5215"/>
                <a:gd name="T7" fmla="*/ 0 h 3631"/>
                <a:gd name="T8" fmla="*/ 0 w 5215"/>
                <a:gd name="T9" fmla="*/ 0 h 3631"/>
                <a:gd name="T10" fmla="*/ 0 w 5215"/>
                <a:gd name="T11" fmla="*/ 0 h 3631"/>
                <a:gd name="T12" fmla="*/ 0 w 5215"/>
                <a:gd name="T13" fmla="*/ 0 h 3631"/>
                <a:gd name="T14" fmla="*/ 0 w 5215"/>
                <a:gd name="T15" fmla="*/ 0 h 3631"/>
                <a:gd name="T16" fmla="*/ 0 w 5215"/>
                <a:gd name="T17" fmla="*/ 0 h 3631"/>
                <a:gd name="T18" fmla="*/ 0 w 5215"/>
                <a:gd name="T19" fmla="*/ 0 h 3631"/>
                <a:gd name="T20" fmla="*/ 0 w 5215"/>
                <a:gd name="T21" fmla="*/ 0 h 3631"/>
                <a:gd name="T22" fmla="*/ 0 w 5215"/>
                <a:gd name="T23" fmla="*/ 0 h 3631"/>
                <a:gd name="T24" fmla="*/ 0 w 5215"/>
                <a:gd name="T25" fmla="*/ 0 h 3631"/>
                <a:gd name="T26" fmla="*/ 0 w 5215"/>
                <a:gd name="T27" fmla="*/ 0 h 3631"/>
                <a:gd name="T28" fmla="*/ 0 w 5215"/>
                <a:gd name="T29" fmla="*/ 0 h 3631"/>
                <a:gd name="T30" fmla="*/ 0 w 5215"/>
                <a:gd name="T31" fmla="*/ 0 h 3631"/>
                <a:gd name="T32" fmla="*/ 0 w 5215"/>
                <a:gd name="T33" fmla="*/ 0 h 3631"/>
                <a:gd name="T34" fmla="*/ 0 w 5215"/>
                <a:gd name="T35" fmla="*/ 0 h 3631"/>
                <a:gd name="T36" fmla="*/ 0 w 5215"/>
                <a:gd name="T37" fmla="*/ 0 h 3631"/>
                <a:gd name="T38" fmla="*/ 0 w 5215"/>
                <a:gd name="T39" fmla="*/ 0 h 3631"/>
                <a:gd name="T40" fmla="*/ 0 w 5215"/>
                <a:gd name="T41" fmla="*/ 0 h 3631"/>
                <a:gd name="T42" fmla="*/ 0 w 5215"/>
                <a:gd name="T43" fmla="*/ 0 h 3631"/>
                <a:gd name="T44" fmla="*/ 0 w 5215"/>
                <a:gd name="T45" fmla="*/ 0 h 3631"/>
                <a:gd name="T46" fmla="*/ 0 w 5215"/>
                <a:gd name="T47" fmla="*/ 0 h 3631"/>
                <a:gd name="T48" fmla="*/ 0 w 5215"/>
                <a:gd name="T49" fmla="*/ 0 h 3631"/>
                <a:gd name="T50" fmla="*/ 0 w 5215"/>
                <a:gd name="T51" fmla="*/ 0 h 3631"/>
                <a:gd name="T52" fmla="*/ 0 w 5215"/>
                <a:gd name="T53" fmla="*/ 0 h 3631"/>
                <a:gd name="T54" fmla="*/ 0 w 5215"/>
                <a:gd name="T55" fmla="*/ 0 h 3631"/>
                <a:gd name="T56" fmla="*/ 0 w 5215"/>
                <a:gd name="T57" fmla="*/ 0 h 3631"/>
                <a:gd name="T58" fmla="*/ 0 w 5215"/>
                <a:gd name="T59" fmla="*/ 0 h 3631"/>
                <a:gd name="T60" fmla="*/ 0 w 5215"/>
                <a:gd name="T61" fmla="*/ 0 h 3631"/>
                <a:gd name="T62" fmla="*/ 0 w 5215"/>
                <a:gd name="T63" fmla="*/ 0 h 3631"/>
                <a:gd name="T64" fmla="*/ 0 w 5215"/>
                <a:gd name="T65" fmla="*/ 0 h 3631"/>
                <a:gd name="T66" fmla="*/ 0 w 5215"/>
                <a:gd name="T67" fmla="*/ 0 h 3631"/>
                <a:gd name="T68" fmla="*/ 0 w 5215"/>
                <a:gd name="T69" fmla="*/ 0 h 3631"/>
                <a:gd name="T70" fmla="*/ 0 w 5215"/>
                <a:gd name="T71" fmla="*/ 0 h 3631"/>
                <a:gd name="T72" fmla="*/ 0 w 5215"/>
                <a:gd name="T73" fmla="*/ 0 h 3631"/>
                <a:gd name="T74" fmla="*/ 0 w 5215"/>
                <a:gd name="T75" fmla="*/ 0 h 3631"/>
                <a:gd name="T76" fmla="*/ 0 w 5215"/>
                <a:gd name="T77" fmla="*/ 0 h 3631"/>
                <a:gd name="T78" fmla="*/ 0 w 5215"/>
                <a:gd name="T79" fmla="*/ 0 h 3631"/>
                <a:gd name="T80" fmla="*/ 0 w 5215"/>
                <a:gd name="T81" fmla="*/ 0 h 3631"/>
                <a:gd name="T82" fmla="*/ 0 w 5215"/>
                <a:gd name="T83" fmla="*/ 0 h 3631"/>
                <a:gd name="T84" fmla="*/ 0 w 5215"/>
                <a:gd name="T85" fmla="*/ 0 h 3631"/>
                <a:gd name="T86" fmla="*/ 0 w 5215"/>
                <a:gd name="T87" fmla="*/ 0 h 3631"/>
                <a:gd name="T88" fmla="*/ 0 w 5215"/>
                <a:gd name="T89" fmla="*/ 0 h 3631"/>
                <a:gd name="T90" fmla="*/ 0 w 5215"/>
                <a:gd name="T91" fmla="*/ 0 h 3631"/>
                <a:gd name="T92" fmla="*/ 0 w 5215"/>
                <a:gd name="T93" fmla="*/ 0 h 3631"/>
                <a:gd name="T94" fmla="*/ 0 w 5215"/>
                <a:gd name="T95" fmla="*/ 0 h 3631"/>
                <a:gd name="T96" fmla="*/ 0 w 5215"/>
                <a:gd name="T97" fmla="*/ 0 h 3631"/>
                <a:gd name="T98" fmla="*/ 0 w 5215"/>
                <a:gd name="T99" fmla="*/ 0 h 36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215"/>
                <a:gd name="T151" fmla="*/ 0 h 3631"/>
                <a:gd name="T152" fmla="*/ 5215 w 5215"/>
                <a:gd name="T153" fmla="*/ 3631 h 363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215" h="3631">
                  <a:moveTo>
                    <a:pt x="5207" y="1627"/>
                  </a:moveTo>
                  <a:lnTo>
                    <a:pt x="5201" y="1596"/>
                  </a:lnTo>
                  <a:lnTo>
                    <a:pt x="5187" y="1573"/>
                  </a:lnTo>
                  <a:lnTo>
                    <a:pt x="5160" y="1564"/>
                  </a:lnTo>
                  <a:lnTo>
                    <a:pt x="5049" y="1614"/>
                  </a:lnTo>
                  <a:lnTo>
                    <a:pt x="4941" y="1641"/>
                  </a:lnTo>
                  <a:lnTo>
                    <a:pt x="4831" y="1656"/>
                  </a:lnTo>
                  <a:lnTo>
                    <a:pt x="4621" y="1640"/>
                  </a:lnTo>
                  <a:lnTo>
                    <a:pt x="4315" y="1535"/>
                  </a:lnTo>
                  <a:lnTo>
                    <a:pt x="3717" y="1234"/>
                  </a:lnTo>
                  <a:lnTo>
                    <a:pt x="3517" y="1161"/>
                  </a:lnTo>
                  <a:lnTo>
                    <a:pt x="4521" y="383"/>
                  </a:lnTo>
                  <a:lnTo>
                    <a:pt x="4521" y="335"/>
                  </a:lnTo>
                  <a:lnTo>
                    <a:pt x="4255" y="0"/>
                  </a:lnTo>
                  <a:lnTo>
                    <a:pt x="3076" y="903"/>
                  </a:lnTo>
                  <a:lnTo>
                    <a:pt x="2951" y="857"/>
                  </a:lnTo>
                  <a:lnTo>
                    <a:pt x="2778" y="820"/>
                  </a:lnTo>
                  <a:lnTo>
                    <a:pt x="2671" y="817"/>
                  </a:lnTo>
                  <a:lnTo>
                    <a:pt x="2600" y="831"/>
                  </a:lnTo>
                  <a:lnTo>
                    <a:pt x="2534" y="855"/>
                  </a:lnTo>
                  <a:lnTo>
                    <a:pt x="2288" y="909"/>
                  </a:lnTo>
                  <a:lnTo>
                    <a:pt x="1589" y="1142"/>
                  </a:lnTo>
                  <a:lnTo>
                    <a:pt x="1426" y="1177"/>
                  </a:lnTo>
                  <a:lnTo>
                    <a:pt x="1252" y="1192"/>
                  </a:lnTo>
                  <a:lnTo>
                    <a:pt x="1178" y="1226"/>
                  </a:lnTo>
                  <a:lnTo>
                    <a:pt x="1108" y="1273"/>
                  </a:lnTo>
                  <a:lnTo>
                    <a:pt x="1045" y="1331"/>
                  </a:lnTo>
                  <a:lnTo>
                    <a:pt x="940" y="1463"/>
                  </a:lnTo>
                  <a:lnTo>
                    <a:pt x="783" y="1748"/>
                  </a:lnTo>
                  <a:lnTo>
                    <a:pt x="480" y="2390"/>
                  </a:lnTo>
                  <a:lnTo>
                    <a:pt x="322" y="2620"/>
                  </a:lnTo>
                  <a:lnTo>
                    <a:pt x="274" y="2670"/>
                  </a:lnTo>
                  <a:lnTo>
                    <a:pt x="288" y="2714"/>
                  </a:lnTo>
                  <a:lnTo>
                    <a:pt x="310" y="2752"/>
                  </a:lnTo>
                  <a:lnTo>
                    <a:pt x="494" y="2918"/>
                  </a:lnTo>
                  <a:lnTo>
                    <a:pt x="176" y="3320"/>
                  </a:lnTo>
                  <a:lnTo>
                    <a:pt x="0" y="3572"/>
                  </a:lnTo>
                  <a:lnTo>
                    <a:pt x="18" y="3572"/>
                  </a:lnTo>
                  <a:lnTo>
                    <a:pt x="64" y="3602"/>
                  </a:lnTo>
                  <a:lnTo>
                    <a:pt x="118" y="3572"/>
                  </a:lnTo>
                  <a:lnTo>
                    <a:pt x="460" y="3424"/>
                  </a:lnTo>
                  <a:lnTo>
                    <a:pt x="626" y="3343"/>
                  </a:lnTo>
                  <a:lnTo>
                    <a:pt x="893" y="3182"/>
                  </a:lnTo>
                  <a:lnTo>
                    <a:pt x="944" y="3142"/>
                  </a:lnTo>
                  <a:lnTo>
                    <a:pt x="964" y="3188"/>
                  </a:lnTo>
                  <a:lnTo>
                    <a:pt x="995" y="3226"/>
                  </a:lnTo>
                  <a:lnTo>
                    <a:pt x="1029" y="3254"/>
                  </a:lnTo>
                  <a:lnTo>
                    <a:pt x="1116" y="3293"/>
                  </a:lnTo>
                  <a:lnTo>
                    <a:pt x="1252" y="3314"/>
                  </a:lnTo>
                  <a:lnTo>
                    <a:pt x="1294" y="3359"/>
                  </a:lnTo>
                  <a:lnTo>
                    <a:pt x="1406" y="3511"/>
                  </a:lnTo>
                  <a:lnTo>
                    <a:pt x="1485" y="3597"/>
                  </a:lnTo>
                  <a:lnTo>
                    <a:pt x="1536" y="3623"/>
                  </a:lnTo>
                  <a:lnTo>
                    <a:pt x="1594" y="3631"/>
                  </a:lnTo>
                  <a:lnTo>
                    <a:pt x="1623" y="3624"/>
                  </a:lnTo>
                  <a:lnTo>
                    <a:pt x="1654" y="3613"/>
                  </a:lnTo>
                  <a:lnTo>
                    <a:pt x="1681" y="3597"/>
                  </a:lnTo>
                  <a:lnTo>
                    <a:pt x="1707" y="3576"/>
                  </a:lnTo>
                  <a:lnTo>
                    <a:pt x="1772" y="3504"/>
                  </a:lnTo>
                  <a:lnTo>
                    <a:pt x="1801" y="3454"/>
                  </a:lnTo>
                  <a:lnTo>
                    <a:pt x="1812" y="3424"/>
                  </a:lnTo>
                  <a:lnTo>
                    <a:pt x="1822" y="3359"/>
                  </a:lnTo>
                  <a:lnTo>
                    <a:pt x="1832" y="3328"/>
                  </a:lnTo>
                  <a:lnTo>
                    <a:pt x="1848" y="3312"/>
                  </a:lnTo>
                  <a:lnTo>
                    <a:pt x="1877" y="3306"/>
                  </a:lnTo>
                  <a:lnTo>
                    <a:pt x="1919" y="3314"/>
                  </a:lnTo>
                  <a:lnTo>
                    <a:pt x="2228" y="3504"/>
                  </a:lnTo>
                  <a:lnTo>
                    <a:pt x="2262" y="3511"/>
                  </a:lnTo>
                  <a:lnTo>
                    <a:pt x="2290" y="3506"/>
                  </a:lnTo>
                  <a:lnTo>
                    <a:pt x="2315" y="3496"/>
                  </a:lnTo>
                  <a:lnTo>
                    <a:pt x="2341" y="3479"/>
                  </a:lnTo>
                  <a:lnTo>
                    <a:pt x="2425" y="3388"/>
                  </a:lnTo>
                  <a:lnTo>
                    <a:pt x="2492" y="3398"/>
                  </a:lnTo>
                  <a:lnTo>
                    <a:pt x="2526" y="3398"/>
                  </a:lnTo>
                  <a:lnTo>
                    <a:pt x="2558" y="3394"/>
                  </a:lnTo>
                  <a:lnTo>
                    <a:pt x="2587" y="3386"/>
                  </a:lnTo>
                  <a:lnTo>
                    <a:pt x="2618" y="3372"/>
                  </a:lnTo>
                  <a:lnTo>
                    <a:pt x="2644" y="3352"/>
                  </a:lnTo>
                  <a:lnTo>
                    <a:pt x="2665" y="3322"/>
                  </a:lnTo>
                  <a:lnTo>
                    <a:pt x="2686" y="3306"/>
                  </a:lnTo>
                  <a:lnTo>
                    <a:pt x="2710" y="3260"/>
                  </a:lnTo>
                  <a:lnTo>
                    <a:pt x="2717" y="3234"/>
                  </a:lnTo>
                  <a:lnTo>
                    <a:pt x="2730" y="3214"/>
                  </a:lnTo>
                  <a:lnTo>
                    <a:pt x="2744" y="3200"/>
                  </a:lnTo>
                  <a:lnTo>
                    <a:pt x="2770" y="3194"/>
                  </a:lnTo>
                  <a:lnTo>
                    <a:pt x="2799" y="3200"/>
                  </a:lnTo>
                  <a:lnTo>
                    <a:pt x="3001" y="3162"/>
                  </a:lnTo>
                  <a:lnTo>
                    <a:pt x="3194" y="3162"/>
                  </a:lnTo>
                  <a:lnTo>
                    <a:pt x="3385" y="3191"/>
                  </a:lnTo>
                  <a:lnTo>
                    <a:pt x="4129" y="3393"/>
                  </a:lnTo>
                  <a:lnTo>
                    <a:pt x="4317" y="3419"/>
                  </a:lnTo>
                  <a:lnTo>
                    <a:pt x="4429" y="3404"/>
                  </a:lnTo>
                  <a:lnTo>
                    <a:pt x="4532" y="3374"/>
                  </a:lnTo>
                  <a:lnTo>
                    <a:pt x="4825" y="3242"/>
                  </a:lnTo>
                  <a:lnTo>
                    <a:pt x="4925" y="3208"/>
                  </a:lnTo>
                  <a:lnTo>
                    <a:pt x="5031" y="3182"/>
                  </a:lnTo>
                  <a:lnTo>
                    <a:pt x="5147" y="3180"/>
                  </a:lnTo>
                  <a:lnTo>
                    <a:pt x="5215" y="3130"/>
                  </a:lnTo>
                  <a:lnTo>
                    <a:pt x="5202" y="2767"/>
                  </a:lnTo>
                  <a:lnTo>
                    <a:pt x="5207" y="16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54" name="Freeform 39"/>
            <p:cNvSpPr>
              <a:spLocks/>
            </p:cNvSpPr>
            <p:nvPr/>
          </p:nvSpPr>
          <p:spPr bwMode="auto">
            <a:xfrm>
              <a:off x="992" y="3237"/>
              <a:ext cx="780" cy="427"/>
            </a:xfrm>
            <a:custGeom>
              <a:avLst/>
              <a:gdLst>
                <a:gd name="T0" fmla="*/ 0 w 3898"/>
                <a:gd name="T1" fmla="*/ 0 h 2133"/>
                <a:gd name="T2" fmla="*/ 0 w 3898"/>
                <a:gd name="T3" fmla="*/ 0 h 2133"/>
                <a:gd name="T4" fmla="*/ 0 w 3898"/>
                <a:gd name="T5" fmla="*/ 0 h 2133"/>
                <a:gd name="T6" fmla="*/ 0 w 3898"/>
                <a:gd name="T7" fmla="*/ 0 h 2133"/>
                <a:gd name="T8" fmla="*/ 0 w 3898"/>
                <a:gd name="T9" fmla="*/ 0 h 2133"/>
                <a:gd name="T10" fmla="*/ 0 w 3898"/>
                <a:gd name="T11" fmla="*/ 0 h 2133"/>
                <a:gd name="T12" fmla="*/ 0 w 3898"/>
                <a:gd name="T13" fmla="*/ 0 h 2133"/>
                <a:gd name="T14" fmla="*/ 0 w 3898"/>
                <a:gd name="T15" fmla="*/ 0 h 2133"/>
                <a:gd name="T16" fmla="*/ 0 w 3898"/>
                <a:gd name="T17" fmla="*/ 0 h 2133"/>
                <a:gd name="T18" fmla="*/ 0 w 3898"/>
                <a:gd name="T19" fmla="*/ 0 h 2133"/>
                <a:gd name="T20" fmla="*/ 0 w 3898"/>
                <a:gd name="T21" fmla="*/ 0 h 2133"/>
                <a:gd name="T22" fmla="*/ 0 w 3898"/>
                <a:gd name="T23" fmla="*/ 0 h 2133"/>
                <a:gd name="T24" fmla="*/ 0 w 3898"/>
                <a:gd name="T25" fmla="*/ 0 h 2133"/>
                <a:gd name="T26" fmla="*/ 0 w 3898"/>
                <a:gd name="T27" fmla="*/ 0 h 2133"/>
                <a:gd name="T28" fmla="*/ 0 w 3898"/>
                <a:gd name="T29" fmla="*/ 0 h 2133"/>
                <a:gd name="T30" fmla="*/ 0 w 3898"/>
                <a:gd name="T31" fmla="*/ 0 h 2133"/>
                <a:gd name="T32" fmla="*/ 0 w 3898"/>
                <a:gd name="T33" fmla="*/ 0 h 2133"/>
                <a:gd name="T34" fmla="*/ 0 w 3898"/>
                <a:gd name="T35" fmla="*/ 0 h 2133"/>
                <a:gd name="T36" fmla="*/ 0 w 3898"/>
                <a:gd name="T37" fmla="*/ 0 h 2133"/>
                <a:gd name="T38" fmla="*/ 0 w 3898"/>
                <a:gd name="T39" fmla="*/ 0 h 2133"/>
                <a:gd name="T40" fmla="*/ 0 w 3898"/>
                <a:gd name="T41" fmla="*/ 0 h 2133"/>
                <a:gd name="T42" fmla="*/ 0 w 3898"/>
                <a:gd name="T43" fmla="*/ 0 h 2133"/>
                <a:gd name="T44" fmla="*/ 0 w 3898"/>
                <a:gd name="T45" fmla="*/ 0 h 2133"/>
                <a:gd name="T46" fmla="*/ 0 w 3898"/>
                <a:gd name="T47" fmla="*/ 0 h 2133"/>
                <a:gd name="T48" fmla="*/ 0 w 3898"/>
                <a:gd name="T49" fmla="*/ 0 h 2133"/>
                <a:gd name="T50" fmla="*/ 0 w 3898"/>
                <a:gd name="T51" fmla="*/ 0 h 2133"/>
                <a:gd name="T52" fmla="*/ 0 w 3898"/>
                <a:gd name="T53" fmla="*/ 0 h 2133"/>
                <a:gd name="T54" fmla="*/ 0 w 3898"/>
                <a:gd name="T55" fmla="*/ 0 h 2133"/>
                <a:gd name="T56" fmla="*/ 0 w 3898"/>
                <a:gd name="T57" fmla="*/ 0 h 2133"/>
                <a:gd name="T58" fmla="*/ 0 w 3898"/>
                <a:gd name="T59" fmla="*/ 0 h 2133"/>
                <a:gd name="T60" fmla="*/ 0 w 3898"/>
                <a:gd name="T61" fmla="*/ 0 h 2133"/>
                <a:gd name="T62" fmla="*/ 0 w 3898"/>
                <a:gd name="T63" fmla="*/ 0 h 2133"/>
                <a:gd name="T64" fmla="*/ 0 w 3898"/>
                <a:gd name="T65" fmla="*/ 0 h 2133"/>
                <a:gd name="T66" fmla="*/ 0 w 3898"/>
                <a:gd name="T67" fmla="*/ 0 h 2133"/>
                <a:gd name="T68" fmla="*/ 0 w 3898"/>
                <a:gd name="T69" fmla="*/ 0 h 2133"/>
                <a:gd name="T70" fmla="*/ 0 w 3898"/>
                <a:gd name="T71" fmla="*/ 0 h 2133"/>
                <a:gd name="T72" fmla="*/ 0 w 3898"/>
                <a:gd name="T73" fmla="*/ 0 h 2133"/>
                <a:gd name="T74" fmla="*/ 0 w 3898"/>
                <a:gd name="T75" fmla="*/ 0 h 2133"/>
                <a:gd name="T76" fmla="*/ 0 w 3898"/>
                <a:gd name="T77" fmla="*/ 0 h 2133"/>
                <a:gd name="T78" fmla="*/ 0 w 3898"/>
                <a:gd name="T79" fmla="*/ 0 h 2133"/>
                <a:gd name="T80" fmla="*/ 0 w 3898"/>
                <a:gd name="T81" fmla="*/ 0 h 2133"/>
                <a:gd name="T82" fmla="*/ 0 w 3898"/>
                <a:gd name="T83" fmla="*/ 0 h 2133"/>
                <a:gd name="T84" fmla="*/ 0 w 3898"/>
                <a:gd name="T85" fmla="*/ 0 h 2133"/>
                <a:gd name="T86" fmla="*/ 0 w 3898"/>
                <a:gd name="T87" fmla="*/ 0 h 2133"/>
                <a:gd name="T88" fmla="*/ 0 w 3898"/>
                <a:gd name="T89" fmla="*/ 0 h 2133"/>
                <a:gd name="T90" fmla="*/ 0 w 3898"/>
                <a:gd name="T91" fmla="*/ 0 h 2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898"/>
                <a:gd name="T139" fmla="*/ 0 h 2133"/>
                <a:gd name="T140" fmla="*/ 3898 w 3898"/>
                <a:gd name="T141" fmla="*/ 2133 h 2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898" h="2133">
                  <a:moveTo>
                    <a:pt x="3898" y="440"/>
                  </a:moveTo>
                  <a:lnTo>
                    <a:pt x="3778" y="474"/>
                  </a:lnTo>
                  <a:lnTo>
                    <a:pt x="3660" y="492"/>
                  </a:lnTo>
                  <a:lnTo>
                    <a:pt x="3436" y="484"/>
                  </a:lnTo>
                  <a:lnTo>
                    <a:pt x="3226" y="429"/>
                  </a:lnTo>
                  <a:lnTo>
                    <a:pt x="2520" y="93"/>
                  </a:lnTo>
                  <a:lnTo>
                    <a:pt x="2206" y="0"/>
                  </a:lnTo>
                  <a:lnTo>
                    <a:pt x="1183" y="806"/>
                  </a:lnTo>
                  <a:lnTo>
                    <a:pt x="1364" y="992"/>
                  </a:lnTo>
                  <a:lnTo>
                    <a:pt x="1382" y="922"/>
                  </a:lnTo>
                  <a:lnTo>
                    <a:pt x="1384" y="769"/>
                  </a:lnTo>
                  <a:lnTo>
                    <a:pt x="1395" y="699"/>
                  </a:lnTo>
                  <a:lnTo>
                    <a:pt x="1422" y="730"/>
                  </a:lnTo>
                  <a:lnTo>
                    <a:pt x="1437" y="764"/>
                  </a:lnTo>
                  <a:lnTo>
                    <a:pt x="1442" y="806"/>
                  </a:lnTo>
                  <a:lnTo>
                    <a:pt x="1422" y="973"/>
                  </a:lnTo>
                  <a:lnTo>
                    <a:pt x="1422" y="1013"/>
                  </a:lnTo>
                  <a:lnTo>
                    <a:pt x="1455" y="987"/>
                  </a:lnTo>
                  <a:lnTo>
                    <a:pt x="1560" y="913"/>
                  </a:lnTo>
                  <a:lnTo>
                    <a:pt x="1626" y="854"/>
                  </a:lnTo>
                  <a:lnTo>
                    <a:pt x="1652" y="822"/>
                  </a:lnTo>
                  <a:lnTo>
                    <a:pt x="1672" y="785"/>
                  </a:lnTo>
                  <a:lnTo>
                    <a:pt x="1693" y="777"/>
                  </a:lnTo>
                  <a:lnTo>
                    <a:pt x="1714" y="783"/>
                  </a:lnTo>
                  <a:lnTo>
                    <a:pt x="1751" y="817"/>
                  </a:lnTo>
                  <a:lnTo>
                    <a:pt x="1668" y="914"/>
                  </a:lnTo>
                  <a:lnTo>
                    <a:pt x="1384" y="1157"/>
                  </a:lnTo>
                  <a:lnTo>
                    <a:pt x="847" y="1259"/>
                  </a:lnTo>
                  <a:lnTo>
                    <a:pt x="411" y="1396"/>
                  </a:lnTo>
                  <a:lnTo>
                    <a:pt x="0" y="1579"/>
                  </a:lnTo>
                  <a:lnTo>
                    <a:pt x="0" y="1595"/>
                  </a:lnTo>
                  <a:lnTo>
                    <a:pt x="238" y="1587"/>
                  </a:lnTo>
                  <a:lnTo>
                    <a:pt x="285" y="1624"/>
                  </a:lnTo>
                  <a:lnTo>
                    <a:pt x="313" y="1668"/>
                  </a:lnTo>
                  <a:lnTo>
                    <a:pt x="329" y="1719"/>
                  </a:lnTo>
                  <a:lnTo>
                    <a:pt x="332" y="1955"/>
                  </a:lnTo>
                  <a:lnTo>
                    <a:pt x="340" y="2009"/>
                  </a:lnTo>
                  <a:lnTo>
                    <a:pt x="447" y="2033"/>
                  </a:lnTo>
                  <a:lnTo>
                    <a:pt x="552" y="2035"/>
                  </a:lnTo>
                  <a:lnTo>
                    <a:pt x="703" y="2014"/>
                  </a:lnTo>
                  <a:lnTo>
                    <a:pt x="1058" y="1917"/>
                  </a:lnTo>
                  <a:lnTo>
                    <a:pt x="1167" y="1903"/>
                  </a:lnTo>
                  <a:lnTo>
                    <a:pt x="1424" y="1915"/>
                  </a:lnTo>
                  <a:lnTo>
                    <a:pt x="1555" y="1909"/>
                  </a:lnTo>
                  <a:lnTo>
                    <a:pt x="1740" y="1877"/>
                  </a:lnTo>
                  <a:lnTo>
                    <a:pt x="1798" y="1862"/>
                  </a:lnTo>
                  <a:lnTo>
                    <a:pt x="1906" y="1809"/>
                  </a:lnTo>
                  <a:lnTo>
                    <a:pt x="1958" y="1771"/>
                  </a:lnTo>
                  <a:lnTo>
                    <a:pt x="2050" y="1683"/>
                  </a:lnTo>
                  <a:lnTo>
                    <a:pt x="2091" y="1627"/>
                  </a:lnTo>
                  <a:lnTo>
                    <a:pt x="2122" y="1657"/>
                  </a:lnTo>
                  <a:lnTo>
                    <a:pt x="2044" y="1744"/>
                  </a:lnTo>
                  <a:lnTo>
                    <a:pt x="1932" y="1843"/>
                  </a:lnTo>
                  <a:lnTo>
                    <a:pt x="1913" y="1865"/>
                  </a:lnTo>
                  <a:lnTo>
                    <a:pt x="2065" y="1877"/>
                  </a:lnTo>
                  <a:lnTo>
                    <a:pt x="2314" y="1915"/>
                  </a:lnTo>
                  <a:lnTo>
                    <a:pt x="2372" y="1938"/>
                  </a:lnTo>
                  <a:lnTo>
                    <a:pt x="2492" y="1967"/>
                  </a:lnTo>
                  <a:lnTo>
                    <a:pt x="2616" y="1973"/>
                  </a:lnTo>
                  <a:lnTo>
                    <a:pt x="2800" y="1949"/>
                  </a:lnTo>
                  <a:lnTo>
                    <a:pt x="3270" y="1789"/>
                  </a:lnTo>
                  <a:lnTo>
                    <a:pt x="3290" y="1778"/>
                  </a:lnTo>
                  <a:lnTo>
                    <a:pt x="3384" y="1731"/>
                  </a:lnTo>
                  <a:lnTo>
                    <a:pt x="3402" y="1713"/>
                  </a:lnTo>
                  <a:lnTo>
                    <a:pt x="3416" y="1691"/>
                  </a:lnTo>
                  <a:lnTo>
                    <a:pt x="3422" y="1665"/>
                  </a:lnTo>
                  <a:lnTo>
                    <a:pt x="3398" y="1631"/>
                  </a:lnTo>
                  <a:lnTo>
                    <a:pt x="3377" y="1593"/>
                  </a:lnTo>
                  <a:lnTo>
                    <a:pt x="3364" y="1553"/>
                  </a:lnTo>
                  <a:lnTo>
                    <a:pt x="3346" y="1469"/>
                  </a:lnTo>
                  <a:lnTo>
                    <a:pt x="3332" y="1349"/>
                  </a:lnTo>
                  <a:lnTo>
                    <a:pt x="3430" y="1585"/>
                  </a:lnTo>
                  <a:lnTo>
                    <a:pt x="3513" y="1723"/>
                  </a:lnTo>
                  <a:lnTo>
                    <a:pt x="3494" y="1751"/>
                  </a:lnTo>
                  <a:lnTo>
                    <a:pt x="3470" y="1751"/>
                  </a:lnTo>
                  <a:lnTo>
                    <a:pt x="3458" y="1749"/>
                  </a:lnTo>
                  <a:lnTo>
                    <a:pt x="3450" y="1739"/>
                  </a:lnTo>
                  <a:lnTo>
                    <a:pt x="3358" y="1803"/>
                  </a:lnTo>
                  <a:lnTo>
                    <a:pt x="3210" y="1877"/>
                  </a:lnTo>
                  <a:lnTo>
                    <a:pt x="3000" y="1949"/>
                  </a:lnTo>
                  <a:lnTo>
                    <a:pt x="2616" y="2027"/>
                  </a:lnTo>
                  <a:lnTo>
                    <a:pt x="2642" y="2040"/>
                  </a:lnTo>
                  <a:lnTo>
                    <a:pt x="2756" y="2075"/>
                  </a:lnTo>
                  <a:lnTo>
                    <a:pt x="2876" y="2099"/>
                  </a:lnTo>
                  <a:lnTo>
                    <a:pt x="2908" y="2101"/>
                  </a:lnTo>
                  <a:lnTo>
                    <a:pt x="2997" y="2116"/>
                  </a:lnTo>
                  <a:lnTo>
                    <a:pt x="3086" y="2133"/>
                  </a:lnTo>
                  <a:lnTo>
                    <a:pt x="3140" y="2125"/>
                  </a:lnTo>
                  <a:lnTo>
                    <a:pt x="3296" y="2079"/>
                  </a:lnTo>
                  <a:lnTo>
                    <a:pt x="3688" y="1917"/>
                  </a:lnTo>
                  <a:lnTo>
                    <a:pt x="3788" y="1889"/>
                  </a:lnTo>
                  <a:lnTo>
                    <a:pt x="3898" y="1875"/>
                  </a:lnTo>
                  <a:lnTo>
                    <a:pt x="3898" y="44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55" name="Freeform 40"/>
            <p:cNvSpPr>
              <a:spLocks/>
            </p:cNvSpPr>
            <p:nvPr/>
          </p:nvSpPr>
          <p:spPr bwMode="auto">
            <a:xfrm>
              <a:off x="1570" y="3067"/>
              <a:ext cx="53" cy="46"/>
            </a:xfrm>
            <a:custGeom>
              <a:avLst/>
              <a:gdLst>
                <a:gd name="T0" fmla="*/ 0 w 266"/>
                <a:gd name="T1" fmla="*/ 0 h 232"/>
                <a:gd name="T2" fmla="*/ 0 w 266"/>
                <a:gd name="T3" fmla="*/ 0 h 232"/>
                <a:gd name="T4" fmla="*/ 0 w 266"/>
                <a:gd name="T5" fmla="*/ 0 h 232"/>
                <a:gd name="T6" fmla="*/ 0 w 266"/>
                <a:gd name="T7" fmla="*/ 0 h 232"/>
                <a:gd name="T8" fmla="*/ 0 w 266"/>
                <a:gd name="T9" fmla="*/ 0 h 232"/>
                <a:gd name="T10" fmla="*/ 0 w 266"/>
                <a:gd name="T11" fmla="*/ 0 h 232"/>
                <a:gd name="T12" fmla="*/ 0 w 266"/>
                <a:gd name="T13" fmla="*/ 0 h 232"/>
                <a:gd name="T14" fmla="*/ 0 w 266"/>
                <a:gd name="T15" fmla="*/ 0 h 232"/>
                <a:gd name="T16" fmla="*/ 0 w 266"/>
                <a:gd name="T17" fmla="*/ 0 h 232"/>
                <a:gd name="T18" fmla="*/ 0 w 266"/>
                <a:gd name="T19" fmla="*/ 0 h 232"/>
                <a:gd name="T20" fmla="*/ 0 w 266"/>
                <a:gd name="T21" fmla="*/ 0 h 232"/>
                <a:gd name="T22" fmla="*/ 0 w 266"/>
                <a:gd name="T23" fmla="*/ 0 h 232"/>
                <a:gd name="T24" fmla="*/ 0 w 266"/>
                <a:gd name="T25" fmla="*/ 0 h 232"/>
                <a:gd name="T26" fmla="*/ 0 w 266"/>
                <a:gd name="T27" fmla="*/ 0 h 232"/>
                <a:gd name="T28" fmla="*/ 0 w 266"/>
                <a:gd name="T29" fmla="*/ 0 h 232"/>
                <a:gd name="T30" fmla="*/ 0 w 266"/>
                <a:gd name="T31" fmla="*/ 0 h 232"/>
                <a:gd name="T32" fmla="*/ 0 w 266"/>
                <a:gd name="T33" fmla="*/ 0 h 232"/>
                <a:gd name="T34" fmla="*/ 0 w 266"/>
                <a:gd name="T35" fmla="*/ 0 h 232"/>
                <a:gd name="T36" fmla="*/ 0 w 266"/>
                <a:gd name="T37" fmla="*/ 0 h 232"/>
                <a:gd name="T38" fmla="*/ 0 w 266"/>
                <a:gd name="T39" fmla="*/ 0 h 232"/>
                <a:gd name="T40" fmla="*/ 0 w 266"/>
                <a:gd name="T41" fmla="*/ 0 h 232"/>
                <a:gd name="T42" fmla="*/ 0 w 266"/>
                <a:gd name="T43" fmla="*/ 0 h 232"/>
                <a:gd name="T44" fmla="*/ 0 w 266"/>
                <a:gd name="T45" fmla="*/ 0 h 2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6"/>
                <a:gd name="T70" fmla="*/ 0 h 232"/>
                <a:gd name="T71" fmla="*/ 266 w 266"/>
                <a:gd name="T72" fmla="*/ 232 h 2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6" h="232">
                  <a:moveTo>
                    <a:pt x="109" y="97"/>
                  </a:moveTo>
                  <a:lnTo>
                    <a:pt x="80" y="120"/>
                  </a:lnTo>
                  <a:lnTo>
                    <a:pt x="44" y="144"/>
                  </a:lnTo>
                  <a:lnTo>
                    <a:pt x="26" y="152"/>
                  </a:lnTo>
                  <a:lnTo>
                    <a:pt x="8" y="164"/>
                  </a:lnTo>
                  <a:lnTo>
                    <a:pt x="0" y="180"/>
                  </a:lnTo>
                  <a:lnTo>
                    <a:pt x="2" y="198"/>
                  </a:lnTo>
                  <a:lnTo>
                    <a:pt x="12" y="216"/>
                  </a:lnTo>
                  <a:lnTo>
                    <a:pt x="28" y="232"/>
                  </a:lnTo>
                  <a:lnTo>
                    <a:pt x="266" y="40"/>
                  </a:lnTo>
                  <a:lnTo>
                    <a:pt x="262" y="26"/>
                  </a:lnTo>
                  <a:lnTo>
                    <a:pt x="250" y="8"/>
                  </a:lnTo>
                  <a:lnTo>
                    <a:pt x="232" y="0"/>
                  </a:lnTo>
                  <a:lnTo>
                    <a:pt x="218" y="8"/>
                  </a:lnTo>
                  <a:lnTo>
                    <a:pt x="218" y="32"/>
                  </a:lnTo>
                  <a:lnTo>
                    <a:pt x="212" y="46"/>
                  </a:lnTo>
                  <a:lnTo>
                    <a:pt x="204" y="54"/>
                  </a:lnTo>
                  <a:lnTo>
                    <a:pt x="192" y="58"/>
                  </a:lnTo>
                  <a:lnTo>
                    <a:pt x="164" y="62"/>
                  </a:lnTo>
                  <a:lnTo>
                    <a:pt x="146" y="62"/>
                  </a:lnTo>
                  <a:lnTo>
                    <a:pt x="132" y="68"/>
                  </a:lnTo>
                  <a:lnTo>
                    <a:pt x="124" y="81"/>
                  </a:lnTo>
                  <a:lnTo>
                    <a:pt x="109" y="9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56" name="Freeform 41"/>
            <p:cNvSpPr>
              <a:spLocks/>
            </p:cNvSpPr>
            <p:nvPr/>
          </p:nvSpPr>
          <p:spPr bwMode="auto">
            <a:xfrm>
              <a:off x="1586" y="3033"/>
              <a:ext cx="22" cy="29"/>
            </a:xfrm>
            <a:custGeom>
              <a:avLst/>
              <a:gdLst>
                <a:gd name="T0" fmla="*/ 0 w 108"/>
                <a:gd name="T1" fmla="*/ 0 h 144"/>
                <a:gd name="T2" fmla="*/ 0 w 108"/>
                <a:gd name="T3" fmla="*/ 0 h 144"/>
                <a:gd name="T4" fmla="*/ 0 w 108"/>
                <a:gd name="T5" fmla="*/ 0 h 144"/>
                <a:gd name="T6" fmla="*/ 0 w 108"/>
                <a:gd name="T7" fmla="*/ 0 h 144"/>
                <a:gd name="T8" fmla="*/ 0 w 108"/>
                <a:gd name="T9" fmla="*/ 0 h 144"/>
                <a:gd name="T10" fmla="*/ 0 w 108"/>
                <a:gd name="T11" fmla="*/ 0 h 144"/>
                <a:gd name="T12" fmla="*/ 0 w 108"/>
                <a:gd name="T13" fmla="*/ 0 h 144"/>
                <a:gd name="T14" fmla="*/ 0 w 108"/>
                <a:gd name="T15" fmla="*/ 0 h 144"/>
                <a:gd name="T16" fmla="*/ 0 w 108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8"/>
                <a:gd name="T28" fmla="*/ 0 h 144"/>
                <a:gd name="T29" fmla="*/ 108 w 108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8" h="144">
                  <a:moveTo>
                    <a:pt x="28" y="0"/>
                  </a:moveTo>
                  <a:lnTo>
                    <a:pt x="0" y="26"/>
                  </a:lnTo>
                  <a:lnTo>
                    <a:pt x="94" y="144"/>
                  </a:lnTo>
                  <a:lnTo>
                    <a:pt x="106" y="123"/>
                  </a:lnTo>
                  <a:lnTo>
                    <a:pt x="108" y="104"/>
                  </a:lnTo>
                  <a:lnTo>
                    <a:pt x="100" y="86"/>
                  </a:lnTo>
                  <a:lnTo>
                    <a:pt x="88" y="65"/>
                  </a:lnTo>
                  <a:lnTo>
                    <a:pt x="40" y="1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57" name="Freeform 42"/>
            <p:cNvSpPr>
              <a:spLocks/>
            </p:cNvSpPr>
            <p:nvPr/>
          </p:nvSpPr>
          <p:spPr bwMode="auto">
            <a:xfrm>
              <a:off x="1571" y="3044"/>
              <a:ext cx="23" cy="28"/>
            </a:xfrm>
            <a:custGeom>
              <a:avLst/>
              <a:gdLst>
                <a:gd name="T0" fmla="*/ 0 w 116"/>
                <a:gd name="T1" fmla="*/ 0 h 144"/>
                <a:gd name="T2" fmla="*/ 0 w 116"/>
                <a:gd name="T3" fmla="*/ 0 h 144"/>
                <a:gd name="T4" fmla="*/ 0 w 116"/>
                <a:gd name="T5" fmla="*/ 0 h 144"/>
                <a:gd name="T6" fmla="*/ 0 w 116"/>
                <a:gd name="T7" fmla="*/ 0 h 144"/>
                <a:gd name="T8" fmla="*/ 0 w 116"/>
                <a:gd name="T9" fmla="*/ 0 h 144"/>
                <a:gd name="T10" fmla="*/ 0 w 116"/>
                <a:gd name="T11" fmla="*/ 0 h 144"/>
                <a:gd name="T12" fmla="*/ 0 w 116"/>
                <a:gd name="T13" fmla="*/ 0 h 144"/>
                <a:gd name="T14" fmla="*/ 0 w 116"/>
                <a:gd name="T15" fmla="*/ 0 h 144"/>
                <a:gd name="T16" fmla="*/ 0 w 116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6"/>
                <a:gd name="T28" fmla="*/ 0 h 144"/>
                <a:gd name="T29" fmla="*/ 116 w 116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6" h="144">
                  <a:moveTo>
                    <a:pt x="93" y="66"/>
                  </a:moveTo>
                  <a:lnTo>
                    <a:pt x="40" y="16"/>
                  </a:lnTo>
                  <a:lnTo>
                    <a:pt x="26" y="0"/>
                  </a:lnTo>
                  <a:lnTo>
                    <a:pt x="0" y="30"/>
                  </a:lnTo>
                  <a:lnTo>
                    <a:pt x="104" y="144"/>
                  </a:lnTo>
                  <a:lnTo>
                    <a:pt x="116" y="124"/>
                  </a:lnTo>
                  <a:lnTo>
                    <a:pt x="116" y="108"/>
                  </a:lnTo>
                  <a:lnTo>
                    <a:pt x="106" y="86"/>
                  </a:lnTo>
                  <a:lnTo>
                    <a:pt x="93" y="66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58" name="Freeform 43"/>
            <p:cNvSpPr>
              <a:spLocks/>
            </p:cNvSpPr>
            <p:nvPr/>
          </p:nvSpPr>
          <p:spPr bwMode="auto">
            <a:xfrm>
              <a:off x="1531" y="3021"/>
              <a:ext cx="54" cy="42"/>
            </a:xfrm>
            <a:custGeom>
              <a:avLst/>
              <a:gdLst>
                <a:gd name="T0" fmla="*/ 0 w 267"/>
                <a:gd name="T1" fmla="*/ 0 h 210"/>
                <a:gd name="T2" fmla="*/ 0 w 267"/>
                <a:gd name="T3" fmla="*/ 0 h 210"/>
                <a:gd name="T4" fmla="*/ 0 w 267"/>
                <a:gd name="T5" fmla="*/ 0 h 210"/>
                <a:gd name="T6" fmla="*/ 0 w 267"/>
                <a:gd name="T7" fmla="*/ 0 h 210"/>
                <a:gd name="T8" fmla="*/ 0 w 267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210"/>
                <a:gd name="T17" fmla="*/ 267 w 267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210">
                  <a:moveTo>
                    <a:pt x="267" y="0"/>
                  </a:moveTo>
                  <a:lnTo>
                    <a:pt x="198" y="35"/>
                  </a:lnTo>
                  <a:lnTo>
                    <a:pt x="0" y="184"/>
                  </a:lnTo>
                  <a:lnTo>
                    <a:pt x="16" y="21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59" name="Freeform 44"/>
            <p:cNvSpPr>
              <a:spLocks/>
            </p:cNvSpPr>
            <p:nvPr/>
          </p:nvSpPr>
          <p:spPr bwMode="auto">
            <a:xfrm>
              <a:off x="1556" y="3056"/>
              <a:ext cx="22" cy="28"/>
            </a:xfrm>
            <a:custGeom>
              <a:avLst/>
              <a:gdLst>
                <a:gd name="T0" fmla="*/ 0 w 112"/>
                <a:gd name="T1" fmla="*/ 0 h 143"/>
                <a:gd name="T2" fmla="*/ 0 w 112"/>
                <a:gd name="T3" fmla="*/ 0 h 143"/>
                <a:gd name="T4" fmla="*/ 0 w 112"/>
                <a:gd name="T5" fmla="*/ 0 h 143"/>
                <a:gd name="T6" fmla="*/ 0 w 112"/>
                <a:gd name="T7" fmla="*/ 0 h 143"/>
                <a:gd name="T8" fmla="*/ 0 w 112"/>
                <a:gd name="T9" fmla="*/ 0 h 143"/>
                <a:gd name="T10" fmla="*/ 0 w 112"/>
                <a:gd name="T11" fmla="*/ 0 h 143"/>
                <a:gd name="T12" fmla="*/ 0 w 112"/>
                <a:gd name="T13" fmla="*/ 0 h 143"/>
                <a:gd name="T14" fmla="*/ 0 w 112"/>
                <a:gd name="T15" fmla="*/ 0 h 143"/>
                <a:gd name="T16" fmla="*/ 0 w 112"/>
                <a:gd name="T17" fmla="*/ 0 h 143"/>
                <a:gd name="T18" fmla="*/ 0 w 112"/>
                <a:gd name="T19" fmla="*/ 0 h 143"/>
                <a:gd name="T20" fmla="*/ 0 w 112"/>
                <a:gd name="T21" fmla="*/ 0 h 143"/>
                <a:gd name="T22" fmla="*/ 0 w 112"/>
                <a:gd name="T23" fmla="*/ 0 h 143"/>
                <a:gd name="T24" fmla="*/ 0 w 112"/>
                <a:gd name="T25" fmla="*/ 0 h 143"/>
                <a:gd name="T26" fmla="*/ 0 w 112"/>
                <a:gd name="T27" fmla="*/ 0 h 143"/>
                <a:gd name="T28" fmla="*/ 0 w 112"/>
                <a:gd name="T29" fmla="*/ 0 h 1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2"/>
                <a:gd name="T46" fmla="*/ 0 h 143"/>
                <a:gd name="T47" fmla="*/ 112 w 112"/>
                <a:gd name="T48" fmla="*/ 143 h 14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2" h="143">
                  <a:moveTo>
                    <a:pt x="36" y="11"/>
                  </a:moveTo>
                  <a:lnTo>
                    <a:pt x="20" y="0"/>
                  </a:lnTo>
                  <a:lnTo>
                    <a:pt x="0" y="15"/>
                  </a:lnTo>
                  <a:lnTo>
                    <a:pt x="4" y="34"/>
                  </a:lnTo>
                  <a:lnTo>
                    <a:pt x="22" y="71"/>
                  </a:lnTo>
                  <a:lnTo>
                    <a:pt x="36" y="93"/>
                  </a:lnTo>
                  <a:lnTo>
                    <a:pt x="67" y="123"/>
                  </a:lnTo>
                  <a:lnTo>
                    <a:pt x="82" y="135"/>
                  </a:lnTo>
                  <a:lnTo>
                    <a:pt x="102" y="143"/>
                  </a:lnTo>
                  <a:lnTo>
                    <a:pt x="112" y="123"/>
                  </a:lnTo>
                  <a:lnTo>
                    <a:pt x="112" y="101"/>
                  </a:lnTo>
                  <a:lnTo>
                    <a:pt x="106" y="81"/>
                  </a:lnTo>
                  <a:lnTo>
                    <a:pt x="74" y="42"/>
                  </a:lnTo>
                  <a:lnTo>
                    <a:pt x="54" y="29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0" name="Freeform 45"/>
            <p:cNvSpPr>
              <a:spLocks/>
            </p:cNvSpPr>
            <p:nvPr/>
          </p:nvSpPr>
          <p:spPr bwMode="auto">
            <a:xfrm>
              <a:off x="1543" y="3070"/>
              <a:ext cx="23" cy="24"/>
            </a:xfrm>
            <a:custGeom>
              <a:avLst/>
              <a:gdLst>
                <a:gd name="T0" fmla="*/ 0 w 114"/>
                <a:gd name="T1" fmla="*/ 0 h 118"/>
                <a:gd name="T2" fmla="*/ 0 w 114"/>
                <a:gd name="T3" fmla="*/ 0 h 118"/>
                <a:gd name="T4" fmla="*/ 0 w 114"/>
                <a:gd name="T5" fmla="*/ 0 h 118"/>
                <a:gd name="T6" fmla="*/ 0 w 114"/>
                <a:gd name="T7" fmla="*/ 0 h 118"/>
                <a:gd name="T8" fmla="*/ 0 w 114"/>
                <a:gd name="T9" fmla="*/ 0 h 118"/>
                <a:gd name="T10" fmla="*/ 0 w 114"/>
                <a:gd name="T11" fmla="*/ 0 h 118"/>
                <a:gd name="T12" fmla="*/ 0 w 114"/>
                <a:gd name="T13" fmla="*/ 0 h 118"/>
                <a:gd name="T14" fmla="*/ 0 w 114"/>
                <a:gd name="T15" fmla="*/ 0 h 118"/>
                <a:gd name="T16" fmla="*/ 0 w 114"/>
                <a:gd name="T17" fmla="*/ 0 h 118"/>
                <a:gd name="T18" fmla="*/ 0 w 114"/>
                <a:gd name="T19" fmla="*/ 0 h 1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8"/>
                <a:gd name="T32" fmla="*/ 114 w 114"/>
                <a:gd name="T33" fmla="*/ 118 h 1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8">
                  <a:moveTo>
                    <a:pt x="76" y="110"/>
                  </a:moveTo>
                  <a:lnTo>
                    <a:pt x="94" y="118"/>
                  </a:lnTo>
                  <a:lnTo>
                    <a:pt x="114" y="107"/>
                  </a:lnTo>
                  <a:lnTo>
                    <a:pt x="96" y="92"/>
                  </a:lnTo>
                  <a:lnTo>
                    <a:pt x="50" y="18"/>
                  </a:lnTo>
                  <a:lnTo>
                    <a:pt x="36" y="5"/>
                  </a:lnTo>
                  <a:lnTo>
                    <a:pt x="20" y="0"/>
                  </a:lnTo>
                  <a:lnTo>
                    <a:pt x="0" y="4"/>
                  </a:lnTo>
                  <a:lnTo>
                    <a:pt x="46" y="81"/>
                  </a:lnTo>
                  <a:lnTo>
                    <a:pt x="76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1" name="Freeform 46"/>
            <p:cNvSpPr>
              <a:spLocks/>
            </p:cNvSpPr>
            <p:nvPr/>
          </p:nvSpPr>
          <p:spPr bwMode="auto">
            <a:xfrm>
              <a:off x="887" y="3064"/>
              <a:ext cx="679" cy="496"/>
            </a:xfrm>
            <a:custGeom>
              <a:avLst/>
              <a:gdLst>
                <a:gd name="T0" fmla="*/ 0 w 3393"/>
                <a:gd name="T1" fmla="*/ 0 h 2481"/>
                <a:gd name="T2" fmla="*/ 0 w 3393"/>
                <a:gd name="T3" fmla="*/ 0 h 2481"/>
                <a:gd name="T4" fmla="*/ 0 w 3393"/>
                <a:gd name="T5" fmla="*/ 0 h 2481"/>
                <a:gd name="T6" fmla="*/ 0 w 3393"/>
                <a:gd name="T7" fmla="*/ 0 h 2481"/>
                <a:gd name="T8" fmla="*/ 0 w 3393"/>
                <a:gd name="T9" fmla="*/ 0 h 2481"/>
                <a:gd name="T10" fmla="*/ 0 w 3393"/>
                <a:gd name="T11" fmla="*/ 0 h 2481"/>
                <a:gd name="T12" fmla="*/ 0 w 3393"/>
                <a:gd name="T13" fmla="*/ 0 h 2481"/>
                <a:gd name="T14" fmla="*/ 0 w 3393"/>
                <a:gd name="T15" fmla="*/ 0 h 2481"/>
                <a:gd name="T16" fmla="*/ 0 w 3393"/>
                <a:gd name="T17" fmla="*/ 0 h 2481"/>
                <a:gd name="T18" fmla="*/ 0 w 3393"/>
                <a:gd name="T19" fmla="*/ 0 h 2481"/>
                <a:gd name="T20" fmla="*/ 0 w 3393"/>
                <a:gd name="T21" fmla="*/ 0 h 2481"/>
                <a:gd name="T22" fmla="*/ 0 w 3393"/>
                <a:gd name="T23" fmla="*/ 0 h 2481"/>
                <a:gd name="T24" fmla="*/ 0 w 3393"/>
                <a:gd name="T25" fmla="*/ 0 h 2481"/>
                <a:gd name="T26" fmla="*/ 0 w 3393"/>
                <a:gd name="T27" fmla="*/ 0 h 2481"/>
                <a:gd name="T28" fmla="*/ 0 w 3393"/>
                <a:gd name="T29" fmla="*/ 0 h 2481"/>
                <a:gd name="T30" fmla="*/ 0 w 3393"/>
                <a:gd name="T31" fmla="*/ 0 h 2481"/>
                <a:gd name="T32" fmla="*/ 0 w 3393"/>
                <a:gd name="T33" fmla="*/ 0 h 24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3"/>
                <a:gd name="T52" fmla="*/ 0 h 2481"/>
                <a:gd name="T53" fmla="*/ 3393 w 3393"/>
                <a:gd name="T54" fmla="*/ 2481 h 248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3" h="2481">
                  <a:moveTo>
                    <a:pt x="3209" y="33"/>
                  </a:moveTo>
                  <a:lnTo>
                    <a:pt x="3195" y="25"/>
                  </a:lnTo>
                  <a:lnTo>
                    <a:pt x="3183" y="9"/>
                  </a:lnTo>
                  <a:lnTo>
                    <a:pt x="3171" y="0"/>
                  </a:lnTo>
                  <a:lnTo>
                    <a:pt x="312" y="2185"/>
                  </a:lnTo>
                  <a:lnTo>
                    <a:pt x="0" y="2444"/>
                  </a:lnTo>
                  <a:lnTo>
                    <a:pt x="25" y="2481"/>
                  </a:lnTo>
                  <a:lnTo>
                    <a:pt x="308" y="2280"/>
                  </a:lnTo>
                  <a:lnTo>
                    <a:pt x="2745" y="377"/>
                  </a:lnTo>
                  <a:lnTo>
                    <a:pt x="2771" y="387"/>
                  </a:lnTo>
                  <a:lnTo>
                    <a:pt x="2794" y="401"/>
                  </a:lnTo>
                  <a:lnTo>
                    <a:pt x="2818" y="423"/>
                  </a:lnTo>
                  <a:lnTo>
                    <a:pt x="2923" y="561"/>
                  </a:lnTo>
                  <a:lnTo>
                    <a:pt x="698" y="2261"/>
                  </a:lnTo>
                  <a:lnTo>
                    <a:pt x="964" y="2166"/>
                  </a:lnTo>
                  <a:lnTo>
                    <a:pt x="3393" y="279"/>
                  </a:lnTo>
                  <a:lnTo>
                    <a:pt x="3209" y="33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2" name="Freeform 47"/>
            <p:cNvSpPr>
              <a:spLocks/>
            </p:cNvSpPr>
            <p:nvPr/>
          </p:nvSpPr>
          <p:spPr bwMode="auto">
            <a:xfrm>
              <a:off x="822" y="3168"/>
              <a:ext cx="520" cy="387"/>
            </a:xfrm>
            <a:custGeom>
              <a:avLst/>
              <a:gdLst>
                <a:gd name="T0" fmla="*/ 0 w 2602"/>
                <a:gd name="T1" fmla="*/ 0 h 1931"/>
                <a:gd name="T2" fmla="*/ 0 w 2602"/>
                <a:gd name="T3" fmla="*/ 0 h 1931"/>
                <a:gd name="T4" fmla="*/ 0 w 2602"/>
                <a:gd name="T5" fmla="*/ 0 h 1931"/>
                <a:gd name="T6" fmla="*/ 0 w 2602"/>
                <a:gd name="T7" fmla="*/ 0 h 1931"/>
                <a:gd name="T8" fmla="*/ 0 w 2602"/>
                <a:gd name="T9" fmla="*/ 0 h 1931"/>
                <a:gd name="T10" fmla="*/ 0 w 2602"/>
                <a:gd name="T11" fmla="*/ 0 h 1931"/>
                <a:gd name="T12" fmla="*/ 0 w 2602"/>
                <a:gd name="T13" fmla="*/ 0 h 1931"/>
                <a:gd name="T14" fmla="*/ 0 w 2602"/>
                <a:gd name="T15" fmla="*/ 0 h 1931"/>
                <a:gd name="T16" fmla="*/ 0 w 2602"/>
                <a:gd name="T17" fmla="*/ 0 h 1931"/>
                <a:gd name="T18" fmla="*/ 0 w 2602"/>
                <a:gd name="T19" fmla="*/ 0 h 1931"/>
                <a:gd name="T20" fmla="*/ 0 w 2602"/>
                <a:gd name="T21" fmla="*/ 0 h 1931"/>
                <a:gd name="T22" fmla="*/ 0 w 2602"/>
                <a:gd name="T23" fmla="*/ 0 h 1931"/>
                <a:gd name="T24" fmla="*/ 0 w 2602"/>
                <a:gd name="T25" fmla="*/ 0 h 1931"/>
                <a:gd name="T26" fmla="*/ 0 w 2602"/>
                <a:gd name="T27" fmla="*/ 0 h 1931"/>
                <a:gd name="T28" fmla="*/ 0 w 2602"/>
                <a:gd name="T29" fmla="*/ 0 h 1931"/>
                <a:gd name="T30" fmla="*/ 0 w 2602"/>
                <a:gd name="T31" fmla="*/ 0 h 1931"/>
                <a:gd name="T32" fmla="*/ 0 w 2602"/>
                <a:gd name="T33" fmla="*/ 0 h 1931"/>
                <a:gd name="T34" fmla="*/ 0 w 2602"/>
                <a:gd name="T35" fmla="*/ 0 h 1931"/>
                <a:gd name="T36" fmla="*/ 0 w 2602"/>
                <a:gd name="T37" fmla="*/ 0 h 1931"/>
                <a:gd name="T38" fmla="*/ 0 w 2602"/>
                <a:gd name="T39" fmla="*/ 0 h 1931"/>
                <a:gd name="T40" fmla="*/ 0 w 2602"/>
                <a:gd name="T41" fmla="*/ 0 h 1931"/>
                <a:gd name="T42" fmla="*/ 0 w 2602"/>
                <a:gd name="T43" fmla="*/ 0 h 1931"/>
                <a:gd name="T44" fmla="*/ 0 w 2602"/>
                <a:gd name="T45" fmla="*/ 0 h 1931"/>
                <a:gd name="T46" fmla="*/ 0 w 2602"/>
                <a:gd name="T47" fmla="*/ 0 h 1931"/>
                <a:gd name="T48" fmla="*/ 0 w 2602"/>
                <a:gd name="T49" fmla="*/ 0 h 1931"/>
                <a:gd name="T50" fmla="*/ 0 w 2602"/>
                <a:gd name="T51" fmla="*/ 0 h 1931"/>
                <a:gd name="T52" fmla="*/ 0 w 2602"/>
                <a:gd name="T53" fmla="*/ 0 h 1931"/>
                <a:gd name="T54" fmla="*/ 0 w 2602"/>
                <a:gd name="T55" fmla="*/ 0 h 1931"/>
                <a:gd name="T56" fmla="*/ 0 w 2602"/>
                <a:gd name="T57" fmla="*/ 0 h 1931"/>
                <a:gd name="T58" fmla="*/ 0 w 2602"/>
                <a:gd name="T59" fmla="*/ 0 h 1931"/>
                <a:gd name="T60" fmla="*/ 0 w 2602"/>
                <a:gd name="T61" fmla="*/ 0 h 1931"/>
                <a:gd name="T62" fmla="*/ 0 w 2602"/>
                <a:gd name="T63" fmla="*/ 0 h 1931"/>
                <a:gd name="T64" fmla="*/ 0 w 2602"/>
                <a:gd name="T65" fmla="*/ 0 h 1931"/>
                <a:gd name="T66" fmla="*/ 0 w 2602"/>
                <a:gd name="T67" fmla="*/ 0 h 1931"/>
                <a:gd name="T68" fmla="*/ 0 w 2602"/>
                <a:gd name="T69" fmla="*/ 0 h 1931"/>
                <a:gd name="T70" fmla="*/ 0 w 2602"/>
                <a:gd name="T71" fmla="*/ 0 h 1931"/>
                <a:gd name="T72" fmla="*/ 0 w 2602"/>
                <a:gd name="T73" fmla="*/ 0 h 1931"/>
                <a:gd name="T74" fmla="*/ 0 w 2602"/>
                <a:gd name="T75" fmla="*/ 0 h 1931"/>
                <a:gd name="T76" fmla="*/ 0 w 2602"/>
                <a:gd name="T77" fmla="*/ 0 h 1931"/>
                <a:gd name="T78" fmla="*/ 0 w 2602"/>
                <a:gd name="T79" fmla="*/ 0 h 1931"/>
                <a:gd name="T80" fmla="*/ 0 w 2602"/>
                <a:gd name="T81" fmla="*/ 0 h 1931"/>
                <a:gd name="T82" fmla="*/ 0 w 2602"/>
                <a:gd name="T83" fmla="*/ 0 h 1931"/>
                <a:gd name="T84" fmla="*/ 0 w 2602"/>
                <a:gd name="T85" fmla="*/ 0 h 1931"/>
                <a:gd name="T86" fmla="*/ 0 w 2602"/>
                <a:gd name="T87" fmla="*/ 0 h 1931"/>
                <a:gd name="T88" fmla="*/ 0 w 2602"/>
                <a:gd name="T89" fmla="*/ 0 h 1931"/>
                <a:gd name="T90" fmla="*/ 0 w 2602"/>
                <a:gd name="T91" fmla="*/ 0 h 1931"/>
                <a:gd name="T92" fmla="*/ 0 w 2602"/>
                <a:gd name="T93" fmla="*/ 0 h 1931"/>
                <a:gd name="T94" fmla="*/ 0 w 2602"/>
                <a:gd name="T95" fmla="*/ 0 h 1931"/>
                <a:gd name="T96" fmla="*/ 0 w 2602"/>
                <a:gd name="T97" fmla="*/ 0 h 1931"/>
                <a:gd name="T98" fmla="*/ 0 w 2602"/>
                <a:gd name="T99" fmla="*/ 0 h 1931"/>
                <a:gd name="T100" fmla="*/ 0 w 2602"/>
                <a:gd name="T101" fmla="*/ 0 h 1931"/>
                <a:gd name="T102" fmla="*/ 0 w 2602"/>
                <a:gd name="T103" fmla="*/ 0 h 1931"/>
                <a:gd name="T104" fmla="*/ 0 w 2602"/>
                <a:gd name="T105" fmla="*/ 0 h 1931"/>
                <a:gd name="T106" fmla="*/ 0 w 2602"/>
                <a:gd name="T107" fmla="*/ 0 h 1931"/>
                <a:gd name="T108" fmla="*/ 0 w 2602"/>
                <a:gd name="T109" fmla="*/ 0 h 1931"/>
                <a:gd name="T110" fmla="*/ 0 w 2602"/>
                <a:gd name="T111" fmla="*/ 0 h 1931"/>
                <a:gd name="T112" fmla="*/ 0 w 2602"/>
                <a:gd name="T113" fmla="*/ 0 h 1931"/>
                <a:gd name="T114" fmla="*/ 0 w 2602"/>
                <a:gd name="T115" fmla="*/ 0 h 1931"/>
                <a:gd name="T116" fmla="*/ 0 w 2602"/>
                <a:gd name="T117" fmla="*/ 0 h 1931"/>
                <a:gd name="T118" fmla="*/ 0 w 2602"/>
                <a:gd name="T119" fmla="*/ 0 h 1931"/>
                <a:gd name="T120" fmla="*/ 0 w 2602"/>
                <a:gd name="T121" fmla="*/ 0 h 1931"/>
                <a:gd name="T122" fmla="*/ 0 w 2602"/>
                <a:gd name="T123" fmla="*/ 0 h 1931"/>
                <a:gd name="T124" fmla="*/ 0 w 2602"/>
                <a:gd name="T125" fmla="*/ 0 h 19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2"/>
                <a:gd name="T190" fmla="*/ 0 h 1931"/>
                <a:gd name="T191" fmla="*/ 2602 w 2602"/>
                <a:gd name="T192" fmla="*/ 1931 h 19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2" h="1931">
                  <a:moveTo>
                    <a:pt x="2602" y="74"/>
                  </a:moveTo>
                  <a:lnTo>
                    <a:pt x="2379" y="0"/>
                  </a:lnTo>
                  <a:lnTo>
                    <a:pt x="1469" y="238"/>
                  </a:lnTo>
                  <a:lnTo>
                    <a:pt x="1139" y="354"/>
                  </a:lnTo>
                  <a:lnTo>
                    <a:pt x="1005" y="370"/>
                  </a:lnTo>
                  <a:lnTo>
                    <a:pt x="842" y="403"/>
                  </a:lnTo>
                  <a:lnTo>
                    <a:pt x="782" y="430"/>
                  </a:lnTo>
                  <a:lnTo>
                    <a:pt x="728" y="469"/>
                  </a:lnTo>
                  <a:lnTo>
                    <a:pt x="702" y="495"/>
                  </a:lnTo>
                  <a:lnTo>
                    <a:pt x="678" y="526"/>
                  </a:lnTo>
                  <a:lnTo>
                    <a:pt x="0" y="1827"/>
                  </a:lnTo>
                  <a:lnTo>
                    <a:pt x="20" y="1849"/>
                  </a:lnTo>
                  <a:lnTo>
                    <a:pt x="65" y="1879"/>
                  </a:lnTo>
                  <a:lnTo>
                    <a:pt x="141" y="1911"/>
                  </a:lnTo>
                  <a:lnTo>
                    <a:pt x="165" y="1918"/>
                  </a:lnTo>
                  <a:lnTo>
                    <a:pt x="188" y="1931"/>
                  </a:lnTo>
                  <a:lnTo>
                    <a:pt x="536" y="1664"/>
                  </a:lnTo>
                  <a:lnTo>
                    <a:pt x="581" y="1609"/>
                  </a:lnTo>
                  <a:lnTo>
                    <a:pt x="618" y="1549"/>
                  </a:lnTo>
                  <a:lnTo>
                    <a:pt x="634" y="1507"/>
                  </a:lnTo>
                  <a:lnTo>
                    <a:pt x="636" y="1462"/>
                  </a:lnTo>
                  <a:lnTo>
                    <a:pt x="628" y="1425"/>
                  </a:lnTo>
                  <a:lnTo>
                    <a:pt x="550" y="1291"/>
                  </a:lnTo>
                  <a:lnTo>
                    <a:pt x="536" y="1257"/>
                  </a:lnTo>
                  <a:lnTo>
                    <a:pt x="544" y="1245"/>
                  </a:lnTo>
                  <a:lnTo>
                    <a:pt x="578" y="1247"/>
                  </a:lnTo>
                  <a:lnTo>
                    <a:pt x="608" y="1263"/>
                  </a:lnTo>
                  <a:lnTo>
                    <a:pt x="630" y="1283"/>
                  </a:lnTo>
                  <a:lnTo>
                    <a:pt x="650" y="1308"/>
                  </a:lnTo>
                  <a:lnTo>
                    <a:pt x="707" y="1435"/>
                  </a:lnTo>
                  <a:lnTo>
                    <a:pt x="830" y="1349"/>
                  </a:lnTo>
                  <a:lnTo>
                    <a:pt x="984" y="1174"/>
                  </a:lnTo>
                  <a:lnTo>
                    <a:pt x="1089" y="987"/>
                  </a:lnTo>
                  <a:lnTo>
                    <a:pt x="1086" y="943"/>
                  </a:lnTo>
                  <a:lnTo>
                    <a:pt x="1071" y="902"/>
                  </a:lnTo>
                  <a:lnTo>
                    <a:pt x="1050" y="865"/>
                  </a:lnTo>
                  <a:lnTo>
                    <a:pt x="961" y="758"/>
                  </a:lnTo>
                  <a:lnTo>
                    <a:pt x="937" y="723"/>
                  </a:lnTo>
                  <a:lnTo>
                    <a:pt x="919" y="681"/>
                  </a:lnTo>
                  <a:lnTo>
                    <a:pt x="919" y="666"/>
                  </a:lnTo>
                  <a:lnTo>
                    <a:pt x="942" y="655"/>
                  </a:lnTo>
                  <a:lnTo>
                    <a:pt x="953" y="650"/>
                  </a:lnTo>
                  <a:lnTo>
                    <a:pt x="1123" y="877"/>
                  </a:lnTo>
                  <a:lnTo>
                    <a:pt x="1165" y="956"/>
                  </a:lnTo>
                  <a:lnTo>
                    <a:pt x="1225" y="977"/>
                  </a:lnTo>
                  <a:lnTo>
                    <a:pt x="1283" y="987"/>
                  </a:lnTo>
                  <a:lnTo>
                    <a:pt x="1342" y="988"/>
                  </a:lnTo>
                  <a:lnTo>
                    <a:pt x="1395" y="983"/>
                  </a:lnTo>
                  <a:lnTo>
                    <a:pt x="1450" y="969"/>
                  </a:lnTo>
                  <a:lnTo>
                    <a:pt x="1502" y="943"/>
                  </a:lnTo>
                  <a:lnTo>
                    <a:pt x="1552" y="909"/>
                  </a:lnTo>
                  <a:lnTo>
                    <a:pt x="1596" y="862"/>
                  </a:lnTo>
                  <a:lnTo>
                    <a:pt x="1602" y="681"/>
                  </a:lnTo>
                  <a:lnTo>
                    <a:pt x="1579" y="632"/>
                  </a:lnTo>
                  <a:lnTo>
                    <a:pt x="1579" y="610"/>
                  </a:lnTo>
                  <a:lnTo>
                    <a:pt x="1588" y="587"/>
                  </a:lnTo>
                  <a:lnTo>
                    <a:pt x="1602" y="587"/>
                  </a:lnTo>
                  <a:lnTo>
                    <a:pt x="1634" y="605"/>
                  </a:lnTo>
                  <a:lnTo>
                    <a:pt x="1654" y="631"/>
                  </a:lnTo>
                  <a:lnTo>
                    <a:pt x="1665" y="658"/>
                  </a:lnTo>
                  <a:lnTo>
                    <a:pt x="1672" y="686"/>
                  </a:lnTo>
                  <a:lnTo>
                    <a:pt x="1672" y="804"/>
                  </a:lnTo>
                  <a:lnTo>
                    <a:pt x="2602" y="74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3" name="Freeform 48"/>
            <p:cNvSpPr>
              <a:spLocks/>
            </p:cNvSpPr>
            <p:nvPr/>
          </p:nvSpPr>
          <p:spPr bwMode="auto">
            <a:xfrm>
              <a:off x="1241" y="3631"/>
              <a:ext cx="35" cy="28"/>
            </a:xfrm>
            <a:custGeom>
              <a:avLst/>
              <a:gdLst>
                <a:gd name="T0" fmla="*/ 0 w 179"/>
                <a:gd name="T1" fmla="*/ 0 h 139"/>
                <a:gd name="T2" fmla="*/ 0 w 179"/>
                <a:gd name="T3" fmla="*/ 0 h 139"/>
                <a:gd name="T4" fmla="*/ 0 w 179"/>
                <a:gd name="T5" fmla="*/ 0 h 139"/>
                <a:gd name="T6" fmla="*/ 0 w 179"/>
                <a:gd name="T7" fmla="*/ 0 h 139"/>
                <a:gd name="T8" fmla="*/ 0 w 179"/>
                <a:gd name="T9" fmla="*/ 0 h 139"/>
                <a:gd name="T10" fmla="*/ 0 w 179"/>
                <a:gd name="T11" fmla="*/ 0 h 139"/>
                <a:gd name="T12" fmla="*/ 0 w 179"/>
                <a:gd name="T13" fmla="*/ 0 h 139"/>
                <a:gd name="T14" fmla="*/ 0 w 179"/>
                <a:gd name="T15" fmla="*/ 0 h 139"/>
                <a:gd name="T16" fmla="*/ 0 w 179"/>
                <a:gd name="T17" fmla="*/ 0 h 139"/>
                <a:gd name="T18" fmla="*/ 0 w 179"/>
                <a:gd name="T19" fmla="*/ 0 h 139"/>
                <a:gd name="T20" fmla="*/ 0 w 179"/>
                <a:gd name="T21" fmla="*/ 0 h 139"/>
                <a:gd name="T22" fmla="*/ 0 w 179"/>
                <a:gd name="T23" fmla="*/ 0 h 139"/>
                <a:gd name="T24" fmla="*/ 0 w 179"/>
                <a:gd name="T25" fmla="*/ 0 h 139"/>
                <a:gd name="T26" fmla="*/ 0 w 179"/>
                <a:gd name="T27" fmla="*/ 0 h 139"/>
                <a:gd name="T28" fmla="*/ 0 w 179"/>
                <a:gd name="T29" fmla="*/ 0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9"/>
                <a:gd name="T46" fmla="*/ 0 h 139"/>
                <a:gd name="T47" fmla="*/ 179 w 179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9" h="139">
                  <a:moveTo>
                    <a:pt x="34" y="6"/>
                  </a:moveTo>
                  <a:lnTo>
                    <a:pt x="19" y="20"/>
                  </a:lnTo>
                  <a:lnTo>
                    <a:pt x="10" y="66"/>
                  </a:lnTo>
                  <a:lnTo>
                    <a:pt x="3" y="113"/>
                  </a:lnTo>
                  <a:lnTo>
                    <a:pt x="0" y="126"/>
                  </a:lnTo>
                  <a:lnTo>
                    <a:pt x="76" y="139"/>
                  </a:lnTo>
                  <a:lnTo>
                    <a:pt x="94" y="130"/>
                  </a:lnTo>
                  <a:lnTo>
                    <a:pt x="112" y="118"/>
                  </a:lnTo>
                  <a:lnTo>
                    <a:pt x="126" y="106"/>
                  </a:lnTo>
                  <a:lnTo>
                    <a:pt x="136" y="90"/>
                  </a:lnTo>
                  <a:lnTo>
                    <a:pt x="147" y="76"/>
                  </a:lnTo>
                  <a:lnTo>
                    <a:pt x="171" y="40"/>
                  </a:lnTo>
                  <a:lnTo>
                    <a:pt x="179" y="24"/>
                  </a:lnTo>
                  <a:lnTo>
                    <a:pt x="53" y="0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4" name="Freeform 49"/>
            <p:cNvSpPr>
              <a:spLocks/>
            </p:cNvSpPr>
            <p:nvPr/>
          </p:nvSpPr>
          <p:spPr bwMode="auto">
            <a:xfrm>
              <a:off x="1154" y="3635"/>
              <a:ext cx="75" cy="44"/>
            </a:xfrm>
            <a:custGeom>
              <a:avLst/>
              <a:gdLst>
                <a:gd name="T0" fmla="*/ 0 w 372"/>
                <a:gd name="T1" fmla="*/ 0 h 224"/>
                <a:gd name="T2" fmla="*/ 0 w 372"/>
                <a:gd name="T3" fmla="*/ 0 h 224"/>
                <a:gd name="T4" fmla="*/ 0 w 372"/>
                <a:gd name="T5" fmla="*/ 0 h 224"/>
                <a:gd name="T6" fmla="*/ 0 w 372"/>
                <a:gd name="T7" fmla="*/ 0 h 224"/>
                <a:gd name="T8" fmla="*/ 0 w 372"/>
                <a:gd name="T9" fmla="*/ 0 h 224"/>
                <a:gd name="T10" fmla="*/ 0 w 372"/>
                <a:gd name="T11" fmla="*/ 0 h 224"/>
                <a:gd name="T12" fmla="*/ 0 w 372"/>
                <a:gd name="T13" fmla="*/ 0 h 224"/>
                <a:gd name="T14" fmla="*/ 0 w 372"/>
                <a:gd name="T15" fmla="*/ 0 h 224"/>
                <a:gd name="T16" fmla="*/ 0 w 372"/>
                <a:gd name="T17" fmla="*/ 0 h 224"/>
                <a:gd name="T18" fmla="*/ 0 w 372"/>
                <a:gd name="T19" fmla="*/ 0 h 224"/>
                <a:gd name="T20" fmla="*/ 0 w 372"/>
                <a:gd name="T21" fmla="*/ 0 h 224"/>
                <a:gd name="T22" fmla="*/ 0 w 372"/>
                <a:gd name="T23" fmla="*/ 0 h 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2"/>
                <a:gd name="T37" fmla="*/ 0 h 224"/>
                <a:gd name="T38" fmla="*/ 372 w 372"/>
                <a:gd name="T39" fmla="*/ 224 h 2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2" h="224">
                  <a:moveTo>
                    <a:pt x="325" y="0"/>
                  </a:moveTo>
                  <a:lnTo>
                    <a:pt x="281" y="0"/>
                  </a:lnTo>
                  <a:lnTo>
                    <a:pt x="236" y="6"/>
                  </a:lnTo>
                  <a:lnTo>
                    <a:pt x="0" y="80"/>
                  </a:lnTo>
                  <a:lnTo>
                    <a:pt x="50" y="124"/>
                  </a:lnTo>
                  <a:lnTo>
                    <a:pt x="78" y="145"/>
                  </a:lnTo>
                  <a:lnTo>
                    <a:pt x="241" y="224"/>
                  </a:lnTo>
                  <a:lnTo>
                    <a:pt x="267" y="206"/>
                  </a:lnTo>
                  <a:lnTo>
                    <a:pt x="309" y="160"/>
                  </a:lnTo>
                  <a:lnTo>
                    <a:pt x="327" y="132"/>
                  </a:lnTo>
                  <a:lnTo>
                    <a:pt x="372" y="12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5" name="Freeform 50"/>
            <p:cNvSpPr>
              <a:spLocks/>
            </p:cNvSpPr>
            <p:nvPr/>
          </p:nvSpPr>
          <p:spPr bwMode="auto">
            <a:xfrm>
              <a:off x="1131" y="3570"/>
              <a:ext cx="10" cy="50"/>
            </a:xfrm>
            <a:custGeom>
              <a:avLst/>
              <a:gdLst>
                <a:gd name="T0" fmla="*/ 0 w 49"/>
                <a:gd name="T1" fmla="*/ 0 h 250"/>
                <a:gd name="T2" fmla="*/ 0 w 49"/>
                <a:gd name="T3" fmla="*/ 0 h 250"/>
                <a:gd name="T4" fmla="*/ 0 w 49"/>
                <a:gd name="T5" fmla="*/ 0 h 250"/>
                <a:gd name="T6" fmla="*/ 0 w 49"/>
                <a:gd name="T7" fmla="*/ 0 h 250"/>
                <a:gd name="T8" fmla="*/ 0 w 49"/>
                <a:gd name="T9" fmla="*/ 0 h 250"/>
                <a:gd name="T10" fmla="*/ 0 w 49"/>
                <a:gd name="T11" fmla="*/ 0 h 250"/>
                <a:gd name="T12" fmla="*/ 0 w 49"/>
                <a:gd name="T13" fmla="*/ 0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250"/>
                <a:gd name="T23" fmla="*/ 49 w 49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250">
                  <a:moveTo>
                    <a:pt x="26" y="48"/>
                  </a:moveTo>
                  <a:lnTo>
                    <a:pt x="0" y="0"/>
                  </a:lnTo>
                  <a:lnTo>
                    <a:pt x="21" y="192"/>
                  </a:lnTo>
                  <a:lnTo>
                    <a:pt x="41" y="250"/>
                  </a:lnTo>
                  <a:lnTo>
                    <a:pt x="49" y="238"/>
                  </a:lnTo>
                  <a:lnTo>
                    <a:pt x="32" y="178"/>
                  </a:lnTo>
                  <a:lnTo>
                    <a:pt x="26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6" name="Freeform 51"/>
            <p:cNvSpPr>
              <a:spLocks/>
            </p:cNvSpPr>
            <p:nvPr/>
          </p:nvSpPr>
          <p:spPr bwMode="auto">
            <a:xfrm>
              <a:off x="1117" y="3585"/>
              <a:ext cx="9" cy="39"/>
            </a:xfrm>
            <a:custGeom>
              <a:avLst/>
              <a:gdLst>
                <a:gd name="T0" fmla="*/ 0 w 46"/>
                <a:gd name="T1" fmla="*/ 0 h 194"/>
                <a:gd name="T2" fmla="*/ 0 w 46"/>
                <a:gd name="T3" fmla="*/ 0 h 194"/>
                <a:gd name="T4" fmla="*/ 0 w 46"/>
                <a:gd name="T5" fmla="*/ 0 h 194"/>
                <a:gd name="T6" fmla="*/ 0 w 46"/>
                <a:gd name="T7" fmla="*/ 0 h 194"/>
                <a:gd name="T8" fmla="*/ 0 w 46"/>
                <a:gd name="T9" fmla="*/ 0 h 194"/>
                <a:gd name="T10" fmla="*/ 0 w 46"/>
                <a:gd name="T11" fmla="*/ 0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194"/>
                <a:gd name="T20" fmla="*/ 46 w 46"/>
                <a:gd name="T21" fmla="*/ 194 h 1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194">
                  <a:moveTo>
                    <a:pt x="46" y="194"/>
                  </a:moveTo>
                  <a:lnTo>
                    <a:pt x="34" y="86"/>
                  </a:lnTo>
                  <a:lnTo>
                    <a:pt x="21" y="40"/>
                  </a:lnTo>
                  <a:lnTo>
                    <a:pt x="0" y="0"/>
                  </a:lnTo>
                  <a:lnTo>
                    <a:pt x="26" y="194"/>
                  </a:lnTo>
                  <a:lnTo>
                    <a:pt x="46" y="1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7" name="Freeform 52"/>
            <p:cNvSpPr>
              <a:spLocks/>
            </p:cNvSpPr>
            <p:nvPr/>
          </p:nvSpPr>
          <p:spPr bwMode="auto">
            <a:xfrm>
              <a:off x="1019" y="3652"/>
              <a:ext cx="80" cy="52"/>
            </a:xfrm>
            <a:custGeom>
              <a:avLst/>
              <a:gdLst>
                <a:gd name="T0" fmla="*/ 0 w 400"/>
                <a:gd name="T1" fmla="*/ 0 h 261"/>
                <a:gd name="T2" fmla="*/ 0 w 400"/>
                <a:gd name="T3" fmla="*/ 0 h 261"/>
                <a:gd name="T4" fmla="*/ 0 w 400"/>
                <a:gd name="T5" fmla="*/ 0 h 261"/>
                <a:gd name="T6" fmla="*/ 0 w 400"/>
                <a:gd name="T7" fmla="*/ 0 h 261"/>
                <a:gd name="T8" fmla="*/ 0 w 400"/>
                <a:gd name="T9" fmla="*/ 0 h 261"/>
                <a:gd name="T10" fmla="*/ 0 w 400"/>
                <a:gd name="T11" fmla="*/ 0 h 261"/>
                <a:gd name="T12" fmla="*/ 0 w 400"/>
                <a:gd name="T13" fmla="*/ 0 h 261"/>
                <a:gd name="T14" fmla="*/ 0 w 400"/>
                <a:gd name="T15" fmla="*/ 0 h 261"/>
                <a:gd name="T16" fmla="*/ 0 w 400"/>
                <a:gd name="T17" fmla="*/ 0 h 261"/>
                <a:gd name="T18" fmla="*/ 0 w 400"/>
                <a:gd name="T19" fmla="*/ 0 h 261"/>
                <a:gd name="T20" fmla="*/ 0 w 400"/>
                <a:gd name="T21" fmla="*/ 0 h 261"/>
                <a:gd name="T22" fmla="*/ 0 w 400"/>
                <a:gd name="T23" fmla="*/ 0 h 261"/>
                <a:gd name="T24" fmla="*/ 0 w 400"/>
                <a:gd name="T25" fmla="*/ 0 h 2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00"/>
                <a:gd name="T40" fmla="*/ 0 h 261"/>
                <a:gd name="T41" fmla="*/ 400 w 400"/>
                <a:gd name="T42" fmla="*/ 261 h 2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00" h="261">
                  <a:moveTo>
                    <a:pt x="44" y="7"/>
                  </a:moveTo>
                  <a:lnTo>
                    <a:pt x="0" y="20"/>
                  </a:lnTo>
                  <a:lnTo>
                    <a:pt x="102" y="148"/>
                  </a:lnTo>
                  <a:lnTo>
                    <a:pt x="129" y="178"/>
                  </a:lnTo>
                  <a:lnTo>
                    <a:pt x="222" y="261"/>
                  </a:lnTo>
                  <a:lnTo>
                    <a:pt x="260" y="248"/>
                  </a:lnTo>
                  <a:lnTo>
                    <a:pt x="325" y="204"/>
                  </a:lnTo>
                  <a:lnTo>
                    <a:pt x="351" y="177"/>
                  </a:lnTo>
                  <a:lnTo>
                    <a:pt x="372" y="144"/>
                  </a:lnTo>
                  <a:lnTo>
                    <a:pt x="398" y="72"/>
                  </a:lnTo>
                  <a:lnTo>
                    <a:pt x="400" y="33"/>
                  </a:lnTo>
                  <a:lnTo>
                    <a:pt x="94" y="0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rgbClr val="F2C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8" name="Freeform 53"/>
            <p:cNvSpPr>
              <a:spLocks/>
            </p:cNvSpPr>
            <p:nvPr/>
          </p:nvSpPr>
          <p:spPr bwMode="auto">
            <a:xfrm>
              <a:off x="953" y="3565"/>
              <a:ext cx="96" cy="76"/>
            </a:xfrm>
            <a:custGeom>
              <a:avLst/>
              <a:gdLst>
                <a:gd name="T0" fmla="*/ 0 w 479"/>
                <a:gd name="T1" fmla="*/ 0 h 384"/>
                <a:gd name="T2" fmla="*/ 0 w 479"/>
                <a:gd name="T3" fmla="*/ 0 h 384"/>
                <a:gd name="T4" fmla="*/ 0 w 479"/>
                <a:gd name="T5" fmla="*/ 0 h 384"/>
                <a:gd name="T6" fmla="*/ 0 w 479"/>
                <a:gd name="T7" fmla="*/ 0 h 384"/>
                <a:gd name="T8" fmla="*/ 0 w 479"/>
                <a:gd name="T9" fmla="*/ 0 h 384"/>
                <a:gd name="T10" fmla="*/ 0 w 479"/>
                <a:gd name="T11" fmla="*/ 0 h 384"/>
                <a:gd name="T12" fmla="*/ 0 w 479"/>
                <a:gd name="T13" fmla="*/ 0 h 384"/>
                <a:gd name="T14" fmla="*/ 0 w 479"/>
                <a:gd name="T15" fmla="*/ 0 h 384"/>
                <a:gd name="T16" fmla="*/ 0 w 479"/>
                <a:gd name="T17" fmla="*/ 0 h 384"/>
                <a:gd name="T18" fmla="*/ 0 w 479"/>
                <a:gd name="T19" fmla="*/ 0 h 384"/>
                <a:gd name="T20" fmla="*/ 0 w 479"/>
                <a:gd name="T21" fmla="*/ 0 h 384"/>
                <a:gd name="T22" fmla="*/ 0 w 479"/>
                <a:gd name="T23" fmla="*/ 0 h 384"/>
                <a:gd name="T24" fmla="*/ 0 w 479"/>
                <a:gd name="T25" fmla="*/ 0 h 384"/>
                <a:gd name="T26" fmla="*/ 0 w 479"/>
                <a:gd name="T27" fmla="*/ 0 h 384"/>
                <a:gd name="T28" fmla="*/ 0 w 479"/>
                <a:gd name="T29" fmla="*/ 0 h 384"/>
                <a:gd name="T30" fmla="*/ 0 w 479"/>
                <a:gd name="T31" fmla="*/ 0 h 384"/>
                <a:gd name="T32" fmla="*/ 0 w 479"/>
                <a:gd name="T33" fmla="*/ 0 h 384"/>
                <a:gd name="T34" fmla="*/ 0 w 479"/>
                <a:gd name="T35" fmla="*/ 0 h 384"/>
                <a:gd name="T36" fmla="*/ 0 w 479"/>
                <a:gd name="T37" fmla="*/ 0 h 384"/>
                <a:gd name="T38" fmla="*/ 0 w 479"/>
                <a:gd name="T39" fmla="*/ 0 h 384"/>
                <a:gd name="T40" fmla="*/ 0 w 479"/>
                <a:gd name="T41" fmla="*/ 0 h 3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9"/>
                <a:gd name="T64" fmla="*/ 0 h 384"/>
                <a:gd name="T65" fmla="*/ 479 w 479"/>
                <a:gd name="T66" fmla="*/ 384 h 3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9" h="384">
                  <a:moveTo>
                    <a:pt x="185" y="13"/>
                  </a:moveTo>
                  <a:lnTo>
                    <a:pt x="84" y="20"/>
                  </a:lnTo>
                  <a:lnTo>
                    <a:pt x="65" y="36"/>
                  </a:lnTo>
                  <a:lnTo>
                    <a:pt x="21" y="102"/>
                  </a:lnTo>
                  <a:lnTo>
                    <a:pt x="5" y="160"/>
                  </a:lnTo>
                  <a:lnTo>
                    <a:pt x="0" y="225"/>
                  </a:lnTo>
                  <a:lnTo>
                    <a:pt x="16" y="285"/>
                  </a:lnTo>
                  <a:lnTo>
                    <a:pt x="50" y="336"/>
                  </a:lnTo>
                  <a:lnTo>
                    <a:pt x="139" y="377"/>
                  </a:lnTo>
                  <a:lnTo>
                    <a:pt x="191" y="384"/>
                  </a:lnTo>
                  <a:lnTo>
                    <a:pt x="296" y="382"/>
                  </a:lnTo>
                  <a:lnTo>
                    <a:pt x="453" y="362"/>
                  </a:lnTo>
                  <a:lnTo>
                    <a:pt x="479" y="296"/>
                  </a:lnTo>
                  <a:lnTo>
                    <a:pt x="479" y="225"/>
                  </a:lnTo>
                  <a:lnTo>
                    <a:pt x="466" y="146"/>
                  </a:lnTo>
                  <a:lnTo>
                    <a:pt x="469" y="68"/>
                  </a:lnTo>
                  <a:lnTo>
                    <a:pt x="437" y="28"/>
                  </a:lnTo>
                  <a:lnTo>
                    <a:pt x="395" y="8"/>
                  </a:lnTo>
                  <a:lnTo>
                    <a:pt x="346" y="0"/>
                  </a:lnTo>
                  <a:lnTo>
                    <a:pt x="295" y="0"/>
                  </a:lnTo>
                  <a:lnTo>
                    <a:pt x="185" y="13"/>
                  </a:lnTo>
                  <a:close/>
                </a:path>
              </a:pathLst>
            </a:custGeom>
            <a:solidFill>
              <a:srgbClr val="F2BC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69" name="Freeform 54"/>
            <p:cNvSpPr>
              <a:spLocks/>
            </p:cNvSpPr>
            <p:nvPr/>
          </p:nvSpPr>
          <p:spPr bwMode="auto">
            <a:xfrm>
              <a:off x="920" y="3579"/>
              <a:ext cx="20" cy="31"/>
            </a:xfrm>
            <a:custGeom>
              <a:avLst/>
              <a:gdLst>
                <a:gd name="T0" fmla="*/ 0 w 102"/>
                <a:gd name="T1" fmla="*/ 0 h 154"/>
                <a:gd name="T2" fmla="*/ 0 w 102"/>
                <a:gd name="T3" fmla="*/ 0 h 154"/>
                <a:gd name="T4" fmla="*/ 0 w 102"/>
                <a:gd name="T5" fmla="*/ 0 h 154"/>
                <a:gd name="T6" fmla="*/ 0 w 102"/>
                <a:gd name="T7" fmla="*/ 0 h 154"/>
                <a:gd name="T8" fmla="*/ 0 w 102"/>
                <a:gd name="T9" fmla="*/ 0 h 154"/>
                <a:gd name="T10" fmla="*/ 0 w 102"/>
                <a:gd name="T11" fmla="*/ 0 h 154"/>
                <a:gd name="T12" fmla="*/ 0 w 102"/>
                <a:gd name="T13" fmla="*/ 0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154"/>
                <a:gd name="T23" fmla="*/ 102 w 102"/>
                <a:gd name="T24" fmla="*/ 154 h 1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154">
                  <a:moveTo>
                    <a:pt x="46" y="154"/>
                  </a:moveTo>
                  <a:lnTo>
                    <a:pt x="78" y="140"/>
                  </a:lnTo>
                  <a:lnTo>
                    <a:pt x="88" y="98"/>
                  </a:lnTo>
                  <a:lnTo>
                    <a:pt x="91" y="46"/>
                  </a:lnTo>
                  <a:lnTo>
                    <a:pt x="102" y="0"/>
                  </a:lnTo>
                  <a:lnTo>
                    <a:pt x="0" y="88"/>
                  </a:lnTo>
                  <a:lnTo>
                    <a:pt x="46" y="154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0" name="Freeform 55"/>
            <p:cNvSpPr>
              <a:spLocks/>
            </p:cNvSpPr>
            <p:nvPr/>
          </p:nvSpPr>
          <p:spPr bwMode="auto">
            <a:xfrm>
              <a:off x="902" y="3618"/>
              <a:ext cx="15" cy="10"/>
            </a:xfrm>
            <a:custGeom>
              <a:avLst/>
              <a:gdLst>
                <a:gd name="T0" fmla="*/ 0 w 76"/>
                <a:gd name="T1" fmla="*/ 0 h 50"/>
                <a:gd name="T2" fmla="*/ 0 w 76"/>
                <a:gd name="T3" fmla="*/ 0 h 50"/>
                <a:gd name="T4" fmla="*/ 0 w 76"/>
                <a:gd name="T5" fmla="*/ 0 h 50"/>
                <a:gd name="T6" fmla="*/ 0 w 76"/>
                <a:gd name="T7" fmla="*/ 0 h 50"/>
                <a:gd name="T8" fmla="*/ 0 w 76"/>
                <a:gd name="T9" fmla="*/ 0 h 50"/>
                <a:gd name="T10" fmla="*/ 0 w 76"/>
                <a:gd name="T11" fmla="*/ 0 h 50"/>
                <a:gd name="T12" fmla="*/ 0 w 76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6"/>
                <a:gd name="T22" fmla="*/ 0 h 50"/>
                <a:gd name="T23" fmla="*/ 76 w 76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6" h="50">
                  <a:moveTo>
                    <a:pt x="10" y="50"/>
                  </a:moveTo>
                  <a:lnTo>
                    <a:pt x="32" y="44"/>
                  </a:lnTo>
                  <a:lnTo>
                    <a:pt x="52" y="35"/>
                  </a:lnTo>
                  <a:lnTo>
                    <a:pt x="66" y="20"/>
                  </a:lnTo>
                  <a:lnTo>
                    <a:pt x="76" y="0"/>
                  </a:lnTo>
                  <a:lnTo>
                    <a:pt x="0" y="4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1" name="Freeform 56"/>
            <p:cNvSpPr>
              <a:spLocks/>
            </p:cNvSpPr>
            <p:nvPr/>
          </p:nvSpPr>
          <p:spPr bwMode="auto">
            <a:xfrm>
              <a:off x="884" y="3593"/>
              <a:ext cx="22" cy="21"/>
            </a:xfrm>
            <a:custGeom>
              <a:avLst/>
              <a:gdLst>
                <a:gd name="T0" fmla="*/ 0 w 107"/>
                <a:gd name="T1" fmla="*/ 0 h 104"/>
                <a:gd name="T2" fmla="*/ 0 w 107"/>
                <a:gd name="T3" fmla="*/ 0 h 104"/>
                <a:gd name="T4" fmla="*/ 0 w 107"/>
                <a:gd name="T5" fmla="*/ 0 h 104"/>
                <a:gd name="T6" fmla="*/ 0 w 107"/>
                <a:gd name="T7" fmla="*/ 0 h 104"/>
                <a:gd name="T8" fmla="*/ 0 w 107"/>
                <a:gd name="T9" fmla="*/ 0 h 104"/>
                <a:gd name="T10" fmla="*/ 0 w 107"/>
                <a:gd name="T11" fmla="*/ 0 h 104"/>
                <a:gd name="T12" fmla="*/ 0 w 107"/>
                <a:gd name="T13" fmla="*/ 0 h 104"/>
                <a:gd name="T14" fmla="*/ 0 w 107"/>
                <a:gd name="T15" fmla="*/ 0 h 104"/>
                <a:gd name="T16" fmla="*/ 0 w 107"/>
                <a:gd name="T17" fmla="*/ 0 h 104"/>
                <a:gd name="T18" fmla="*/ 0 w 107"/>
                <a:gd name="T19" fmla="*/ 0 h 104"/>
                <a:gd name="T20" fmla="*/ 0 w 107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7"/>
                <a:gd name="T34" fmla="*/ 0 h 104"/>
                <a:gd name="T35" fmla="*/ 107 w 107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7" h="104">
                  <a:moveTo>
                    <a:pt x="68" y="86"/>
                  </a:moveTo>
                  <a:lnTo>
                    <a:pt x="80" y="76"/>
                  </a:lnTo>
                  <a:lnTo>
                    <a:pt x="98" y="70"/>
                  </a:lnTo>
                  <a:lnTo>
                    <a:pt x="107" y="50"/>
                  </a:lnTo>
                  <a:lnTo>
                    <a:pt x="102" y="30"/>
                  </a:lnTo>
                  <a:lnTo>
                    <a:pt x="92" y="12"/>
                  </a:lnTo>
                  <a:lnTo>
                    <a:pt x="80" y="0"/>
                  </a:lnTo>
                  <a:lnTo>
                    <a:pt x="0" y="70"/>
                  </a:lnTo>
                  <a:lnTo>
                    <a:pt x="39" y="104"/>
                  </a:lnTo>
                  <a:lnTo>
                    <a:pt x="57" y="98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2" name="Freeform 57"/>
            <p:cNvSpPr>
              <a:spLocks/>
            </p:cNvSpPr>
            <p:nvPr/>
          </p:nvSpPr>
          <p:spPr bwMode="auto">
            <a:xfrm>
              <a:off x="859" y="3560"/>
              <a:ext cx="35" cy="37"/>
            </a:xfrm>
            <a:custGeom>
              <a:avLst/>
              <a:gdLst>
                <a:gd name="T0" fmla="*/ 0 w 172"/>
                <a:gd name="T1" fmla="*/ 0 h 183"/>
                <a:gd name="T2" fmla="*/ 0 w 172"/>
                <a:gd name="T3" fmla="*/ 0 h 183"/>
                <a:gd name="T4" fmla="*/ 0 w 172"/>
                <a:gd name="T5" fmla="*/ 0 h 183"/>
                <a:gd name="T6" fmla="*/ 0 w 172"/>
                <a:gd name="T7" fmla="*/ 0 h 183"/>
                <a:gd name="T8" fmla="*/ 0 w 172"/>
                <a:gd name="T9" fmla="*/ 0 h 183"/>
                <a:gd name="T10" fmla="*/ 0 w 172"/>
                <a:gd name="T11" fmla="*/ 0 h 183"/>
                <a:gd name="T12" fmla="*/ 0 w 172"/>
                <a:gd name="T13" fmla="*/ 0 h 183"/>
                <a:gd name="T14" fmla="*/ 0 w 172"/>
                <a:gd name="T15" fmla="*/ 0 h 183"/>
                <a:gd name="T16" fmla="*/ 0 w 172"/>
                <a:gd name="T17" fmla="*/ 0 h 183"/>
                <a:gd name="T18" fmla="*/ 0 w 172"/>
                <a:gd name="T19" fmla="*/ 0 h 183"/>
                <a:gd name="T20" fmla="*/ 0 w 172"/>
                <a:gd name="T21" fmla="*/ 0 h 183"/>
                <a:gd name="T22" fmla="*/ 0 w 172"/>
                <a:gd name="T23" fmla="*/ 0 h 183"/>
                <a:gd name="T24" fmla="*/ 0 w 172"/>
                <a:gd name="T25" fmla="*/ 0 h 183"/>
                <a:gd name="T26" fmla="*/ 0 w 172"/>
                <a:gd name="T27" fmla="*/ 0 h 1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2"/>
                <a:gd name="T43" fmla="*/ 0 h 183"/>
                <a:gd name="T44" fmla="*/ 172 w 172"/>
                <a:gd name="T45" fmla="*/ 183 h 1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2" h="183">
                  <a:moveTo>
                    <a:pt x="14" y="95"/>
                  </a:moveTo>
                  <a:lnTo>
                    <a:pt x="38" y="129"/>
                  </a:lnTo>
                  <a:lnTo>
                    <a:pt x="79" y="173"/>
                  </a:lnTo>
                  <a:lnTo>
                    <a:pt x="98" y="183"/>
                  </a:lnTo>
                  <a:lnTo>
                    <a:pt x="172" y="115"/>
                  </a:lnTo>
                  <a:lnTo>
                    <a:pt x="78" y="0"/>
                  </a:lnTo>
                  <a:lnTo>
                    <a:pt x="84" y="15"/>
                  </a:lnTo>
                  <a:lnTo>
                    <a:pt x="79" y="29"/>
                  </a:lnTo>
                  <a:lnTo>
                    <a:pt x="74" y="41"/>
                  </a:lnTo>
                  <a:lnTo>
                    <a:pt x="64" y="49"/>
                  </a:lnTo>
                  <a:lnTo>
                    <a:pt x="50" y="57"/>
                  </a:lnTo>
                  <a:lnTo>
                    <a:pt x="18" y="63"/>
                  </a:lnTo>
                  <a:lnTo>
                    <a:pt x="0" y="61"/>
                  </a:lnTo>
                  <a:lnTo>
                    <a:pt x="14" y="9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3" name="Freeform 58"/>
            <p:cNvSpPr>
              <a:spLocks/>
            </p:cNvSpPr>
            <p:nvPr/>
          </p:nvSpPr>
          <p:spPr bwMode="auto">
            <a:xfrm>
              <a:off x="854" y="3633"/>
              <a:ext cx="37" cy="22"/>
            </a:xfrm>
            <a:custGeom>
              <a:avLst/>
              <a:gdLst>
                <a:gd name="T0" fmla="*/ 0 w 184"/>
                <a:gd name="T1" fmla="*/ 0 h 110"/>
                <a:gd name="T2" fmla="*/ 0 w 184"/>
                <a:gd name="T3" fmla="*/ 0 h 110"/>
                <a:gd name="T4" fmla="*/ 0 w 184"/>
                <a:gd name="T5" fmla="*/ 0 h 110"/>
                <a:gd name="T6" fmla="*/ 0 w 184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"/>
                <a:gd name="T13" fmla="*/ 0 h 110"/>
                <a:gd name="T14" fmla="*/ 184 w 184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" h="110">
                  <a:moveTo>
                    <a:pt x="0" y="110"/>
                  </a:moveTo>
                  <a:lnTo>
                    <a:pt x="184" y="32"/>
                  </a:lnTo>
                  <a:lnTo>
                    <a:pt x="184" y="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4" name="Freeform 59"/>
            <p:cNvSpPr>
              <a:spLocks/>
            </p:cNvSpPr>
            <p:nvPr/>
          </p:nvSpPr>
          <p:spPr bwMode="auto">
            <a:xfrm>
              <a:off x="830" y="3616"/>
              <a:ext cx="51" cy="39"/>
            </a:xfrm>
            <a:custGeom>
              <a:avLst/>
              <a:gdLst>
                <a:gd name="T0" fmla="*/ 0 w 258"/>
                <a:gd name="T1" fmla="*/ 0 h 191"/>
                <a:gd name="T2" fmla="*/ 0 w 258"/>
                <a:gd name="T3" fmla="*/ 0 h 191"/>
                <a:gd name="T4" fmla="*/ 0 w 258"/>
                <a:gd name="T5" fmla="*/ 0 h 191"/>
                <a:gd name="T6" fmla="*/ 0 w 258"/>
                <a:gd name="T7" fmla="*/ 0 h 191"/>
                <a:gd name="T8" fmla="*/ 0 w 258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91"/>
                <a:gd name="T17" fmla="*/ 258 w 258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91">
                  <a:moveTo>
                    <a:pt x="258" y="19"/>
                  </a:moveTo>
                  <a:lnTo>
                    <a:pt x="226" y="0"/>
                  </a:lnTo>
                  <a:lnTo>
                    <a:pt x="25" y="165"/>
                  </a:lnTo>
                  <a:lnTo>
                    <a:pt x="0" y="191"/>
                  </a:lnTo>
                  <a:lnTo>
                    <a:pt x="258" y="19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75" name="Freeform 60"/>
            <p:cNvSpPr>
              <a:spLocks/>
            </p:cNvSpPr>
            <p:nvPr/>
          </p:nvSpPr>
          <p:spPr bwMode="auto">
            <a:xfrm>
              <a:off x="777" y="3585"/>
              <a:ext cx="90" cy="96"/>
            </a:xfrm>
            <a:custGeom>
              <a:avLst/>
              <a:gdLst>
                <a:gd name="T0" fmla="*/ 0 w 450"/>
                <a:gd name="T1" fmla="*/ 0 h 480"/>
                <a:gd name="T2" fmla="*/ 0 w 450"/>
                <a:gd name="T3" fmla="*/ 0 h 480"/>
                <a:gd name="T4" fmla="*/ 0 w 450"/>
                <a:gd name="T5" fmla="*/ 0 h 480"/>
                <a:gd name="T6" fmla="*/ 0 w 450"/>
                <a:gd name="T7" fmla="*/ 0 h 480"/>
                <a:gd name="T8" fmla="*/ 0 w 450"/>
                <a:gd name="T9" fmla="*/ 0 h 480"/>
                <a:gd name="T10" fmla="*/ 0 w 450"/>
                <a:gd name="T11" fmla="*/ 0 h 480"/>
                <a:gd name="T12" fmla="*/ 0 w 450"/>
                <a:gd name="T13" fmla="*/ 0 h 480"/>
                <a:gd name="T14" fmla="*/ 0 w 450"/>
                <a:gd name="T15" fmla="*/ 0 h 480"/>
                <a:gd name="T16" fmla="*/ 0 w 450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0"/>
                <a:gd name="T28" fmla="*/ 0 h 480"/>
                <a:gd name="T29" fmla="*/ 450 w 450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0" h="480">
                  <a:moveTo>
                    <a:pt x="308" y="238"/>
                  </a:moveTo>
                  <a:lnTo>
                    <a:pt x="368" y="188"/>
                  </a:lnTo>
                  <a:lnTo>
                    <a:pt x="428" y="126"/>
                  </a:lnTo>
                  <a:lnTo>
                    <a:pt x="448" y="96"/>
                  </a:lnTo>
                  <a:lnTo>
                    <a:pt x="450" y="64"/>
                  </a:lnTo>
                  <a:lnTo>
                    <a:pt x="429" y="32"/>
                  </a:lnTo>
                  <a:lnTo>
                    <a:pt x="384" y="0"/>
                  </a:lnTo>
                  <a:lnTo>
                    <a:pt x="0" y="480"/>
                  </a:lnTo>
                  <a:lnTo>
                    <a:pt x="308" y="238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9" name="Straight Connector 51"/>
          <p:cNvCxnSpPr/>
          <p:nvPr/>
        </p:nvCxnSpPr>
        <p:spPr>
          <a:xfrm>
            <a:off x="8610600" y="1371600"/>
            <a:ext cx="0" cy="9906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37" name="TextBox 5"/>
          <p:cNvSpPr txBox="1">
            <a:spLocks noChangeArrowheads="1"/>
          </p:cNvSpPr>
          <p:nvPr/>
        </p:nvSpPr>
        <p:spPr bwMode="auto">
          <a:xfrm>
            <a:off x="1364014" y="535430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35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82"/>
    </mc:Choice>
    <mc:Fallback xmlns="">
      <p:transition spd="slow" advTm="2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166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1667 -0.0011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2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5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4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67 -0.00116 L 0.225 -0.0011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2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5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0.00116 L 0.33333 -0.0011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2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1666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3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33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295401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"/>
    </mc:Choice>
    <mc:Fallback xmlns="">
      <p:transition spd="slow"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1991761" y="387427"/>
            <a:ext cx="7924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Thủ</a:t>
            </a:r>
            <a:r>
              <a:rPr lang="en-US" altLang="en-US" sz="3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công</a:t>
            </a:r>
            <a:endParaRPr lang="en-US" altLang="en-US" sz="3000" dirty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991761" y="1005676"/>
            <a:ext cx="7924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000066"/>
                </a:solidFill>
                <a:cs typeface="Times New Roman" panose="02020603050405020304" pitchFamily="18" charset="0"/>
              </a:rPr>
              <a:t> : </a:t>
            </a:r>
            <a:r>
              <a:rPr lang="en-US" altLang="en-US" sz="3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Cắt</a:t>
            </a:r>
            <a:r>
              <a:rPr lang="en-US" altLang="en-US" sz="3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dán</a:t>
            </a:r>
            <a:r>
              <a:rPr lang="en-US" altLang="en-US" sz="3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000" dirty="0">
                <a:solidFill>
                  <a:srgbClr val="000066"/>
                </a:solidFill>
                <a:cs typeface="Times New Roman" panose="02020603050405020304" pitchFamily="18" charset="0"/>
              </a:rPr>
              <a:t> I, T (</a:t>
            </a:r>
            <a:r>
              <a:rPr lang="en-US" altLang="en-US" sz="3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000" dirty="0">
                <a:solidFill>
                  <a:srgbClr val="000066"/>
                </a:solidFill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2406650" y="2348880"/>
            <a:ext cx="79248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Mục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tiêu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</a:t>
            </a:r>
            <a:r>
              <a:rPr lang="en-US" sz="3000" dirty="0" err="1"/>
              <a:t>Kẻ</a:t>
            </a:r>
            <a:r>
              <a:rPr lang="en-US" sz="3000" dirty="0"/>
              <a:t>, </a:t>
            </a:r>
            <a:r>
              <a:rPr lang="en-US" sz="3000" dirty="0" err="1"/>
              <a:t>cắt</a:t>
            </a:r>
            <a:r>
              <a:rPr lang="en-US" sz="3000" dirty="0"/>
              <a:t>, </a:t>
            </a:r>
            <a:r>
              <a:rPr lang="en-US" sz="3000" dirty="0" err="1"/>
              <a:t>dán</a:t>
            </a:r>
            <a:r>
              <a:rPr lang="en-US" sz="3000" dirty="0"/>
              <a:t> </a:t>
            </a:r>
            <a:r>
              <a:rPr lang="en-US" sz="3000" dirty="0" err="1"/>
              <a:t>được</a:t>
            </a:r>
            <a:r>
              <a:rPr lang="en-US" sz="3000" dirty="0"/>
              <a:t> </a:t>
            </a:r>
            <a:r>
              <a:rPr lang="en-US" sz="3000" dirty="0" err="1"/>
              <a:t>chữ</a:t>
            </a:r>
            <a:r>
              <a:rPr lang="en-US" sz="3000" dirty="0"/>
              <a:t>  I, T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-</a:t>
            </a: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nét</a:t>
            </a:r>
            <a:r>
              <a:rPr lang="en-US" sz="3000" dirty="0"/>
              <a:t> </a:t>
            </a:r>
            <a:r>
              <a:rPr lang="en-US" sz="3000" dirty="0" err="1"/>
              <a:t>chữ</a:t>
            </a:r>
            <a:r>
              <a:rPr lang="en-US" sz="3000" dirty="0"/>
              <a:t> </a:t>
            </a:r>
            <a:r>
              <a:rPr lang="en-US" sz="3000" dirty="0" err="1"/>
              <a:t>tương</a:t>
            </a:r>
            <a:r>
              <a:rPr lang="en-US" sz="3000" dirty="0"/>
              <a:t> </a:t>
            </a:r>
            <a:r>
              <a:rPr lang="en-US" sz="3000" dirty="0" err="1"/>
              <a:t>đối</a:t>
            </a:r>
            <a:r>
              <a:rPr lang="en-US" sz="3000" dirty="0"/>
              <a:t> </a:t>
            </a:r>
            <a:r>
              <a:rPr lang="en-US" sz="3000" dirty="0" err="1"/>
              <a:t>thẳng</a:t>
            </a:r>
            <a:r>
              <a:rPr lang="en-US" sz="3000" dirty="0"/>
              <a:t> </a:t>
            </a:r>
            <a:r>
              <a:rPr lang="en-US" sz="3000" dirty="0" err="1"/>
              <a:t>và</a:t>
            </a:r>
            <a:r>
              <a:rPr lang="en-US" sz="3000" dirty="0"/>
              <a:t> </a:t>
            </a:r>
            <a:r>
              <a:rPr lang="en-US" sz="3000" dirty="0" err="1"/>
              <a:t>đều</a:t>
            </a:r>
            <a:r>
              <a:rPr lang="en-US" sz="3000" dirty="0"/>
              <a:t> </a:t>
            </a:r>
            <a:r>
              <a:rPr lang="en-US" sz="3000"/>
              <a:t>nhau </a:t>
            </a:r>
            <a:endParaRPr lang="en-US" sz="3000" dirty="0"/>
          </a:p>
          <a:p>
            <a:pPr>
              <a:lnSpc>
                <a:spcPct val="150000"/>
              </a:lnSpc>
            </a:pPr>
            <a:r>
              <a:rPr lang="en-US" sz="3000" dirty="0"/>
              <a:t>-</a:t>
            </a:r>
            <a:r>
              <a:rPr lang="en-US" sz="3000" dirty="0" err="1"/>
              <a:t>Chữ</a:t>
            </a:r>
            <a:r>
              <a:rPr lang="en-US" sz="3000" dirty="0"/>
              <a:t> </a:t>
            </a:r>
            <a:r>
              <a:rPr lang="en-US" sz="3000" dirty="0" err="1"/>
              <a:t>dán</a:t>
            </a:r>
            <a:r>
              <a:rPr lang="en-US" sz="3000" dirty="0"/>
              <a:t> </a:t>
            </a:r>
            <a:r>
              <a:rPr lang="en-US" sz="3000" dirty="0" err="1"/>
              <a:t>tương</a:t>
            </a:r>
            <a:r>
              <a:rPr lang="en-US" sz="3000" dirty="0"/>
              <a:t> </a:t>
            </a:r>
            <a:r>
              <a:rPr lang="en-US" sz="3000" dirty="0" err="1"/>
              <a:t>đối</a:t>
            </a:r>
            <a:r>
              <a:rPr lang="en-US" sz="3000" dirty="0"/>
              <a:t> </a:t>
            </a:r>
            <a:r>
              <a:rPr lang="en-US" sz="3000" dirty="0" err="1"/>
              <a:t>phẳng</a:t>
            </a:r>
            <a:endParaRPr lang="en-US" sz="30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F7B2AC-AD29-42A1-BAB8-6C542A0AA383}"/>
              </a:ext>
            </a:extLst>
          </p:cNvPr>
          <p:cNvSpPr/>
          <p:nvPr/>
        </p:nvSpPr>
        <p:spPr>
          <a:xfrm>
            <a:off x="1679510" y="2153114"/>
            <a:ext cx="8549303" cy="3023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35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7"/>
    </mc:Choice>
    <mc:Fallback xmlns="">
      <p:transition spd="slow" advTm="3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7"/>
          <p:cNvSpPr txBox="1">
            <a:spLocks noChangeArrowheads="1"/>
          </p:cNvSpPr>
          <p:nvPr/>
        </p:nvSpPr>
        <p:spPr bwMode="auto">
          <a:xfrm>
            <a:off x="1905001" y="2133600"/>
            <a:ext cx="2743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600" b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vi-VN" altLang="en-US" sz="3000" b="1" dirty="0">
                <a:solidFill>
                  <a:srgbClr val="000000"/>
                </a:solidFill>
                <a:latin typeface="Times New Roman" pitchFamily="18" charset="0"/>
              </a:rPr>
              <a:t>Dùng kéo cắt theo đường kẻ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itchFamily="18" charset="0"/>
              </a:rPr>
              <a:t>bút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3000" b="1" dirty="0">
                <a:solidFill>
                  <a:srgbClr val="000000"/>
                </a:solidFill>
                <a:latin typeface="Times New Roman" pitchFamily="18" charset="0"/>
              </a:rPr>
              <a:t>chì</a:t>
            </a:r>
            <a:endParaRPr lang="en-US" alt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876496" y="1336726"/>
            <a:ext cx="1981200" cy="4953000"/>
            <a:chOff x="2832" y="864"/>
            <a:chExt cx="1248" cy="3120"/>
          </a:xfrm>
        </p:grpSpPr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2832" y="864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456" y="864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2832" y="1488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3456" y="1488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2832" y="2112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3456" y="2112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2832" y="2736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3456" y="2736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832" y="3360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3456" y="3360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</p:grpSp>
      <p:pic>
        <p:nvPicPr>
          <p:cNvPr id="9236" name="Picture 74" descr="11971601151943122800TheresaKnott_scissors_open.svg.hi.png"/>
          <p:cNvPicPr>
            <a:picLocks noChangeAspect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6506">
            <a:off x="6427073" y="6239745"/>
            <a:ext cx="184308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21"/>
          <p:cNvGrpSpPr>
            <a:grpSpLocks/>
          </p:cNvGrpSpPr>
          <p:nvPr/>
        </p:nvGrpSpPr>
        <p:grpSpPr bwMode="auto">
          <a:xfrm>
            <a:off x="5938918" y="1336726"/>
            <a:ext cx="990600" cy="4953000"/>
            <a:chOff x="2208" y="864"/>
            <a:chExt cx="624" cy="3120"/>
          </a:xfrm>
        </p:grpSpPr>
        <p:sp>
          <p:nvSpPr>
            <p:cNvPr id="2" name="Rectangle 84"/>
            <p:cNvSpPr>
              <a:spLocks noChangeArrowheads="1"/>
            </p:cNvSpPr>
            <p:nvPr/>
          </p:nvSpPr>
          <p:spPr bwMode="auto">
            <a:xfrm>
              <a:off x="2208" y="864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4" name="Rectangle 88"/>
            <p:cNvSpPr>
              <a:spLocks noChangeArrowheads="1"/>
            </p:cNvSpPr>
            <p:nvPr/>
          </p:nvSpPr>
          <p:spPr bwMode="auto">
            <a:xfrm>
              <a:off x="2208" y="1488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6" name="Rectangle 92"/>
            <p:cNvSpPr>
              <a:spLocks noChangeArrowheads="1"/>
            </p:cNvSpPr>
            <p:nvPr/>
          </p:nvSpPr>
          <p:spPr bwMode="auto">
            <a:xfrm>
              <a:off x="2208" y="2112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7" name="Rectangle 95"/>
            <p:cNvSpPr>
              <a:spLocks noChangeArrowheads="1"/>
            </p:cNvSpPr>
            <p:nvPr/>
          </p:nvSpPr>
          <p:spPr bwMode="auto">
            <a:xfrm>
              <a:off x="2208" y="2736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" name="Rectangle 98"/>
            <p:cNvSpPr>
              <a:spLocks noChangeArrowheads="1"/>
            </p:cNvSpPr>
            <p:nvPr/>
          </p:nvSpPr>
          <p:spPr bwMode="auto">
            <a:xfrm>
              <a:off x="2208" y="3360"/>
              <a:ext cx="624" cy="62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08" y="864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36" y="864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08" y="3888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36" y="3888"/>
              <a:ext cx="96" cy="96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6200000" flipH="1">
              <a:off x="648" y="2424"/>
              <a:ext cx="312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/>
            <p:cNvCxnSpPr/>
            <p:nvPr/>
          </p:nvCxnSpPr>
          <p:spPr>
            <a:xfrm rot="16200000" flipH="1">
              <a:off x="1272" y="2424"/>
              <a:ext cx="3120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208" y="3984"/>
              <a:ext cx="62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1"/>
            <p:cNvCxnSpPr/>
            <p:nvPr/>
          </p:nvCxnSpPr>
          <p:spPr>
            <a:xfrm>
              <a:off x="2208" y="864"/>
              <a:ext cx="62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9"/>
          <p:cNvGrpSpPr>
            <a:grpSpLocks/>
          </p:cNvGrpSpPr>
          <p:nvPr/>
        </p:nvGrpSpPr>
        <p:grpSpPr bwMode="auto">
          <a:xfrm>
            <a:off x="7900070" y="1326929"/>
            <a:ext cx="990600" cy="4953000"/>
            <a:chOff x="4320" y="336"/>
            <a:chExt cx="624" cy="3120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320" y="336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4320" y="960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4320" y="1584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4320" y="2208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4320" y="2832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</p:grpSp>
      <p:sp>
        <p:nvSpPr>
          <p:cNvPr id="9266" name="AutoShape 50"/>
          <p:cNvSpPr>
            <a:spLocks noChangeArrowheads="1"/>
          </p:cNvSpPr>
          <p:nvPr/>
        </p:nvSpPr>
        <p:spPr bwMode="auto">
          <a:xfrm>
            <a:off x="7315200" y="2743200"/>
            <a:ext cx="838200" cy="381000"/>
          </a:xfrm>
          <a:prstGeom prst="rightArrow">
            <a:avLst>
              <a:gd name="adj1" fmla="val 50000"/>
              <a:gd name="adj2" fmla="val 55000"/>
            </a:avLst>
          </a:prstGeom>
          <a:solidFill>
            <a:srgbClr val="0000FF"/>
          </a:solidFill>
          <a:ln w="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Perpetua" pitchFamily="18" charset="0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38" name="TextBox 5"/>
          <p:cNvSpPr txBox="1">
            <a:spLocks noChangeArrowheads="1"/>
          </p:cNvSpPr>
          <p:nvPr/>
        </p:nvSpPr>
        <p:spPr bwMode="auto">
          <a:xfrm>
            <a:off x="1528162" y="677530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9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2"/>
    </mc:Choice>
    <mc:Fallback xmlns="">
      <p:transition spd="slow" advTm="2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-0.00092 L 0.00066 -0.7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44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5" dur="3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242" grpId="0"/>
      <p:bldP spid="92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7497258" y="2296392"/>
            <a:ext cx="812800" cy="3260725"/>
            <a:chOff x="4864" y="1589"/>
            <a:chExt cx="512" cy="2054"/>
          </a:xfrm>
        </p:grpSpPr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4864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4864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4864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4864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</p:grpSp>
      <p:grpSp>
        <p:nvGrpSpPr>
          <p:cNvPr id="10" name="Group 187"/>
          <p:cNvGrpSpPr>
            <a:grpSpLocks/>
          </p:cNvGrpSpPr>
          <p:nvPr/>
        </p:nvGrpSpPr>
        <p:grpSpPr bwMode="auto">
          <a:xfrm>
            <a:off x="5867400" y="1480416"/>
            <a:ext cx="2438400" cy="4076700"/>
            <a:chOff x="3840" y="1075"/>
            <a:chExt cx="1536" cy="2568"/>
          </a:xfrm>
        </p:grpSpPr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840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352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864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3840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4352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3840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4352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3840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4352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840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4352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MY">
                <a:solidFill>
                  <a:schemeClr val="lt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40" y="1075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97" y="1075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52" y="3564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85" y="3564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2" name="Rectangle 17"/>
            <p:cNvSpPr/>
            <p:nvPr/>
          </p:nvSpPr>
          <p:spPr>
            <a:xfrm>
              <a:off x="3840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4" name="Rectangle 18"/>
            <p:cNvSpPr/>
            <p:nvPr/>
          </p:nvSpPr>
          <p:spPr>
            <a:xfrm>
              <a:off x="4352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6" name="Rectangle 18"/>
            <p:cNvSpPr/>
            <p:nvPr/>
          </p:nvSpPr>
          <p:spPr>
            <a:xfrm>
              <a:off x="4785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7" name="Rectangle 17"/>
            <p:cNvSpPr/>
            <p:nvPr/>
          </p:nvSpPr>
          <p:spPr>
            <a:xfrm>
              <a:off x="5297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MY"/>
            </a:p>
          </p:txBody>
        </p:sp>
        <p:sp>
          <p:nvSpPr>
            <p:cNvPr id="51239" name="Line 207"/>
            <p:cNvSpPr>
              <a:spLocks noChangeShapeType="1"/>
            </p:cNvSpPr>
            <p:nvPr/>
          </p:nvSpPr>
          <p:spPr bwMode="auto">
            <a:xfrm>
              <a:off x="3840" y="1075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0" name="Line 208"/>
            <p:cNvSpPr>
              <a:spLocks noChangeShapeType="1"/>
            </p:cNvSpPr>
            <p:nvPr/>
          </p:nvSpPr>
          <p:spPr bwMode="auto">
            <a:xfrm>
              <a:off x="3840" y="1589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1" name="Line 209"/>
            <p:cNvSpPr>
              <a:spLocks noChangeShapeType="1"/>
            </p:cNvSpPr>
            <p:nvPr/>
          </p:nvSpPr>
          <p:spPr bwMode="auto">
            <a:xfrm>
              <a:off x="4864" y="1589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1242" name="Line 210"/>
            <p:cNvSpPr>
              <a:spLocks noChangeShapeType="1"/>
            </p:cNvSpPr>
            <p:nvPr/>
          </p:nvSpPr>
          <p:spPr bwMode="auto">
            <a:xfrm>
              <a:off x="4352" y="3643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6200000" flipH="1">
              <a:off x="3325" y="2616"/>
              <a:ext cx="205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4"/>
            <p:cNvCxnSpPr/>
            <p:nvPr/>
          </p:nvCxnSpPr>
          <p:spPr>
            <a:xfrm rot="16200000" flipH="1">
              <a:off x="3837" y="2616"/>
              <a:ext cx="205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840" y="1075"/>
              <a:ext cx="0" cy="51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1"/>
            <p:cNvCxnSpPr/>
            <p:nvPr/>
          </p:nvCxnSpPr>
          <p:spPr>
            <a:xfrm>
              <a:off x="5376" y="1075"/>
              <a:ext cx="0" cy="51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37"/>
          <p:cNvSpPr txBox="1">
            <a:spLocks noChangeArrowheads="1"/>
          </p:cNvSpPr>
          <p:nvPr/>
        </p:nvSpPr>
        <p:spPr bwMode="auto">
          <a:xfrm>
            <a:off x="3074987" y="1203325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575"/>
              </a:spcBef>
              <a:buClr>
                <a:schemeClr val="accent1"/>
              </a:buClr>
              <a:buSzPct val="85000"/>
            </a:pPr>
            <a:endParaRPr lang="en-US" sz="3600" b="1" dirty="0">
              <a:latin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4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"/>
    </mc:Choice>
    <mc:Fallback xmlns="">
      <p:transition spd="slow" advTm="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7"/>
          <p:cNvSpPr txBox="1">
            <a:spLocks noChangeArrowheads="1"/>
          </p:cNvSpPr>
          <p:nvPr/>
        </p:nvSpPr>
        <p:spPr bwMode="auto">
          <a:xfrm>
            <a:off x="1905000" y="1066800"/>
            <a:ext cx="2286000" cy="459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en-US" altLang="en-US" sz="3600" b="1" dirty="0">
                <a:solidFill>
                  <a:srgbClr val="000000"/>
                </a:solidFill>
                <a:latin typeface="Perpetua" pitchFamily="18" charset="0"/>
              </a:rPr>
              <a:t> </a:t>
            </a:r>
            <a:endParaRPr lang="vi-VN" altLang="en-US" sz="3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000" b="1" dirty="0">
                <a:solidFill>
                  <a:srgbClr val="000000"/>
                </a:solidFill>
                <a:latin typeface="Times New Roman" pitchFamily="18" charset="0"/>
              </a:rPr>
              <a:t>- Gấp đôi hình chữ nhật theo đường trục giữa</a:t>
            </a:r>
            <a:endParaRPr lang="en-US" altLang="en-US" sz="3000" b="1" dirty="0">
              <a:solidFill>
                <a:srgbClr val="000000"/>
              </a:solidFill>
              <a:latin typeface="Perpetua" pitchFamily="18" charset="0"/>
            </a:endParaRPr>
          </a:p>
        </p:txBody>
      </p:sp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4495800" y="1143000"/>
            <a:ext cx="2438400" cy="4953000"/>
            <a:chOff x="2688" y="336"/>
            <a:chExt cx="1872" cy="3792"/>
          </a:xfrm>
        </p:grpSpPr>
        <p:grpSp>
          <p:nvGrpSpPr>
            <p:cNvPr id="14377" name="Group 8"/>
            <p:cNvGrpSpPr>
              <a:grpSpLocks/>
            </p:cNvGrpSpPr>
            <p:nvPr/>
          </p:nvGrpSpPr>
          <p:grpSpPr bwMode="auto">
            <a:xfrm>
              <a:off x="2688" y="768"/>
              <a:ext cx="1872" cy="3120"/>
              <a:chOff x="1872" y="864"/>
              <a:chExt cx="1872" cy="3120"/>
            </a:xfrm>
          </p:grpSpPr>
          <p:sp>
            <p:nvSpPr>
              <p:cNvPr id="2" name="Rectangle 82"/>
              <p:cNvSpPr>
                <a:spLocks noChangeArrowheads="1"/>
              </p:cNvSpPr>
              <p:nvPr/>
            </p:nvSpPr>
            <p:spPr bwMode="auto">
              <a:xfrm>
                <a:off x="1872" y="861"/>
                <a:ext cx="624" cy="627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4" name="Rectangle 83"/>
              <p:cNvSpPr>
                <a:spLocks noChangeArrowheads="1"/>
              </p:cNvSpPr>
              <p:nvPr/>
            </p:nvSpPr>
            <p:spPr bwMode="auto">
              <a:xfrm>
                <a:off x="2496" y="861"/>
                <a:ext cx="624" cy="627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6" name="Rectangle 84"/>
              <p:cNvSpPr>
                <a:spLocks noChangeArrowheads="1"/>
              </p:cNvSpPr>
              <p:nvPr/>
            </p:nvSpPr>
            <p:spPr bwMode="auto">
              <a:xfrm>
                <a:off x="3120" y="861"/>
                <a:ext cx="624" cy="627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85"/>
              <p:cNvSpPr>
                <a:spLocks noChangeArrowheads="1"/>
              </p:cNvSpPr>
              <p:nvPr/>
            </p:nvSpPr>
            <p:spPr bwMode="auto">
              <a:xfrm>
                <a:off x="1872" y="1488"/>
                <a:ext cx="624" cy="622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86"/>
              <p:cNvSpPr>
                <a:spLocks noChangeArrowheads="1"/>
              </p:cNvSpPr>
              <p:nvPr/>
            </p:nvSpPr>
            <p:spPr bwMode="auto">
              <a:xfrm>
                <a:off x="2496" y="1488"/>
                <a:ext cx="624" cy="622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Rectangle 88"/>
              <p:cNvSpPr>
                <a:spLocks noChangeArrowheads="1"/>
              </p:cNvSpPr>
              <p:nvPr/>
            </p:nvSpPr>
            <p:spPr bwMode="auto">
              <a:xfrm>
                <a:off x="3120" y="1488"/>
                <a:ext cx="624" cy="622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0"/>
              <p:cNvSpPr>
                <a:spLocks noChangeArrowheads="1"/>
              </p:cNvSpPr>
              <p:nvPr/>
            </p:nvSpPr>
            <p:spPr bwMode="auto">
              <a:xfrm>
                <a:off x="1872" y="2112"/>
                <a:ext cx="624" cy="626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Rectangle 91"/>
              <p:cNvSpPr>
                <a:spLocks noChangeArrowheads="1"/>
              </p:cNvSpPr>
              <p:nvPr/>
            </p:nvSpPr>
            <p:spPr bwMode="auto">
              <a:xfrm>
                <a:off x="2496" y="2112"/>
                <a:ext cx="624" cy="626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ectangle 92"/>
              <p:cNvSpPr>
                <a:spLocks noChangeArrowheads="1"/>
              </p:cNvSpPr>
              <p:nvPr/>
            </p:nvSpPr>
            <p:spPr bwMode="auto">
              <a:xfrm>
                <a:off x="3120" y="2112"/>
                <a:ext cx="624" cy="626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93"/>
              <p:cNvSpPr>
                <a:spLocks noChangeArrowheads="1"/>
              </p:cNvSpPr>
              <p:nvPr/>
            </p:nvSpPr>
            <p:spPr bwMode="auto">
              <a:xfrm>
                <a:off x="1872" y="2736"/>
                <a:ext cx="624" cy="623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94"/>
              <p:cNvSpPr>
                <a:spLocks noChangeArrowheads="1"/>
              </p:cNvSpPr>
              <p:nvPr/>
            </p:nvSpPr>
            <p:spPr bwMode="auto">
              <a:xfrm>
                <a:off x="2496" y="2736"/>
                <a:ext cx="624" cy="623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Rectangle 95"/>
              <p:cNvSpPr>
                <a:spLocks noChangeArrowheads="1"/>
              </p:cNvSpPr>
              <p:nvPr/>
            </p:nvSpPr>
            <p:spPr bwMode="auto">
              <a:xfrm>
                <a:off x="3120" y="2736"/>
                <a:ext cx="624" cy="623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96"/>
              <p:cNvSpPr>
                <a:spLocks noChangeArrowheads="1"/>
              </p:cNvSpPr>
              <p:nvPr/>
            </p:nvSpPr>
            <p:spPr bwMode="auto">
              <a:xfrm>
                <a:off x="1872" y="3360"/>
                <a:ext cx="624" cy="627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Rectangle 97"/>
              <p:cNvSpPr>
                <a:spLocks noChangeArrowheads="1"/>
              </p:cNvSpPr>
              <p:nvPr/>
            </p:nvSpPr>
            <p:spPr bwMode="auto">
              <a:xfrm>
                <a:off x="2496" y="3360"/>
                <a:ext cx="624" cy="627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98"/>
              <p:cNvSpPr>
                <a:spLocks noChangeArrowheads="1"/>
              </p:cNvSpPr>
              <p:nvPr/>
            </p:nvSpPr>
            <p:spPr bwMode="auto">
              <a:xfrm>
                <a:off x="3120" y="3360"/>
                <a:ext cx="624" cy="627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16"/>
              <p:cNvSpPr/>
              <p:nvPr/>
            </p:nvSpPr>
            <p:spPr>
              <a:xfrm>
                <a:off x="1872" y="861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17"/>
              <p:cNvSpPr/>
              <p:nvPr/>
            </p:nvSpPr>
            <p:spPr>
              <a:xfrm>
                <a:off x="3648" y="861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18"/>
              <p:cNvSpPr/>
              <p:nvPr/>
            </p:nvSpPr>
            <p:spPr>
              <a:xfrm>
                <a:off x="2496" y="3891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19"/>
              <p:cNvSpPr/>
              <p:nvPr/>
            </p:nvSpPr>
            <p:spPr>
              <a:xfrm>
                <a:off x="3024" y="3891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17"/>
              <p:cNvSpPr/>
              <p:nvPr/>
            </p:nvSpPr>
            <p:spPr>
              <a:xfrm>
                <a:off x="1872" y="1392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18"/>
              <p:cNvSpPr/>
              <p:nvPr/>
            </p:nvSpPr>
            <p:spPr>
              <a:xfrm>
                <a:off x="2496" y="1392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18"/>
              <p:cNvSpPr/>
              <p:nvPr/>
            </p:nvSpPr>
            <p:spPr>
              <a:xfrm>
                <a:off x="3024" y="1392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17"/>
              <p:cNvSpPr/>
              <p:nvPr/>
            </p:nvSpPr>
            <p:spPr>
              <a:xfrm>
                <a:off x="3648" y="1392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4402" name="Line 32"/>
              <p:cNvSpPr>
                <a:spLocks noChangeShapeType="1"/>
              </p:cNvSpPr>
              <p:nvPr/>
            </p:nvSpPr>
            <p:spPr bwMode="auto">
              <a:xfrm>
                <a:off x="1872" y="864"/>
                <a:ext cx="18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03" name="Line 33"/>
              <p:cNvSpPr>
                <a:spLocks noChangeShapeType="1"/>
              </p:cNvSpPr>
              <p:nvPr/>
            </p:nvSpPr>
            <p:spPr bwMode="auto">
              <a:xfrm>
                <a:off x="1872" y="148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04" name="Line 34"/>
              <p:cNvSpPr>
                <a:spLocks noChangeShapeType="1"/>
              </p:cNvSpPr>
              <p:nvPr/>
            </p:nvSpPr>
            <p:spPr bwMode="auto">
              <a:xfrm>
                <a:off x="3120" y="148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05" name="Line 35"/>
              <p:cNvSpPr>
                <a:spLocks noChangeShapeType="1"/>
              </p:cNvSpPr>
              <p:nvPr/>
            </p:nvSpPr>
            <p:spPr bwMode="auto">
              <a:xfrm>
                <a:off x="2496" y="3984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1984" name="Straight Connector 24"/>
              <p:cNvCxnSpPr/>
              <p:nvPr/>
            </p:nvCxnSpPr>
            <p:spPr>
              <a:xfrm rot="16200000" flipH="1">
                <a:off x="1248" y="2736"/>
                <a:ext cx="2496" cy="0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85" name="Straight Connector 24"/>
              <p:cNvCxnSpPr/>
              <p:nvPr/>
            </p:nvCxnSpPr>
            <p:spPr>
              <a:xfrm rot="16200000" flipH="1">
                <a:off x="1872" y="2736"/>
                <a:ext cx="2496" cy="0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90" name="Straight Connector 51"/>
              <p:cNvCxnSpPr/>
              <p:nvPr/>
            </p:nvCxnSpPr>
            <p:spPr>
              <a:xfrm>
                <a:off x="1872" y="861"/>
                <a:ext cx="0" cy="62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91" name="Straight Connector 51"/>
              <p:cNvCxnSpPr/>
              <p:nvPr/>
            </p:nvCxnSpPr>
            <p:spPr>
              <a:xfrm>
                <a:off x="3744" y="861"/>
                <a:ext cx="0" cy="62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78" name="Line 40"/>
            <p:cNvSpPr>
              <a:spLocks noChangeShapeType="1"/>
            </p:cNvSpPr>
            <p:nvPr/>
          </p:nvSpPr>
          <p:spPr bwMode="auto">
            <a:xfrm>
              <a:off x="3600" y="336"/>
              <a:ext cx="0" cy="379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" name="Group 77"/>
          <p:cNvGrpSpPr>
            <a:grpSpLocks/>
          </p:cNvGrpSpPr>
          <p:nvPr/>
        </p:nvGrpSpPr>
        <p:grpSpPr bwMode="auto">
          <a:xfrm>
            <a:off x="7467600" y="1219200"/>
            <a:ext cx="2514600" cy="4953000"/>
            <a:chOff x="3792" y="768"/>
            <a:chExt cx="1584" cy="3120"/>
          </a:xfrm>
        </p:grpSpPr>
        <p:grpSp>
          <p:nvGrpSpPr>
            <p:cNvPr id="14343" name="Group 42"/>
            <p:cNvGrpSpPr>
              <a:grpSpLocks/>
            </p:cNvGrpSpPr>
            <p:nvPr/>
          </p:nvGrpSpPr>
          <p:grpSpPr bwMode="auto">
            <a:xfrm>
              <a:off x="3840" y="1075"/>
              <a:ext cx="1536" cy="2568"/>
              <a:chOff x="1872" y="864"/>
              <a:chExt cx="1872" cy="3120"/>
            </a:xfrm>
          </p:grpSpPr>
          <p:sp>
            <p:nvSpPr>
              <p:cNvPr id="83" name="Rectangle 82"/>
              <p:cNvSpPr>
                <a:spLocks noChangeArrowheads="1"/>
              </p:cNvSpPr>
              <p:nvPr/>
            </p:nvSpPr>
            <p:spPr bwMode="auto">
              <a:xfrm>
                <a:off x="1872" y="864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2496" y="864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84"/>
              <p:cNvSpPr>
                <a:spLocks noChangeArrowheads="1"/>
              </p:cNvSpPr>
              <p:nvPr/>
            </p:nvSpPr>
            <p:spPr bwMode="auto">
              <a:xfrm>
                <a:off x="3120" y="864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85"/>
              <p:cNvSpPr>
                <a:spLocks noChangeArrowheads="1"/>
              </p:cNvSpPr>
              <p:nvPr/>
            </p:nvSpPr>
            <p:spPr bwMode="auto">
              <a:xfrm>
                <a:off x="1872" y="1488"/>
                <a:ext cx="624" cy="622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86"/>
              <p:cNvSpPr>
                <a:spLocks noChangeArrowheads="1"/>
              </p:cNvSpPr>
              <p:nvPr/>
            </p:nvSpPr>
            <p:spPr bwMode="auto">
              <a:xfrm>
                <a:off x="2496" y="1488"/>
                <a:ext cx="624" cy="622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Rectangle 88"/>
              <p:cNvSpPr>
                <a:spLocks noChangeArrowheads="1"/>
              </p:cNvSpPr>
              <p:nvPr/>
            </p:nvSpPr>
            <p:spPr bwMode="auto">
              <a:xfrm>
                <a:off x="3120" y="1488"/>
                <a:ext cx="624" cy="622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90"/>
              <p:cNvSpPr>
                <a:spLocks noChangeArrowheads="1"/>
              </p:cNvSpPr>
              <p:nvPr/>
            </p:nvSpPr>
            <p:spPr bwMode="auto">
              <a:xfrm>
                <a:off x="1872" y="2112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Rectangle 91"/>
              <p:cNvSpPr>
                <a:spLocks noChangeArrowheads="1"/>
              </p:cNvSpPr>
              <p:nvPr/>
            </p:nvSpPr>
            <p:spPr bwMode="auto">
              <a:xfrm>
                <a:off x="2496" y="2112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92"/>
              <p:cNvSpPr>
                <a:spLocks noChangeArrowheads="1"/>
              </p:cNvSpPr>
              <p:nvPr/>
            </p:nvSpPr>
            <p:spPr bwMode="auto">
              <a:xfrm>
                <a:off x="3120" y="2112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Rectangle 93"/>
              <p:cNvSpPr>
                <a:spLocks noChangeArrowheads="1"/>
              </p:cNvSpPr>
              <p:nvPr/>
            </p:nvSpPr>
            <p:spPr bwMode="auto">
              <a:xfrm>
                <a:off x="1872" y="2736"/>
                <a:ext cx="624" cy="623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Rectangle 94"/>
              <p:cNvSpPr>
                <a:spLocks noChangeArrowheads="1"/>
              </p:cNvSpPr>
              <p:nvPr/>
            </p:nvSpPr>
            <p:spPr bwMode="auto">
              <a:xfrm>
                <a:off x="2496" y="2736"/>
                <a:ext cx="624" cy="623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Rectangle 95"/>
              <p:cNvSpPr>
                <a:spLocks noChangeArrowheads="1"/>
              </p:cNvSpPr>
              <p:nvPr/>
            </p:nvSpPr>
            <p:spPr bwMode="auto">
              <a:xfrm>
                <a:off x="3120" y="2736"/>
                <a:ext cx="624" cy="623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Rectangle 96"/>
              <p:cNvSpPr>
                <a:spLocks noChangeArrowheads="1"/>
              </p:cNvSpPr>
              <p:nvPr/>
            </p:nvSpPr>
            <p:spPr bwMode="auto">
              <a:xfrm>
                <a:off x="1872" y="3360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Rectangle 97"/>
              <p:cNvSpPr>
                <a:spLocks noChangeArrowheads="1"/>
              </p:cNvSpPr>
              <p:nvPr/>
            </p:nvSpPr>
            <p:spPr bwMode="auto">
              <a:xfrm>
                <a:off x="2496" y="3360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Rectangle 98"/>
              <p:cNvSpPr>
                <a:spLocks noChangeArrowheads="1"/>
              </p:cNvSpPr>
              <p:nvPr/>
            </p:nvSpPr>
            <p:spPr bwMode="auto">
              <a:xfrm>
                <a:off x="3120" y="3360"/>
                <a:ext cx="624" cy="624"/>
              </a:xfrm>
              <a:prstGeom prst="rect">
                <a:avLst/>
              </a:prstGeom>
              <a:solidFill>
                <a:srgbClr val="FFCCCC"/>
              </a:solidFill>
              <a:ln w="3810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72" y="864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648" y="864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496" y="3888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024" y="3888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1992" name="Rectangle 17"/>
              <p:cNvSpPr/>
              <p:nvPr/>
            </p:nvSpPr>
            <p:spPr>
              <a:xfrm>
                <a:off x="1872" y="1393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1993" name="Rectangle 18"/>
              <p:cNvSpPr/>
              <p:nvPr/>
            </p:nvSpPr>
            <p:spPr>
              <a:xfrm>
                <a:off x="2496" y="1393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1994" name="Rectangle 18"/>
              <p:cNvSpPr/>
              <p:nvPr/>
            </p:nvSpPr>
            <p:spPr>
              <a:xfrm>
                <a:off x="3024" y="1393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81999" name="Rectangle 17"/>
              <p:cNvSpPr/>
              <p:nvPr/>
            </p:nvSpPr>
            <p:spPr>
              <a:xfrm>
                <a:off x="3648" y="1393"/>
                <a:ext cx="96" cy="96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MY">
                  <a:solidFill>
                    <a:srgbClr val="FFFFFF"/>
                  </a:solidFill>
                </a:endParaRPr>
              </a:p>
            </p:txBody>
          </p:sp>
          <p:sp>
            <p:nvSpPr>
              <p:cNvPr id="14369" name="Line 66"/>
              <p:cNvSpPr>
                <a:spLocks noChangeShapeType="1"/>
              </p:cNvSpPr>
              <p:nvPr/>
            </p:nvSpPr>
            <p:spPr bwMode="auto">
              <a:xfrm>
                <a:off x="1872" y="864"/>
                <a:ext cx="18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0" name="Line 67"/>
              <p:cNvSpPr>
                <a:spLocks noChangeShapeType="1"/>
              </p:cNvSpPr>
              <p:nvPr/>
            </p:nvSpPr>
            <p:spPr bwMode="auto">
              <a:xfrm>
                <a:off x="1872" y="148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1" name="Line 68"/>
              <p:cNvSpPr>
                <a:spLocks noChangeShapeType="1"/>
              </p:cNvSpPr>
              <p:nvPr/>
            </p:nvSpPr>
            <p:spPr bwMode="auto">
              <a:xfrm>
                <a:off x="3120" y="148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72" name="Line 69"/>
              <p:cNvSpPr>
                <a:spLocks noChangeShapeType="1"/>
              </p:cNvSpPr>
              <p:nvPr/>
            </p:nvSpPr>
            <p:spPr bwMode="auto">
              <a:xfrm>
                <a:off x="2496" y="3984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rot="16200000" flipH="1">
                <a:off x="1248" y="2736"/>
                <a:ext cx="2496" cy="0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00" name="Straight Connector 24"/>
              <p:cNvCxnSpPr/>
              <p:nvPr/>
            </p:nvCxnSpPr>
            <p:spPr>
              <a:xfrm rot="16200000" flipH="1">
                <a:off x="1872" y="2736"/>
                <a:ext cx="2496" cy="0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872" y="864"/>
                <a:ext cx="0" cy="624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001" name="Straight Connector 51"/>
              <p:cNvCxnSpPr/>
              <p:nvPr/>
            </p:nvCxnSpPr>
            <p:spPr>
              <a:xfrm>
                <a:off x="3744" y="864"/>
                <a:ext cx="0" cy="624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344" name="Picture 77" descr="2237692503_fa5ceed6e2_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7" t="24490" r="20000" b="15399"/>
            <a:stretch>
              <a:fillRect/>
            </a:stretch>
          </p:blipFill>
          <p:spPr bwMode="auto">
            <a:xfrm>
              <a:off x="3792" y="1056"/>
              <a:ext cx="816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5" name="Line 76"/>
            <p:cNvSpPr>
              <a:spLocks noChangeShapeType="1"/>
            </p:cNvSpPr>
            <p:nvPr/>
          </p:nvSpPr>
          <p:spPr bwMode="auto">
            <a:xfrm flipH="1">
              <a:off x="4588" y="768"/>
              <a:ext cx="20" cy="312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98" name="AutoShape 78"/>
          <p:cNvSpPr>
            <a:spLocks noChangeArrowheads="1"/>
          </p:cNvSpPr>
          <p:nvPr/>
        </p:nvSpPr>
        <p:spPr bwMode="auto">
          <a:xfrm>
            <a:off x="7315200" y="3505200"/>
            <a:ext cx="990600" cy="457200"/>
          </a:xfrm>
          <a:prstGeom prst="rightArrow">
            <a:avLst>
              <a:gd name="adj1" fmla="val 50000"/>
              <a:gd name="adj2" fmla="val 54167"/>
            </a:avLst>
          </a:prstGeom>
          <a:solidFill>
            <a:srgbClr val="FF0000"/>
          </a:soli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Perpetua" pitchFamily="18" charset="0"/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75" name="TextBox 5"/>
          <p:cNvSpPr txBox="1">
            <a:spLocks noChangeArrowheads="1"/>
          </p:cNvSpPr>
          <p:nvPr/>
        </p:nvSpPr>
        <p:spPr bwMode="auto">
          <a:xfrm>
            <a:off x="1395880" y="508804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>
            <a:stCxn id="14371" idx="0"/>
          </p:cNvCxnSpPr>
          <p:nvPr/>
        </p:nvCxnSpPr>
        <p:spPr>
          <a:xfrm>
            <a:off x="9169400" y="2521904"/>
            <a:ext cx="812800" cy="8127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9213850" y="4985670"/>
            <a:ext cx="812800" cy="8127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9187873" y="4189779"/>
            <a:ext cx="812800" cy="8127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9187873" y="3357999"/>
            <a:ext cx="812800" cy="8127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45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1"/>
    </mc:Choice>
    <mc:Fallback xmlns="">
      <p:transition spd="slow" advTm="18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39" grpId="0"/>
      <p:bldP spid="8199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4800600" y="1997076"/>
            <a:ext cx="812800" cy="3260725"/>
            <a:chOff x="4864" y="1589"/>
            <a:chExt cx="512" cy="2054"/>
          </a:xfrm>
        </p:grpSpPr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4864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4864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4864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4864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</p:grpSp>
      <p:sp>
        <p:nvSpPr>
          <p:cNvPr id="81043" name="AutoShape 147"/>
          <p:cNvSpPr>
            <a:spLocks noChangeArrowheads="1"/>
          </p:cNvSpPr>
          <p:nvPr/>
        </p:nvSpPr>
        <p:spPr bwMode="auto">
          <a:xfrm>
            <a:off x="6096000" y="3505200"/>
            <a:ext cx="990600" cy="457200"/>
          </a:xfrm>
          <a:prstGeom prst="rightArrow">
            <a:avLst>
              <a:gd name="adj1" fmla="val 50000"/>
              <a:gd name="adj2" fmla="val 54167"/>
            </a:avLst>
          </a:prstGeom>
          <a:solidFill>
            <a:srgbClr val="FF0000"/>
          </a:solidFill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  <a:latin typeface="Perpetua" pitchFamily="18" charset="0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6858000" y="1143000"/>
            <a:ext cx="2895600" cy="4114800"/>
            <a:chOff x="4655544" y="1968033"/>
            <a:chExt cx="2577947" cy="3214665"/>
          </a:xfrm>
        </p:grpSpPr>
        <p:sp>
          <p:nvSpPr>
            <p:cNvPr id="38" name="Rectangle 37"/>
            <p:cNvSpPr/>
            <p:nvPr/>
          </p:nvSpPr>
          <p:spPr bwMode="auto">
            <a:xfrm>
              <a:off x="5581287" y="1968033"/>
              <a:ext cx="792888" cy="32146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 rot="-5400000">
              <a:off x="5629500" y="994077"/>
              <a:ext cx="630035" cy="2577947"/>
            </a:xfrm>
            <a:prstGeom prst="rect">
              <a:avLst/>
            </a:prstGeom>
            <a:solidFill>
              <a:srgbClr val="FF0000"/>
            </a:solidFill>
            <a:ln w="11429" algn="ctr">
              <a:noFill/>
              <a:prstDash val="sysDash"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81081" name="Picture 74" descr="11971601151943122800TheresaKnott_scissors_open.svg.hi.png"/>
          <p:cNvPicPr>
            <a:picLocks noChangeAspect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1752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082" name="Picture 74" descr="11971601151943122800TheresaKnott_scissors_open.svg.hi.png"/>
          <p:cNvPicPr>
            <a:picLocks noChangeAspect="1"/>
          </p:cNvPicPr>
          <p:nvPr/>
        </p:nvPicPr>
        <p:blipFill>
          <a:blip r:embed="rId4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6238">
            <a:off x="4329113" y="5043488"/>
            <a:ext cx="17526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187"/>
          <p:cNvGrpSpPr>
            <a:grpSpLocks/>
          </p:cNvGrpSpPr>
          <p:nvPr/>
        </p:nvGrpSpPr>
        <p:grpSpPr bwMode="auto">
          <a:xfrm>
            <a:off x="3048000" y="1143000"/>
            <a:ext cx="2590800" cy="4191000"/>
            <a:chOff x="3744" y="1056"/>
            <a:chExt cx="1632" cy="2640"/>
          </a:xfrm>
        </p:grpSpPr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3840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4352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4864" y="1075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3840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4352" y="1589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3840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4352" y="2102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3840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4352" y="2616"/>
              <a:ext cx="512" cy="513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3840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4352" y="3129"/>
              <a:ext cx="512" cy="514"/>
            </a:xfrm>
            <a:prstGeom prst="rect">
              <a:avLst/>
            </a:prstGeom>
            <a:solidFill>
              <a:srgbClr val="FFCCCC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40" y="1075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97" y="1075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52" y="3564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85" y="3564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2" name="Rectangle 17"/>
            <p:cNvSpPr/>
            <p:nvPr/>
          </p:nvSpPr>
          <p:spPr>
            <a:xfrm>
              <a:off x="3840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4" name="Rectangle 18"/>
            <p:cNvSpPr/>
            <p:nvPr/>
          </p:nvSpPr>
          <p:spPr>
            <a:xfrm>
              <a:off x="4352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6" name="Rectangle 18"/>
            <p:cNvSpPr/>
            <p:nvPr/>
          </p:nvSpPr>
          <p:spPr>
            <a:xfrm>
              <a:off x="4785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7" name="Rectangle 17"/>
            <p:cNvSpPr/>
            <p:nvPr/>
          </p:nvSpPr>
          <p:spPr>
            <a:xfrm>
              <a:off x="5297" y="1510"/>
              <a:ext cx="79" cy="79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5389" name="Line 207"/>
            <p:cNvSpPr>
              <a:spLocks noChangeShapeType="1"/>
            </p:cNvSpPr>
            <p:nvPr/>
          </p:nvSpPr>
          <p:spPr bwMode="auto">
            <a:xfrm>
              <a:off x="3840" y="1075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90" name="Line 208"/>
            <p:cNvSpPr>
              <a:spLocks noChangeShapeType="1"/>
            </p:cNvSpPr>
            <p:nvPr/>
          </p:nvSpPr>
          <p:spPr bwMode="auto">
            <a:xfrm>
              <a:off x="3840" y="1589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91" name="Line 209"/>
            <p:cNvSpPr>
              <a:spLocks noChangeShapeType="1"/>
            </p:cNvSpPr>
            <p:nvPr/>
          </p:nvSpPr>
          <p:spPr bwMode="auto">
            <a:xfrm>
              <a:off x="4864" y="1589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92" name="Line 210"/>
            <p:cNvSpPr>
              <a:spLocks noChangeShapeType="1"/>
            </p:cNvSpPr>
            <p:nvPr/>
          </p:nvSpPr>
          <p:spPr bwMode="auto">
            <a:xfrm>
              <a:off x="4352" y="3643"/>
              <a:ext cx="5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6200000" flipH="1">
              <a:off x="3325" y="2616"/>
              <a:ext cx="205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4"/>
            <p:cNvCxnSpPr/>
            <p:nvPr/>
          </p:nvCxnSpPr>
          <p:spPr>
            <a:xfrm rot="16200000" flipH="1">
              <a:off x="3837" y="2616"/>
              <a:ext cx="205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840" y="1075"/>
              <a:ext cx="0" cy="51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51"/>
            <p:cNvCxnSpPr/>
            <p:nvPr/>
          </p:nvCxnSpPr>
          <p:spPr>
            <a:xfrm>
              <a:off x="5376" y="1075"/>
              <a:ext cx="0" cy="51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97" name="Picture 77" descr="2237692503_fa5ceed6e2_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4" t="24490" r="62500" b="15399"/>
            <a:stretch>
              <a:fillRect/>
            </a:stretch>
          </p:blipFill>
          <p:spPr bwMode="auto">
            <a:xfrm>
              <a:off x="3744" y="1056"/>
              <a:ext cx="816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8" name="Rectangle 37"/>
          <p:cNvSpPr txBox="1">
            <a:spLocks noChangeArrowheads="1"/>
          </p:cNvSpPr>
          <p:nvPr/>
        </p:nvSpPr>
        <p:spPr bwMode="auto">
          <a:xfrm>
            <a:off x="571500" y="1371600"/>
            <a:ext cx="2438400" cy="34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endParaRPr lang="vi-VN" altLang="en-US" sz="3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ts val="575"/>
              </a:spcBef>
              <a:spcAft>
                <a:spcPct val="0"/>
              </a:spcAft>
              <a:buClr>
                <a:srgbClr val="BBE0E3"/>
              </a:buClr>
              <a:buSzPct val="85000"/>
            </a:pPr>
            <a:r>
              <a:rPr lang="vi-VN" altLang="en-US" sz="3600" b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vi-VN" altLang="en-US" sz="3000" b="1" dirty="0">
                <a:solidFill>
                  <a:srgbClr val="000000"/>
                </a:solidFill>
                <a:latin typeface="Times New Roman" pitchFamily="18" charset="0"/>
              </a:rPr>
              <a:t>Dùng kéo cắt theo đường kẻ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itchFamily="18" charset="0"/>
              </a:rPr>
              <a:t>bút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vi-VN" altLang="en-US" sz="3000" b="1" dirty="0">
                <a:solidFill>
                  <a:srgbClr val="000000"/>
                </a:solidFill>
                <a:latin typeface="Times New Roman" pitchFamily="18" charset="0"/>
              </a:rPr>
              <a:t>chì</a:t>
            </a:r>
            <a:endParaRPr lang="en-US" altLang="en-US" sz="3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1369314" y="535028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Kắt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endParaRPr lang="en-MY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9"/>
    </mc:Choice>
    <mc:Fallback xmlns="">
      <p:transition spd="slow" advTm="1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8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0026 -0.50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8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12917 0.0018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9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81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10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4151785" y="1052735"/>
            <a:ext cx="799627" cy="4114802"/>
            <a:chOff x="4320" y="336"/>
            <a:chExt cx="624" cy="312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4320" y="336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320" y="960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20" y="1584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320" y="2208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320" y="2832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096000" y="1052736"/>
            <a:ext cx="2895600" cy="4114800"/>
            <a:chOff x="4655544" y="1968033"/>
            <a:chExt cx="2577947" cy="321466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581287" y="1968033"/>
              <a:ext cx="792888" cy="32146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-5400000">
              <a:off x="5629500" y="994077"/>
              <a:ext cx="630035" cy="2577947"/>
            </a:xfrm>
            <a:prstGeom prst="rect">
              <a:avLst/>
            </a:prstGeom>
            <a:solidFill>
              <a:srgbClr val="FF0000"/>
            </a:solidFill>
            <a:ln w="11429" algn="ctr">
              <a:noFill/>
              <a:prstDash val="sysDash"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1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1"/>
    </mc:Choice>
    <mc:Fallback xmlns="">
      <p:transition spd="slow" advTm="1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58" name="Group 16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11074782"/>
              </p:ext>
            </p:extLst>
          </p:nvPr>
        </p:nvGraphicFramePr>
        <p:xfrm>
          <a:off x="1301337" y="798751"/>
          <a:ext cx="8021784" cy="5167743"/>
        </p:xfrm>
        <a:graphic>
          <a:graphicData uri="http://schemas.openxmlformats.org/drawingml/2006/table">
            <a:tbl>
              <a:tblPr/>
              <a:tblGrid>
                <a:gridCol w="877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1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99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43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6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2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70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0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8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806" name="Text Box 110"/>
          <p:cNvSpPr txBox="1">
            <a:spLocks noChangeArrowheads="1"/>
          </p:cNvSpPr>
          <p:nvPr/>
        </p:nvSpPr>
        <p:spPr bwMode="auto">
          <a:xfrm>
            <a:off x="376719" y="4746017"/>
            <a:ext cx="2819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</a:t>
            </a:r>
            <a:r>
              <a:rPr lang="en-US" sz="28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chuẩn</a:t>
            </a:r>
            <a:endParaRPr lang="en-US" sz="28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800998" y="188178"/>
            <a:ext cx="42878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T</a:t>
            </a:r>
            <a:endParaRPr lang="en-MY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76400" y="5259240"/>
            <a:ext cx="741682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Box 242"/>
          <p:cNvSpPr txBox="1">
            <a:spLocks noChangeArrowheads="1"/>
          </p:cNvSpPr>
          <p:nvPr/>
        </p:nvSpPr>
        <p:spPr bwMode="auto">
          <a:xfrm rot="5400000">
            <a:off x="2501318" y="3348748"/>
            <a:ext cx="3816427" cy="5539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Bôi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dán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242"/>
          <p:cNvSpPr txBox="1">
            <a:spLocks noChangeArrowheads="1"/>
          </p:cNvSpPr>
          <p:nvPr/>
        </p:nvSpPr>
        <p:spPr bwMode="auto">
          <a:xfrm rot="5400000">
            <a:off x="5211756" y="3321136"/>
            <a:ext cx="3816427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Bôi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dán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3969959" y="1535544"/>
            <a:ext cx="879143" cy="3715765"/>
            <a:chOff x="4320" y="336"/>
            <a:chExt cx="624" cy="312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320" y="336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320" y="960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320" y="1584"/>
              <a:ext cx="624" cy="619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320" y="2208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320" y="2832"/>
              <a:ext cx="624" cy="624"/>
            </a:xfrm>
            <a:prstGeom prst="rect">
              <a:avLst/>
            </a:prstGeom>
            <a:solidFill>
              <a:srgbClr val="FF0000"/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MY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9"/>
          <p:cNvGrpSpPr>
            <a:grpSpLocks/>
          </p:cNvGrpSpPr>
          <p:nvPr/>
        </p:nvGrpSpPr>
        <p:grpSpPr bwMode="auto">
          <a:xfrm>
            <a:off x="5785824" y="1593645"/>
            <a:ext cx="2668289" cy="3705472"/>
            <a:chOff x="4584044" y="1968032"/>
            <a:chExt cx="2649447" cy="3326472"/>
          </a:xfrm>
        </p:grpSpPr>
        <p:sp>
          <p:nvSpPr>
            <p:cNvPr id="19" name="Rectangle 18"/>
            <p:cNvSpPr/>
            <p:nvPr/>
          </p:nvSpPr>
          <p:spPr bwMode="auto">
            <a:xfrm>
              <a:off x="5513539" y="1968033"/>
              <a:ext cx="860636" cy="33264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 rot="16200000">
              <a:off x="5593821" y="958255"/>
              <a:ext cx="629893" cy="2649447"/>
            </a:xfrm>
            <a:prstGeom prst="rect">
              <a:avLst/>
            </a:prstGeom>
            <a:solidFill>
              <a:srgbClr val="FF0000"/>
            </a:solidFill>
            <a:ln w="11429" algn="ctr">
              <a:noFill/>
              <a:prstDash val="sysDash"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8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93"/>
    </mc:Choice>
    <mc:Fallback xmlns="">
      <p:transition spd="slow" advTm="4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/>
          </p:cNvSpPr>
          <p:nvPr>
            <p:ph idx="1"/>
          </p:nvPr>
        </p:nvSpPr>
        <p:spPr>
          <a:xfrm>
            <a:off x="1905000" y="1196752"/>
            <a:ext cx="8763000" cy="1771650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I, T ta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dirty="0" err="1">
                <a:solidFill>
                  <a:srgbClr val="12037D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dirty="0">
                <a:solidFill>
                  <a:srgbClr val="12037D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dirty="0">
              <a:solidFill>
                <a:srgbClr val="12037D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4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6"/>
    </mc:Choice>
    <mc:Fallback xmlns="">
      <p:transition spd="slow" advTm="2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229600" cy="1143000"/>
          </a:xfrm>
        </p:spPr>
        <p:txBody>
          <a:bodyPr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I , T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3449" name="Group 25"/>
          <p:cNvGraphicFramePr>
            <a:graphicFrameLocks noGrp="1"/>
          </p:cNvGraphicFramePr>
          <p:nvPr>
            <p:ph sz="half" idx="1"/>
          </p:nvPr>
        </p:nvGraphicFramePr>
        <p:xfrm>
          <a:off x="2286000" y="2743200"/>
          <a:ext cx="533400" cy="25908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3677" name="Group 253"/>
          <p:cNvGraphicFramePr>
            <a:graphicFrameLocks noGrp="1"/>
          </p:cNvGraphicFramePr>
          <p:nvPr>
            <p:ph sz="quarter" idx="2"/>
          </p:nvPr>
        </p:nvGraphicFramePr>
        <p:xfrm>
          <a:off x="3200400" y="2743200"/>
          <a:ext cx="457200" cy="2576514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1524000" y="1524000"/>
            <a:ext cx="3581400" cy="4114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2438400" y="17526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1524000" y="1676401"/>
            <a:ext cx="36576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3450" name="Line 26"/>
          <p:cNvSpPr>
            <a:spLocks noChangeShapeType="1"/>
          </p:cNvSpPr>
          <p:nvPr/>
        </p:nvSpPr>
        <p:spPr bwMode="auto">
          <a:xfrm flipH="1">
            <a:off x="1828800" y="2743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1" name="Line 27"/>
          <p:cNvSpPr>
            <a:spLocks noChangeShapeType="1"/>
          </p:cNvSpPr>
          <p:nvPr/>
        </p:nvSpPr>
        <p:spPr bwMode="auto">
          <a:xfrm flipH="1">
            <a:off x="18288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2" name="Line 28"/>
          <p:cNvSpPr>
            <a:spLocks noChangeShapeType="1"/>
          </p:cNvSpPr>
          <p:nvPr/>
        </p:nvSpPr>
        <p:spPr bwMode="auto">
          <a:xfrm flipV="1">
            <a:off x="22098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3" name="Line 29"/>
          <p:cNvSpPr>
            <a:spLocks noChangeShapeType="1"/>
          </p:cNvSpPr>
          <p:nvPr/>
        </p:nvSpPr>
        <p:spPr bwMode="auto">
          <a:xfrm flipV="1">
            <a:off x="28194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4" name="Line 30"/>
          <p:cNvSpPr>
            <a:spLocks noChangeShapeType="1"/>
          </p:cNvSpPr>
          <p:nvPr/>
        </p:nvSpPr>
        <p:spPr bwMode="auto">
          <a:xfrm>
            <a:off x="21336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5" name="Text Box 31"/>
          <p:cNvSpPr txBox="1">
            <a:spLocks noChangeArrowheads="1"/>
          </p:cNvSpPr>
          <p:nvPr/>
        </p:nvSpPr>
        <p:spPr bwMode="auto">
          <a:xfrm>
            <a:off x="1524000" y="3657601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2209800" y="2590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7" name="Text Box 33"/>
          <p:cNvSpPr txBox="1">
            <a:spLocks noChangeArrowheads="1"/>
          </p:cNvSpPr>
          <p:nvPr/>
        </p:nvSpPr>
        <p:spPr bwMode="auto">
          <a:xfrm>
            <a:off x="2209800" y="2057401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1ô </a:t>
            </a:r>
          </a:p>
        </p:txBody>
      </p:sp>
      <p:sp>
        <p:nvSpPr>
          <p:cNvPr id="103458" name="Line 34"/>
          <p:cNvSpPr>
            <a:spLocks noChangeShapeType="1"/>
          </p:cNvSpPr>
          <p:nvPr/>
        </p:nvSpPr>
        <p:spPr bwMode="auto">
          <a:xfrm>
            <a:off x="2209800" y="27432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9" name="Line 35"/>
          <p:cNvSpPr>
            <a:spLocks noChangeShapeType="1"/>
          </p:cNvSpPr>
          <p:nvPr/>
        </p:nvSpPr>
        <p:spPr bwMode="auto">
          <a:xfrm>
            <a:off x="2209800" y="53340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0" name="Oval 36"/>
          <p:cNvSpPr>
            <a:spLocks noChangeArrowheads="1"/>
          </p:cNvSpPr>
          <p:nvPr/>
        </p:nvSpPr>
        <p:spPr bwMode="auto">
          <a:xfrm flipH="1">
            <a:off x="22098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1" name="Oval 37"/>
          <p:cNvSpPr>
            <a:spLocks noChangeArrowheads="1"/>
          </p:cNvSpPr>
          <p:nvPr/>
        </p:nvSpPr>
        <p:spPr bwMode="auto">
          <a:xfrm flipH="1">
            <a:off x="22098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2" name="Oval 38"/>
          <p:cNvSpPr>
            <a:spLocks noChangeArrowheads="1"/>
          </p:cNvSpPr>
          <p:nvPr/>
        </p:nvSpPr>
        <p:spPr bwMode="auto">
          <a:xfrm flipH="1">
            <a:off x="2743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3" name="Oval 39"/>
          <p:cNvSpPr>
            <a:spLocks noChangeArrowheads="1"/>
          </p:cNvSpPr>
          <p:nvPr/>
        </p:nvSpPr>
        <p:spPr bwMode="auto">
          <a:xfrm flipH="1">
            <a:off x="27432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4" name="Line 40"/>
          <p:cNvSpPr>
            <a:spLocks noChangeShapeType="1"/>
          </p:cNvSpPr>
          <p:nvPr/>
        </p:nvSpPr>
        <p:spPr bwMode="auto">
          <a:xfrm>
            <a:off x="28194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5" name="Line 41"/>
          <p:cNvSpPr>
            <a:spLocks noChangeShapeType="1"/>
          </p:cNvSpPr>
          <p:nvPr/>
        </p:nvSpPr>
        <p:spPr bwMode="auto">
          <a:xfrm>
            <a:off x="22860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80" name="Rectangle 56"/>
          <p:cNvSpPr>
            <a:spLocks noChangeArrowheads="1"/>
          </p:cNvSpPr>
          <p:nvPr/>
        </p:nvSpPr>
        <p:spPr bwMode="auto">
          <a:xfrm>
            <a:off x="5486400" y="762000"/>
            <a:ext cx="4953000" cy="3352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81" name="Group 57"/>
          <p:cNvGrpSpPr>
            <a:grpSpLocks/>
          </p:cNvGrpSpPr>
          <p:nvPr/>
        </p:nvGrpSpPr>
        <p:grpSpPr bwMode="auto">
          <a:xfrm>
            <a:off x="8610600" y="1752600"/>
            <a:ext cx="1143000" cy="1981200"/>
            <a:chOff x="3072" y="1584"/>
            <a:chExt cx="1440" cy="2160"/>
          </a:xfrm>
        </p:grpSpPr>
        <p:sp>
          <p:nvSpPr>
            <p:cNvPr id="103482" name="Rectangle 58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4" name="Rectangle 60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5" name="Rectangle 61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6" name="Rectangle 62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7" name="Rectangle 63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8" name="Rectangle 64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489" name="Text Box 65"/>
          <p:cNvSpPr txBox="1">
            <a:spLocks noChangeArrowheads="1"/>
          </p:cNvSpPr>
          <p:nvPr/>
        </p:nvSpPr>
        <p:spPr bwMode="auto">
          <a:xfrm>
            <a:off x="6019800" y="1600201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90" name="Text Box 66"/>
          <p:cNvSpPr txBox="1">
            <a:spLocks noChangeArrowheads="1"/>
          </p:cNvSpPr>
          <p:nvPr/>
        </p:nvSpPr>
        <p:spPr bwMode="auto">
          <a:xfrm>
            <a:off x="5638800" y="990601"/>
            <a:ext cx="4191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103491" name="Group 67"/>
          <p:cNvGrpSpPr>
            <a:grpSpLocks/>
          </p:cNvGrpSpPr>
          <p:nvPr/>
        </p:nvGrpSpPr>
        <p:grpSpPr bwMode="auto">
          <a:xfrm>
            <a:off x="6553200" y="1752600"/>
            <a:ext cx="609600" cy="2057400"/>
            <a:chOff x="1392" y="1680"/>
            <a:chExt cx="720" cy="2160"/>
          </a:xfrm>
          <a:solidFill>
            <a:srgbClr val="FF0000"/>
          </a:solidFill>
        </p:grpSpPr>
        <p:sp>
          <p:nvSpPr>
            <p:cNvPr id="103492" name="Rectangle 68"/>
            <p:cNvSpPr>
              <a:spLocks noChangeArrowheads="1"/>
            </p:cNvSpPr>
            <p:nvPr/>
          </p:nvSpPr>
          <p:spPr bwMode="auto">
            <a:xfrm>
              <a:off x="1632" y="1680"/>
              <a:ext cx="48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3" name="Rectangle 69"/>
            <p:cNvSpPr>
              <a:spLocks noChangeArrowheads="1"/>
            </p:cNvSpPr>
            <p:nvPr/>
          </p:nvSpPr>
          <p:spPr bwMode="auto">
            <a:xfrm>
              <a:off x="1392" y="1680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4" name="Rectangle 70"/>
            <p:cNvSpPr>
              <a:spLocks noChangeArrowheads="1"/>
            </p:cNvSpPr>
            <p:nvPr/>
          </p:nvSpPr>
          <p:spPr bwMode="auto">
            <a:xfrm>
              <a:off x="1392" y="2112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5" name="Rectangle 71"/>
            <p:cNvSpPr>
              <a:spLocks noChangeArrowheads="1"/>
            </p:cNvSpPr>
            <p:nvPr/>
          </p:nvSpPr>
          <p:spPr bwMode="auto">
            <a:xfrm>
              <a:off x="1392" y="2544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6" name="Rectangle 72"/>
            <p:cNvSpPr>
              <a:spLocks noChangeArrowheads="1"/>
            </p:cNvSpPr>
            <p:nvPr/>
          </p:nvSpPr>
          <p:spPr bwMode="auto">
            <a:xfrm>
              <a:off x="1392" y="2976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7" name="Rectangle 73"/>
            <p:cNvSpPr>
              <a:spLocks noChangeArrowheads="1"/>
            </p:cNvSpPr>
            <p:nvPr/>
          </p:nvSpPr>
          <p:spPr bwMode="auto">
            <a:xfrm>
              <a:off x="1392" y="3408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498" name="Group 74"/>
          <p:cNvGrpSpPr>
            <a:grpSpLocks/>
          </p:cNvGrpSpPr>
          <p:nvPr/>
        </p:nvGrpSpPr>
        <p:grpSpPr bwMode="auto">
          <a:xfrm>
            <a:off x="6781800" y="2133600"/>
            <a:ext cx="381000" cy="1676400"/>
            <a:chOff x="1632" y="2112"/>
            <a:chExt cx="480" cy="1728"/>
          </a:xfrm>
          <a:solidFill>
            <a:schemeClr val="bg1">
              <a:lumMod val="95000"/>
            </a:schemeClr>
          </a:solidFill>
        </p:grpSpPr>
        <p:sp>
          <p:nvSpPr>
            <p:cNvPr id="103499" name="Rectangle 75"/>
            <p:cNvSpPr>
              <a:spLocks noChangeArrowheads="1"/>
            </p:cNvSpPr>
            <p:nvPr/>
          </p:nvSpPr>
          <p:spPr bwMode="auto">
            <a:xfrm>
              <a:off x="1632" y="2112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0" name="Rectangle 76"/>
            <p:cNvSpPr>
              <a:spLocks noChangeArrowheads="1"/>
            </p:cNvSpPr>
            <p:nvPr/>
          </p:nvSpPr>
          <p:spPr bwMode="auto">
            <a:xfrm>
              <a:off x="1632" y="2544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1" name="Rectangle 77"/>
            <p:cNvSpPr>
              <a:spLocks noChangeArrowheads="1"/>
            </p:cNvSpPr>
            <p:nvPr/>
          </p:nvSpPr>
          <p:spPr bwMode="auto">
            <a:xfrm>
              <a:off x="1632" y="2976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2" name="Rectangle 78"/>
            <p:cNvSpPr>
              <a:spLocks noChangeArrowheads="1"/>
            </p:cNvSpPr>
            <p:nvPr/>
          </p:nvSpPr>
          <p:spPr bwMode="auto">
            <a:xfrm>
              <a:off x="1632" y="3408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577" name="Text Box 153"/>
          <p:cNvSpPr txBox="1">
            <a:spLocks noChangeArrowheads="1"/>
          </p:cNvSpPr>
          <p:nvPr/>
        </p:nvSpPr>
        <p:spPr bwMode="auto">
          <a:xfrm>
            <a:off x="7696200" y="2057401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3" name="Rectangle 169"/>
          <p:cNvSpPr>
            <a:spLocks noChangeArrowheads="1"/>
          </p:cNvSpPr>
          <p:nvPr/>
        </p:nvSpPr>
        <p:spPr bwMode="auto">
          <a:xfrm>
            <a:off x="5791200" y="4495800"/>
            <a:ext cx="4191000" cy="2362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5" name="Text Box 171"/>
          <p:cNvSpPr txBox="1">
            <a:spLocks noChangeArrowheads="1"/>
          </p:cNvSpPr>
          <p:nvPr/>
        </p:nvSpPr>
        <p:spPr bwMode="auto">
          <a:xfrm>
            <a:off x="6477000" y="4495801"/>
            <a:ext cx="38862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i="1" dirty="0">
              <a:solidFill>
                <a:srgbClr val="0000FF"/>
              </a:solidFill>
            </a:endParaRPr>
          </a:p>
        </p:txBody>
      </p:sp>
      <p:grpSp>
        <p:nvGrpSpPr>
          <p:cNvPr id="103596" name="Group 172"/>
          <p:cNvGrpSpPr>
            <a:grpSpLocks/>
          </p:cNvGrpSpPr>
          <p:nvPr/>
        </p:nvGrpSpPr>
        <p:grpSpPr bwMode="auto">
          <a:xfrm>
            <a:off x="8458200" y="4876800"/>
            <a:ext cx="990600" cy="1676400"/>
            <a:chOff x="3072" y="1584"/>
            <a:chExt cx="1440" cy="2160"/>
          </a:xfrm>
          <a:solidFill>
            <a:srgbClr val="FF0000"/>
          </a:solidFill>
        </p:grpSpPr>
        <p:sp>
          <p:nvSpPr>
            <p:cNvPr id="103597" name="Rectangle 173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98" name="Rectangle 174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99" name="Rectangle 175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0" name="Rectangle 176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1" name="Rectangle 177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2" name="Rectangle 178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3" name="Rectangle 179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04" name="Group 180"/>
          <p:cNvGrpSpPr>
            <a:grpSpLocks/>
          </p:cNvGrpSpPr>
          <p:nvPr/>
        </p:nvGrpSpPr>
        <p:grpSpPr bwMode="auto">
          <a:xfrm>
            <a:off x="7086600" y="4876800"/>
            <a:ext cx="304800" cy="1676400"/>
            <a:chOff x="1200" y="1584"/>
            <a:chExt cx="480" cy="2160"/>
          </a:xfrm>
          <a:solidFill>
            <a:srgbClr val="FF0000"/>
          </a:solidFill>
        </p:grpSpPr>
        <p:sp>
          <p:nvSpPr>
            <p:cNvPr id="103605" name="Rectangle 181"/>
            <p:cNvSpPr>
              <a:spLocks noChangeArrowheads="1"/>
            </p:cNvSpPr>
            <p:nvPr/>
          </p:nvSpPr>
          <p:spPr bwMode="auto">
            <a:xfrm>
              <a:off x="1200" y="3312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6" name="Rectangle 182"/>
            <p:cNvSpPr>
              <a:spLocks noChangeArrowheads="1"/>
            </p:cNvSpPr>
            <p:nvPr/>
          </p:nvSpPr>
          <p:spPr bwMode="auto">
            <a:xfrm>
              <a:off x="1200" y="2880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7" name="Rectangle 183"/>
            <p:cNvSpPr>
              <a:spLocks noChangeArrowheads="1"/>
            </p:cNvSpPr>
            <p:nvPr/>
          </p:nvSpPr>
          <p:spPr bwMode="auto">
            <a:xfrm>
              <a:off x="1200" y="2448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8" name="Rectangle 184"/>
            <p:cNvSpPr>
              <a:spLocks noChangeArrowheads="1"/>
            </p:cNvSpPr>
            <p:nvPr/>
          </p:nvSpPr>
          <p:spPr bwMode="auto">
            <a:xfrm>
              <a:off x="1200" y="2016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9" name="Rectangle 185"/>
            <p:cNvSpPr>
              <a:spLocks noChangeArrowheads="1"/>
            </p:cNvSpPr>
            <p:nvPr/>
          </p:nvSpPr>
          <p:spPr bwMode="auto">
            <a:xfrm>
              <a:off x="1200" y="1584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610" name="Line 186"/>
          <p:cNvSpPr>
            <a:spLocks noChangeShapeType="1"/>
          </p:cNvSpPr>
          <p:nvPr/>
        </p:nvSpPr>
        <p:spPr bwMode="auto">
          <a:xfrm>
            <a:off x="6477000" y="6553200"/>
            <a:ext cx="3352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11" name="Line 187"/>
          <p:cNvSpPr>
            <a:spLocks noChangeShapeType="1"/>
          </p:cNvSpPr>
          <p:nvPr/>
        </p:nvSpPr>
        <p:spPr bwMode="auto">
          <a:xfrm>
            <a:off x="4648200" y="28956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28" name="Rectangle 204"/>
          <p:cNvSpPr>
            <a:spLocks noChangeArrowheads="1"/>
          </p:cNvSpPr>
          <p:nvPr/>
        </p:nvSpPr>
        <p:spPr bwMode="auto">
          <a:xfrm>
            <a:off x="3657600" y="2743200"/>
            <a:ext cx="6096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29" name="Line 205"/>
          <p:cNvSpPr>
            <a:spLocks noChangeShapeType="1"/>
          </p:cNvSpPr>
          <p:nvPr/>
        </p:nvSpPr>
        <p:spPr bwMode="auto">
          <a:xfrm>
            <a:off x="3657600" y="3276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0" name="Line 206"/>
          <p:cNvSpPr>
            <a:spLocks noChangeShapeType="1"/>
          </p:cNvSpPr>
          <p:nvPr/>
        </p:nvSpPr>
        <p:spPr bwMode="auto">
          <a:xfrm>
            <a:off x="3657600" y="3810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1" name="Line 207"/>
          <p:cNvSpPr>
            <a:spLocks noChangeShapeType="1"/>
          </p:cNvSpPr>
          <p:nvPr/>
        </p:nvSpPr>
        <p:spPr bwMode="auto">
          <a:xfrm>
            <a:off x="3657600" y="4343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2" name="Line 208"/>
          <p:cNvSpPr>
            <a:spLocks noChangeShapeType="1"/>
          </p:cNvSpPr>
          <p:nvPr/>
        </p:nvSpPr>
        <p:spPr bwMode="auto">
          <a:xfrm>
            <a:off x="3581400" y="4876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3" name="Rectangle 209"/>
          <p:cNvSpPr>
            <a:spLocks noChangeArrowheads="1"/>
          </p:cNvSpPr>
          <p:nvPr/>
        </p:nvSpPr>
        <p:spPr bwMode="auto">
          <a:xfrm>
            <a:off x="4114800" y="2743200"/>
            <a:ext cx="3810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34" name="Line 210"/>
          <p:cNvSpPr>
            <a:spLocks noChangeShapeType="1"/>
          </p:cNvSpPr>
          <p:nvPr/>
        </p:nvSpPr>
        <p:spPr bwMode="auto">
          <a:xfrm>
            <a:off x="42672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5" name="Line 211"/>
          <p:cNvSpPr>
            <a:spLocks noChangeShapeType="1"/>
          </p:cNvSpPr>
          <p:nvPr/>
        </p:nvSpPr>
        <p:spPr bwMode="auto">
          <a:xfrm>
            <a:off x="41148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6" name="Line 212"/>
          <p:cNvSpPr>
            <a:spLocks noChangeShapeType="1"/>
          </p:cNvSpPr>
          <p:nvPr/>
        </p:nvSpPr>
        <p:spPr bwMode="auto">
          <a:xfrm>
            <a:off x="41148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7" name="Line 213"/>
          <p:cNvSpPr>
            <a:spLocks noChangeShapeType="1"/>
          </p:cNvSpPr>
          <p:nvPr/>
        </p:nvSpPr>
        <p:spPr bwMode="auto">
          <a:xfrm>
            <a:off x="4114800" y="4876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8" name="Line 214"/>
          <p:cNvSpPr>
            <a:spLocks noChangeShapeType="1"/>
          </p:cNvSpPr>
          <p:nvPr/>
        </p:nvSpPr>
        <p:spPr bwMode="auto">
          <a:xfrm>
            <a:off x="38862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9" name="Line 215"/>
          <p:cNvSpPr>
            <a:spLocks noChangeShapeType="1"/>
          </p:cNvSpPr>
          <p:nvPr/>
        </p:nvSpPr>
        <p:spPr bwMode="auto">
          <a:xfrm>
            <a:off x="4572000" y="2819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0" name="Line 216"/>
          <p:cNvSpPr>
            <a:spLocks noChangeShapeType="1"/>
          </p:cNvSpPr>
          <p:nvPr/>
        </p:nvSpPr>
        <p:spPr bwMode="auto">
          <a:xfrm>
            <a:off x="4495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1" name="Text Box 217"/>
          <p:cNvSpPr txBox="1">
            <a:spLocks noChangeArrowheads="1"/>
          </p:cNvSpPr>
          <p:nvPr/>
        </p:nvSpPr>
        <p:spPr bwMode="auto">
          <a:xfrm>
            <a:off x="4724400" y="3581401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642" name="Line 218"/>
          <p:cNvSpPr>
            <a:spLocks noChangeShapeType="1"/>
          </p:cNvSpPr>
          <p:nvPr/>
        </p:nvSpPr>
        <p:spPr bwMode="auto">
          <a:xfrm flipV="1">
            <a:off x="3124200" y="2286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3" name="Line 219"/>
          <p:cNvSpPr>
            <a:spLocks noChangeShapeType="1"/>
          </p:cNvSpPr>
          <p:nvPr/>
        </p:nvSpPr>
        <p:spPr bwMode="auto">
          <a:xfrm flipV="1">
            <a:off x="4648200" y="2209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5" name="Text Box 221"/>
          <p:cNvSpPr txBox="1">
            <a:spLocks noChangeArrowheads="1"/>
          </p:cNvSpPr>
          <p:nvPr/>
        </p:nvSpPr>
        <p:spPr bwMode="auto">
          <a:xfrm>
            <a:off x="3505200" y="2133601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3ô </a:t>
            </a:r>
          </a:p>
        </p:txBody>
      </p:sp>
      <p:sp>
        <p:nvSpPr>
          <p:cNvPr id="103646" name="Line 222"/>
          <p:cNvSpPr>
            <a:spLocks noChangeShapeType="1"/>
          </p:cNvSpPr>
          <p:nvPr/>
        </p:nvSpPr>
        <p:spPr bwMode="auto">
          <a:xfrm>
            <a:off x="3048000" y="2590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7" name="Line 223"/>
          <p:cNvSpPr>
            <a:spLocks noChangeShapeType="1"/>
          </p:cNvSpPr>
          <p:nvPr/>
        </p:nvSpPr>
        <p:spPr bwMode="auto">
          <a:xfrm flipH="1">
            <a:off x="3200400" y="27432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8" name="Line 224"/>
          <p:cNvSpPr>
            <a:spLocks noChangeShapeType="1"/>
          </p:cNvSpPr>
          <p:nvPr/>
        </p:nvSpPr>
        <p:spPr bwMode="auto">
          <a:xfrm>
            <a:off x="3200400" y="2743200"/>
            <a:ext cx="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9" name="Line 225"/>
          <p:cNvSpPr>
            <a:spLocks noChangeShapeType="1"/>
          </p:cNvSpPr>
          <p:nvPr/>
        </p:nvSpPr>
        <p:spPr bwMode="auto">
          <a:xfrm>
            <a:off x="4495800" y="2819400"/>
            <a:ext cx="0" cy="4572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0" name="Line 226"/>
          <p:cNvSpPr>
            <a:spLocks noChangeShapeType="1"/>
          </p:cNvSpPr>
          <p:nvPr/>
        </p:nvSpPr>
        <p:spPr bwMode="auto">
          <a:xfrm>
            <a:off x="3657600" y="5334000"/>
            <a:ext cx="457200" cy="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1" name="Line 227"/>
          <p:cNvSpPr>
            <a:spLocks noChangeShapeType="1"/>
          </p:cNvSpPr>
          <p:nvPr/>
        </p:nvSpPr>
        <p:spPr bwMode="auto">
          <a:xfrm>
            <a:off x="3200400" y="32766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2" name="Line 228"/>
          <p:cNvSpPr>
            <a:spLocks noChangeShapeType="1"/>
          </p:cNvSpPr>
          <p:nvPr/>
        </p:nvSpPr>
        <p:spPr bwMode="auto">
          <a:xfrm>
            <a:off x="3657600" y="3276600"/>
            <a:ext cx="0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4" name="Line 230"/>
          <p:cNvSpPr>
            <a:spLocks noChangeShapeType="1"/>
          </p:cNvSpPr>
          <p:nvPr/>
        </p:nvSpPr>
        <p:spPr bwMode="auto">
          <a:xfrm>
            <a:off x="4114800" y="3352800"/>
            <a:ext cx="0" cy="1981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5" name="Line 231"/>
          <p:cNvSpPr>
            <a:spLocks noChangeShapeType="1"/>
          </p:cNvSpPr>
          <p:nvPr/>
        </p:nvSpPr>
        <p:spPr bwMode="auto">
          <a:xfrm flipV="1">
            <a:off x="4114800" y="32766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69" name="Oval 245"/>
          <p:cNvSpPr>
            <a:spLocks noChangeArrowheads="1"/>
          </p:cNvSpPr>
          <p:nvPr/>
        </p:nvSpPr>
        <p:spPr bwMode="auto">
          <a:xfrm flipH="1">
            <a:off x="3124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0" name="Oval 246"/>
          <p:cNvSpPr>
            <a:spLocks noChangeArrowheads="1"/>
          </p:cNvSpPr>
          <p:nvPr/>
        </p:nvSpPr>
        <p:spPr bwMode="auto">
          <a:xfrm flipH="1">
            <a:off x="44196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1" name="Oval 247"/>
          <p:cNvSpPr>
            <a:spLocks noChangeArrowheads="1"/>
          </p:cNvSpPr>
          <p:nvPr/>
        </p:nvSpPr>
        <p:spPr bwMode="auto">
          <a:xfrm flipH="1">
            <a:off x="31242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2" name="Oval 248"/>
          <p:cNvSpPr>
            <a:spLocks noChangeArrowheads="1"/>
          </p:cNvSpPr>
          <p:nvPr/>
        </p:nvSpPr>
        <p:spPr bwMode="auto">
          <a:xfrm flipH="1">
            <a:off x="35814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3" name="Oval 249"/>
          <p:cNvSpPr>
            <a:spLocks noChangeArrowheads="1"/>
          </p:cNvSpPr>
          <p:nvPr/>
        </p:nvSpPr>
        <p:spPr bwMode="auto">
          <a:xfrm flipH="1">
            <a:off x="4038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4" name="Oval 250"/>
          <p:cNvSpPr>
            <a:spLocks noChangeArrowheads="1"/>
          </p:cNvSpPr>
          <p:nvPr/>
        </p:nvSpPr>
        <p:spPr bwMode="auto">
          <a:xfrm flipH="1">
            <a:off x="4419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5" name="Oval 251"/>
          <p:cNvSpPr>
            <a:spLocks noChangeArrowheads="1"/>
          </p:cNvSpPr>
          <p:nvPr/>
        </p:nvSpPr>
        <p:spPr bwMode="auto">
          <a:xfrm flipH="1">
            <a:off x="35814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6" name="Oval 252"/>
          <p:cNvSpPr>
            <a:spLocks noChangeArrowheads="1"/>
          </p:cNvSpPr>
          <p:nvPr/>
        </p:nvSpPr>
        <p:spPr bwMode="auto">
          <a:xfrm flipH="1">
            <a:off x="40386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8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73"/>
    </mc:Choice>
    <mc:Fallback xmlns="">
      <p:transition spd="slow" advTm="80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9" name="Picture 5" descr="khunghinh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2" y="561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2554" name="Picture 10" descr="134234234234 (48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2557" name="Picture 13" descr="Fireworks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8200"/>
            <a:ext cx="106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2558" name="Picture 14" descr="Fireworks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106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2560" name="AutoShape 16">
            <a:hlinkClick r:id="" action="ppaction://noaction">
              <a:snd r:embed="rId9" name="xh.wav"/>
            </a:hlinkClick>
          </p:cNvPr>
          <p:cNvSpPr>
            <a:spLocks noChangeArrowheads="1"/>
          </p:cNvSpPr>
          <p:nvPr/>
        </p:nvSpPr>
        <p:spPr bwMode="auto">
          <a:xfrm>
            <a:off x="5410200" y="682576"/>
            <a:ext cx="1600200" cy="1159669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800" dirty="0">
              <a:solidFill>
                <a:prstClr val="black"/>
              </a:solidFill>
              <a:latin typeface="VNI-Times" pitchFamily="2" charset="0"/>
            </a:endParaRPr>
          </a:p>
        </p:txBody>
      </p:sp>
      <p:pic>
        <p:nvPicPr>
          <p:cNvPr id="492561" name="Picture 17" descr="Fireworks-02-jun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91" y="296751"/>
            <a:ext cx="1066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2286000" y="2447321"/>
            <a:ext cx="7696200" cy="1252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0" descr="134234234234 (48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905402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134234234234 (48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673" y="56114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38935"/>
      </p:ext>
    </p:extLst>
  </p:cSld>
  <p:clrMapOvr>
    <a:masterClrMapping/>
  </p:clrMapOvr>
  <p:transition spd="med" advTm="31122">
    <p:wheel spokes="8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4"/>
          <p:cNvSpPr txBox="1">
            <a:spLocks noChangeArrowheads="1"/>
          </p:cNvSpPr>
          <p:nvPr/>
        </p:nvSpPr>
        <p:spPr bwMode="auto">
          <a:xfrm>
            <a:off x="2225675" y="1531938"/>
            <a:ext cx="792480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Chuẩn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: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Bìa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màu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hoặc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giấy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thủ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Bút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chì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thước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kẻ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kéo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thủ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hồ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dán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Vở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viết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bút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sách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thủ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công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66"/>
                </a:solidFill>
                <a:cs typeface="Times New Roman" pitchFamily="18" charset="0"/>
              </a:rPr>
              <a:t>lớp</a:t>
            </a:r>
            <a:r>
              <a:rPr lang="en-US" sz="3000" dirty="0">
                <a:solidFill>
                  <a:srgbClr val="000066"/>
                </a:solidFill>
                <a:cs typeface="Times New Roman" pitchFamily="18" charset="0"/>
              </a:rPr>
              <a:t> 3.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5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8"/>
    </mc:Choice>
    <mc:Fallback xmlns="">
      <p:transition spd="slow" advTm="1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43200" y="2057401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.VnTime" pitchFamily="34" charset="0"/>
            </a:endParaRPr>
          </a:p>
        </p:txBody>
      </p:sp>
      <p:graphicFrame>
        <p:nvGraphicFramePr>
          <p:cNvPr id="3162" name="Group 90"/>
          <p:cNvGraphicFramePr>
            <a:graphicFrameLocks noGrp="1"/>
          </p:cNvGraphicFramePr>
          <p:nvPr/>
        </p:nvGraphicFramePr>
        <p:xfrm>
          <a:off x="3597275" y="2981014"/>
          <a:ext cx="5105400" cy="2819402"/>
        </p:xfrm>
        <a:graphic>
          <a:graphicData uri="http://schemas.openxmlformats.org/drawingml/2006/table">
            <a:tbl>
              <a:tblPr/>
              <a:tblGrid>
                <a:gridCol w="63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37" name="Rectangle 65"/>
          <p:cNvSpPr>
            <a:spLocks noChangeArrowheads="1"/>
          </p:cNvSpPr>
          <p:nvPr/>
        </p:nvSpPr>
        <p:spPr bwMode="auto">
          <a:xfrm>
            <a:off x="4206877" y="2947988"/>
            <a:ext cx="685800" cy="2819400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i="1" u="sng">
              <a:solidFill>
                <a:srgbClr val="FFFFFF"/>
              </a:solidFill>
              <a:latin typeface=".VnTime" pitchFamily="34" charset="0"/>
            </a:endParaRP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6149975" y="2980955"/>
            <a:ext cx="1905000" cy="2786434"/>
            <a:chOff x="2880" y="864"/>
            <a:chExt cx="1200" cy="1776"/>
          </a:xfrm>
        </p:grpSpPr>
        <p:sp>
          <p:nvSpPr>
            <p:cNvPr id="3138" name="Rectangle 66"/>
            <p:cNvSpPr>
              <a:spLocks noChangeArrowheads="1"/>
            </p:cNvSpPr>
            <p:nvPr/>
          </p:nvSpPr>
          <p:spPr bwMode="auto">
            <a:xfrm>
              <a:off x="2880" y="864"/>
              <a:ext cx="1200" cy="343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 u="sng">
                <a:solidFill>
                  <a:srgbClr val="FFFFFF"/>
                </a:solidFill>
                <a:latin typeface=".VnTime" pitchFamily="34" charset="0"/>
              </a:endParaRPr>
            </a:p>
          </p:txBody>
        </p:sp>
        <p:sp>
          <p:nvSpPr>
            <p:cNvPr id="3139" name="Rectangle 67"/>
            <p:cNvSpPr>
              <a:spLocks noChangeArrowheads="1"/>
            </p:cNvSpPr>
            <p:nvPr/>
          </p:nvSpPr>
          <p:spPr bwMode="auto">
            <a:xfrm>
              <a:off x="3264" y="1200"/>
              <a:ext cx="432" cy="144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 u="sng">
                <a:solidFill>
                  <a:srgbClr val="FFFFFF"/>
                </a:solidFill>
                <a:latin typeface=".VnTime" pitchFamily="34" charset="0"/>
              </a:endParaRPr>
            </a:p>
          </p:txBody>
        </p:sp>
      </p:grpSp>
      <p:sp>
        <p:nvSpPr>
          <p:cNvPr id="3141" name="Rectangle 69"/>
          <p:cNvSpPr>
            <a:spLocks noChangeArrowheads="1"/>
          </p:cNvSpPr>
          <p:nvPr/>
        </p:nvSpPr>
        <p:spPr bwMode="auto">
          <a:xfrm>
            <a:off x="1922463" y="0"/>
            <a:ext cx="82296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H" pitchFamily="34" charset="0"/>
            </a:endParaRPr>
          </a:p>
        </p:txBody>
      </p:sp>
      <p:sp>
        <p:nvSpPr>
          <p:cNvPr id="3142" name="Text Box 70"/>
          <p:cNvSpPr txBox="1">
            <a:spLocks noChangeArrowheads="1"/>
          </p:cNvSpPr>
          <p:nvPr/>
        </p:nvSpPr>
        <p:spPr bwMode="auto">
          <a:xfrm>
            <a:off x="1524000" y="4643439"/>
            <a:ext cx="8763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53" name="Group 81"/>
          <p:cNvGrpSpPr>
            <a:grpSpLocks/>
          </p:cNvGrpSpPr>
          <p:nvPr/>
        </p:nvGrpSpPr>
        <p:grpSpPr bwMode="auto">
          <a:xfrm>
            <a:off x="2806700" y="2964656"/>
            <a:ext cx="1371600" cy="2819400"/>
            <a:chOff x="384" y="864"/>
            <a:chExt cx="864" cy="1776"/>
          </a:xfrm>
        </p:grpSpPr>
        <p:sp>
          <p:nvSpPr>
            <p:cNvPr id="3145" name="AutoShape 73"/>
            <p:cNvSpPr>
              <a:spLocks/>
            </p:cNvSpPr>
            <p:nvPr/>
          </p:nvSpPr>
          <p:spPr bwMode="auto">
            <a:xfrm>
              <a:off x="960" y="864"/>
              <a:ext cx="288" cy="1776"/>
            </a:xfrm>
            <a:prstGeom prst="leftBrace">
              <a:avLst>
                <a:gd name="adj1" fmla="val 5138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 u="sng">
                <a:solidFill>
                  <a:srgbClr val="FFFFFF"/>
                </a:solidFill>
                <a:latin typeface=".VnTime" pitchFamily="34" charset="0"/>
              </a:endParaRPr>
            </a:p>
          </p:txBody>
        </p:sp>
        <p:sp>
          <p:nvSpPr>
            <p:cNvPr id="3146" name="Text Box 74"/>
            <p:cNvSpPr txBox="1">
              <a:spLocks noChangeArrowheads="1"/>
            </p:cNvSpPr>
            <p:nvPr/>
          </p:nvSpPr>
          <p:spPr bwMode="auto">
            <a:xfrm>
              <a:off x="384" y="1584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2060"/>
                  </a:solidFill>
                  <a:latin typeface=".VnTimeH" pitchFamily="34" charset="0"/>
                </a:rPr>
                <a:t>5 «</a:t>
              </a:r>
            </a:p>
          </p:txBody>
        </p:sp>
      </p:grpSp>
      <p:grpSp>
        <p:nvGrpSpPr>
          <p:cNvPr id="3155" name="Group 83"/>
          <p:cNvGrpSpPr>
            <a:grpSpLocks/>
          </p:cNvGrpSpPr>
          <p:nvPr/>
        </p:nvGrpSpPr>
        <p:grpSpPr bwMode="auto">
          <a:xfrm>
            <a:off x="4182271" y="2293518"/>
            <a:ext cx="735013" cy="457200"/>
            <a:chOff x="1265" y="2736"/>
            <a:chExt cx="463" cy="288"/>
          </a:xfrm>
        </p:grpSpPr>
        <p:sp>
          <p:nvSpPr>
            <p:cNvPr id="3151" name="Line 79"/>
            <p:cNvSpPr>
              <a:spLocks noChangeShapeType="1"/>
            </p:cNvSpPr>
            <p:nvPr/>
          </p:nvSpPr>
          <p:spPr bwMode="auto">
            <a:xfrm flipV="1">
              <a:off x="1265" y="2985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 u="sng">
                <a:solidFill>
                  <a:srgbClr val="FFFFFF"/>
                </a:solidFill>
                <a:latin typeface=".VnTime" pitchFamily="34" charset="0"/>
              </a:endParaRPr>
            </a:p>
          </p:txBody>
        </p:sp>
        <p:sp>
          <p:nvSpPr>
            <p:cNvPr id="3154" name="Text Box 82"/>
            <p:cNvSpPr txBox="1">
              <a:spLocks noChangeArrowheads="1"/>
            </p:cNvSpPr>
            <p:nvPr/>
          </p:nvSpPr>
          <p:spPr bwMode="auto">
            <a:xfrm>
              <a:off x="1296" y="2736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2060"/>
                  </a:solidFill>
                  <a:latin typeface=".VnTime" pitchFamily="34" charset="0"/>
                </a:rPr>
                <a:t>1 «</a:t>
              </a:r>
            </a:p>
          </p:txBody>
        </p:sp>
      </p:grpSp>
      <p:grpSp>
        <p:nvGrpSpPr>
          <p:cNvPr id="3159" name="Group 87"/>
          <p:cNvGrpSpPr>
            <a:grpSpLocks/>
          </p:cNvGrpSpPr>
          <p:nvPr/>
        </p:nvGrpSpPr>
        <p:grpSpPr bwMode="auto">
          <a:xfrm>
            <a:off x="8255792" y="3008400"/>
            <a:ext cx="1447800" cy="2764631"/>
            <a:chOff x="3792" y="1248"/>
            <a:chExt cx="912" cy="1344"/>
          </a:xfrm>
        </p:grpSpPr>
        <p:sp>
          <p:nvSpPr>
            <p:cNvPr id="3147" name="AutoShape 75"/>
            <p:cNvSpPr>
              <a:spLocks/>
            </p:cNvSpPr>
            <p:nvPr/>
          </p:nvSpPr>
          <p:spPr bwMode="auto">
            <a:xfrm flipH="1">
              <a:off x="3792" y="1248"/>
              <a:ext cx="144" cy="1344"/>
            </a:xfrm>
            <a:prstGeom prst="leftBrace">
              <a:avLst>
                <a:gd name="adj1" fmla="val 77778"/>
                <a:gd name="adj2" fmla="val 5625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 u="sng">
                <a:solidFill>
                  <a:srgbClr val="FFFFFF"/>
                </a:solidFill>
                <a:latin typeface=".VnTime" pitchFamily="34" charset="0"/>
              </a:endParaRPr>
            </a:p>
          </p:txBody>
        </p:sp>
        <p:sp>
          <p:nvSpPr>
            <p:cNvPr id="3156" name="Text Box 84"/>
            <p:cNvSpPr txBox="1">
              <a:spLocks noChangeArrowheads="1"/>
            </p:cNvSpPr>
            <p:nvPr/>
          </p:nvSpPr>
          <p:spPr bwMode="auto">
            <a:xfrm>
              <a:off x="3936" y="1872"/>
              <a:ext cx="768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2060"/>
                  </a:solidFill>
                  <a:latin typeface=".VnTime" pitchFamily="34" charset="0"/>
                </a:rPr>
                <a:t>5 «</a:t>
              </a:r>
            </a:p>
          </p:txBody>
        </p:sp>
      </p:grpSp>
      <p:sp>
        <p:nvSpPr>
          <p:cNvPr id="3157" name="Text Box 85"/>
          <p:cNvSpPr txBox="1">
            <a:spLocks noChangeArrowheads="1"/>
          </p:cNvSpPr>
          <p:nvPr/>
        </p:nvSpPr>
        <p:spPr bwMode="auto">
          <a:xfrm>
            <a:off x="6096001" y="46434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.VnTime" pitchFamily="34" charset="0"/>
            </a:endParaRPr>
          </a:p>
        </p:txBody>
      </p:sp>
      <p:grpSp>
        <p:nvGrpSpPr>
          <p:cNvPr id="3161" name="Group 89"/>
          <p:cNvGrpSpPr>
            <a:grpSpLocks/>
          </p:cNvGrpSpPr>
          <p:nvPr/>
        </p:nvGrpSpPr>
        <p:grpSpPr bwMode="auto">
          <a:xfrm>
            <a:off x="6181291" y="2337458"/>
            <a:ext cx="1905000" cy="533400"/>
            <a:chOff x="2880" y="480"/>
            <a:chExt cx="1200" cy="336"/>
          </a:xfrm>
        </p:grpSpPr>
        <p:sp>
          <p:nvSpPr>
            <p:cNvPr id="3148" name="AutoShape 76"/>
            <p:cNvSpPr>
              <a:spLocks/>
            </p:cNvSpPr>
            <p:nvPr/>
          </p:nvSpPr>
          <p:spPr bwMode="auto">
            <a:xfrm rot="16200000" flipH="1">
              <a:off x="3432" y="168"/>
              <a:ext cx="96" cy="1200"/>
            </a:xfrm>
            <a:prstGeom prst="leftBrace">
              <a:avLst>
                <a:gd name="adj1" fmla="val 104167"/>
                <a:gd name="adj2" fmla="val 4999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i="1" u="sng">
                <a:solidFill>
                  <a:srgbClr val="FFFFFF"/>
                </a:solidFill>
                <a:latin typeface=".VnTime" pitchFamily="34" charset="0"/>
              </a:endParaRPr>
            </a:p>
          </p:txBody>
        </p:sp>
        <p:sp>
          <p:nvSpPr>
            <p:cNvPr id="3160" name="Text Box 88"/>
            <p:cNvSpPr txBox="1">
              <a:spLocks noChangeArrowheads="1"/>
            </p:cNvSpPr>
            <p:nvPr/>
          </p:nvSpPr>
          <p:spPr bwMode="auto">
            <a:xfrm>
              <a:off x="3168" y="480"/>
              <a:ext cx="5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2060"/>
                  </a:solidFill>
                  <a:latin typeface=".VnTime" pitchFamily="34" charset="0"/>
                </a:rPr>
                <a:t>3 «</a:t>
              </a:r>
            </a:p>
          </p:txBody>
        </p:sp>
      </p:grpSp>
      <p:cxnSp>
        <p:nvCxnSpPr>
          <p:cNvPr id="24" name="Straight Connector 23"/>
          <p:cNvCxnSpPr/>
          <p:nvPr/>
        </p:nvCxnSpPr>
        <p:spPr>
          <a:xfrm rot="10800000" flipV="1">
            <a:off x="8083406" y="2958628"/>
            <a:ext cx="3175" cy="280987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150266" y="3026604"/>
            <a:ext cx="3175" cy="2809875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72"/>
          <p:cNvSpPr txBox="1">
            <a:spLocks noChangeArrowheads="1"/>
          </p:cNvSpPr>
          <p:nvPr/>
        </p:nvSpPr>
        <p:spPr bwMode="auto">
          <a:xfrm>
            <a:off x="2057399" y="247401"/>
            <a:ext cx="83536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alt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ô?       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82"/>
          <p:cNvSpPr txBox="1">
            <a:spLocks noChangeArrowheads="1"/>
          </p:cNvSpPr>
          <p:nvPr/>
        </p:nvSpPr>
        <p:spPr bwMode="auto">
          <a:xfrm>
            <a:off x="5500595" y="3064515"/>
            <a:ext cx="663020" cy="47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.VnTime" pitchFamily="34" charset="0"/>
              </a:rPr>
              <a:t>1 «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066991" y="3026604"/>
            <a:ext cx="0" cy="46788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7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2"/>
    </mc:Choice>
    <mc:Fallback xmlns="">
      <p:transition spd="slow" advTm="5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1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137" grpId="0" animBg="1"/>
      <p:bldP spid="3142" grpId="0" autoUpdateAnimBg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33833" y="17732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33833" y="27638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33833" y="37544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33833" y="47450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224433" y="17732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215033" y="17732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224433" y="27638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215033" y="27638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224433" y="37544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215033" y="37544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24433" y="47450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215033" y="47450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743200" y="17732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743200" y="27638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743200" y="37544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743200" y="47450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733800" y="17732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724400" y="17732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733800" y="27638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724400" y="27638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733800" y="37544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4724400" y="37544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733800" y="47450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724400" y="4745004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233833" y="5733969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7224433" y="5733969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215033" y="5733969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2743200" y="5733969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3733800" y="5733969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724400" y="5733969"/>
            <a:ext cx="990600" cy="990600"/>
          </a:xfrm>
          <a:prstGeom prst="rect">
            <a:avLst/>
          </a:prstGeom>
          <a:solidFill>
            <a:srgbClr val="FFCCCC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MY">
              <a:solidFill>
                <a:srgbClr val="FFFFFF"/>
              </a:solidFill>
            </a:endParaRP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928423" y="45255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 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1981201" y="496204"/>
            <a:ext cx="53140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0" dirty="0" err="1">
                <a:solidFill>
                  <a:srgbClr val="000066"/>
                </a:solidFill>
              </a:rPr>
              <a:t>Chuẩn</a:t>
            </a:r>
            <a:r>
              <a:rPr lang="en-US" altLang="en-US" sz="2800" b="0" dirty="0">
                <a:solidFill>
                  <a:srgbClr val="000066"/>
                </a:solidFill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</a:rPr>
              <a:t>bị</a:t>
            </a:r>
            <a:r>
              <a:rPr lang="en-US" altLang="en-US" sz="2800" b="0" dirty="0">
                <a:solidFill>
                  <a:srgbClr val="000066"/>
                </a:solidFill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</a:rPr>
              <a:t>vật</a:t>
            </a:r>
            <a:r>
              <a:rPr lang="en-US" altLang="en-US" sz="2800" b="0" dirty="0">
                <a:solidFill>
                  <a:srgbClr val="000066"/>
                </a:solidFill>
              </a:rPr>
              <a:t> </a:t>
            </a:r>
            <a:r>
              <a:rPr lang="en-US" altLang="en-US" sz="2800" b="0" dirty="0" err="1">
                <a:solidFill>
                  <a:srgbClr val="000066"/>
                </a:solidFill>
              </a:rPr>
              <a:t>liệu</a:t>
            </a:r>
            <a:endParaRPr lang="en-US" altLang="en-US" sz="2800" b="0" dirty="0">
              <a:solidFill>
                <a:srgbClr val="000066"/>
              </a:solidFill>
            </a:endParaRPr>
          </a:p>
        </p:txBody>
      </p:sp>
      <p:sp>
        <p:nvSpPr>
          <p:cNvPr id="48" name="Text Box 251"/>
          <p:cNvSpPr txBox="1">
            <a:spLocks noChangeArrowheads="1"/>
          </p:cNvSpPr>
          <p:nvPr/>
        </p:nvSpPr>
        <p:spPr bwMode="auto">
          <a:xfrm>
            <a:off x="1981201" y="895693"/>
            <a:ext cx="7208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Tờ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kẻ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en-US" sz="2800" dirty="0">
                <a:solidFill>
                  <a:srgbClr val="000066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6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3"/>
    </mc:Choice>
    <mc:Fallback xmlns="">
      <p:transition spd="slow" advTm="38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7"/>
          <p:cNvGrpSpPr>
            <a:grpSpLocks/>
          </p:cNvGrpSpPr>
          <p:nvPr/>
        </p:nvGrpSpPr>
        <p:grpSpPr bwMode="auto">
          <a:xfrm>
            <a:off x="4046538" y="2366963"/>
            <a:ext cx="4114800" cy="4114800"/>
            <a:chOff x="192" y="1440"/>
            <a:chExt cx="2592" cy="2592"/>
          </a:xfrm>
        </p:grpSpPr>
        <p:sp>
          <p:nvSpPr>
            <p:cNvPr id="20548" name="Rectangle 88"/>
            <p:cNvSpPr>
              <a:spLocks noChangeArrowheads="1"/>
            </p:cNvSpPr>
            <p:nvPr/>
          </p:nvSpPr>
          <p:spPr bwMode="auto">
            <a:xfrm>
              <a:off x="480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49" name="Rectangle 89"/>
            <p:cNvSpPr>
              <a:spLocks noChangeArrowheads="1"/>
            </p:cNvSpPr>
            <p:nvPr/>
          </p:nvSpPr>
          <p:spPr bwMode="auto">
            <a:xfrm>
              <a:off x="480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0" name="Rectangle 90"/>
            <p:cNvSpPr>
              <a:spLocks noChangeArrowheads="1"/>
            </p:cNvSpPr>
            <p:nvPr/>
          </p:nvSpPr>
          <p:spPr bwMode="auto">
            <a:xfrm>
              <a:off x="768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1" name="Rectangle 91"/>
            <p:cNvSpPr>
              <a:spLocks noChangeArrowheads="1"/>
            </p:cNvSpPr>
            <p:nvPr/>
          </p:nvSpPr>
          <p:spPr bwMode="auto">
            <a:xfrm>
              <a:off x="768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2" name="Rectangle 92"/>
            <p:cNvSpPr>
              <a:spLocks noChangeArrowheads="1"/>
            </p:cNvSpPr>
            <p:nvPr/>
          </p:nvSpPr>
          <p:spPr bwMode="auto">
            <a:xfrm>
              <a:off x="768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3" name="Rectangle 93"/>
            <p:cNvSpPr>
              <a:spLocks noChangeArrowheads="1"/>
            </p:cNvSpPr>
            <p:nvPr/>
          </p:nvSpPr>
          <p:spPr bwMode="auto">
            <a:xfrm>
              <a:off x="768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4" name="Rectangle 94"/>
            <p:cNvSpPr>
              <a:spLocks noChangeArrowheads="1"/>
            </p:cNvSpPr>
            <p:nvPr/>
          </p:nvSpPr>
          <p:spPr bwMode="auto">
            <a:xfrm>
              <a:off x="480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5" name="Rectangle 95"/>
            <p:cNvSpPr>
              <a:spLocks noChangeArrowheads="1"/>
            </p:cNvSpPr>
            <p:nvPr/>
          </p:nvSpPr>
          <p:spPr bwMode="auto">
            <a:xfrm>
              <a:off x="480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6" name="Rectangle 96"/>
            <p:cNvSpPr>
              <a:spLocks noChangeArrowheads="1"/>
            </p:cNvSpPr>
            <p:nvPr/>
          </p:nvSpPr>
          <p:spPr bwMode="auto">
            <a:xfrm>
              <a:off x="480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7" name="Rectangle 97"/>
            <p:cNvSpPr>
              <a:spLocks noChangeArrowheads="1"/>
            </p:cNvSpPr>
            <p:nvPr/>
          </p:nvSpPr>
          <p:spPr bwMode="auto">
            <a:xfrm>
              <a:off x="480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8" name="Rectangle 98"/>
            <p:cNvSpPr>
              <a:spLocks noChangeArrowheads="1"/>
            </p:cNvSpPr>
            <p:nvPr/>
          </p:nvSpPr>
          <p:spPr bwMode="auto">
            <a:xfrm>
              <a:off x="480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59" name="Rectangle 99"/>
            <p:cNvSpPr>
              <a:spLocks noChangeArrowheads="1"/>
            </p:cNvSpPr>
            <p:nvPr/>
          </p:nvSpPr>
          <p:spPr bwMode="auto">
            <a:xfrm>
              <a:off x="480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0" name="Rectangle 100"/>
            <p:cNvSpPr>
              <a:spLocks noChangeArrowheads="1"/>
            </p:cNvSpPr>
            <p:nvPr/>
          </p:nvSpPr>
          <p:spPr bwMode="auto">
            <a:xfrm>
              <a:off x="1344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1" name="Rectangle 101"/>
            <p:cNvSpPr>
              <a:spLocks noChangeArrowheads="1"/>
            </p:cNvSpPr>
            <p:nvPr/>
          </p:nvSpPr>
          <p:spPr bwMode="auto">
            <a:xfrm>
              <a:off x="1344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2" name="Rectangle 102"/>
            <p:cNvSpPr>
              <a:spLocks noChangeArrowheads="1"/>
            </p:cNvSpPr>
            <p:nvPr/>
          </p:nvSpPr>
          <p:spPr bwMode="auto">
            <a:xfrm>
              <a:off x="2496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3" name="Rectangle 103"/>
            <p:cNvSpPr>
              <a:spLocks noChangeArrowheads="1"/>
            </p:cNvSpPr>
            <p:nvPr/>
          </p:nvSpPr>
          <p:spPr bwMode="auto">
            <a:xfrm>
              <a:off x="2208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4" name="Rectangle 104"/>
            <p:cNvSpPr>
              <a:spLocks noChangeArrowheads="1"/>
            </p:cNvSpPr>
            <p:nvPr/>
          </p:nvSpPr>
          <p:spPr bwMode="auto">
            <a:xfrm>
              <a:off x="2496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5" name="Rectangle 105"/>
            <p:cNvSpPr>
              <a:spLocks noChangeArrowheads="1"/>
            </p:cNvSpPr>
            <p:nvPr/>
          </p:nvSpPr>
          <p:spPr bwMode="auto">
            <a:xfrm>
              <a:off x="1920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6" name="Rectangle 106"/>
            <p:cNvSpPr>
              <a:spLocks noChangeArrowheads="1"/>
            </p:cNvSpPr>
            <p:nvPr/>
          </p:nvSpPr>
          <p:spPr bwMode="auto">
            <a:xfrm>
              <a:off x="2496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7" name="Rectangle 107"/>
            <p:cNvSpPr>
              <a:spLocks noChangeArrowheads="1"/>
            </p:cNvSpPr>
            <p:nvPr/>
          </p:nvSpPr>
          <p:spPr bwMode="auto">
            <a:xfrm>
              <a:off x="2208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8" name="Rectangle 108"/>
            <p:cNvSpPr>
              <a:spLocks noChangeArrowheads="1"/>
            </p:cNvSpPr>
            <p:nvPr/>
          </p:nvSpPr>
          <p:spPr bwMode="auto">
            <a:xfrm>
              <a:off x="1920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69" name="Rectangle 109"/>
            <p:cNvSpPr>
              <a:spLocks noChangeArrowheads="1"/>
            </p:cNvSpPr>
            <p:nvPr/>
          </p:nvSpPr>
          <p:spPr bwMode="auto">
            <a:xfrm>
              <a:off x="2496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0" name="Rectangle 110"/>
            <p:cNvSpPr>
              <a:spLocks noChangeArrowheads="1"/>
            </p:cNvSpPr>
            <p:nvPr/>
          </p:nvSpPr>
          <p:spPr bwMode="auto">
            <a:xfrm>
              <a:off x="2208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1" name="Rectangle 111"/>
            <p:cNvSpPr>
              <a:spLocks noChangeArrowheads="1"/>
            </p:cNvSpPr>
            <p:nvPr/>
          </p:nvSpPr>
          <p:spPr bwMode="auto">
            <a:xfrm>
              <a:off x="1920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2" name="Rectangle 112"/>
            <p:cNvSpPr>
              <a:spLocks noChangeArrowheads="1"/>
            </p:cNvSpPr>
            <p:nvPr/>
          </p:nvSpPr>
          <p:spPr bwMode="auto">
            <a:xfrm>
              <a:off x="1632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3" name="Rectangle 113"/>
            <p:cNvSpPr>
              <a:spLocks noChangeArrowheads="1"/>
            </p:cNvSpPr>
            <p:nvPr/>
          </p:nvSpPr>
          <p:spPr bwMode="auto">
            <a:xfrm>
              <a:off x="1632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4" name="Rectangle 114"/>
            <p:cNvSpPr>
              <a:spLocks noChangeArrowheads="1"/>
            </p:cNvSpPr>
            <p:nvPr/>
          </p:nvSpPr>
          <p:spPr bwMode="auto">
            <a:xfrm>
              <a:off x="1632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5" name="Rectangle 115"/>
            <p:cNvSpPr>
              <a:spLocks noChangeArrowheads="1"/>
            </p:cNvSpPr>
            <p:nvPr/>
          </p:nvSpPr>
          <p:spPr bwMode="auto">
            <a:xfrm>
              <a:off x="1632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6" name="Rectangle 116"/>
            <p:cNvSpPr>
              <a:spLocks noChangeArrowheads="1"/>
            </p:cNvSpPr>
            <p:nvPr/>
          </p:nvSpPr>
          <p:spPr bwMode="auto">
            <a:xfrm>
              <a:off x="1344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7" name="Rectangle 117"/>
            <p:cNvSpPr>
              <a:spLocks noChangeArrowheads="1"/>
            </p:cNvSpPr>
            <p:nvPr/>
          </p:nvSpPr>
          <p:spPr bwMode="auto">
            <a:xfrm>
              <a:off x="1344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8" name="Rectangle 118"/>
            <p:cNvSpPr>
              <a:spLocks noChangeArrowheads="1"/>
            </p:cNvSpPr>
            <p:nvPr/>
          </p:nvSpPr>
          <p:spPr bwMode="auto">
            <a:xfrm>
              <a:off x="1344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9" name="Rectangle 119"/>
            <p:cNvSpPr>
              <a:spLocks noChangeArrowheads="1"/>
            </p:cNvSpPr>
            <p:nvPr/>
          </p:nvSpPr>
          <p:spPr bwMode="auto">
            <a:xfrm>
              <a:off x="1344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0" name="Rectangle 120"/>
            <p:cNvSpPr>
              <a:spLocks noChangeArrowheads="1"/>
            </p:cNvSpPr>
            <p:nvPr/>
          </p:nvSpPr>
          <p:spPr bwMode="auto">
            <a:xfrm>
              <a:off x="1344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1" name="Rectangle 121"/>
            <p:cNvSpPr>
              <a:spLocks noChangeArrowheads="1"/>
            </p:cNvSpPr>
            <p:nvPr/>
          </p:nvSpPr>
          <p:spPr bwMode="auto">
            <a:xfrm>
              <a:off x="1056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2" name="Rectangle 122"/>
            <p:cNvSpPr>
              <a:spLocks noChangeArrowheads="1"/>
            </p:cNvSpPr>
            <p:nvPr/>
          </p:nvSpPr>
          <p:spPr bwMode="auto">
            <a:xfrm>
              <a:off x="1056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3" name="Rectangle 123"/>
            <p:cNvSpPr>
              <a:spLocks noChangeArrowheads="1"/>
            </p:cNvSpPr>
            <p:nvPr/>
          </p:nvSpPr>
          <p:spPr bwMode="auto">
            <a:xfrm>
              <a:off x="1056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4" name="Rectangle 124"/>
            <p:cNvSpPr>
              <a:spLocks noChangeArrowheads="1"/>
            </p:cNvSpPr>
            <p:nvPr/>
          </p:nvSpPr>
          <p:spPr bwMode="auto">
            <a:xfrm>
              <a:off x="1056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5" name="Rectangle 125"/>
            <p:cNvSpPr>
              <a:spLocks noChangeArrowheads="1"/>
            </p:cNvSpPr>
            <p:nvPr/>
          </p:nvSpPr>
          <p:spPr bwMode="auto">
            <a:xfrm>
              <a:off x="1056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6" name="Rectangle 126"/>
            <p:cNvSpPr>
              <a:spLocks noChangeArrowheads="1"/>
            </p:cNvSpPr>
            <p:nvPr/>
          </p:nvSpPr>
          <p:spPr bwMode="auto">
            <a:xfrm>
              <a:off x="1056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7" name="Rectangle 127"/>
            <p:cNvSpPr>
              <a:spLocks noChangeArrowheads="1"/>
            </p:cNvSpPr>
            <p:nvPr/>
          </p:nvSpPr>
          <p:spPr bwMode="auto">
            <a:xfrm>
              <a:off x="1056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8" name="Rectangle 128"/>
            <p:cNvSpPr>
              <a:spLocks noChangeArrowheads="1"/>
            </p:cNvSpPr>
            <p:nvPr/>
          </p:nvSpPr>
          <p:spPr bwMode="auto">
            <a:xfrm>
              <a:off x="768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89" name="Rectangle 129"/>
            <p:cNvSpPr>
              <a:spLocks noChangeArrowheads="1"/>
            </p:cNvSpPr>
            <p:nvPr/>
          </p:nvSpPr>
          <p:spPr bwMode="auto">
            <a:xfrm>
              <a:off x="768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0" name="Rectangle 130"/>
            <p:cNvSpPr>
              <a:spLocks noChangeArrowheads="1"/>
            </p:cNvSpPr>
            <p:nvPr/>
          </p:nvSpPr>
          <p:spPr bwMode="auto">
            <a:xfrm>
              <a:off x="768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1" name="Rectangle 131"/>
            <p:cNvSpPr>
              <a:spLocks noChangeArrowheads="1"/>
            </p:cNvSpPr>
            <p:nvPr/>
          </p:nvSpPr>
          <p:spPr bwMode="auto">
            <a:xfrm>
              <a:off x="768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2" name="Rectangle 132"/>
            <p:cNvSpPr>
              <a:spLocks noChangeArrowheads="1"/>
            </p:cNvSpPr>
            <p:nvPr/>
          </p:nvSpPr>
          <p:spPr bwMode="auto">
            <a:xfrm>
              <a:off x="768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3" name="Rectangle 133"/>
            <p:cNvSpPr>
              <a:spLocks noChangeArrowheads="1"/>
            </p:cNvSpPr>
            <p:nvPr/>
          </p:nvSpPr>
          <p:spPr bwMode="auto">
            <a:xfrm>
              <a:off x="480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4" name="Rectangle 134"/>
            <p:cNvSpPr>
              <a:spLocks noChangeArrowheads="1"/>
            </p:cNvSpPr>
            <p:nvPr/>
          </p:nvSpPr>
          <p:spPr bwMode="auto">
            <a:xfrm>
              <a:off x="192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5" name="Rectangle 135"/>
            <p:cNvSpPr>
              <a:spLocks noChangeArrowheads="1"/>
            </p:cNvSpPr>
            <p:nvPr/>
          </p:nvSpPr>
          <p:spPr bwMode="auto">
            <a:xfrm>
              <a:off x="192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6" name="Rectangle 136"/>
            <p:cNvSpPr>
              <a:spLocks noChangeArrowheads="1"/>
            </p:cNvSpPr>
            <p:nvPr/>
          </p:nvSpPr>
          <p:spPr bwMode="auto">
            <a:xfrm>
              <a:off x="192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7" name="Rectangle 137"/>
            <p:cNvSpPr>
              <a:spLocks noChangeArrowheads="1"/>
            </p:cNvSpPr>
            <p:nvPr/>
          </p:nvSpPr>
          <p:spPr bwMode="auto">
            <a:xfrm>
              <a:off x="192" y="374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8" name="Rectangle 138"/>
            <p:cNvSpPr>
              <a:spLocks noChangeArrowheads="1"/>
            </p:cNvSpPr>
            <p:nvPr/>
          </p:nvSpPr>
          <p:spPr bwMode="auto">
            <a:xfrm>
              <a:off x="192" y="345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99" name="Rectangle 139"/>
            <p:cNvSpPr>
              <a:spLocks noChangeArrowheads="1"/>
            </p:cNvSpPr>
            <p:nvPr/>
          </p:nvSpPr>
          <p:spPr bwMode="auto">
            <a:xfrm>
              <a:off x="192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0" name="Rectangle 140"/>
            <p:cNvSpPr>
              <a:spLocks noChangeArrowheads="1"/>
            </p:cNvSpPr>
            <p:nvPr/>
          </p:nvSpPr>
          <p:spPr bwMode="auto">
            <a:xfrm>
              <a:off x="192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1" name="Rectangle 141"/>
            <p:cNvSpPr>
              <a:spLocks noChangeArrowheads="1"/>
            </p:cNvSpPr>
            <p:nvPr/>
          </p:nvSpPr>
          <p:spPr bwMode="auto">
            <a:xfrm>
              <a:off x="192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2" name="Rectangle 142"/>
            <p:cNvSpPr>
              <a:spLocks noChangeArrowheads="1"/>
            </p:cNvSpPr>
            <p:nvPr/>
          </p:nvSpPr>
          <p:spPr bwMode="auto">
            <a:xfrm>
              <a:off x="192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3" name="Rectangle 143"/>
            <p:cNvSpPr>
              <a:spLocks noChangeArrowheads="1"/>
            </p:cNvSpPr>
            <p:nvPr/>
          </p:nvSpPr>
          <p:spPr bwMode="auto">
            <a:xfrm>
              <a:off x="1632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4" name="Rectangle 144"/>
            <p:cNvSpPr>
              <a:spLocks noChangeArrowheads="1"/>
            </p:cNvSpPr>
            <p:nvPr/>
          </p:nvSpPr>
          <p:spPr bwMode="auto">
            <a:xfrm>
              <a:off x="1344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5" name="Rectangle 145"/>
            <p:cNvSpPr>
              <a:spLocks noChangeArrowheads="1"/>
            </p:cNvSpPr>
            <p:nvPr/>
          </p:nvSpPr>
          <p:spPr bwMode="auto">
            <a:xfrm>
              <a:off x="1920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6" name="Rectangle 146"/>
            <p:cNvSpPr>
              <a:spLocks noChangeArrowheads="1"/>
            </p:cNvSpPr>
            <p:nvPr/>
          </p:nvSpPr>
          <p:spPr bwMode="auto">
            <a:xfrm>
              <a:off x="2208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7" name="Rectangle 147"/>
            <p:cNvSpPr>
              <a:spLocks noChangeArrowheads="1"/>
            </p:cNvSpPr>
            <p:nvPr/>
          </p:nvSpPr>
          <p:spPr bwMode="auto">
            <a:xfrm>
              <a:off x="1920" y="288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8" name="Rectangle 148"/>
            <p:cNvSpPr>
              <a:spLocks noChangeArrowheads="1"/>
            </p:cNvSpPr>
            <p:nvPr/>
          </p:nvSpPr>
          <p:spPr bwMode="auto">
            <a:xfrm>
              <a:off x="1920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09" name="Rectangle 149"/>
            <p:cNvSpPr>
              <a:spLocks noChangeArrowheads="1"/>
            </p:cNvSpPr>
            <p:nvPr/>
          </p:nvSpPr>
          <p:spPr bwMode="auto">
            <a:xfrm>
              <a:off x="2208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0" name="Rectangle 150"/>
            <p:cNvSpPr>
              <a:spLocks noChangeArrowheads="1"/>
            </p:cNvSpPr>
            <p:nvPr/>
          </p:nvSpPr>
          <p:spPr bwMode="auto">
            <a:xfrm>
              <a:off x="2208" y="316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1" name="Rectangle 151"/>
            <p:cNvSpPr>
              <a:spLocks noChangeArrowheads="1"/>
            </p:cNvSpPr>
            <p:nvPr/>
          </p:nvSpPr>
          <p:spPr bwMode="auto">
            <a:xfrm>
              <a:off x="1920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2" name="Rectangle 152"/>
            <p:cNvSpPr>
              <a:spLocks noChangeArrowheads="1"/>
            </p:cNvSpPr>
            <p:nvPr/>
          </p:nvSpPr>
          <p:spPr bwMode="auto">
            <a:xfrm>
              <a:off x="1632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3" name="Rectangle 153"/>
            <p:cNvSpPr>
              <a:spLocks noChangeArrowheads="1"/>
            </p:cNvSpPr>
            <p:nvPr/>
          </p:nvSpPr>
          <p:spPr bwMode="auto">
            <a:xfrm>
              <a:off x="1632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4" name="Rectangle 154"/>
            <p:cNvSpPr>
              <a:spLocks noChangeArrowheads="1"/>
            </p:cNvSpPr>
            <p:nvPr/>
          </p:nvSpPr>
          <p:spPr bwMode="auto">
            <a:xfrm>
              <a:off x="1632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5" name="Rectangle 155"/>
            <p:cNvSpPr>
              <a:spLocks noChangeArrowheads="1"/>
            </p:cNvSpPr>
            <p:nvPr/>
          </p:nvSpPr>
          <p:spPr bwMode="auto">
            <a:xfrm>
              <a:off x="1632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6" name="Rectangle 156"/>
            <p:cNvSpPr>
              <a:spLocks noChangeArrowheads="1"/>
            </p:cNvSpPr>
            <p:nvPr/>
          </p:nvSpPr>
          <p:spPr bwMode="auto">
            <a:xfrm>
              <a:off x="1344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7" name="Rectangle 157"/>
            <p:cNvSpPr>
              <a:spLocks noChangeArrowheads="1"/>
            </p:cNvSpPr>
            <p:nvPr/>
          </p:nvSpPr>
          <p:spPr bwMode="auto">
            <a:xfrm>
              <a:off x="1056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8" name="Rectangle 158"/>
            <p:cNvSpPr>
              <a:spLocks noChangeArrowheads="1"/>
            </p:cNvSpPr>
            <p:nvPr/>
          </p:nvSpPr>
          <p:spPr bwMode="auto">
            <a:xfrm>
              <a:off x="1056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19" name="Rectangle 159"/>
            <p:cNvSpPr>
              <a:spLocks noChangeArrowheads="1"/>
            </p:cNvSpPr>
            <p:nvPr/>
          </p:nvSpPr>
          <p:spPr bwMode="auto">
            <a:xfrm>
              <a:off x="2496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0" name="Rectangle 160"/>
            <p:cNvSpPr>
              <a:spLocks noChangeArrowheads="1"/>
            </p:cNvSpPr>
            <p:nvPr/>
          </p:nvSpPr>
          <p:spPr bwMode="auto">
            <a:xfrm>
              <a:off x="2496" y="1440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1" name="Rectangle 161"/>
            <p:cNvSpPr>
              <a:spLocks noChangeArrowheads="1"/>
            </p:cNvSpPr>
            <p:nvPr/>
          </p:nvSpPr>
          <p:spPr bwMode="auto">
            <a:xfrm>
              <a:off x="2496" y="1728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2" name="Rectangle 162"/>
            <p:cNvSpPr>
              <a:spLocks noChangeArrowheads="1"/>
            </p:cNvSpPr>
            <p:nvPr/>
          </p:nvSpPr>
          <p:spPr bwMode="auto">
            <a:xfrm>
              <a:off x="2496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3" name="Rectangle 163"/>
            <p:cNvSpPr>
              <a:spLocks noChangeArrowheads="1"/>
            </p:cNvSpPr>
            <p:nvPr/>
          </p:nvSpPr>
          <p:spPr bwMode="auto">
            <a:xfrm>
              <a:off x="2208" y="2016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4" name="Rectangle 164"/>
            <p:cNvSpPr>
              <a:spLocks noChangeArrowheads="1"/>
            </p:cNvSpPr>
            <p:nvPr/>
          </p:nvSpPr>
          <p:spPr bwMode="auto">
            <a:xfrm>
              <a:off x="2208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5" name="Rectangle 165"/>
            <p:cNvSpPr>
              <a:spLocks noChangeArrowheads="1"/>
            </p:cNvSpPr>
            <p:nvPr/>
          </p:nvSpPr>
          <p:spPr bwMode="auto">
            <a:xfrm>
              <a:off x="2496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6" name="Rectangle 166"/>
            <p:cNvSpPr>
              <a:spLocks noChangeArrowheads="1"/>
            </p:cNvSpPr>
            <p:nvPr/>
          </p:nvSpPr>
          <p:spPr bwMode="auto">
            <a:xfrm>
              <a:off x="2208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7" name="Rectangle 167"/>
            <p:cNvSpPr>
              <a:spLocks noChangeArrowheads="1"/>
            </p:cNvSpPr>
            <p:nvPr/>
          </p:nvSpPr>
          <p:spPr bwMode="auto">
            <a:xfrm>
              <a:off x="1920" y="2592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628" name="Rectangle 168"/>
            <p:cNvSpPr>
              <a:spLocks noChangeArrowheads="1"/>
            </p:cNvSpPr>
            <p:nvPr/>
          </p:nvSpPr>
          <p:spPr bwMode="auto">
            <a:xfrm>
              <a:off x="1920" y="2304"/>
              <a:ext cx="288" cy="288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9865" name="Line 169"/>
          <p:cNvSpPr>
            <a:spLocks noChangeShapeType="1"/>
          </p:cNvSpPr>
          <p:nvPr/>
        </p:nvSpPr>
        <p:spPr bwMode="auto">
          <a:xfrm>
            <a:off x="4502150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66" name="Line 170"/>
          <p:cNvSpPr>
            <a:spLocks noChangeShapeType="1"/>
          </p:cNvSpPr>
          <p:nvPr/>
        </p:nvSpPr>
        <p:spPr bwMode="auto">
          <a:xfrm>
            <a:off x="4957763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68" name="Line 172"/>
          <p:cNvSpPr>
            <a:spLocks noChangeShapeType="1"/>
          </p:cNvSpPr>
          <p:nvPr/>
        </p:nvSpPr>
        <p:spPr bwMode="auto">
          <a:xfrm>
            <a:off x="5413375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69" name="Line 173"/>
          <p:cNvSpPr>
            <a:spLocks noChangeShapeType="1"/>
          </p:cNvSpPr>
          <p:nvPr/>
        </p:nvSpPr>
        <p:spPr bwMode="auto">
          <a:xfrm>
            <a:off x="5868988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70" name="Line 174"/>
          <p:cNvSpPr>
            <a:spLocks noChangeShapeType="1"/>
          </p:cNvSpPr>
          <p:nvPr/>
        </p:nvSpPr>
        <p:spPr bwMode="auto">
          <a:xfrm>
            <a:off x="6324600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71" name="Line 175"/>
          <p:cNvSpPr>
            <a:spLocks noChangeShapeType="1"/>
          </p:cNvSpPr>
          <p:nvPr/>
        </p:nvSpPr>
        <p:spPr bwMode="auto">
          <a:xfrm>
            <a:off x="6778625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72" name="Line 176"/>
          <p:cNvSpPr>
            <a:spLocks noChangeShapeType="1"/>
          </p:cNvSpPr>
          <p:nvPr/>
        </p:nvSpPr>
        <p:spPr bwMode="auto">
          <a:xfrm>
            <a:off x="7234238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73" name="Line 177"/>
          <p:cNvSpPr>
            <a:spLocks noChangeShapeType="1"/>
          </p:cNvSpPr>
          <p:nvPr/>
        </p:nvSpPr>
        <p:spPr bwMode="auto">
          <a:xfrm>
            <a:off x="7689850" y="2366964"/>
            <a:ext cx="0" cy="409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83" name="Line 187"/>
          <p:cNvSpPr>
            <a:spLocks noChangeShapeType="1"/>
          </p:cNvSpPr>
          <p:nvPr/>
        </p:nvSpPr>
        <p:spPr bwMode="auto">
          <a:xfrm>
            <a:off x="4046539" y="2822575"/>
            <a:ext cx="409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86" name="Line 190"/>
          <p:cNvSpPr>
            <a:spLocks noChangeShapeType="1"/>
          </p:cNvSpPr>
          <p:nvPr/>
        </p:nvSpPr>
        <p:spPr bwMode="auto">
          <a:xfrm>
            <a:off x="4046539" y="3276600"/>
            <a:ext cx="409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87" name="Line 191"/>
          <p:cNvSpPr>
            <a:spLocks noChangeShapeType="1"/>
          </p:cNvSpPr>
          <p:nvPr/>
        </p:nvSpPr>
        <p:spPr bwMode="auto">
          <a:xfrm>
            <a:off x="4046539" y="3719513"/>
            <a:ext cx="409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88" name="Line 192"/>
          <p:cNvSpPr>
            <a:spLocks noChangeShapeType="1"/>
          </p:cNvSpPr>
          <p:nvPr/>
        </p:nvSpPr>
        <p:spPr bwMode="auto">
          <a:xfrm>
            <a:off x="4046539" y="4175125"/>
            <a:ext cx="409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89" name="Line 193"/>
          <p:cNvSpPr>
            <a:spLocks noChangeShapeType="1"/>
          </p:cNvSpPr>
          <p:nvPr/>
        </p:nvSpPr>
        <p:spPr bwMode="auto">
          <a:xfrm>
            <a:off x="4046539" y="4630738"/>
            <a:ext cx="409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90" name="Line 194"/>
          <p:cNvSpPr>
            <a:spLocks noChangeShapeType="1"/>
          </p:cNvSpPr>
          <p:nvPr/>
        </p:nvSpPr>
        <p:spPr bwMode="auto">
          <a:xfrm>
            <a:off x="4046539" y="5086350"/>
            <a:ext cx="409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91" name="Line 195"/>
          <p:cNvSpPr>
            <a:spLocks noChangeShapeType="1"/>
          </p:cNvSpPr>
          <p:nvPr/>
        </p:nvSpPr>
        <p:spPr bwMode="auto">
          <a:xfrm>
            <a:off x="4046539" y="5541963"/>
            <a:ext cx="409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92" name="Line 196"/>
          <p:cNvSpPr>
            <a:spLocks noChangeShapeType="1"/>
          </p:cNvSpPr>
          <p:nvPr/>
        </p:nvSpPr>
        <p:spPr bwMode="auto">
          <a:xfrm>
            <a:off x="4046539" y="5997575"/>
            <a:ext cx="409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93" name="Text Box 197"/>
          <p:cNvSpPr txBox="1">
            <a:spLocks noChangeArrowheads="1"/>
          </p:cNvSpPr>
          <p:nvPr/>
        </p:nvSpPr>
        <p:spPr bwMode="auto">
          <a:xfrm>
            <a:off x="2058988" y="1052513"/>
            <a:ext cx="7967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66"/>
                </a:solidFill>
                <a:latin typeface="Times New Roman" panose="02020603050405020304" pitchFamily="18" charset="0"/>
              </a:rPr>
              <a:t>Có thể sử dụng bìa cứng không có ô sẵn để kẻ như sau:</a:t>
            </a:r>
          </a:p>
        </p:txBody>
      </p:sp>
      <p:sp>
        <p:nvSpPr>
          <p:cNvPr id="29897" name="Line 201"/>
          <p:cNvSpPr>
            <a:spLocks noChangeShapeType="1"/>
          </p:cNvSpPr>
          <p:nvPr/>
        </p:nvSpPr>
        <p:spPr bwMode="auto">
          <a:xfrm>
            <a:off x="4046538" y="2138363"/>
            <a:ext cx="455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898" name="Text Box 202"/>
          <p:cNvSpPr txBox="1">
            <a:spLocks noChangeArrowheads="1"/>
          </p:cNvSpPr>
          <p:nvPr/>
        </p:nvSpPr>
        <p:spPr bwMode="auto">
          <a:xfrm>
            <a:off x="4046539" y="1741489"/>
            <a:ext cx="682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</a:rPr>
              <a:t>1cm</a:t>
            </a:r>
          </a:p>
        </p:txBody>
      </p:sp>
      <p:sp>
        <p:nvSpPr>
          <p:cNvPr id="29899" name="Line 203"/>
          <p:cNvSpPr>
            <a:spLocks noChangeShapeType="1"/>
          </p:cNvSpPr>
          <p:nvPr/>
        </p:nvSpPr>
        <p:spPr bwMode="auto">
          <a:xfrm>
            <a:off x="3819525" y="2366963"/>
            <a:ext cx="0" cy="455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900" name="Text Box 204"/>
          <p:cNvSpPr txBox="1">
            <a:spLocks noChangeArrowheads="1"/>
          </p:cNvSpPr>
          <p:nvPr/>
        </p:nvSpPr>
        <p:spPr bwMode="auto">
          <a:xfrm rot="-5400000">
            <a:off x="3122613" y="2284384"/>
            <a:ext cx="6921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000066"/>
                </a:solidFill>
                <a:latin typeface="Times New Roman" panose="02020603050405020304" pitchFamily="18" charset="0"/>
              </a:rPr>
              <a:t>1cm</a:t>
            </a:r>
          </a:p>
        </p:txBody>
      </p:sp>
      <p:sp>
        <p:nvSpPr>
          <p:cNvPr id="149" name="Text Box 4"/>
          <p:cNvSpPr txBox="1">
            <a:spLocks noChangeArrowheads="1"/>
          </p:cNvSpPr>
          <p:nvPr/>
        </p:nvSpPr>
        <p:spPr bwMode="auto">
          <a:xfrm>
            <a:off x="1978515" y="195263"/>
            <a:ext cx="6034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000066"/>
                </a:solidFill>
              </a:rPr>
              <a:t>Hoạt</a:t>
            </a:r>
            <a:r>
              <a:rPr lang="en-US" altLang="en-US" sz="2400" u="sng" dirty="0">
                <a:solidFill>
                  <a:srgbClr val="000066"/>
                </a:solidFill>
              </a:rPr>
              <a:t> </a:t>
            </a:r>
            <a:r>
              <a:rPr lang="en-US" altLang="en-US" sz="2400" u="sng" dirty="0" err="1">
                <a:solidFill>
                  <a:srgbClr val="000066"/>
                </a:solidFill>
              </a:rPr>
              <a:t>động</a:t>
            </a:r>
            <a:r>
              <a:rPr lang="en-US" altLang="en-US" sz="2400" u="sng" dirty="0">
                <a:solidFill>
                  <a:srgbClr val="000066"/>
                </a:solidFill>
              </a:rPr>
              <a:t> 2</a:t>
            </a:r>
            <a:r>
              <a:rPr lang="en-US" altLang="en-US" sz="2400" dirty="0">
                <a:solidFill>
                  <a:srgbClr val="000066"/>
                </a:solidFill>
              </a:rPr>
              <a:t>: </a:t>
            </a:r>
            <a:r>
              <a:rPr lang="en-US" altLang="en-US" sz="2400" dirty="0" err="1">
                <a:solidFill>
                  <a:srgbClr val="000066"/>
                </a:solidFill>
              </a:rPr>
              <a:t>Hướng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</a:rPr>
              <a:t>mẫu</a:t>
            </a:r>
            <a:r>
              <a:rPr lang="en-US" altLang="en-US" sz="2400" dirty="0">
                <a:solidFill>
                  <a:srgbClr val="000066"/>
                </a:solidFill>
              </a:rPr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082279"/>
      </p:ext>
    </p:extLst>
  </p:cSld>
  <p:clrMapOvr>
    <a:masterClrMapping/>
  </p:clrMapOvr>
  <p:transition spd="slow" advTm="42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9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9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893" grpId="0"/>
      <p:bldP spid="29898" grpId="0"/>
      <p:bldP spid="29900" grpId="0"/>
      <p:bldP spid="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9" name="Text Box 99"/>
          <p:cNvSpPr txBox="1">
            <a:spLocks noChangeArrowheads="1"/>
          </p:cNvSpPr>
          <p:nvPr/>
        </p:nvSpPr>
        <p:spPr bwMode="auto">
          <a:xfrm>
            <a:off x="4343401" y="2714626"/>
            <a:ext cx="652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1ô</a:t>
            </a:r>
          </a:p>
        </p:txBody>
      </p:sp>
      <p:sp>
        <p:nvSpPr>
          <p:cNvPr id="35940" name="Text Box 100"/>
          <p:cNvSpPr txBox="1">
            <a:spLocks noChangeArrowheads="1"/>
          </p:cNvSpPr>
          <p:nvPr/>
        </p:nvSpPr>
        <p:spPr bwMode="auto">
          <a:xfrm>
            <a:off x="5014913" y="27098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5941" name="Text Box 101"/>
          <p:cNvSpPr txBox="1">
            <a:spLocks noChangeArrowheads="1"/>
          </p:cNvSpPr>
          <p:nvPr/>
        </p:nvSpPr>
        <p:spPr bwMode="auto">
          <a:xfrm>
            <a:off x="5614988" y="27098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5942" name="Text Box 102"/>
          <p:cNvSpPr txBox="1">
            <a:spLocks noChangeArrowheads="1"/>
          </p:cNvSpPr>
          <p:nvPr/>
        </p:nvSpPr>
        <p:spPr bwMode="auto">
          <a:xfrm>
            <a:off x="3867150" y="538321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5943" name="Text Box 103"/>
          <p:cNvSpPr txBox="1">
            <a:spLocks noChangeArrowheads="1"/>
          </p:cNvSpPr>
          <p:nvPr/>
        </p:nvSpPr>
        <p:spPr bwMode="auto">
          <a:xfrm>
            <a:off x="3862388" y="48021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5944" name="Text Box 104"/>
          <p:cNvSpPr txBox="1">
            <a:spLocks noChangeArrowheads="1"/>
          </p:cNvSpPr>
          <p:nvPr/>
        </p:nvSpPr>
        <p:spPr bwMode="auto">
          <a:xfrm>
            <a:off x="3876675" y="42592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5945" name="Text Box 105"/>
          <p:cNvSpPr txBox="1">
            <a:spLocks noChangeArrowheads="1"/>
          </p:cNvSpPr>
          <p:nvPr/>
        </p:nvSpPr>
        <p:spPr bwMode="auto">
          <a:xfrm>
            <a:off x="3867150" y="36830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5946" name="Text Box 106"/>
          <p:cNvSpPr txBox="1">
            <a:spLocks noChangeArrowheads="1"/>
          </p:cNvSpPr>
          <p:nvPr/>
        </p:nvSpPr>
        <p:spPr bwMode="auto">
          <a:xfrm>
            <a:off x="3810001" y="3192463"/>
            <a:ext cx="709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1ô</a:t>
            </a:r>
          </a:p>
        </p:txBody>
      </p:sp>
      <p:sp>
        <p:nvSpPr>
          <p:cNvPr id="36010" name="Rectangle 170"/>
          <p:cNvSpPr>
            <a:spLocks noChangeArrowheads="1"/>
          </p:cNvSpPr>
          <p:nvPr/>
        </p:nvSpPr>
        <p:spPr bwMode="auto">
          <a:xfrm>
            <a:off x="2019300" y="1020761"/>
            <a:ext cx="8153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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Cắt</a:t>
            </a:r>
            <a:r>
              <a:rPr lang="en-US" altLang="en-US" sz="2400" dirty="0">
                <a:latin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2400" dirty="0">
                <a:latin typeface="Times New Roman" panose="02020603050405020304" pitchFamily="18" charset="0"/>
              </a:rPr>
              <a:t> 5ô,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</a:rPr>
              <a:t>  3 </a:t>
            </a:r>
            <a:r>
              <a:rPr lang="vi-VN" altLang="en-US" sz="2400" dirty="0">
                <a:latin typeface="Times New Roman" panose="02020603050405020304" pitchFamily="18" charset="0"/>
              </a:rPr>
              <a:t>ô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6114" name="Text Box 274"/>
          <p:cNvSpPr txBox="1">
            <a:spLocks noChangeArrowheads="1"/>
          </p:cNvSpPr>
          <p:nvPr/>
        </p:nvSpPr>
        <p:spPr bwMode="auto">
          <a:xfrm>
            <a:off x="3505200" y="5395913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0">
                <a:latin typeface="Arial" panose="020B0604020202020204" pitchFamily="34" charset="0"/>
                <a:sym typeface="Wingdings 2" panose="05020102010507070707" pitchFamily="18" charset="2"/>
              </a:rPr>
              <a:t></a:t>
            </a:r>
          </a:p>
        </p:txBody>
      </p:sp>
      <p:grpSp>
        <p:nvGrpSpPr>
          <p:cNvPr id="2" name="Group 295"/>
          <p:cNvGrpSpPr>
            <a:grpSpLocks/>
          </p:cNvGrpSpPr>
          <p:nvPr/>
        </p:nvGrpSpPr>
        <p:grpSpPr bwMode="auto">
          <a:xfrm>
            <a:off x="4368800" y="3171826"/>
            <a:ext cx="4851400" cy="3457575"/>
            <a:chOff x="1728" y="1703"/>
            <a:chExt cx="3056" cy="2178"/>
          </a:xfrm>
        </p:grpSpPr>
        <p:grpSp>
          <p:nvGrpSpPr>
            <p:cNvPr id="13330" name="Group 72"/>
            <p:cNvGrpSpPr>
              <a:grpSpLocks/>
            </p:cNvGrpSpPr>
            <p:nvPr/>
          </p:nvGrpSpPr>
          <p:grpSpPr bwMode="auto">
            <a:xfrm>
              <a:off x="1728" y="1728"/>
              <a:ext cx="1155" cy="1776"/>
              <a:chOff x="1248" y="2064"/>
              <a:chExt cx="1152" cy="1776"/>
            </a:xfrm>
          </p:grpSpPr>
          <p:sp>
            <p:nvSpPr>
              <p:cNvPr id="13406" name="Rectangle 11"/>
              <p:cNvSpPr>
                <a:spLocks noChangeArrowheads="1"/>
              </p:cNvSpPr>
              <p:nvPr/>
            </p:nvSpPr>
            <p:spPr bwMode="auto">
              <a:xfrm>
                <a:off x="2016" y="3485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07" name="Rectangle 12"/>
              <p:cNvSpPr>
                <a:spLocks noChangeArrowheads="1"/>
              </p:cNvSpPr>
              <p:nvPr/>
            </p:nvSpPr>
            <p:spPr bwMode="auto">
              <a:xfrm>
                <a:off x="1632" y="3485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08" name="Rectangle 13"/>
              <p:cNvSpPr>
                <a:spLocks noChangeArrowheads="1"/>
              </p:cNvSpPr>
              <p:nvPr/>
            </p:nvSpPr>
            <p:spPr bwMode="auto">
              <a:xfrm>
                <a:off x="1248" y="3485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09" name="Rectangle 14"/>
              <p:cNvSpPr>
                <a:spLocks noChangeArrowheads="1"/>
              </p:cNvSpPr>
              <p:nvPr/>
            </p:nvSpPr>
            <p:spPr bwMode="auto">
              <a:xfrm>
                <a:off x="2016" y="3130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0" name="Rectangle 15"/>
              <p:cNvSpPr>
                <a:spLocks noChangeArrowheads="1"/>
              </p:cNvSpPr>
              <p:nvPr/>
            </p:nvSpPr>
            <p:spPr bwMode="auto">
              <a:xfrm>
                <a:off x="1632" y="3130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1" name="Rectangle 16"/>
              <p:cNvSpPr>
                <a:spLocks noChangeArrowheads="1"/>
              </p:cNvSpPr>
              <p:nvPr/>
            </p:nvSpPr>
            <p:spPr bwMode="auto">
              <a:xfrm>
                <a:off x="1248" y="3130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2" name="Rectangle 17"/>
              <p:cNvSpPr>
                <a:spLocks noChangeArrowheads="1"/>
              </p:cNvSpPr>
              <p:nvPr/>
            </p:nvSpPr>
            <p:spPr bwMode="auto">
              <a:xfrm>
                <a:off x="2016" y="2774"/>
                <a:ext cx="384" cy="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3" name="Rectangle 18"/>
              <p:cNvSpPr>
                <a:spLocks noChangeArrowheads="1"/>
              </p:cNvSpPr>
              <p:nvPr/>
            </p:nvSpPr>
            <p:spPr bwMode="auto">
              <a:xfrm>
                <a:off x="1632" y="2774"/>
                <a:ext cx="384" cy="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4" name="Rectangle 19"/>
              <p:cNvSpPr>
                <a:spLocks noChangeArrowheads="1"/>
              </p:cNvSpPr>
              <p:nvPr/>
            </p:nvSpPr>
            <p:spPr bwMode="auto">
              <a:xfrm>
                <a:off x="1248" y="2774"/>
                <a:ext cx="384" cy="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5" name="Rectangle 20"/>
              <p:cNvSpPr>
                <a:spLocks noChangeArrowheads="1"/>
              </p:cNvSpPr>
              <p:nvPr/>
            </p:nvSpPr>
            <p:spPr bwMode="auto">
              <a:xfrm>
                <a:off x="2016" y="2419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6" name="Rectangle 21"/>
              <p:cNvSpPr>
                <a:spLocks noChangeArrowheads="1"/>
              </p:cNvSpPr>
              <p:nvPr/>
            </p:nvSpPr>
            <p:spPr bwMode="auto">
              <a:xfrm>
                <a:off x="1632" y="2419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7" name="Rectangle 22"/>
              <p:cNvSpPr>
                <a:spLocks noChangeArrowheads="1"/>
              </p:cNvSpPr>
              <p:nvPr/>
            </p:nvSpPr>
            <p:spPr bwMode="auto">
              <a:xfrm>
                <a:off x="1248" y="2419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8" name="Rectangle 23"/>
              <p:cNvSpPr>
                <a:spLocks noChangeArrowheads="1"/>
              </p:cNvSpPr>
              <p:nvPr/>
            </p:nvSpPr>
            <p:spPr bwMode="auto">
              <a:xfrm>
                <a:off x="2016" y="2064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19" name="Rectangle 24"/>
              <p:cNvSpPr>
                <a:spLocks noChangeArrowheads="1"/>
              </p:cNvSpPr>
              <p:nvPr/>
            </p:nvSpPr>
            <p:spPr bwMode="auto">
              <a:xfrm>
                <a:off x="1632" y="2064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20" name="Rectangle 25"/>
              <p:cNvSpPr>
                <a:spLocks noChangeArrowheads="1"/>
              </p:cNvSpPr>
              <p:nvPr/>
            </p:nvSpPr>
            <p:spPr bwMode="auto">
              <a:xfrm>
                <a:off x="1248" y="2064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421" name="Line 26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115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2" name="Line 27"/>
              <p:cNvSpPr>
                <a:spLocks noChangeShapeType="1"/>
              </p:cNvSpPr>
              <p:nvPr/>
            </p:nvSpPr>
            <p:spPr bwMode="auto">
              <a:xfrm>
                <a:off x="1248" y="2419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3" name="Line 28"/>
              <p:cNvSpPr>
                <a:spLocks noChangeShapeType="1"/>
              </p:cNvSpPr>
              <p:nvPr/>
            </p:nvSpPr>
            <p:spPr bwMode="auto">
              <a:xfrm>
                <a:off x="1248" y="2774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4" name="Line 29"/>
              <p:cNvSpPr>
                <a:spLocks noChangeShapeType="1"/>
              </p:cNvSpPr>
              <p:nvPr/>
            </p:nvSpPr>
            <p:spPr bwMode="auto">
              <a:xfrm>
                <a:off x="1248" y="3130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5" name="Line 30"/>
              <p:cNvSpPr>
                <a:spLocks noChangeShapeType="1"/>
              </p:cNvSpPr>
              <p:nvPr/>
            </p:nvSpPr>
            <p:spPr bwMode="auto">
              <a:xfrm>
                <a:off x="1248" y="3485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6" name="Line 31"/>
              <p:cNvSpPr>
                <a:spLocks noChangeShapeType="1"/>
              </p:cNvSpPr>
              <p:nvPr/>
            </p:nvSpPr>
            <p:spPr bwMode="auto">
              <a:xfrm>
                <a:off x="1248" y="3840"/>
                <a:ext cx="115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7" name="Line 32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0" cy="177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8" name="Line 33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17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9" name="Line 34"/>
              <p:cNvSpPr>
                <a:spLocks noChangeShapeType="1"/>
              </p:cNvSpPr>
              <p:nvPr/>
            </p:nvSpPr>
            <p:spPr bwMode="auto">
              <a:xfrm>
                <a:off x="2016" y="2064"/>
                <a:ext cx="0" cy="17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0" name="Line 35"/>
              <p:cNvSpPr>
                <a:spLocks noChangeShapeType="1"/>
              </p:cNvSpPr>
              <p:nvPr/>
            </p:nvSpPr>
            <p:spPr bwMode="auto">
              <a:xfrm>
                <a:off x="2400" y="2064"/>
                <a:ext cx="0" cy="177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31" name="Group 191"/>
            <p:cNvGrpSpPr>
              <a:grpSpLocks/>
            </p:cNvGrpSpPr>
            <p:nvPr/>
          </p:nvGrpSpPr>
          <p:grpSpPr bwMode="auto">
            <a:xfrm rot="-233265">
              <a:off x="2880" y="1703"/>
              <a:ext cx="1903" cy="1858"/>
              <a:chOff x="2753" y="1722"/>
              <a:chExt cx="1903" cy="1858"/>
            </a:xfrm>
          </p:grpSpPr>
          <p:grpSp>
            <p:nvGrpSpPr>
              <p:cNvPr id="13352" name="Group 192"/>
              <p:cNvGrpSpPr>
                <a:grpSpLocks/>
              </p:cNvGrpSpPr>
              <p:nvPr/>
            </p:nvGrpSpPr>
            <p:grpSpPr bwMode="auto">
              <a:xfrm rot="236520">
                <a:off x="2753" y="1722"/>
                <a:ext cx="1155" cy="1776"/>
                <a:chOff x="1248" y="2064"/>
                <a:chExt cx="1152" cy="1776"/>
              </a:xfrm>
            </p:grpSpPr>
            <p:sp>
              <p:nvSpPr>
                <p:cNvPr id="13381" name="Rectangle 193"/>
                <p:cNvSpPr>
                  <a:spLocks noChangeArrowheads="1"/>
                </p:cNvSpPr>
                <p:nvPr/>
              </p:nvSpPr>
              <p:spPr bwMode="auto">
                <a:xfrm>
                  <a:off x="2016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2" name="Rectangle 194"/>
                <p:cNvSpPr>
                  <a:spLocks noChangeArrowheads="1"/>
                </p:cNvSpPr>
                <p:nvPr/>
              </p:nvSpPr>
              <p:spPr bwMode="auto">
                <a:xfrm>
                  <a:off x="1632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3" name="Rectangle 195"/>
                <p:cNvSpPr>
                  <a:spLocks noChangeArrowheads="1"/>
                </p:cNvSpPr>
                <p:nvPr/>
              </p:nvSpPr>
              <p:spPr bwMode="auto">
                <a:xfrm>
                  <a:off x="1248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4" name="Rectangle 196"/>
                <p:cNvSpPr>
                  <a:spLocks noChangeArrowheads="1"/>
                </p:cNvSpPr>
                <p:nvPr/>
              </p:nvSpPr>
              <p:spPr bwMode="auto">
                <a:xfrm>
                  <a:off x="2016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5" name="Rectangle 197"/>
                <p:cNvSpPr>
                  <a:spLocks noChangeArrowheads="1"/>
                </p:cNvSpPr>
                <p:nvPr/>
              </p:nvSpPr>
              <p:spPr bwMode="auto">
                <a:xfrm>
                  <a:off x="1632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6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48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7" name="Rectangle 199"/>
                <p:cNvSpPr>
                  <a:spLocks noChangeArrowheads="1"/>
                </p:cNvSpPr>
                <p:nvPr/>
              </p:nvSpPr>
              <p:spPr bwMode="auto">
                <a:xfrm>
                  <a:off x="2016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8" name="Rectangle 200"/>
                <p:cNvSpPr>
                  <a:spLocks noChangeArrowheads="1"/>
                </p:cNvSpPr>
                <p:nvPr/>
              </p:nvSpPr>
              <p:spPr bwMode="auto">
                <a:xfrm>
                  <a:off x="1632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9" name="Rectangle 201"/>
                <p:cNvSpPr>
                  <a:spLocks noChangeArrowheads="1"/>
                </p:cNvSpPr>
                <p:nvPr/>
              </p:nvSpPr>
              <p:spPr bwMode="auto">
                <a:xfrm>
                  <a:off x="1248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90" name="Rectangle 202"/>
                <p:cNvSpPr>
                  <a:spLocks noChangeArrowheads="1"/>
                </p:cNvSpPr>
                <p:nvPr/>
              </p:nvSpPr>
              <p:spPr bwMode="auto">
                <a:xfrm>
                  <a:off x="2016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91" name="Rectangle 203"/>
                <p:cNvSpPr>
                  <a:spLocks noChangeArrowheads="1"/>
                </p:cNvSpPr>
                <p:nvPr/>
              </p:nvSpPr>
              <p:spPr bwMode="auto">
                <a:xfrm>
                  <a:off x="1632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92" name="Rectangle 204"/>
                <p:cNvSpPr>
                  <a:spLocks noChangeArrowheads="1"/>
                </p:cNvSpPr>
                <p:nvPr/>
              </p:nvSpPr>
              <p:spPr bwMode="auto">
                <a:xfrm>
                  <a:off x="1248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93" name="Rectangle 205"/>
                <p:cNvSpPr>
                  <a:spLocks noChangeArrowheads="1"/>
                </p:cNvSpPr>
                <p:nvPr/>
              </p:nvSpPr>
              <p:spPr bwMode="auto">
                <a:xfrm>
                  <a:off x="2016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94" name="Rectangle 206"/>
                <p:cNvSpPr>
                  <a:spLocks noChangeArrowheads="1"/>
                </p:cNvSpPr>
                <p:nvPr/>
              </p:nvSpPr>
              <p:spPr bwMode="auto">
                <a:xfrm>
                  <a:off x="1632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95" name="Rectangle 207"/>
                <p:cNvSpPr>
                  <a:spLocks noChangeArrowheads="1"/>
                </p:cNvSpPr>
                <p:nvPr/>
              </p:nvSpPr>
              <p:spPr bwMode="auto">
                <a:xfrm>
                  <a:off x="1248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96" name="Line 208"/>
                <p:cNvSpPr>
                  <a:spLocks noChangeShapeType="1"/>
                </p:cNvSpPr>
                <p:nvPr/>
              </p:nvSpPr>
              <p:spPr bwMode="auto">
                <a:xfrm>
                  <a:off x="1248" y="2064"/>
                  <a:ext cx="1152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97" name="Line 209"/>
                <p:cNvSpPr>
                  <a:spLocks noChangeShapeType="1"/>
                </p:cNvSpPr>
                <p:nvPr/>
              </p:nvSpPr>
              <p:spPr bwMode="auto">
                <a:xfrm>
                  <a:off x="1248" y="2419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98" name="Line 210"/>
                <p:cNvSpPr>
                  <a:spLocks noChangeShapeType="1"/>
                </p:cNvSpPr>
                <p:nvPr/>
              </p:nvSpPr>
              <p:spPr bwMode="auto">
                <a:xfrm>
                  <a:off x="1248" y="2774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99" name="Line 211"/>
                <p:cNvSpPr>
                  <a:spLocks noChangeShapeType="1"/>
                </p:cNvSpPr>
                <p:nvPr/>
              </p:nvSpPr>
              <p:spPr bwMode="auto">
                <a:xfrm>
                  <a:off x="1248" y="3130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0" name="Line 212"/>
                <p:cNvSpPr>
                  <a:spLocks noChangeShapeType="1"/>
                </p:cNvSpPr>
                <p:nvPr/>
              </p:nvSpPr>
              <p:spPr bwMode="auto">
                <a:xfrm>
                  <a:off x="1248" y="3485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1" name="Line 213"/>
                <p:cNvSpPr>
                  <a:spLocks noChangeShapeType="1"/>
                </p:cNvSpPr>
                <p:nvPr/>
              </p:nvSpPr>
              <p:spPr bwMode="auto">
                <a:xfrm>
                  <a:off x="1248" y="3840"/>
                  <a:ext cx="1152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2" name="Line 214"/>
                <p:cNvSpPr>
                  <a:spLocks noChangeShapeType="1"/>
                </p:cNvSpPr>
                <p:nvPr/>
              </p:nvSpPr>
              <p:spPr bwMode="auto">
                <a:xfrm>
                  <a:off x="1248" y="2064"/>
                  <a:ext cx="0" cy="177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3" name="Line 215"/>
                <p:cNvSpPr>
                  <a:spLocks noChangeShapeType="1"/>
                </p:cNvSpPr>
                <p:nvPr/>
              </p:nvSpPr>
              <p:spPr bwMode="auto">
                <a:xfrm>
                  <a:off x="1632" y="2064"/>
                  <a:ext cx="0" cy="1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4" name="Line 216"/>
                <p:cNvSpPr>
                  <a:spLocks noChangeShapeType="1"/>
                </p:cNvSpPr>
                <p:nvPr/>
              </p:nvSpPr>
              <p:spPr bwMode="auto">
                <a:xfrm>
                  <a:off x="2016" y="2064"/>
                  <a:ext cx="0" cy="1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05" name="Line 217"/>
                <p:cNvSpPr>
                  <a:spLocks noChangeShapeType="1"/>
                </p:cNvSpPr>
                <p:nvPr/>
              </p:nvSpPr>
              <p:spPr bwMode="auto">
                <a:xfrm>
                  <a:off x="2400" y="2064"/>
                  <a:ext cx="0" cy="177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353" name="Group 218"/>
              <p:cNvGrpSpPr>
                <a:grpSpLocks/>
              </p:cNvGrpSpPr>
              <p:nvPr/>
            </p:nvGrpSpPr>
            <p:grpSpPr bwMode="auto">
              <a:xfrm rot="5645761">
                <a:off x="3203" y="2478"/>
                <a:ext cx="1776" cy="377"/>
                <a:chOff x="2400" y="1151"/>
                <a:chExt cx="3216" cy="786"/>
              </a:xfrm>
            </p:grpSpPr>
            <p:sp>
              <p:nvSpPr>
                <p:cNvPr id="13368" name="Rectangle 219"/>
                <p:cNvSpPr>
                  <a:spLocks noChangeArrowheads="1"/>
                </p:cNvSpPr>
                <p:nvPr/>
              </p:nvSpPr>
              <p:spPr bwMode="auto">
                <a:xfrm>
                  <a:off x="4973" y="1152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69" name="Rectangle 220"/>
                <p:cNvSpPr>
                  <a:spLocks noChangeArrowheads="1"/>
                </p:cNvSpPr>
                <p:nvPr/>
              </p:nvSpPr>
              <p:spPr bwMode="auto">
                <a:xfrm>
                  <a:off x="4330" y="1152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70" name="Rectangle 221"/>
                <p:cNvSpPr>
                  <a:spLocks noChangeArrowheads="1"/>
                </p:cNvSpPr>
                <p:nvPr/>
              </p:nvSpPr>
              <p:spPr bwMode="auto">
                <a:xfrm>
                  <a:off x="3686" y="1152"/>
                  <a:ext cx="644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71" name="Rectangle 222"/>
                <p:cNvSpPr>
                  <a:spLocks noChangeArrowheads="1"/>
                </p:cNvSpPr>
                <p:nvPr/>
              </p:nvSpPr>
              <p:spPr bwMode="auto">
                <a:xfrm>
                  <a:off x="3043" y="1152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72" name="Rectangle 223"/>
                <p:cNvSpPr>
                  <a:spLocks noChangeArrowheads="1"/>
                </p:cNvSpPr>
                <p:nvPr/>
              </p:nvSpPr>
              <p:spPr bwMode="auto">
                <a:xfrm>
                  <a:off x="2400" y="1151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73" name="Line 224"/>
                <p:cNvSpPr>
                  <a:spLocks noChangeShapeType="1"/>
                </p:cNvSpPr>
                <p:nvPr/>
              </p:nvSpPr>
              <p:spPr bwMode="auto">
                <a:xfrm>
                  <a:off x="2400" y="1152"/>
                  <a:ext cx="3216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4" name="Line 225"/>
                <p:cNvSpPr>
                  <a:spLocks noChangeShapeType="1"/>
                </p:cNvSpPr>
                <p:nvPr/>
              </p:nvSpPr>
              <p:spPr bwMode="auto">
                <a:xfrm>
                  <a:off x="2400" y="1937"/>
                  <a:ext cx="3216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5" name="Line 226"/>
                <p:cNvSpPr>
                  <a:spLocks noChangeShapeType="1"/>
                </p:cNvSpPr>
                <p:nvPr/>
              </p:nvSpPr>
              <p:spPr bwMode="auto">
                <a:xfrm>
                  <a:off x="2400" y="1152"/>
                  <a:ext cx="0" cy="785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6" name="Line 227"/>
                <p:cNvSpPr>
                  <a:spLocks noChangeShapeType="1"/>
                </p:cNvSpPr>
                <p:nvPr/>
              </p:nvSpPr>
              <p:spPr bwMode="auto">
                <a:xfrm>
                  <a:off x="3043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7" name="Line 228"/>
                <p:cNvSpPr>
                  <a:spLocks noChangeShapeType="1"/>
                </p:cNvSpPr>
                <p:nvPr/>
              </p:nvSpPr>
              <p:spPr bwMode="auto">
                <a:xfrm>
                  <a:off x="3686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8" name="Line 229"/>
                <p:cNvSpPr>
                  <a:spLocks noChangeShapeType="1"/>
                </p:cNvSpPr>
                <p:nvPr/>
              </p:nvSpPr>
              <p:spPr bwMode="auto">
                <a:xfrm>
                  <a:off x="4330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79" name="Line 230"/>
                <p:cNvSpPr>
                  <a:spLocks noChangeShapeType="1"/>
                </p:cNvSpPr>
                <p:nvPr/>
              </p:nvSpPr>
              <p:spPr bwMode="auto">
                <a:xfrm>
                  <a:off x="4973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80" name="Line 231"/>
                <p:cNvSpPr>
                  <a:spLocks noChangeShapeType="1"/>
                </p:cNvSpPr>
                <p:nvPr/>
              </p:nvSpPr>
              <p:spPr bwMode="auto">
                <a:xfrm>
                  <a:off x="5616" y="1152"/>
                  <a:ext cx="0" cy="785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354" name="Group 232"/>
              <p:cNvGrpSpPr>
                <a:grpSpLocks/>
              </p:cNvGrpSpPr>
              <p:nvPr/>
            </p:nvGrpSpPr>
            <p:grpSpPr bwMode="auto">
              <a:xfrm rot="5645761">
                <a:off x="3579" y="2503"/>
                <a:ext cx="1777" cy="377"/>
                <a:chOff x="2399" y="1151"/>
                <a:chExt cx="3217" cy="786"/>
              </a:xfrm>
            </p:grpSpPr>
            <p:sp>
              <p:nvSpPr>
                <p:cNvPr id="13355" name="Rectangle 233"/>
                <p:cNvSpPr>
                  <a:spLocks noChangeArrowheads="1"/>
                </p:cNvSpPr>
                <p:nvPr/>
              </p:nvSpPr>
              <p:spPr bwMode="auto">
                <a:xfrm>
                  <a:off x="4973" y="1152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56" name="Rectangle 234"/>
                <p:cNvSpPr>
                  <a:spLocks noChangeArrowheads="1"/>
                </p:cNvSpPr>
                <p:nvPr/>
              </p:nvSpPr>
              <p:spPr bwMode="auto">
                <a:xfrm>
                  <a:off x="4330" y="1152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57" name="Rectangle 235"/>
                <p:cNvSpPr>
                  <a:spLocks noChangeArrowheads="1"/>
                </p:cNvSpPr>
                <p:nvPr/>
              </p:nvSpPr>
              <p:spPr bwMode="auto">
                <a:xfrm>
                  <a:off x="3686" y="1152"/>
                  <a:ext cx="644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58" name="Rectangle 236"/>
                <p:cNvSpPr>
                  <a:spLocks noChangeArrowheads="1"/>
                </p:cNvSpPr>
                <p:nvPr/>
              </p:nvSpPr>
              <p:spPr bwMode="auto">
                <a:xfrm>
                  <a:off x="3043" y="1152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59" name="Rectangle 237"/>
                <p:cNvSpPr>
                  <a:spLocks noChangeArrowheads="1"/>
                </p:cNvSpPr>
                <p:nvPr/>
              </p:nvSpPr>
              <p:spPr bwMode="auto">
                <a:xfrm>
                  <a:off x="2399" y="1151"/>
                  <a:ext cx="643" cy="78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60" name="Line 238"/>
                <p:cNvSpPr>
                  <a:spLocks noChangeShapeType="1"/>
                </p:cNvSpPr>
                <p:nvPr/>
              </p:nvSpPr>
              <p:spPr bwMode="auto">
                <a:xfrm>
                  <a:off x="2400" y="1152"/>
                  <a:ext cx="3216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1" name="Line 239"/>
                <p:cNvSpPr>
                  <a:spLocks noChangeShapeType="1"/>
                </p:cNvSpPr>
                <p:nvPr/>
              </p:nvSpPr>
              <p:spPr bwMode="auto">
                <a:xfrm>
                  <a:off x="2400" y="1937"/>
                  <a:ext cx="3216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2" name="Line 240"/>
                <p:cNvSpPr>
                  <a:spLocks noChangeShapeType="1"/>
                </p:cNvSpPr>
                <p:nvPr/>
              </p:nvSpPr>
              <p:spPr bwMode="auto">
                <a:xfrm>
                  <a:off x="2400" y="1152"/>
                  <a:ext cx="0" cy="785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3" name="Line 241"/>
                <p:cNvSpPr>
                  <a:spLocks noChangeShapeType="1"/>
                </p:cNvSpPr>
                <p:nvPr/>
              </p:nvSpPr>
              <p:spPr bwMode="auto">
                <a:xfrm>
                  <a:off x="3043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4" name="Line 242"/>
                <p:cNvSpPr>
                  <a:spLocks noChangeShapeType="1"/>
                </p:cNvSpPr>
                <p:nvPr/>
              </p:nvSpPr>
              <p:spPr bwMode="auto">
                <a:xfrm>
                  <a:off x="3686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5" name="Line 243"/>
                <p:cNvSpPr>
                  <a:spLocks noChangeShapeType="1"/>
                </p:cNvSpPr>
                <p:nvPr/>
              </p:nvSpPr>
              <p:spPr bwMode="auto">
                <a:xfrm>
                  <a:off x="4330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6" name="Line 244"/>
                <p:cNvSpPr>
                  <a:spLocks noChangeShapeType="1"/>
                </p:cNvSpPr>
                <p:nvPr/>
              </p:nvSpPr>
              <p:spPr bwMode="auto">
                <a:xfrm>
                  <a:off x="4973" y="1152"/>
                  <a:ext cx="0" cy="78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367" name="Line 245"/>
                <p:cNvSpPr>
                  <a:spLocks noChangeShapeType="1"/>
                </p:cNvSpPr>
                <p:nvPr/>
              </p:nvSpPr>
              <p:spPr bwMode="auto">
                <a:xfrm>
                  <a:off x="5616" y="1152"/>
                  <a:ext cx="0" cy="785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332" name="Group 275"/>
            <p:cNvGrpSpPr>
              <a:grpSpLocks/>
            </p:cNvGrpSpPr>
            <p:nvPr/>
          </p:nvGrpSpPr>
          <p:grpSpPr bwMode="auto">
            <a:xfrm>
              <a:off x="1728" y="3496"/>
              <a:ext cx="3056" cy="385"/>
              <a:chOff x="1744" y="3888"/>
              <a:chExt cx="3056" cy="385"/>
            </a:xfrm>
          </p:grpSpPr>
          <p:sp>
            <p:nvSpPr>
              <p:cNvPr id="13333" name="Rectangle 276"/>
              <p:cNvSpPr>
                <a:spLocks noChangeArrowheads="1"/>
              </p:cNvSpPr>
              <p:nvPr/>
            </p:nvSpPr>
            <p:spPr bwMode="auto">
              <a:xfrm>
                <a:off x="4418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34" name="Rectangle 277"/>
              <p:cNvSpPr>
                <a:spLocks noChangeArrowheads="1"/>
              </p:cNvSpPr>
              <p:nvPr/>
            </p:nvSpPr>
            <p:spPr bwMode="auto">
              <a:xfrm>
                <a:off x="4036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35" name="Rectangle 278"/>
              <p:cNvSpPr>
                <a:spLocks noChangeArrowheads="1"/>
              </p:cNvSpPr>
              <p:nvPr/>
            </p:nvSpPr>
            <p:spPr bwMode="auto">
              <a:xfrm>
                <a:off x="3654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36" name="Rectangle 279"/>
              <p:cNvSpPr>
                <a:spLocks noChangeArrowheads="1"/>
              </p:cNvSpPr>
              <p:nvPr/>
            </p:nvSpPr>
            <p:spPr bwMode="auto">
              <a:xfrm>
                <a:off x="3272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37" name="Rectangle 280"/>
              <p:cNvSpPr>
                <a:spLocks noChangeArrowheads="1"/>
              </p:cNvSpPr>
              <p:nvPr/>
            </p:nvSpPr>
            <p:spPr bwMode="auto">
              <a:xfrm>
                <a:off x="2890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38" name="Rectangle 281"/>
              <p:cNvSpPr>
                <a:spLocks noChangeArrowheads="1"/>
              </p:cNvSpPr>
              <p:nvPr/>
            </p:nvSpPr>
            <p:spPr bwMode="auto">
              <a:xfrm>
                <a:off x="2508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39" name="Rectangle 282"/>
              <p:cNvSpPr>
                <a:spLocks noChangeArrowheads="1"/>
              </p:cNvSpPr>
              <p:nvPr/>
            </p:nvSpPr>
            <p:spPr bwMode="auto">
              <a:xfrm>
                <a:off x="2126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40" name="Rectangle 283"/>
              <p:cNvSpPr>
                <a:spLocks noChangeArrowheads="1"/>
              </p:cNvSpPr>
              <p:nvPr/>
            </p:nvSpPr>
            <p:spPr bwMode="auto">
              <a:xfrm>
                <a:off x="1744" y="3888"/>
                <a:ext cx="382" cy="3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3341" name="Line 284"/>
              <p:cNvSpPr>
                <a:spLocks noChangeShapeType="1"/>
              </p:cNvSpPr>
              <p:nvPr/>
            </p:nvSpPr>
            <p:spPr bwMode="auto">
              <a:xfrm>
                <a:off x="1744" y="3888"/>
                <a:ext cx="3056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Line 285"/>
              <p:cNvSpPr>
                <a:spLocks noChangeShapeType="1"/>
              </p:cNvSpPr>
              <p:nvPr/>
            </p:nvSpPr>
            <p:spPr bwMode="auto">
              <a:xfrm>
                <a:off x="1744" y="4273"/>
                <a:ext cx="3056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Line 286"/>
              <p:cNvSpPr>
                <a:spLocks noChangeShapeType="1"/>
              </p:cNvSpPr>
              <p:nvPr/>
            </p:nvSpPr>
            <p:spPr bwMode="auto">
              <a:xfrm>
                <a:off x="1744" y="3888"/>
                <a:ext cx="0" cy="38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Line 287"/>
              <p:cNvSpPr>
                <a:spLocks noChangeShapeType="1"/>
              </p:cNvSpPr>
              <p:nvPr/>
            </p:nvSpPr>
            <p:spPr bwMode="auto">
              <a:xfrm>
                <a:off x="2126" y="3888"/>
                <a:ext cx="0" cy="3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Line 288"/>
              <p:cNvSpPr>
                <a:spLocks noChangeShapeType="1"/>
              </p:cNvSpPr>
              <p:nvPr/>
            </p:nvSpPr>
            <p:spPr bwMode="auto">
              <a:xfrm>
                <a:off x="2508" y="3888"/>
                <a:ext cx="0" cy="3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6" name="Line 289"/>
              <p:cNvSpPr>
                <a:spLocks noChangeShapeType="1"/>
              </p:cNvSpPr>
              <p:nvPr/>
            </p:nvSpPr>
            <p:spPr bwMode="auto">
              <a:xfrm>
                <a:off x="2890" y="3888"/>
                <a:ext cx="0" cy="3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7" name="Line 290"/>
              <p:cNvSpPr>
                <a:spLocks noChangeShapeType="1"/>
              </p:cNvSpPr>
              <p:nvPr/>
            </p:nvSpPr>
            <p:spPr bwMode="auto">
              <a:xfrm>
                <a:off x="3272" y="3888"/>
                <a:ext cx="0" cy="3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8" name="Line 291"/>
              <p:cNvSpPr>
                <a:spLocks noChangeShapeType="1"/>
              </p:cNvSpPr>
              <p:nvPr/>
            </p:nvSpPr>
            <p:spPr bwMode="auto">
              <a:xfrm>
                <a:off x="3654" y="3888"/>
                <a:ext cx="0" cy="3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9" name="Line 292"/>
              <p:cNvSpPr>
                <a:spLocks noChangeShapeType="1"/>
              </p:cNvSpPr>
              <p:nvPr/>
            </p:nvSpPr>
            <p:spPr bwMode="auto">
              <a:xfrm>
                <a:off x="4036" y="3888"/>
                <a:ext cx="0" cy="3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0" name="Line 293"/>
              <p:cNvSpPr>
                <a:spLocks noChangeShapeType="1"/>
              </p:cNvSpPr>
              <p:nvPr/>
            </p:nvSpPr>
            <p:spPr bwMode="auto">
              <a:xfrm>
                <a:off x="4418" y="3888"/>
                <a:ext cx="0" cy="3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1" name="Line 294"/>
              <p:cNvSpPr>
                <a:spLocks noChangeShapeType="1"/>
              </p:cNvSpPr>
              <p:nvPr/>
            </p:nvSpPr>
            <p:spPr bwMode="auto">
              <a:xfrm>
                <a:off x="4800" y="3888"/>
                <a:ext cx="0" cy="38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947" name="Text Box 107"/>
          <p:cNvSpPr txBox="1">
            <a:spLocks noChangeArrowheads="1"/>
          </p:cNvSpPr>
          <p:nvPr/>
        </p:nvSpPr>
        <p:spPr bwMode="auto">
          <a:xfrm rot="5400000">
            <a:off x="5600700" y="2371725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0">
                <a:latin typeface="Arial" panose="020B0604020202020204" pitchFamily="34" charset="0"/>
                <a:sym typeface="Wingdings 2" panose="05020102010507070707" pitchFamily="18" charset="2"/>
              </a:rPr>
              <a:t>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004169"/>
      </p:ext>
    </p:extLst>
  </p:cSld>
  <p:clrMapOvr>
    <a:masterClrMapping/>
  </p:clrMapOvr>
  <p:transition advTm="168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6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6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6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6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6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6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5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5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3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35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5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5939" grpId="0"/>
      <p:bldP spid="35940" grpId="0"/>
      <p:bldP spid="35941" grpId="0"/>
      <p:bldP spid="35942" grpId="0"/>
      <p:bldP spid="35943" grpId="0"/>
      <p:bldP spid="35944" grpId="0"/>
      <p:bldP spid="35945" grpId="0"/>
      <p:bldP spid="35946" grpId="0"/>
      <p:bldP spid="36114" grpId="0"/>
      <p:bldP spid="359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>
            <a:grpSpLocks/>
          </p:cNvGrpSpPr>
          <p:nvPr/>
        </p:nvGrpSpPr>
        <p:grpSpPr bwMode="auto">
          <a:xfrm>
            <a:off x="3960813" y="3543300"/>
            <a:ext cx="1878012" cy="2819400"/>
            <a:chOff x="1248" y="2064"/>
            <a:chExt cx="1152" cy="1776"/>
          </a:xfrm>
        </p:grpSpPr>
        <p:sp>
          <p:nvSpPr>
            <p:cNvPr id="14407" name="Rectangle 7"/>
            <p:cNvSpPr>
              <a:spLocks noChangeArrowheads="1"/>
            </p:cNvSpPr>
            <p:nvPr/>
          </p:nvSpPr>
          <p:spPr bwMode="auto">
            <a:xfrm>
              <a:off x="2016" y="3485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08" name="Rectangle 8"/>
            <p:cNvSpPr>
              <a:spLocks noChangeArrowheads="1"/>
            </p:cNvSpPr>
            <p:nvPr/>
          </p:nvSpPr>
          <p:spPr bwMode="auto">
            <a:xfrm>
              <a:off x="1632" y="3485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09" name="Rectangle 9"/>
            <p:cNvSpPr>
              <a:spLocks noChangeArrowheads="1"/>
            </p:cNvSpPr>
            <p:nvPr/>
          </p:nvSpPr>
          <p:spPr bwMode="auto">
            <a:xfrm>
              <a:off x="1248" y="3485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0" name="Rectangle 10"/>
            <p:cNvSpPr>
              <a:spLocks noChangeArrowheads="1"/>
            </p:cNvSpPr>
            <p:nvPr/>
          </p:nvSpPr>
          <p:spPr bwMode="auto">
            <a:xfrm>
              <a:off x="2016" y="3130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1" name="Rectangle 11"/>
            <p:cNvSpPr>
              <a:spLocks noChangeArrowheads="1"/>
            </p:cNvSpPr>
            <p:nvPr/>
          </p:nvSpPr>
          <p:spPr bwMode="auto">
            <a:xfrm>
              <a:off x="1632" y="3130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2" name="Rectangle 12"/>
            <p:cNvSpPr>
              <a:spLocks noChangeArrowheads="1"/>
            </p:cNvSpPr>
            <p:nvPr/>
          </p:nvSpPr>
          <p:spPr bwMode="auto">
            <a:xfrm>
              <a:off x="1248" y="3130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3" name="Rectangle 13"/>
            <p:cNvSpPr>
              <a:spLocks noChangeArrowheads="1"/>
            </p:cNvSpPr>
            <p:nvPr/>
          </p:nvSpPr>
          <p:spPr bwMode="auto">
            <a:xfrm>
              <a:off x="2016" y="2774"/>
              <a:ext cx="384" cy="3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4" name="Rectangle 14"/>
            <p:cNvSpPr>
              <a:spLocks noChangeArrowheads="1"/>
            </p:cNvSpPr>
            <p:nvPr/>
          </p:nvSpPr>
          <p:spPr bwMode="auto">
            <a:xfrm>
              <a:off x="1632" y="2774"/>
              <a:ext cx="384" cy="3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5" name="Rectangle 15"/>
            <p:cNvSpPr>
              <a:spLocks noChangeArrowheads="1"/>
            </p:cNvSpPr>
            <p:nvPr/>
          </p:nvSpPr>
          <p:spPr bwMode="auto">
            <a:xfrm>
              <a:off x="1248" y="2774"/>
              <a:ext cx="384" cy="3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6" name="Rectangle 16"/>
            <p:cNvSpPr>
              <a:spLocks noChangeArrowheads="1"/>
            </p:cNvSpPr>
            <p:nvPr/>
          </p:nvSpPr>
          <p:spPr bwMode="auto">
            <a:xfrm>
              <a:off x="2016" y="2419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7" name="Rectangle 17"/>
            <p:cNvSpPr>
              <a:spLocks noChangeArrowheads="1"/>
            </p:cNvSpPr>
            <p:nvPr/>
          </p:nvSpPr>
          <p:spPr bwMode="auto">
            <a:xfrm>
              <a:off x="1632" y="2419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8" name="Rectangle 18"/>
            <p:cNvSpPr>
              <a:spLocks noChangeArrowheads="1"/>
            </p:cNvSpPr>
            <p:nvPr/>
          </p:nvSpPr>
          <p:spPr bwMode="auto">
            <a:xfrm>
              <a:off x="1248" y="2419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19" name="Rectangle 19"/>
            <p:cNvSpPr>
              <a:spLocks noChangeArrowheads="1"/>
            </p:cNvSpPr>
            <p:nvPr/>
          </p:nvSpPr>
          <p:spPr bwMode="auto">
            <a:xfrm>
              <a:off x="2016" y="2064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20" name="Rectangle 20"/>
            <p:cNvSpPr>
              <a:spLocks noChangeArrowheads="1"/>
            </p:cNvSpPr>
            <p:nvPr/>
          </p:nvSpPr>
          <p:spPr bwMode="auto">
            <a:xfrm>
              <a:off x="1632" y="2064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21" name="Rectangle 21"/>
            <p:cNvSpPr>
              <a:spLocks noChangeArrowheads="1"/>
            </p:cNvSpPr>
            <p:nvPr/>
          </p:nvSpPr>
          <p:spPr bwMode="auto">
            <a:xfrm>
              <a:off x="1248" y="2064"/>
              <a:ext cx="384" cy="3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None/>
              </a:pPr>
              <a:endParaRPr lang="vi-VN" altLang="en-US" sz="2400" b="0">
                <a:latin typeface="Arial" panose="020B0604020202020204" pitchFamily="34" charset="0"/>
              </a:endParaRPr>
            </a:p>
          </p:txBody>
        </p:sp>
        <p:sp>
          <p:nvSpPr>
            <p:cNvPr id="14422" name="Line 22"/>
            <p:cNvSpPr>
              <a:spLocks noChangeShapeType="1"/>
            </p:cNvSpPr>
            <p:nvPr/>
          </p:nvSpPr>
          <p:spPr bwMode="auto">
            <a:xfrm>
              <a:off x="1248" y="2064"/>
              <a:ext cx="115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3" name="Line 23"/>
            <p:cNvSpPr>
              <a:spLocks noChangeShapeType="1"/>
            </p:cNvSpPr>
            <p:nvPr/>
          </p:nvSpPr>
          <p:spPr bwMode="auto">
            <a:xfrm>
              <a:off x="1248" y="2419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4" name="Line 24"/>
            <p:cNvSpPr>
              <a:spLocks noChangeShapeType="1"/>
            </p:cNvSpPr>
            <p:nvPr/>
          </p:nvSpPr>
          <p:spPr bwMode="auto">
            <a:xfrm>
              <a:off x="1248" y="2774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5" name="Line 25"/>
            <p:cNvSpPr>
              <a:spLocks noChangeShapeType="1"/>
            </p:cNvSpPr>
            <p:nvPr/>
          </p:nvSpPr>
          <p:spPr bwMode="auto">
            <a:xfrm>
              <a:off x="1248" y="3130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6" name="Line 26"/>
            <p:cNvSpPr>
              <a:spLocks noChangeShapeType="1"/>
            </p:cNvSpPr>
            <p:nvPr/>
          </p:nvSpPr>
          <p:spPr bwMode="auto">
            <a:xfrm>
              <a:off x="1248" y="3485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7" name="Line 27"/>
            <p:cNvSpPr>
              <a:spLocks noChangeShapeType="1"/>
            </p:cNvSpPr>
            <p:nvPr/>
          </p:nvSpPr>
          <p:spPr bwMode="auto">
            <a:xfrm>
              <a:off x="1248" y="3840"/>
              <a:ext cx="115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8" name="Line 28"/>
            <p:cNvSpPr>
              <a:spLocks noChangeShapeType="1"/>
            </p:cNvSpPr>
            <p:nvPr/>
          </p:nvSpPr>
          <p:spPr bwMode="auto">
            <a:xfrm>
              <a:off x="1248" y="2064"/>
              <a:ext cx="0" cy="17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29" name="Line 29"/>
            <p:cNvSpPr>
              <a:spLocks noChangeShapeType="1"/>
            </p:cNvSpPr>
            <p:nvPr/>
          </p:nvSpPr>
          <p:spPr bwMode="auto">
            <a:xfrm>
              <a:off x="1632" y="2064"/>
              <a:ext cx="0" cy="17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0" name="Line 30"/>
            <p:cNvSpPr>
              <a:spLocks noChangeShapeType="1"/>
            </p:cNvSpPr>
            <p:nvPr/>
          </p:nvSpPr>
          <p:spPr bwMode="auto">
            <a:xfrm>
              <a:off x="2016" y="2064"/>
              <a:ext cx="0" cy="17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1" name="Line 31"/>
            <p:cNvSpPr>
              <a:spLocks noChangeShapeType="1"/>
            </p:cNvSpPr>
            <p:nvPr/>
          </p:nvSpPr>
          <p:spPr bwMode="auto">
            <a:xfrm>
              <a:off x="2400" y="2064"/>
              <a:ext cx="0" cy="17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" name="Text Box 32"/>
          <p:cNvSpPr txBox="1">
            <a:spLocks noChangeArrowheads="1"/>
          </p:cNvSpPr>
          <p:nvPr/>
        </p:nvSpPr>
        <p:spPr bwMode="auto">
          <a:xfrm>
            <a:off x="4084638" y="3138488"/>
            <a:ext cx="652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1ô</a:t>
            </a:r>
          </a:p>
        </p:txBody>
      </p:sp>
      <p:sp>
        <p:nvSpPr>
          <p:cNvPr id="14340" name="Text Box 33"/>
          <p:cNvSpPr txBox="1">
            <a:spLocks noChangeArrowheads="1"/>
          </p:cNvSpPr>
          <p:nvPr/>
        </p:nvSpPr>
        <p:spPr bwMode="auto">
          <a:xfrm>
            <a:off x="4718050" y="31194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341" name="Text Box 34"/>
          <p:cNvSpPr txBox="1">
            <a:spLocks noChangeArrowheads="1"/>
          </p:cNvSpPr>
          <p:nvPr/>
        </p:nvSpPr>
        <p:spPr bwMode="auto">
          <a:xfrm>
            <a:off x="5318125" y="31194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342" name="Text Box 35"/>
          <p:cNvSpPr txBox="1">
            <a:spLocks noChangeArrowheads="1"/>
          </p:cNvSpPr>
          <p:nvPr/>
        </p:nvSpPr>
        <p:spPr bwMode="auto">
          <a:xfrm>
            <a:off x="3570288" y="580548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4343" name="Text Box 36"/>
          <p:cNvSpPr txBox="1">
            <a:spLocks noChangeArrowheads="1"/>
          </p:cNvSpPr>
          <p:nvPr/>
        </p:nvSpPr>
        <p:spPr bwMode="auto">
          <a:xfrm>
            <a:off x="3565525" y="5224463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4344" name="Text Box 37"/>
          <p:cNvSpPr txBox="1">
            <a:spLocks noChangeArrowheads="1"/>
          </p:cNvSpPr>
          <p:nvPr/>
        </p:nvSpPr>
        <p:spPr bwMode="auto">
          <a:xfrm>
            <a:off x="3579813" y="4681538"/>
            <a:ext cx="381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345" name="Text Box 38"/>
          <p:cNvSpPr txBox="1">
            <a:spLocks noChangeArrowheads="1"/>
          </p:cNvSpPr>
          <p:nvPr/>
        </p:nvSpPr>
        <p:spPr bwMode="auto">
          <a:xfrm>
            <a:off x="3570288" y="4105276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346" name="Text Box 39"/>
          <p:cNvSpPr txBox="1">
            <a:spLocks noChangeArrowheads="1"/>
          </p:cNvSpPr>
          <p:nvPr/>
        </p:nvSpPr>
        <p:spPr bwMode="auto">
          <a:xfrm>
            <a:off x="3484563" y="3614738"/>
            <a:ext cx="6334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1ô</a:t>
            </a:r>
          </a:p>
        </p:txBody>
      </p:sp>
      <p:sp>
        <p:nvSpPr>
          <p:cNvPr id="14347" name="Text Box 66"/>
          <p:cNvSpPr txBox="1">
            <a:spLocks noChangeArrowheads="1"/>
          </p:cNvSpPr>
          <p:nvPr/>
        </p:nvSpPr>
        <p:spPr bwMode="auto">
          <a:xfrm rot="5400000">
            <a:off x="5303838" y="4286250"/>
            <a:ext cx="99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400" b="0">
                <a:latin typeface="Arial" panose="020B0604020202020204" pitchFamily="34" charset="0"/>
                <a:sym typeface="Wingdings 2" panose="05020102010507070707" pitchFamily="18" charset="2"/>
              </a:rPr>
              <a:t></a:t>
            </a:r>
          </a:p>
        </p:txBody>
      </p:sp>
      <p:grpSp>
        <p:nvGrpSpPr>
          <p:cNvPr id="14348" name="Group 126"/>
          <p:cNvGrpSpPr>
            <a:grpSpLocks/>
          </p:cNvGrpSpPr>
          <p:nvPr/>
        </p:nvGrpSpPr>
        <p:grpSpPr bwMode="auto">
          <a:xfrm>
            <a:off x="5894388" y="3605214"/>
            <a:ext cx="3021012" cy="2947987"/>
            <a:chOff x="2753" y="1722"/>
            <a:chExt cx="1903" cy="1857"/>
          </a:xfrm>
        </p:grpSpPr>
        <p:grpSp>
          <p:nvGrpSpPr>
            <p:cNvPr id="14353" name="Group 67"/>
            <p:cNvGrpSpPr>
              <a:grpSpLocks/>
            </p:cNvGrpSpPr>
            <p:nvPr/>
          </p:nvGrpSpPr>
          <p:grpSpPr bwMode="auto">
            <a:xfrm rot="236520">
              <a:off x="2753" y="1722"/>
              <a:ext cx="1155" cy="1776"/>
              <a:chOff x="1248" y="2064"/>
              <a:chExt cx="1152" cy="1776"/>
            </a:xfrm>
          </p:grpSpPr>
          <p:sp>
            <p:nvSpPr>
              <p:cNvPr id="14382" name="Rectangle 68"/>
              <p:cNvSpPr>
                <a:spLocks noChangeArrowheads="1"/>
              </p:cNvSpPr>
              <p:nvPr/>
            </p:nvSpPr>
            <p:spPr bwMode="auto">
              <a:xfrm>
                <a:off x="2016" y="3485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83" name="Rectangle 69"/>
              <p:cNvSpPr>
                <a:spLocks noChangeArrowheads="1"/>
              </p:cNvSpPr>
              <p:nvPr/>
            </p:nvSpPr>
            <p:spPr bwMode="auto">
              <a:xfrm>
                <a:off x="1632" y="3485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84" name="Rectangle 70"/>
              <p:cNvSpPr>
                <a:spLocks noChangeArrowheads="1"/>
              </p:cNvSpPr>
              <p:nvPr/>
            </p:nvSpPr>
            <p:spPr bwMode="auto">
              <a:xfrm>
                <a:off x="1248" y="3485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85" name="Rectangle 71"/>
              <p:cNvSpPr>
                <a:spLocks noChangeArrowheads="1"/>
              </p:cNvSpPr>
              <p:nvPr/>
            </p:nvSpPr>
            <p:spPr bwMode="auto">
              <a:xfrm>
                <a:off x="2016" y="3130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86" name="Rectangle 72"/>
              <p:cNvSpPr>
                <a:spLocks noChangeArrowheads="1"/>
              </p:cNvSpPr>
              <p:nvPr/>
            </p:nvSpPr>
            <p:spPr bwMode="auto">
              <a:xfrm>
                <a:off x="1632" y="3130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87" name="Rectangle 73"/>
              <p:cNvSpPr>
                <a:spLocks noChangeArrowheads="1"/>
              </p:cNvSpPr>
              <p:nvPr/>
            </p:nvSpPr>
            <p:spPr bwMode="auto">
              <a:xfrm>
                <a:off x="1248" y="3130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88" name="Rectangle 74"/>
              <p:cNvSpPr>
                <a:spLocks noChangeArrowheads="1"/>
              </p:cNvSpPr>
              <p:nvPr/>
            </p:nvSpPr>
            <p:spPr bwMode="auto">
              <a:xfrm>
                <a:off x="2016" y="2774"/>
                <a:ext cx="384" cy="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89" name="Rectangle 75"/>
              <p:cNvSpPr>
                <a:spLocks noChangeArrowheads="1"/>
              </p:cNvSpPr>
              <p:nvPr/>
            </p:nvSpPr>
            <p:spPr bwMode="auto">
              <a:xfrm>
                <a:off x="1632" y="2774"/>
                <a:ext cx="384" cy="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0" name="Rectangle 76"/>
              <p:cNvSpPr>
                <a:spLocks noChangeArrowheads="1"/>
              </p:cNvSpPr>
              <p:nvPr/>
            </p:nvSpPr>
            <p:spPr bwMode="auto">
              <a:xfrm>
                <a:off x="1248" y="2774"/>
                <a:ext cx="384" cy="3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1" name="Rectangle 77"/>
              <p:cNvSpPr>
                <a:spLocks noChangeArrowheads="1"/>
              </p:cNvSpPr>
              <p:nvPr/>
            </p:nvSpPr>
            <p:spPr bwMode="auto">
              <a:xfrm>
                <a:off x="2016" y="2419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2" name="Rectangle 78"/>
              <p:cNvSpPr>
                <a:spLocks noChangeArrowheads="1"/>
              </p:cNvSpPr>
              <p:nvPr/>
            </p:nvSpPr>
            <p:spPr bwMode="auto">
              <a:xfrm>
                <a:off x="1632" y="2419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3" name="Rectangle 79"/>
              <p:cNvSpPr>
                <a:spLocks noChangeArrowheads="1"/>
              </p:cNvSpPr>
              <p:nvPr/>
            </p:nvSpPr>
            <p:spPr bwMode="auto">
              <a:xfrm>
                <a:off x="1248" y="2419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4" name="Rectangle 80"/>
              <p:cNvSpPr>
                <a:spLocks noChangeArrowheads="1"/>
              </p:cNvSpPr>
              <p:nvPr/>
            </p:nvSpPr>
            <p:spPr bwMode="auto">
              <a:xfrm>
                <a:off x="2016" y="2064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5" name="Rectangle 81"/>
              <p:cNvSpPr>
                <a:spLocks noChangeArrowheads="1"/>
              </p:cNvSpPr>
              <p:nvPr/>
            </p:nvSpPr>
            <p:spPr bwMode="auto">
              <a:xfrm>
                <a:off x="1632" y="2064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6" name="Rectangle 82"/>
              <p:cNvSpPr>
                <a:spLocks noChangeArrowheads="1"/>
              </p:cNvSpPr>
              <p:nvPr/>
            </p:nvSpPr>
            <p:spPr bwMode="auto">
              <a:xfrm>
                <a:off x="1248" y="2064"/>
                <a:ext cx="384" cy="3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97" name="Line 83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115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8" name="Line 84"/>
              <p:cNvSpPr>
                <a:spLocks noChangeShapeType="1"/>
              </p:cNvSpPr>
              <p:nvPr/>
            </p:nvSpPr>
            <p:spPr bwMode="auto">
              <a:xfrm>
                <a:off x="1248" y="2419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99" name="Line 85"/>
              <p:cNvSpPr>
                <a:spLocks noChangeShapeType="1"/>
              </p:cNvSpPr>
              <p:nvPr/>
            </p:nvSpPr>
            <p:spPr bwMode="auto">
              <a:xfrm>
                <a:off x="1248" y="2774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0" name="Line 86"/>
              <p:cNvSpPr>
                <a:spLocks noChangeShapeType="1"/>
              </p:cNvSpPr>
              <p:nvPr/>
            </p:nvSpPr>
            <p:spPr bwMode="auto">
              <a:xfrm>
                <a:off x="1248" y="3130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1" name="Line 87"/>
              <p:cNvSpPr>
                <a:spLocks noChangeShapeType="1"/>
              </p:cNvSpPr>
              <p:nvPr/>
            </p:nvSpPr>
            <p:spPr bwMode="auto">
              <a:xfrm>
                <a:off x="1248" y="3485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2" name="Line 88"/>
              <p:cNvSpPr>
                <a:spLocks noChangeShapeType="1"/>
              </p:cNvSpPr>
              <p:nvPr/>
            </p:nvSpPr>
            <p:spPr bwMode="auto">
              <a:xfrm>
                <a:off x="1248" y="3840"/>
                <a:ext cx="115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3" name="Line 89"/>
              <p:cNvSpPr>
                <a:spLocks noChangeShapeType="1"/>
              </p:cNvSpPr>
              <p:nvPr/>
            </p:nvSpPr>
            <p:spPr bwMode="auto">
              <a:xfrm>
                <a:off x="1248" y="2064"/>
                <a:ext cx="0" cy="177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4" name="Line 90"/>
              <p:cNvSpPr>
                <a:spLocks noChangeShapeType="1"/>
              </p:cNvSpPr>
              <p:nvPr/>
            </p:nvSpPr>
            <p:spPr bwMode="auto">
              <a:xfrm>
                <a:off x="1632" y="2064"/>
                <a:ext cx="0" cy="17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5" name="Line 91"/>
              <p:cNvSpPr>
                <a:spLocks noChangeShapeType="1"/>
              </p:cNvSpPr>
              <p:nvPr/>
            </p:nvSpPr>
            <p:spPr bwMode="auto">
              <a:xfrm>
                <a:off x="2016" y="2064"/>
                <a:ext cx="0" cy="17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6" name="Line 92"/>
              <p:cNvSpPr>
                <a:spLocks noChangeShapeType="1"/>
              </p:cNvSpPr>
              <p:nvPr/>
            </p:nvSpPr>
            <p:spPr bwMode="auto">
              <a:xfrm>
                <a:off x="2400" y="2064"/>
                <a:ext cx="0" cy="177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4" name="Group 111"/>
            <p:cNvGrpSpPr>
              <a:grpSpLocks/>
            </p:cNvGrpSpPr>
            <p:nvPr/>
          </p:nvGrpSpPr>
          <p:grpSpPr bwMode="auto">
            <a:xfrm rot="5645761">
              <a:off x="3204" y="2479"/>
              <a:ext cx="1776" cy="376"/>
              <a:chOff x="2400" y="1152"/>
              <a:chExt cx="3216" cy="785"/>
            </a:xfrm>
          </p:grpSpPr>
          <p:sp>
            <p:nvSpPr>
              <p:cNvPr id="14369" name="Rectangle 100"/>
              <p:cNvSpPr>
                <a:spLocks noChangeArrowheads="1"/>
              </p:cNvSpPr>
              <p:nvPr/>
            </p:nvSpPr>
            <p:spPr bwMode="auto">
              <a:xfrm>
                <a:off x="4973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70" name="Rectangle 99"/>
              <p:cNvSpPr>
                <a:spLocks noChangeArrowheads="1"/>
              </p:cNvSpPr>
              <p:nvPr/>
            </p:nvSpPr>
            <p:spPr bwMode="auto">
              <a:xfrm>
                <a:off x="4330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71" name="Rectangle 98"/>
              <p:cNvSpPr>
                <a:spLocks noChangeArrowheads="1"/>
              </p:cNvSpPr>
              <p:nvPr/>
            </p:nvSpPr>
            <p:spPr bwMode="auto">
              <a:xfrm>
                <a:off x="3686" y="1152"/>
                <a:ext cx="644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72" name="Rectangle 97"/>
              <p:cNvSpPr>
                <a:spLocks noChangeArrowheads="1"/>
              </p:cNvSpPr>
              <p:nvPr/>
            </p:nvSpPr>
            <p:spPr bwMode="auto">
              <a:xfrm>
                <a:off x="3043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73" name="Rectangle 96"/>
              <p:cNvSpPr>
                <a:spLocks noChangeArrowheads="1"/>
              </p:cNvSpPr>
              <p:nvPr/>
            </p:nvSpPr>
            <p:spPr bwMode="auto">
              <a:xfrm>
                <a:off x="2400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74" name="Line 101"/>
              <p:cNvSpPr>
                <a:spLocks noChangeShapeType="1"/>
              </p:cNvSpPr>
              <p:nvPr/>
            </p:nvSpPr>
            <p:spPr bwMode="auto">
              <a:xfrm>
                <a:off x="2400" y="1152"/>
                <a:ext cx="3216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5" name="Line 102"/>
              <p:cNvSpPr>
                <a:spLocks noChangeShapeType="1"/>
              </p:cNvSpPr>
              <p:nvPr/>
            </p:nvSpPr>
            <p:spPr bwMode="auto">
              <a:xfrm>
                <a:off x="2400" y="1937"/>
                <a:ext cx="3216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6" name="Line 103"/>
              <p:cNvSpPr>
                <a:spLocks noChangeShapeType="1"/>
              </p:cNvSpPr>
              <p:nvPr/>
            </p:nvSpPr>
            <p:spPr bwMode="auto">
              <a:xfrm>
                <a:off x="2400" y="1152"/>
                <a:ext cx="0" cy="78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7" name="Line 104"/>
              <p:cNvSpPr>
                <a:spLocks noChangeShapeType="1"/>
              </p:cNvSpPr>
              <p:nvPr/>
            </p:nvSpPr>
            <p:spPr bwMode="auto">
              <a:xfrm>
                <a:off x="3043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8" name="Line 105"/>
              <p:cNvSpPr>
                <a:spLocks noChangeShapeType="1"/>
              </p:cNvSpPr>
              <p:nvPr/>
            </p:nvSpPr>
            <p:spPr bwMode="auto">
              <a:xfrm>
                <a:off x="3686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9" name="Line 106"/>
              <p:cNvSpPr>
                <a:spLocks noChangeShapeType="1"/>
              </p:cNvSpPr>
              <p:nvPr/>
            </p:nvSpPr>
            <p:spPr bwMode="auto">
              <a:xfrm>
                <a:off x="4330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0" name="Line 107"/>
              <p:cNvSpPr>
                <a:spLocks noChangeShapeType="1"/>
              </p:cNvSpPr>
              <p:nvPr/>
            </p:nvSpPr>
            <p:spPr bwMode="auto">
              <a:xfrm>
                <a:off x="4973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1" name="Line 108"/>
              <p:cNvSpPr>
                <a:spLocks noChangeShapeType="1"/>
              </p:cNvSpPr>
              <p:nvPr/>
            </p:nvSpPr>
            <p:spPr bwMode="auto">
              <a:xfrm>
                <a:off x="5616" y="1152"/>
                <a:ext cx="0" cy="78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5" name="Group 112"/>
            <p:cNvGrpSpPr>
              <a:grpSpLocks/>
            </p:cNvGrpSpPr>
            <p:nvPr/>
          </p:nvGrpSpPr>
          <p:grpSpPr bwMode="auto">
            <a:xfrm rot="5645761">
              <a:off x="3580" y="2503"/>
              <a:ext cx="1776" cy="376"/>
              <a:chOff x="2400" y="1152"/>
              <a:chExt cx="3216" cy="785"/>
            </a:xfrm>
          </p:grpSpPr>
          <p:sp>
            <p:nvSpPr>
              <p:cNvPr id="14356" name="Rectangle 113"/>
              <p:cNvSpPr>
                <a:spLocks noChangeArrowheads="1"/>
              </p:cNvSpPr>
              <p:nvPr/>
            </p:nvSpPr>
            <p:spPr bwMode="auto">
              <a:xfrm>
                <a:off x="4973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57" name="Rectangle 114"/>
              <p:cNvSpPr>
                <a:spLocks noChangeArrowheads="1"/>
              </p:cNvSpPr>
              <p:nvPr/>
            </p:nvSpPr>
            <p:spPr bwMode="auto">
              <a:xfrm>
                <a:off x="4330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58" name="Rectangle 115"/>
              <p:cNvSpPr>
                <a:spLocks noChangeArrowheads="1"/>
              </p:cNvSpPr>
              <p:nvPr/>
            </p:nvSpPr>
            <p:spPr bwMode="auto">
              <a:xfrm>
                <a:off x="3686" y="1152"/>
                <a:ext cx="644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59" name="Rectangle 116"/>
              <p:cNvSpPr>
                <a:spLocks noChangeArrowheads="1"/>
              </p:cNvSpPr>
              <p:nvPr/>
            </p:nvSpPr>
            <p:spPr bwMode="auto">
              <a:xfrm>
                <a:off x="3043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60" name="Rectangle 117"/>
              <p:cNvSpPr>
                <a:spLocks noChangeArrowheads="1"/>
              </p:cNvSpPr>
              <p:nvPr/>
            </p:nvSpPr>
            <p:spPr bwMode="auto">
              <a:xfrm>
                <a:off x="2400" y="1152"/>
                <a:ext cx="643" cy="78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/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chemeClr val="folHlink"/>
                  </a:buClr>
                  <a:buSzPct val="90000"/>
                  <a:buFont typeface="Wingdings" panose="05000000000000000000" pitchFamily="2" charset="2"/>
                  <a:buNone/>
                </a:pPr>
                <a:endParaRPr lang="vi-VN" altLang="en-US" sz="2400" b="0">
                  <a:latin typeface="Arial" panose="020B0604020202020204" pitchFamily="34" charset="0"/>
                </a:endParaRPr>
              </a:p>
            </p:txBody>
          </p:sp>
          <p:sp>
            <p:nvSpPr>
              <p:cNvPr id="14361" name="Line 118"/>
              <p:cNvSpPr>
                <a:spLocks noChangeShapeType="1"/>
              </p:cNvSpPr>
              <p:nvPr/>
            </p:nvSpPr>
            <p:spPr bwMode="auto">
              <a:xfrm>
                <a:off x="2400" y="1152"/>
                <a:ext cx="3216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2" name="Line 119"/>
              <p:cNvSpPr>
                <a:spLocks noChangeShapeType="1"/>
              </p:cNvSpPr>
              <p:nvPr/>
            </p:nvSpPr>
            <p:spPr bwMode="auto">
              <a:xfrm>
                <a:off x="2400" y="1937"/>
                <a:ext cx="3216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3" name="Line 120"/>
              <p:cNvSpPr>
                <a:spLocks noChangeShapeType="1"/>
              </p:cNvSpPr>
              <p:nvPr/>
            </p:nvSpPr>
            <p:spPr bwMode="auto">
              <a:xfrm>
                <a:off x="2400" y="1152"/>
                <a:ext cx="0" cy="78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4" name="Line 121"/>
              <p:cNvSpPr>
                <a:spLocks noChangeShapeType="1"/>
              </p:cNvSpPr>
              <p:nvPr/>
            </p:nvSpPr>
            <p:spPr bwMode="auto">
              <a:xfrm>
                <a:off x="3043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5" name="Line 122"/>
              <p:cNvSpPr>
                <a:spLocks noChangeShapeType="1"/>
              </p:cNvSpPr>
              <p:nvPr/>
            </p:nvSpPr>
            <p:spPr bwMode="auto">
              <a:xfrm>
                <a:off x="3686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6" name="Line 123"/>
              <p:cNvSpPr>
                <a:spLocks noChangeShapeType="1"/>
              </p:cNvSpPr>
              <p:nvPr/>
            </p:nvSpPr>
            <p:spPr bwMode="auto">
              <a:xfrm>
                <a:off x="4330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7" name="Line 124"/>
              <p:cNvSpPr>
                <a:spLocks noChangeShapeType="1"/>
              </p:cNvSpPr>
              <p:nvPr/>
            </p:nvSpPr>
            <p:spPr bwMode="auto">
              <a:xfrm>
                <a:off x="4973" y="1152"/>
                <a:ext cx="0" cy="78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8" name="Line 125"/>
              <p:cNvSpPr>
                <a:spLocks noChangeShapeType="1"/>
              </p:cNvSpPr>
              <p:nvPr/>
            </p:nvSpPr>
            <p:spPr bwMode="auto">
              <a:xfrm>
                <a:off x="5616" y="1152"/>
                <a:ext cx="0" cy="785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6" name="Rectangle 170"/>
          <p:cNvSpPr>
            <a:spLocks noChangeArrowheads="1"/>
          </p:cNvSpPr>
          <p:nvPr/>
        </p:nvSpPr>
        <p:spPr bwMode="auto">
          <a:xfrm>
            <a:off x="1265238" y="1096807"/>
            <a:ext cx="8153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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Cắt</a:t>
            </a:r>
            <a:r>
              <a:rPr lang="en-US" altLang="en-US" sz="2400" dirty="0">
                <a:latin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2400" dirty="0">
                <a:latin typeface="Times New Roman" panose="02020603050405020304" pitchFamily="18" charset="0"/>
              </a:rPr>
              <a:t> 5ô,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</a:rPr>
              <a:t> 3ô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7969"/>
      </p:ext>
    </p:extLst>
  </p:cSld>
  <p:clrMapOvr>
    <a:masterClrMapping/>
  </p:clrMapOvr>
  <p:transition advTm="1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"/>
          <p:cNvGrpSpPr>
            <a:grpSpLocks/>
          </p:cNvGrpSpPr>
          <p:nvPr/>
        </p:nvGrpSpPr>
        <p:grpSpPr bwMode="auto">
          <a:xfrm>
            <a:off x="3124200" y="2819401"/>
            <a:ext cx="2757488" cy="3286125"/>
            <a:chOff x="1239" y="1770"/>
            <a:chExt cx="1737" cy="2070"/>
          </a:xfrm>
        </p:grpSpPr>
        <p:sp>
          <p:nvSpPr>
            <p:cNvPr id="15405" name="Text Box 10"/>
            <p:cNvSpPr txBox="1">
              <a:spLocks noChangeArrowheads="1"/>
            </p:cNvSpPr>
            <p:nvPr/>
          </p:nvSpPr>
          <p:spPr bwMode="auto">
            <a:xfrm>
              <a:off x="2592" y="2784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Font typeface="Arial" panose="020B0604020202020204" pitchFamily="34" charset="0"/>
                <a:defRPr sz="1600" b="1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</a:rPr>
                <a:t>5ô</a:t>
              </a:r>
            </a:p>
          </p:txBody>
        </p:sp>
        <p:grpSp>
          <p:nvGrpSpPr>
            <p:cNvPr id="15406" name="Group 74"/>
            <p:cNvGrpSpPr>
              <a:grpSpLocks/>
            </p:cNvGrpSpPr>
            <p:nvPr/>
          </p:nvGrpSpPr>
          <p:grpSpPr bwMode="auto">
            <a:xfrm>
              <a:off x="1239" y="1770"/>
              <a:ext cx="1305" cy="2070"/>
              <a:chOff x="1239" y="1770"/>
              <a:chExt cx="1305" cy="2070"/>
            </a:xfrm>
          </p:grpSpPr>
          <p:sp>
            <p:nvSpPr>
              <p:cNvPr id="15407" name="Line 5"/>
              <p:cNvSpPr>
                <a:spLocks noChangeShapeType="1"/>
              </p:cNvSpPr>
              <p:nvPr/>
            </p:nvSpPr>
            <p:spPr bwMode="auto">
              <a:xfrm flipV="1">
                <a:off x="1239" y="1818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8" name="Line 6"/>
              <p:cNvSpPr>
                <a:spLocks noChangeShapeType="1"/>
              </p:cNvSpPr>
              <p:nvPr/>
            </p:nvSpPr>
            <p:spPr bwMode="auto">
              <a:xfrm flipV="1">
                <a:off x="2391" y="1770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9" name="Text Box 7"/>
              <p:cNvSpPr txBox="1">
                <a:spLocks noChangeArrowheads="1"/>
              </p:cNvSpPr>
              <p:nvPr/>
            </p:nvSpPr>
            <p:spPr bwMode="auto">
              <a:xfrm>
                <a:off x="1668" y="1793"/>
                <a:ext cx="57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3 ô</a:t>
                </a:r>
              </a:p>
            </p:txBody>
          </p:sp>
          <p:sp>
            <p:nvSpPr>
              <p:cNvPr id="15410" name="Line 8"/>
              <p:cNvSpPr>
                <a:spLocks noChangeShapeType="1"/>
              </p:cNvSpPr>
              <p:nvPr/>
            </p:nvSpPr>
            <p:spPr bwMode="auto">
              <a:xfrm>
                <a:off x="2496" y="2112"/>
                <a:ext cx="0" cy="17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1" name="Line 9"/>
              <p:cNvSpPr>
                <a:spLocks noChangeShapeType="1"/>
              </p:cNvSpPr>
              <p:nvPr/>
            </p:nvSpPr>
            <p:spPr bwMode="auto">
              <a:xfrm>
                <a:off x="1239" y="2010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5412" name="Group 72"/>
              <p:cNvGrpSpPr>
                <a:grpSpLocks/>
              </p:cNvGrpSpPr>
              <p:nvPr/>
            </p:nvGrpSpPr>
            <p:grpSpPr bwMode="auto">
              <a:xfrm>
                <a:off x="1248" y="2064"/>
                <a:ext cx="1152" cy="1776"/>
                <a:chOff x="1248" y="2064"/>
                <a:chExt cx="1152" cy="1776"/>
              </a:xfrm>
            </p:grpSpPr>
            <p:sp>
              <p:nvSpPr>
                <p:cNvPr id="15415" name="Rectangle 11"/>
                <p:cNvSpPr>
                  <a:spLocks noChangeArrowheads="1"/>
                </p:cNvSpPr>
                <p:nvPr/>
              </p:nvSpPr>
              <p:spPr bwMode="auto">
                <a:xfrm>
                  <a:off x="2016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16" name="Rectangle 12"/>
                <p:cNvSpPr>
                  <a:spLocks noChangeArrowheads="1"/>
                </p:cNvSpPr>
                <p:nvPr/>
              </p:nvSpPr>
              <p:spPr bwMode="auto">
                <a:xfrm>
                  <a:off x="1632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17" name="Rectangle 13"/>
                <p:cNvSpPr>
                  <a:spLocks noChangeArrowheads="1"/>
                </p:cNvSpPr>
                <p:nvPr/>
              </p:nvSpPr>
              <p:spPr bwMode="auto">
                <a:xfrm>
                  <a:off x="1248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18" name="Rectangle 14"/>
                <p:cNvSpPr>
                  <a:spLocks noChangeArrowheads="1"/>
                </p:cNvSpPr>
                <p:nvPr/>
              </p:nvSpPr>
              <p:spPr bwMode="auto">
                <a:xfrm>
                  <a:off x="2016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19" name="Rectangle 15"/>
                <p:cNvSpPr>
                  <a:spLocks noChangeArrowheads="1"/>
                </p:cNvSpPr>
                <p:nvPr/>
              </p:nvSpPr>
              <p:spPr bwMode="auto">
                <a:xfrm>
                  <a:off x="1632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0" name="Rectangle 16"/>
                <p:cNvSpPr>
                  <a:spLocks noChangeArrowheads="1"/>
                </p:cNvSpPr>
                <p:nvPr/>
              </p:nvSpPr>
              <p:spPr bwMode="auto">
                <a:xfrm>
                  <a:off x="1248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1" name="Rectangle 17"/>
                <p:cNvSpPr>
                  <a:spLocks noChangeArrowheads="1"/>
                </p:cNvSpPr>
                <p:nvPr/>
              </p:nvSpPr>
              <p:spPr bwMode="auto">
                <a:xfrm>
                  <a:off x="2016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2" name="Rectangle 18"/>
                <p:cNvSpPr>
                  <a:spLocks noChangeArrowheads="1"/>
                </p:cNvSpPr>
                <p:nvPr/>
              </p:nvSpPr>
              <p:spPr bwMode="auto">
                <a:xfrm>
                  <a:off x="1632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3" name="Rectangle 19"/>
                <p:cNvSpPr>
                  <a:spLocks noChangeArrowheads="1"/>
                </p:cNvSpPr>
                <p:nvPr/>
              </p:nvSpPr>
              <p:spPr bwMode="auto">
                <a:xfrm>
                  <a:off x="1248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4" name="Rectangle 20"/>
                <p:cNvSpPr>
                  <a:spLocks noChangeArrowheads="1"/>
                </p:cNvSpPr>
                <p:nvPr/>
              </p:nvSpPr>
              <p:spPr bwMode="auto">
                <a:xfrm>
                  <a:off x="2016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5" name="Rectangle 21"/>
                <p:cNvSpPr>
                  <a:spLocks noChangeArrowheads="1"/>
                </p:cNvSpPr>
                <p:nvPr/>
              </p:nvSpPr>
              <p:spPr bwMode="auto">
                <a:xfrm>
                  <a:off x="1632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48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7" name="Rectangle 23"/>
                <p:cNvSpPr>
                  <a:spLocks noChangeArrowheads="1"/>
                </p:cNvSpPr>
                <p:nvPr/>
              </p:nvSpPr>
              <p:spPr bwMode="auto">
                <a:xfrm>
                  <a:off x="2016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8" name="Rectangle 24"/>
                <p:cNvSpPr>
                  <a:spLocks noChangeArrowheads="1"/>
                </p:cNvSpPr>
                <p:nvPr/>
              </p:nvSpPr>
              <p:spPr bwMode="auto">
                <a:xfrm>
                  <a:off x="1632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29" name="Rectangle 25"/>
                <p:cNvSpPr>
                  <a:spLocks noChangeArrowheads="1"/>
                </p:cNvSpPr>
                <p:nvPr/>
              </p:nvSpPr>
              <p:spPr bwMode="auto">
                <a:xfrm>
                  <a:off x="1248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430" name="Line 26"/>
                <p:cNvSpPr>
                  <a:spLocks noChangeShapeType="1"/>
                </p:cNvSpPr>
                <p:nvPr/>
              </p:nvSpPr>
              <p:spPr bwMode="auto">
                <a:xfrm>
                  <a:off x="1248" y="2064"/>
                  <a:ext cx="1152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1" name="Line 27"/>
                <p:cNvSpPr>
                  <a:spLocks noChangeShapeType="1"/>
                </p:cNvSpPr>
                <p:nvPr/>
              </p:nvSpPr>
              <p:spPr bwMode="auto">
                <a:xfrm>
                  <a:off x="1248" y="2419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2" name="Line 28"/>
                <p:cNvSpPr>
                  <a:spLocks noChangeShapeType="1"/>
                </p:cNvSpPr>
                <p:nvPr/>
              </p:nvSpPr>
              <p:spPr bwMode="auto">
                <a:xfrm>
                  <a:off x="1248" y="2774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3" name="Line 29"/>
                <p:cNvSpPr>
                  <a:spLocks noChangeShapeType="1"/>
                </p:cNvSpPr>
                <p:nvPr/>
              </p:nvSpPr>
              <p:spPr bwMode="auto">
                <a:xfrm>
                  <a:off x="1248" y="3130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4" name="Line 30"/>
                <p:cNvSpPr>
                  <a:spLocks noChangeShapeType="1"/>
                </p:cNvSpPr>
                <p:nvPr/>
              </p:nvSpPr>
              <p:spPr bwMode="auto">
                <a:xfrm>
                  <a:off x="1248" y="3485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5" name="Line 31"/>
                <p:cNvSpPr>
                  <a:spLocks noChangeShapeType="1"/>
                </p:cNvSpPr>
                <p:nvPr/>
              </p:nvSpPr>
              <p:spPr bwMode="auto">
                <a:xfrm>
                  <a:off x="1248" y="3840"/>
                  <a:ext cx="1152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6" name="Line 32"/>
                <p:cNvSpPr>
                  <a:spLocks noChangeShapeType="1"/>
                </p:cNvSpPr>
                <p:nvPr/>
              </p:nvSpPr>
              <p:spPr bwMode="auto">
                <a:xfrm>
                  <a:off x="1248" y="2064"/>
                  <a:ext cx="0" cy="177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7" name="Line 33"/>
                <p:cNvSpPr>
                  <a:spLocks noChangeShapeType="1"/>
                </p:cNvSpPr>
                <p:nvPr/>
              </p:nvSpPr>
              <p:spPr bwMode="auto">
                <a:xfrm>
                  <a:off x="1632" y="2064"/>
                  <a:ext cx="0" cy="1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8" name="Line 34"/>
                <p:cNvSpPr>
                  <a:spLocks noChangeShapeType="1"/>
                </p:cNvSpPr>
                <p:nvPr/>
              </p:nvSpPr>
              <p:spPr bwMode="auto">
                <a:xfrm>
                  <a:off x="2016" y="2064"/>
                  <a:ext cx="0" cy="1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9" name="Line 35"/>
                <p:cNvSpPr>
                  <a:spLocks noChangeShapeType="1"/>
                </p:cNvSpPr>
                <p:nvPr/>
              </p:nvSpPr>
              <p:spPr bwMode="auto">
                <a:xfrm>
                  <a:off x="2400" y="2064"/>
                  <a:ext cx="0" cy="177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413" name="Line 36"/>
              <p:cNvSpPr>
                <a:spLocks noChangeShapeType="1"/>
              </p:cNvSpPr>
              <p:nvPr/>
            </p:nvSpPr>
            <p:spPr bwMode="auto">
              <a:xfrm flipH="1">
                <a:off x="2352" y="3840"/>
                <a:ext cx="1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14" name="Line 37"/>
              <p:cNvSpPr>
                <a:spLocks noChangeShapeType="1"/>
              </p:cNvSpPr>
              <p:nvPr/>
            </p:nvSpPr>
            <p:spPr bwMode="auto">
              <a:xfrm flipH="1">
                <a:off x="2343" y="2064"/>
                <a:ext cx="1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6324600" y="2833688"/>
            <a:ext cx="2743200" cy="3262312"/>
            <a:chOff x="3024" y="1785"/>
            <a:chExt cx="1728" cy="2055"/>
          </a:xfrm>
        </p:grpSpPr>
        <p:grpSp>
          <p:nvGrpSpPr>
            <p:cNvPr id="15369" name="Group 78"/>
            <p:cNvGrpSpPr>
              <a:grpSpLocks/>
            </p:cNvGrpSpPr>
            <p:nvPr/>
          </p:nvGrpSpPr>
          <p:grpSpPr bwMode="auto">
            <a:xfrm>
              <a:off x="3024" y="1785"/>
              <a:ext cx="1728" cy="2055"/>
              <a:chOff x="3024" y="1785"/>
              <a:chExt cx="1728" cy="2055"/>
            </a:xfrm>
          </p:grpSpPr>
          <p:sp>
            <p:nvSpPr>
              <p:cNvPr id="15371" name="Line 39"/>
              <p:cNvSpPr>
                <a:spLocks noChangeShapeType="1"/>
              </p:cNvSpPr>
              <p:nvPr/>
            </p:nvSpPr>
            <p:spPr bwMode="auto">
              <a:xfrm flipV="1">
                <a:off x="3408" y="1914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2" name="Line 40"/>
              <p:cNvSpPr>
                <a:spLocks noChangeShapeType="1"/>
              </p:cNvSpPr>
              <p:nvPr/>
            </p:nvSpPr>
            <p:spPr bwMode="auto">
              <a:xfrm flipV="1">
                <a:off x="3024" y="1956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3" name="Line 41"/>
              <p:cNvSpPr>
                <a:spLocks noChangeShapeType="1"/>
              </p:cNvSpPr>
              <p:nvPr/>
            </p:nvSpPr>
            <p:spPr bwMode="auto">
              <a:xfrm>
                <a:off x="3042" y="1989"/>
                <a:ext cx="3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4" name="Text Box 42"/>
              <p:cNvSpPr txBox="1">
                <a:spLocks noChangeArrowheads="1"/>
              </p:cNvSpPr>
              <p:nvPr/>
            </p:nvSpPr>
            <p:spPr bwMode="auto">
              <a:xfrm>
                <a:off x="3042" y="1785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1ô</a:t>
                </a:r>
              </a:p>
            </p:txBody>
          </p:sp>
          <p:sp>
            <p:nvSpPr>
              <p:cNvPr id="15375" name="Line 43"/>
              <p:cNvSpPr>
                <a:spLocks noChangeShapeType="1"/>
              </p:cNvSpPr>
              <p:nvPr/>
            </p:nvSpPr>
            <p:spPr bwMode="auto">
              <a:xfrm>
                <a:off x="4272" y="2112"/>
                <a:ext cx="0" cy="17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lg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Text Box 44"/>
              <p:cNvSpPr txBox="1">
                <a:spLocks noChangeArrowheads="1"/>
              </p:cNvSpPr>
              <p:nvPr/>
            </p:nvSpPr>
            <p:spPr bwMode="auto">
              <a:xfrm>
                <a:off x="4368" y="2784"/>
                <a:ext cx="3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Font typeface="Arial" panose="020B0604020202020204" pitchFamily="34" charset="0"/>
                  <a:defRPr sz="1600" b="1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1pPr>
                <a:lvl2pPr marL="742950" indent="-28575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2pPr>
                <a:lvl3pPr marL="11430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3pPr>
                <a:lvl4pPr marL="16002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4pPr>
                <a:lvl5pPr marL="2057400" indent="-228600">
                  <a:spcBef>
                    <a:spcPts val="3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5pPr>
                <a:lvl6pPr marL="25146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6pPr>
                <a:lvl7pPr marL="29718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7pPr>
                <a:lvl8pPr marL="34290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8pPr>
                <a:lvl9pPr marL="3886200" indent="-228600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Franklin Gothic Book" panose="020B05030201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5ô</a:t>
                </a:r>
              </a:p>
            </p:txBody>
          </p:sp>
          <p:grpSp>
            <p:nvGrpSpPr>
              <p:cNvPr id="15377" name="Group 73"/>
              <p:cNvGrpSpPr>
                <a:grpSpLocks/>
              </p:cNvGrpSpPr>
              <p:nvPr/>
            </p:nvGrpSpPr>
            <p:grpSpPr bwMode="auto">
              <a:xfrm>
                <a:off x="3024" y="2064"/>
                <a:ext cx="1152" cy="1776"/>
                <a:chOff x="3024" y="2064"/>
                <a:chExt cx="1152" cy="1776"/>
              </a:xfrm>
            </p:grpSpPr>
            <p:sp>
              <p:nvSpPr>
                <p:cNvPr id="15380" name="Rectangle 45"/>
                <p:cNvSpPr>
                  <a:spLocks noChangeArrowheads="1"/>
                </p:cNvSpPr>
                <p:nvPr/>
              </p:nvSpPr>
              <p:spPr bwMode="auto">
                <a:xfrm>
                  <a:off x="3792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1" name="Rectangle 46"/>
                <p:cNvSpPr>
                  <a:spLocks noChangeArrowheads="1"/>
                </p:cNvSpPr>
                <p:nvPr/>
              </p:nvSpPr>
              <p:spPr bwMode="auto">
                <a:xfrm>
                  <a:off x="3408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2" name="Rectangle 47"/>
                <p:cNvSpPr>
                  <a:spLocks noChangeArrowheads="1"/>
                </p:cNvSpPr>
                <p:nvPr/>
              </p:nvSpPr>
              <p:spPr bwMode="auto">
                <a:xfrm>
                  <a:off x="3024" y="3485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3" name="Rectangle 48"/>
                <p:cNvSpPr>
                  <a:spLocks noChangeArrowheads="1"/>
                </p:cNvSpPr>
                <p:nvPr/>
              </p:nvSpPr>
              <p:spPr bwMode="auto">
                <a:xfrm>
                  <a:off x="3792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4" name="Rectangle 49"/>
                <p:cNvSpPr>
                  <a:spLocks noChangeArrowheads="1"/>
                </p:cNvSpPr>
                <p:nvPr/>
              </p:nvSpPr>
              <p:spPr bwMode="auto">
                <a:xfrm>
                  <a:off x="3408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5" name="Rectangle 50"/>
                <p:cNvSpPr>
                  <a:spLocks noChangeArrowheads="1"/>
                </p:cNvSpPr>
                <p:nvPr/>
              </p:nvSpPr>
              <p:spPr bwMode="auto">
                <a:xfrm>
                  <a:off x="3024" y="3130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6" name="Rectangle 51"/>
                <p:cNvSpPr>
                  <a:spLocks noChangeArrowheads="1"/>
                </p:cNvSpPr>
                <p:nvPr/>
              </p:nvSpPr>
              <p:spPr bwMode="auto">
                <a:xfrm>
                  <a:off x="3792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7" name="Rectangle 52"/>
                <p:cNvSpPr>
                  <a:spLocks noChangeArrowheads="1"/>
                </p:cNvSpPr>
                <p:nvPr/>
              </p:nvSpPr>
              <p:spPr bwMode="auto">
                <a:xfrm>
                  <a:off x="3408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8" name="Rectangle 53"/>
                <p:cNvSpPr>
                  <a:spLocks noChangeArrowheads="1"/>
                </p:cNvSpPr>
                <p:nvPr/>
              </p:nvSpPr>
              <p:spPr bwMode="auto">
                <a:xfrm>
                  <a:off x="3024" y="2774"/>
                  <a:ext cx="384" cy="3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89" name="Rectangle 54"/>
                <p:cNvSpPr>
                  <a:spLocks noChangeArrowheads="1"/>
                </p:cNvSpPr>
                <p:nvPr/>
              </p:nvSpPr>
              <p:spPr bwMode="auto">
                <a:xfrm>
                  <a:off x="3792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90" name="Rectangle 55"/>
                <p:cNvSpPr>
                  <a:spLocks noChangeArrowheads="1"/>
                </p:cNvSpPr>
                <p:nvPr/>
              </p:nvSpPr>
              <p:spPr bwMode="auto">
                <a:xfrm>
                  <a:off x="3408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91" name="Rectangle 56"/>
                <p:cNvSpPr>
                  <a:spLocks noChangeArrowheads="1"/>
                </p:cNvSpPr>
                <p:nvPr/>
              </p:nvSpPr>
              <p:spPr bwMode="auto">
                <a:xfrm>
                  <a:off x="3024" y="2419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92" name="Rectangle 57"/>
                <p:cNvSpPr>
                  <a:spLocks noChangeArrowheads="1"/>
                </p:cNvSpPr>
                <p:nvPr/>
              </p:nvSpPr>
              <p:spPr bwMode="auto">
                <a:xfrm>
                  <a:off x="3792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93" name="Rectangle 58"/>
                <p:cNvSpPr>
                  <a:spLocks noChangeArrowheads="1"/>
                </p:cNvSpPr>
                <p:nvPr/>
              </p:nvSpPr>
              <p:spPr bwMode="auto">
                <a:xfrm>
                  <a:off x="3408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94" name="Rectangle 59"/>
                <p:cNvSpPr>
                  <a:spLocks noChangeArrowheads="1"/>
                </p:cNvSpPr>
                <p:nvPr/>
              </p:nvSpPr>
              <p:spPr bwMode="auto">
                <a:xfrm>
                  <a:off x="3024" y="2064"/>
                  <a:ext cx="384" cy="355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ts val="800"/>
                    </a:spcBef>
                    <a:buFont typeface="Arial" panose="020B0604020202020204" pitchFamily="34" charset="0"/>
                    <a:defRPr sz="1600" b="1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ts val="3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eaLnBrk="0" fontAlgn="base" hangingPunct="0">
                    <a:spcBef>
                      <a:spcPts val="3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Wingdings" panose="05000000000000000000" pitchFamily="2" charset="2"/>
                    <a:buChar char="§"/>
                    <a:defRPr sz="1600">
                      <a:solidFill>
                        <a:schemeClr val="tx1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eaLnBrk="1" hangingPunct="1">
                    <a:spcBef>
                      <a:spcPct val="20000"/>
                    </a:spcBef>
                    <a:buClr>
                      <a:schemeClr val="folHlink"/>
                    </a:buClr>
                    <a:buSzPct val="90000"/>
                    <a:buFont typeface="Wingdings" panose="05000000000000000000" pitchFamily="2" charset="2"/>
                    <a:buNone/>
                  </a:pPr>
                  <a:endParaRPr lang="vi-VN" altLang="en-US" sz="24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395" name="Line 60"/>
                <p:cNvSpPr>
                  <a:spLocks noChangeShapeType="1"/>
                </p:cNvSpPr>
                <p:nvPr/>
              </p:nvSpPr>
              <p:spPr bwMode="auto">
                <a:xfrm>
                  <a:off x="3024" y="2064"/>
                  <a:ext cx="1152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6" name="Line 61"/>
                <p:cNvSpPr>
                  <a:spLocks noChangeShapeType="1"/>
                </p:cNvSpPr>
                <p:nvPr/>
              </p:nvSpPr>
              <p:spPr bwMode="auto">
                <a:xfrm>
                  <a:off x="3024" y="2419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7" name="Line 62"/>
                <p:cNvSpPr>
                  <a:spLocks noChangeShapeType="1"/>
                </p:cNvSpPr>
                <p:nvPr/>
              </p:nvSpPr>
              <p:spPr bwMode="auto">
                <a:xfrm>
                  <a:off x="3024" y="2774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8" name="Line 63"/>
                <p:cNvSpPr>
                  <a:spLocks noChangeShapeType="1"/>
                </p:cNvSpPr>
                <p:nvPr/>
              </p:nvSpPr>
              <p:spPr bwMode="auto">
                <a:xfrm>
                  <a:off x="3024" y="3130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9" name="Line 64"/>
                <p:cNvSpPr>
                  <a:spLocks noChangeShapeType="1"/>
                </p:cNvSpPr>
                <p:nvPr/>
              </p:nvSpPr>
              <p:spPr bwMode="auto">
                <a:xfrm>
                  <a:off x="3024" y="3485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0" name="Line 65"/>
                <p:cNvSpPr>
                  <a:spLocks noChangeShapeType="1"/>
                </p:cNvSpPr>
                <p:nvPr/>
              </p:nvSpPr>
              <p:spPr bwMode="auto">
                <a:xfrm>
                  <a:off x="3024" y="3840"/>
                  <a:ext cx="1152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1" name="Line 66"/>
                <p:cNvSpPr>
                  <a:spLocks noChangeShapeType="1"/>
                </p:cNvSpPr>
                <p:nvPr/>
              </p:nvSpPr>
              <p:spPr bwMode="auto">
                <a:xfrm>
                  <a:off x="3024" y="2064"/>
                  <a:ext cx="0" cy="177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2" name="Line 67"/>
                <p:cNvSpPr>
                  <a:spLocks noChangeShapeType="1"/>
                </p:cNvSpPr>
                <p:nvPr/>
              </p:nvSpPr>
              <p:spPr bwMode="auto">
                <a:xfrm>
                  <a:off x="3408" y="2064"/>
                  <a:ext cx="0" cy="1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3" name="Line 68"/>
                <p:cNvSpPr>
                  <a:spLocks noChangeShapeType="1"/>
                </p:cNvSpPr>
                <p:nvPr/>
              </p:nvSpPr>
              <p:spPr bwMode="auto">
                <a:xfrm>
                  <a:off x="3792" y="2064"/>
                  <a:ext cx="0" cy="177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04" name="Line 69"/>
                <p:cNvSpPr>
                  <a:spLocks noChangeShapeType="1"/>
                </p:cNvSpPr>
                <p:nvPr/>
              </p:nvSpPr>
              <p:spPr bwMode="auto">
                <a:xfrm>
                  <a:off x="4176" y="2064"/>
                  <a:ext cx="0" cy="177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378" name="Line 70"/>
              <p:cNvSpPr>
                <a:spLocks noChangeShapeType="1"/>
              </p:cNvSpPr>
              <p:nvPr/>
            </p:nvSpPr>
            <p:spPr bwMode="auto">
              <a:xfrm flipH="1">
                <a:off x="4128" y="3840"/>
                <a:ext cx="1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9" name="Line 71"/>
              <p:cNvSpPr>
                <a:spLocks noChangeShapeType="1"/>
              </p:cNvSpPr>
              <p:nvPr/>
            </p:nvSpPr>
            <p:spPr bwMode="auto">
              <a:xfrm flipH="1">
                <a:off x="3342" y="2064"/>
                <a:ext cx="1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370" name="Line 79"/>
            <p:cNvSpPr>
              <a:spLocks noChangeShapeType="1"/>
            </p:cNvSpPr>
            <p:nvPr/>
          </p:nvSpPr>
          <p:spPr bwMode="auto">
            <a:xfrm>
              <a:off x="4167" y="206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4" name="Rectangle 170"/>
          <p:cNvSpPr>
            <a:spLocks noChangeArrowheads="1"/>
          </p:cNvSpPr>
          <p:nvPr/>
        </p:nvSpPr>
        <p:spPr bwMode="auto">
          <a:xfrm>
            <a:off x="2241550" y="1912938"/>
            <a:ext cx="8153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Font typeface="Arial" panose="020B0604020202020204" pitchFamily="34" charset="0"/>
              <a:defRPr sz="1600" b="1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sym typeface="Wingdings" panose="05000000000000000000" pitchFamily="2" charset="2"/>
              </a:rPr>
              <a:t></a:t>
            </a:r>
            <a:r>
              <a:rPr lang="en-US" altLang="en-US" sz="2400" dirty="0" err="1">
                <a:latin typeface="Times New Roman" panose="02020603050405020304" pitchFamily="18" charset="0"/>
              </a:rPr>
              <a:t>Cắt</a:t>
            </a:r>
            <a:r>
              <a:rPr lang="en-US" altLang="en-US" sz="2400" dirty="0">
                <a:latin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nhật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chiều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dài</a:t>
            </a:r>
            <a:r>
              <a:rPr lang="en-US" altLang="en-US" sz="2400" dirty="0">
                <a:latin typeface="Times New Roman" panose="02020603050405020304" pitchFamily="18" charset="0"/>
              </a:rPr>
              <a:t> 5ô,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400" dirty="0">
                <a:latin typeface="Times New Roman" panose="02020603050405020304" pitchFamily="18" charset="0"/>
              </a:rPr>
              <a:t> 3ô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37508"/>
      </p:ext>
    </p:extLst>
  </p:cSld>
  <p:clrMapOvr>
    <a:masterClrMapping/>
  </p:clrMapOvr>
  <p:transition advTm="7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|1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3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.5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9|6.6|3.7|2.5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0.8|1|21.9|1|0.9|2|1|1.5|0.7|1.1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6.2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10.2|15.8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8.3|2.6|1.6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763</TotalTime>
  <Words>620</Words>
  <Application>Microsoft Office PowerPoint</Application>
  <PresentationFormat>Widescreen</PresentationFormat>
  <Paragraphs>123</Paragraphs>
  <Slides>28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.VnTime</vt:lpstr>
      <vt:lpstr>.VnTimeH</vt:lpstr>
      <vt:lpstr>Arial</vt:lpstr>
      <vt:lpstr>Calibri</vt:lpstr>
      <vt:lpstr>Perpetua</vt:lpstr>
      <vt:lpstr>Tahoma</vt:lpstr>
      <vt:lpstr>Times New Roman</vt:lpstr>
      <vt:lpstr>Trebuchet MS</vt:lpstr>
      <vt:lpstr>VNI-Times</vt:lpstr>
      <vt:lpstr>Wingdings</vt:lpstr>
      <vt:lpstr>Wingdings 2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trình cắt, dán chữ  I , T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win10_pro</dc:creator>
  <cp:lastModifiedBy>Thao Phuong</cp:lastModifiedBy>
  <cp:revision>47</cp:revision>
  <dcterms:created xsi:type="dcterms:W3CDTF">2021-10-10T11:51:05Z</dcterms:created>
  <dcterms:modified xsi:type="dcterms:W3CDTF">2021-11-13T06:45:42Z</dcterms:modified>
</cp:coreProperties>
</file>