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8.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9.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1.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2.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3.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8" r:id="rId4"/>
    <p:sldMasterId id="2147483719" r:id="rId5"/>
    <p:sldMasterId id="2147483748" r:id="rId6"/>
    <p:sldMasterId id="2147483760" r:id="rId7"/>
    <p:sldMasterId id="2147483772" r:id="rId8"/>
    <p:sldMasterId id="2147483784" r:id="rId9"/>
    <p:sldMasterId id="2147483796" r:id="rId10"/>
    <p:sldMasterId id="2147483808" r:id="rId11"/>
    <p:sldMasterId id="2147483820" r:id="rId12"/>
    <p:sldMasterId id="2147483832" r:id="rId13"/>
    <p:sldMasterId id="2147483845" r:id="rId14"/>
    <p:sldMasterId id="2147483857" r:id="rId15"/>
    <p:sldMasterId id="2147483869" r:id="rId16"/>
    <p:sldMasterId id="2147483886" r:id="rId17"/>
    <p:sldMasterId id="2147483898" r:id="rId18"/>
    <p:sldMasterId id="2147483911" r:id="rId19"/>
    <p:sldMasterId id="2147483924" r:id="rId20"/>
    <p:sldMasterId id="2147483937" r:id="rId21"/>
    <p:sldMasterId id="2147483950" r:id="rId22"/>
    <p:sldMasterId id="2147483963" r:id="rId23"/>
    <p:sldMasterId id="2147483976" r:id="rId24"/>
  </p:sldMasterIdLst>
  <p:notesMasterIdLst>
    <p:notesMasterId r:id="rId57"/>
  </p:notesMasterIdLst>
  <p:sldIdLst>
    <p:sldId id="289" r:id="rId25"/>
    <p:sldId id="290" r:id="rId26"/>
    <p:sldId id="291" r:id="rId27"/>
    <p:sldId id="272" r:id="rId28"/>
    <p:sldId id="269" r:id="rId29"/>
    <p:sldId id="273" r:id="rId30"/>
    <p:sldId id="292" r:id="rId31"/>
    <p:sldId id="270" r:id="rId32"/>
    <p:sldId id="274" r:id="rId33"/>
    <p:sldId id="275" r:id="rId34"/>
    <p:sldId id="282" r:id="rId35"/>
    <p:sldId id="294" r:id="rId36"/>
    <p:sldId id="271" r:id="rId37"/>
    <p:sldId id="295" r:id="rId38"/>
    <p:sldId id="296" r:id="rId39"/>
    <p:sldId id="297" r:id="rId40"/>
    <p:sldId id="293" r:id="rId41"/>
    <p:sldId id="298" r:id="rId42"/>
    <p:sldId id="299" r:id="rId43"/>
    <p:sldId id="283" r:id="rId44"/>
    <p:sldId id="287" r:id="rId45"/>
    <p:sldId id="286" r:id="rId46"/>
    <p:sldId id="285" r:id="rId47"/>
    <p:sldId id="284" r:id="rId48"/>
    <p:sldId id="288" r:id="rId49"/>
    <p:sldId id="266" r:id="rId50"/>
    <p:sldId id="267" r:id="rId51"/>
    <p:sldId id="300" r:id="rId52"/>
    <p:sldId id="301" r:id="rId53"/>
    <p:sldId id="302" r:id="rId54"/>
    <p:sldId id="303" r:id="rId55"/>
    <p:sldId id="304" r:id="rId56"/>
  </p:sldIdLst>
  <p:sldSz cx="9144000" cy="6858000" type="screen4x3"/>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80"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D74DF-11F5-4126-A35C-CF19D6966742}" type="datetimeFigureOut">
              <a:rPr lang="en-US" smtClean="0"/>
              <a:t>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AC3121-836C-4570-A69D-D301F64DD7D0}" type="slidenum">
              <a:rPr lang="en-US" smtClean="0"/>
              <a:t>‹#›</a:t>
            </a:fld>
            <a:endParaRPr lang="en-US"/>
          </a:p>
        </p:txBody>
      </p:sp>
    </p:spTree>
    <p:extLst>
      <p:ext uri="{BB962C8B-B14F-4D97-AF65-F5344CB8AC3E}">
        <p14:creationId xmlns:p14="http://schemas.microsoft.com/office/powerpoint/2010/main" val="4088241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375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AC3121-836C-4570-A69D-D301F64DD7D0}" type="slidenum">
              <a:rPr lang="en-US" smtClean="0"/>
              <a:t>23</a:t>
            </a:fld>
            <a:endParaRPr lang="en-US"/>
          </a:p>
        </p:txBody>
      </p:sp>
    </p:spTree>
    <p:extLst>
      <p:ext uri="{BB962C8B-B14F-4D97-AF65-F5344CB8AC3E}">
        <p14:creationId xmlns:p14="http://schemas.microsoft.com/office/powerpoint/2010/main" val="338550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0AD9EDB3-2C5D-4C4B-8196-629355672AA6}" type="slidenum">
              <a:rPr lang="en-US">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352037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1101725" y="1431925"/>
            <a:ext cx="5154613" cy="3865563"/>
          </a:xfrm>
          <a:ln/>
        </p:spPr>
      </p:sp>
      <p:sp>
        <p:nvSpPr>
          <p:cNvPr id="7270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2708"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DFC4D307-6F23-47FA-B828-A13947D2EB6E}" type="slidenum">
              <a:rPr lang="zh-CN" altLang="en-US">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55956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0AD9EDB3-2C5D-4C4B-8196-629355672AA6}" type="slidenum">
              <a:rPr lang="en-US">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22880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D9EDB3-2C5D-4C4B-8196-629355672AA6}"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3441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0AD9EDB3-2C5D-4C4B-8196-629355672AA6}" type="slidenum">
              <a:rPr lang="en-US">
                <a:solidFill>
                  <a:srgbClr val="000000"/>
                </a:solidFill>
              </a:rPr>
              <a:pPr/>
              <a:t>10</a:t>
            </a:fld>
            <a:endParaRPr lang="en-US">
              <a:solidFill>
                <a:srgbClr val="000000"/>
              </a:solidFill>
            </a:endParaRPr>
          </a:p>
        </p:txBody>
      </p:sp>
    </p:spTree>
    <p:extLst>
      <p:ext uri="{BB962C8B-B14F-4D97-AF65-F5344CB8AC3E}">
        <p14:creationId xmlns:p14="http://schemas.microsoft.com/office/powerpoint/2010/main" val="1441017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1101725" y="1431925"/>
            <a:ext cx="5154613" cy="3865563"/>
          </a:xfrm>
          <a:ln/>
        </p:spPr>
      </p:sp>
      <p:sp>
        <p:nvSpPr>
          <p:cNvPr id="7270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2708"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C4D307-6F23-47FA-B828-A13947D2EB6E}"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3223617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D9EDB3-2C5D-4C4B-8196-629355672AA6}"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9733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1101725" y="1431925"/>
            <a:ext cx="5154613" cy="3865563"/>
          </a:xfrm>
          <a:ln/>
        </p:spPr>
      </p:sp>
      <p:sp>
        <p:nvSpPr>
          <p:cNvPr id="72707" name="备注占位符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2708"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C4D307-6F23-47FA-B828-A13947D2EB6E}" type="slidenum">
              <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rial" pitchFamily="34" charset="0"/>
              <a:ea typeface="宋体" panose="02010600030101010101" pitchFamily="2" charset="-122"/>
              <a:cs typeface="+mn-cs"/>
            </a:endParaRPr>
          </a:p>
        </p:txBody>
      </p:sp>
    </p:spTree>
    <p:extLst>
      <p:ext uri="{BB962C8B-B14F-4D97-AF65-F5344CB8AC3E}">
        <p14:creationId xmlns:p14="http://schemas.microsoft.com/office/powerpoint/2010/main" val="138638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879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04092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52456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219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655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3144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0259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4046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70274"/>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7"/>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F7DB4B1-6A69-4B14-A3BF-AFBD367B9BC2}" type="slidenum">
              <a:rPr lang="en-US" altLang="en-US"/>
              <a:pPr/>
              <a:t>‹#›</a:t>
            </a:fld>
            <a:endParaRPr lang="en-US" altLang="en-US"/>
          </a:p>
        </p:txBody>
      </p:sp>
    </p:spTree>
    <p:extLst>
      <p:ext uri="{BB962C8B-B14F-4D97-AF65-F5344CB8AC3E}">
        <p14:creationId xmlns:p14="http://schemas.microsoft.com/office/powerpoint/2010/main" val="29250334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64750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B0BFCDE-65AF-4ED2-858C-A2521DA9F2E9}" type="slidenum">
              <a:rPr lang="en-US" altLang="en-US"/>
              <a:pPr/>
              <a:t>‹#›</a:t>
            </a:fld>
            <a:endParaRPr lang="en-US" altLang="en-US"/>
          </a:p>
        </p:txBody>
      </p:sp>
    </p:spTree>
    <p:extLst>
      <p:ext uri="{BB962C8B-B14F-4D97-AF65-F5344CB8AC3E}">
        <p14:creationId xmlns:p14="http://schemas.microsoft.com/office/powerpoint/2010/main" val="28029847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6476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304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2230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368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400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6579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742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CE5FA42-D092-45AF-9DFF-D8C75CE5C6C7}" type="slidenum">
              <a:rPr lang="en-US" altLang="en-US"/>
              <a:pPr/>
              <a:t>‹#›</a:t>
            </a:fld>
            <a:endParaRPr lang="en-US" altLang="en-US"/>
          </a:p>
        </p:txBody>
      </p:sp>
    </p:spTree>
    <p:extLst>
      <p:ext uri="{BB962C8B-B14F-4D97-AF65-F5344CB8AC3E}">
        <p14:creationId xmlns:p14="http://schemas.microsoft.com/office/powerpoint/2010/main" val="38838413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99501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9025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9056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6219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7631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61"/>
            <a:ext cx="6858000" cy="1655763"/>
          </a:xfrm>
        </p:spPr>
        <p:txBody>
          <a:bodyPr/>
          <a:lstStyle>
            <a:lvl1pPr marL="0" indent="0" algn="ctr">
              <a:buNone/>
              <a:defRPr sz="1900"/>
            </a:lvl1pPr>
            <a:lvl2pPr marL="356363" indent="0" algn="ctr">
              <a:buNone/>
              <a:defRPr sz="1600"/>
            </a:lvl2pPr>
            <a:lvl3pPr marL="712720" indent="0" algn="ctr">
              <a:buNone/>
              <a:defRPr sz="1400"/>
            </a:lvl3pPr>
            <a:lvl4pPr marL="1069080" indent="0" algn="ctr">
              <a:buNone/>
              <a:defRPr sz="1200"/>
            </a:lvl4pPr>
            <a:lvl5pPr marL="1425438" indent="0" algn="ctr">
              <a:buNone/>
              <a:defRPr sz="1200"/>
            </a:lvl5pPr>
            <a:lvl6pPr marL="1781801" indent="0" algn="ctr">
              <a:buNone/>
              <a:defRPr sz="1200"/>
            </a:lvl6pPr>
            <a:lvl7pPr marL="2138163" indent="0" algn="ctr">
              <a:buNone/>
              <a:defRPr sz="1200"/>
            </a:lvl7pPr>
            <a:lvl8pPr marL="2494513" indent="0" algn="ctr">
              <a:buNone/>
              <a:defRPr sz="1200"/>
            </a:lvl8pPr>
            <a:lvl9pPr marL="285087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5F6061B-E980-4F0C-8AF0-8168982109D4}"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D6D04E27-C102-49B3-8C73-CDDFA14DA614}" type="slidenum">
              <a:rPr lang="en-US" altLang="en-US"/>
              <a:pPr/>
              <a:t>‹#›</a:t>
            </a:fld>
            <a:endParaRPr lang="en-US" altLang="en-US"/>
          </a:p>
        </p:txBody>
      </p:sp>
    </p:spTree>
    <p:extLst>
      <p:ext uri="{BB962C8B-B14F-4D97-AF65-F5344CB8AC3E}">
        <p14:creationId xmlns:p14="http://schemas.microsoft.com/office/powerpoint/2010/main" val="1332477588"/>
      </p:ext>
    </p:extLst>
  </p:cSld>
  <p:clrMapOvr>
    <a:masterClrMapping/>
  </p:clrMapOvr>
  <p:transition spd="slow">
    <p:sndAc>
      <p:stSnd>
        <p:snd r:embed="rId1" name="chimes.wav"/>
      </p:stSnd>
    </p:sndAc>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972658C-1FB8-46DC-81DF-9F40EF381A7F}"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EDCF0A33-0241-4320-9C8F-DBDD89148025}" type="slidenum">
              <a:rPr lang="en-US" altLang="en-US"/>
              <a:pPr/>
              <a:t>‹#›</a:t>
            </a:fld>
            <a:endParaRPr lang="en-US" altLang="en-US"/>
          </a:p>
        </p:txBody>
      </p:sp>
    </p:spTree>
    <p:extLst>
      <p:ext uri="{BB962C8B-B14F-4D97-AF65-F5344CB8AC3E}">
        <p14:creationId xmlns:p14="http://schemas.microsoft.com/office/powerpoint/2010/main" val="980481328"/>
      </p:ext>
    </p:extLst>
  </p:cSld>
  <p:clrMapOvr>
    <a:masterClrMapping/>
  </p:clrMapOvr>
  <p:transition spd="slow">
    <p:sndAc>
      <p:stSnd>
        <p:snd r:embed="rId1" name="chimes.wav"/>
      </p:stSnd>
    </p:sndAc>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972658C-1FB8-46DC-81DF-9F40EF381A7F}"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EDCF0A33-0241-4320-9C8F-DBDD89148025}" type="slidenum">
              <a:rPr lang="en-US" altLang="en-US"/>
              <a:pPr/>
              <a:t>‹#›</a:t>
            </a:fld>
            <a:endParaRPr lang="en-US" altLang="en-US"/>
          </a:p>
        </p:txBody>
      </p:sp>
    </p:spTree>
    <p:extLst>
      <p:ext uri="{BB962C8B-B14F-4D97-AF65-F5344CB8AC3E}">
        <p14:creationId xmlns:p14="http://schemas.microsoft.com/office/powerpoint/2010/main" val="1987341423"/>
      </p:ext>
    </p:extLst>
  </p:cSld>
  <p:clrMapOvr>
    <a:masterClrMapping/>
  </p:clrMapOvr>
  <p:transition spd="slow">
    <p:sndAc>
      <p:stSnd>
        <p:snd r:embed="rId1" name="chimes.wav"/>
      </p:stSnd>
    </p:sndAc>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0"/>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8" y="4589493"/>
            <a:ext cx="7886700" cy="1500187"/>
          </a:xfrm>
        </p:spPr>
        <p:txBody>
          <a:bodyPr/>
          <a:lstStyle>
            <a:lvl1pPr marL="0" indent="0">
              <a:buNone/>
              <a:defRPr sz="1900">
                <a:solidFill>
                  <a:schemeClr val="tx1">
                    <a:tint val="75000"/>
                  </a:schemeClr>
                </a:solidFill>
              </a:defRPr>
            </a:lvl1pPr>
            <a:lvl2pPr marL="356363" indent="0">
              <a:buNone/>
              <a:defRPr sz="1600">
                <a:solidFill>
                  <a:schemeClr val="tx1">
                    <a:tint val="75000"/>
                  </a:schemeClr>
                </a:solidFill>
              </a:defRPr>
            </a:lvl2pPr>
            <a:lvl3pPr marL="712720" indent="0">
              <a:buNone/>
              <a:defRPr sz="1400">
                <a:solidFill>
                  <a:schemeClr val="tx1">
                    <a:tint val="75000"/>
                  </a:schemeClr>
                </a:solidFill>
              </a:defRPr>
            </a:lvl3pPr>
            <a:lvl4pPr marL="1069080" indent="0">
              <a:buNone/>
              <a:defRPr sz="1200">
                <a:solidFill>
                  <a:schemeClr val="tx1">
                    <a:tint val="75000"/>
                  </a:schemeClr>
                </a:solidFill>
              </a:defRPr>
            </a:lvl4pPr>
            <a:lvl5pPr marL="1425438" indent="0">
              <a:buNone/>
              <a:defRPr sz="1200">
                <a:solidFill>
                  <a:schemeClr val="tx1">
                    <a:tint val="75000"/>
                  </a:schemeClr>
                </a:solidFill>
              </a:defRPr>
            </a:lvl5pPr>
            <a:lvl6pPr marL="1781801" indent="0">
              <a:buNone/>
              <a:defRPr sz="1200">
                <a:solidFill>
                  <a:schemeClr val="tx1">
                    <a:tint val="75000"/>
                  </a:schemeClr>
                </a:solidFill>
              </a:defRPr>
            </a:lvl6pPr>
            <a:lvl7pPr marL="2138163" indent="0">
              <a:buNone/>
              <a:defRPr sz="1200">
                <a:solidFill>
                  <a:schemeClr val="tx1">
                    <a:tint val="75000"/>
                  </a:schemeClr>
                </a:solidFill>
              </a:defRPr>
            </a:lvl7pPr>
            <a:lvl8pPr marL="2494513" indent="0">
              <a:buNone/>
              <a:defRPr sz="1200">
                <a:solidFill>
                  <a:schemeClr val="tx1">
                    <a:tint val="75000"/>
                  </a:schemeClr>
                </a:solidFill>
              </a:defRPr>
            </a:lvl8pPr>
            <a:lvl9pPr marL="285087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F355F39-CC62-45DD-A5D0-52CE7F9511B4}"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351FD56-A6E6-4586-8397-F05C70E10F24}" type="slidenum">
              <a:rPr lang="en-US" altLang="en-US"/>
              <a:pPr/>
              <a:t>‹#›</a:t>
            </a:fld>
            <a:endParaRPr lang="en-US" altLang="en-US"/>
          </a:p>
        </p:txBody>
      </p:sp>
    </p:spTree>
    <p:extLst>
      <p:ext uri="{BB962C8B-B14F-4D97-AF65-F5344CB8AC3E}">
        <p14:creationId xmlns:p14="http://schemas.microsoft.com/office/powerpoint/2010/main" val="3127029849"/>
      </p:ext>
    </p:extLst>
  </p:cSld>
  <p:clrMapOvr>
    <a:masterClrMapping/>
  </p:clrMapOvr>
  <p:transition spd="slow">
    <p:sndAc>
      <p:stSnd>
        <p:snd r:embed="rId1" name="chimes.wav"/>
      </p:stSnd>
    </p:sndAc>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F2E89669-7054-4F56-AC51-58DA8DD39DCA}"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FE618AB5-90D1-4DA2-B54E-A6D8FF72894C}" type="slidenum">
              <a:rPr lang="en-US" altLang="en-US"/>
              <a:pPr/>
              <a:t>‹#›</a:t>
            </a:fld>
            <a:endParaRPr lang="en-US" altLang="en-US"/>
          </a:p>
        </p:txBody>
      </p:sp>
    </p:spTree>
    <p:extLst>
      <p:ext uri="{BB962C8B-B14F-4D97-AF65-F5344CB8AC3E}">
        <p14:creationId xmlns:p14="http://schemas.microsoft.com/office/powerpoint/2010/main" val="1995536688"/>
      </p:ext>
    </p:extLst>
  </p:cSld>
  <p:clrMapOvr>
    <a:masterClrMapping/>
  </p:clrMapOvr>
  <p:transition spd="slow">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15D11D2-B676-4A11-9740-2EE1C5803472}" type="slidenum">
              <a:rPr lang="en-US" altLang="en-US"/>
              <a:pPr/>
              <a:t>‹#›</a:t>
            </a:fld>
            <a:endParaRPr lang="en-US" altLang="en-US"/>
          </a:p>
        </p:txBody>
      </p:sp>
    </p:spTree>
    <p:extLst>
      <p:ext uri="{BB962C8B-B14F-4D97-AF65-F5344CB8AC3E}">
        <p14:creationId xmlns:p14="http://schemas.microsoft.com/office/powerpoint/2010/main" val="11263837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363" indent="0">
              <a:buNone/>
              <a:defRPr sz="1600" b="1"/>
            </a:lvl2pPr>
            <a:lvl3pPr marL="712720" indent="0">
              <a:buNone/>
              <a:defRPr sz="1400" b="1"/>
            </a:lvl3pPr>
            <a:lvl4pPr marL="1069080" indent="0">
              <a:buNone/>
              <a:defRPr sz="1200" b="1"/>
            </a:lvl4pPr>
            <a:lvl5pPr marL="1425438" indent="0">
              <a:buNone/>
              <a:defRPr sz="1200" b="1"/>
            </a:lvl5pPr>
            <a:lvl6pPr marL="1781801" indent="0">
              <a:buNone/>
              <a:defRPr sz="1200" b="1"/>
            </a:lvl6pPr>
            <a:lvl7pPr marL="2138163" indent="0">
              <a:buNone/>
              <a:defRPr sz="1200" b="1"/>
            </a:lvl7pPr>
            <a:lvl8pPr marL="2494513" indent="0">
              <a:buNone/>
              <a:defRPr sz="1200" b="1"/>
            </a:lvl8pPr>
            <a:lvl9pPr marL="2850876"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9"/>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900" b="1"/>
            </a:lvl1pPr>
            <a:lvl2pPr marL="356363" indent="0">
              <a:buNone/>
              <a:defRPr sz="1600" b="1"/>
            </a:lvl2pPr>
            <a:lvl3pPr marL="712720" indent="0">
              <a:buNone/>
              <a:defRPr sz="1400" b="1"/>
            </a:lvl3pPr>
            <a:lvl4pPr marL="1069080" indent="0">
              <a:buNone/>
              <a:defRPr sz="1200" b="1"/>
            </a:lvl4pPr>
            <a:lvl5pPr marL="1425438" indent="0">
              <a:buNone/>
              <a:defRPr sz="1200" b="1"/>
            </a:lvl5pPr>
            <a:lvl6pPr marL="1781801" indent="0">
              <a:buNone/>
              <a:defRPr sz="1200" b="1"/>
            </a:lvl6pPr>
            <a:lvl7pPr marL="2138163" indent="0">
              <a:buNone/>
              <a:defRPr sz="1200" b="1"/>
            </a:lvl7pPr>
            <a:lvl8pPr marL="2494513" indent="0">
              <a:buNone/>
              <a:defRPr sz="1200" b="1"/>
            </a:lvl8pPr>
            <a:lvl9pPr marL="285087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9"/>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F8EF36E-696D-43A9-ADFE-6674FB32EE73}" type="datetimeFigureOut">
              <a:rPr lang="en-US"/>
              <a:pPr>
                <a:defRPr/>
              </a:pPr>
              <a:t>11/3/2021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atin typeface="Arial" pitchFamily="34" charset="0"/>
              </a:defRPr>
            </a:lvl1pPr>
          </a:lstStyle>
          <a:p>
            <a:fld id="{9A7B1616-3BC8-44E5-A0CA-128655F20039}" type="slidenum">
              <a:rPr lang="en-US" altLang="en-US"/>
              <a:pPr/>
              <a:t>‹#›</a:t>
            </a:fld>
            <a:endParaRPr lang="en-US" altLang="en-US"/>
          </a:p>
        </p:txBody>
      </p:sp>
    </p:spTree>
    <p:extLst>
      <p:ext uri="{BB962C8B-B14F-4D97-AF65-F5344CB8AC3E}">
        <p14:creationId xmlns:p14="http://schemas.microsoft.com/office/powerpoint/2010/main" val="3230090480"/>
      </p:ext>
    </p:extLst>
  </p:cSld>
  <p:clrMapOvr>
    <a:masterClrMapping/>
  </p:clrMapOvr>
  <p:transition spd="slow">
    <p:sndAc>
      <p:stSnd>
        <p:snd r:embed="rId1" name="chimes.wav"/>
      </p:stSnd>
    </p:sndAc>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27DBFB5C-C730-468C-90EE-72670CF666FA}" type="datetimeFigureOut">
              <a:rPr lang="en-US"/>
              <a:pPr>
                <a:defRPr/>
              </a:pPr>
              <a:t>11/3/2021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atin typeface="Arial" pitchFamily="34" charset="0"/>
              </a:defRPr>
            </a:lvl1pPr>
          </a:lstStyle>
          <a:p>
            <a:fld id="{3EDB824F-6AD7-4EB5-A41B-D12FE8A2D5D5}" type="slidenum">
              <a:rPr lang="en-US" altLang="en-US"/>
              <a:pPr/>
              <a:t>‹#›</a:t>
            </a:fld>
            <a:endParaRPr lang="en-US" altLang="en-US"/>
          </a:p>
        </p:txBody>
      </p:sp>
    </p:spTree>
    <p:extLst>
      <p:ext uri="{BB962C8B-B14F-4D97-AF65-F5344CB8AC3E}">
        <p14:creationId xmlns:p14="http://schemas.microsoft.com/office/powerpoint/2010/main" val="1094566666"/>
      </p:ext>
    </p:extLst>
  </p:cSld>
  <p:clrMapOvr>
    <a:masterClrMapping/>
  </p:clrMapOvr>
  <p:transition spd="slow">
    <p:sndAc>
      <p:stSnd>
        <p:snd r:embed="rId1" name="chimes.wav"/>
      </p:stSnd>
    </p:sndAc>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1F537B2-DA26-4B31-A994-A6CFF74314A5}" type="datetimeFigureOut">
              <a:rPr lang="en-US"/>
              <a:pPr>
                <a:defRPr/>
              </a:pPr>
              <a:t>11/3/2021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atin typeface="Arial" pitchFamily="34" charset="0"/>
              </a:defRPr>
            </a:lvl1pPr>
          </a:lstStyle>
          <a:p>
            <a:fld id="{CFA27E9A-F46F-4069-952F-34160D01282F}" type="slidenum">
              <a:rPr lang="en-US" altLang="en-US"/>
              <a:pPr/>
              <a:t>‹#›</a:t>
            </a:fld>
            <a:endParaRPr lang="en-US" altLang="en-US"/>
          </a:p>
        </p:txBody>
      </p:sp>
    </p:spTree>
    <p:extLst>
      <p:ext uri="{BB962C8B-B14F-4D97-AF65-F5344CB8AC3E}">
        <p14:creationId xmlns:p14="http://schemas.microsoft.com/office/powerpoint/2010/main" val="57110823"/>
      </p:ext>
    </p:extLst>
  </p:cSld>
  <p:clrMapOvr>
    <a:masterClrMapping/>
  </p:clrMapOvr>
  <p:transition spd="slow">
    <p:sndAc>
      <p:stSnd>
        <p:snd r:embed="rId1" name="chimes.wav"/>
      </p:stSnd>
    </p:sndAc>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474"/>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363" indent="0">
              <a:buNone/>
              <a:defRPr sz="1100"/>
            </a:lvl2pPr>
            <a:lvl3pPr marL="712720" indent="0">
              <a:buNone/>
              <a:defRPr sz="900"/>
            </a:lvl3pPr>
            <a:lvl4pPr marL="1069080" indent="0">
              <a:buNone/>
              <a:defRPr sz="800"/>
            </a:lvl4pPr>
            <a:lvl5pPr marL="1425438" indent="0">
              <a:buNone/>
              <a:defRPr sz="800"/>
            </a:lvl5pPr>
            <a:lvl6pPr marL="1781801" indent="0">
              <a:buNone/>
              <a:defRPr sz="800"/>
            </a:lvl6pPr>
            <a:lvl7pPr marL="2138163" indent="0">
              <a:buNone/>
              <a:defRPr sz="800"/>
            </a:lvl7pPr>
            <a:lvl8pPr marL="2494513" indent="0">
              <a:buNone/>
              <a:defRPr sz="800"/>
            </a:lvl8pPr>
            <a:lvl9pPr marL="285087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C5717532-58C8-49E1-81C8-1FDEE9D4AE08}"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E0265E63-DD2F-435B-940F-5EEFCDE7973B}" type="slidenum">
              <a:rPr lang="en-US" altLang="en-US"/>
              <a:pPr/>
              <a:t>‹#›</a:t>
            </a:fld>
            <a:endParaRPr lang="en-US" altLang="en-US"/>
          </a:p>
        </p:txBody>
      </p:sp>
    </p:spTree>
    <p:extLst>
      <p:ext uri="{BB962C8B-B14F-4D97-AF65-F5344CB8AC3E}">
        <p14:creationId xmlns:p14="http://schemas.microsoft.com/office/powerpoint/2010/main" val="2513565635"/>
      </p:ext>
    </p:extLst>
  </p:cSld>
  <p:clrMapOvr>
    <a:masterClrMapping/>
  </p:clrMapOvr>
  <p:transition spd="slow">
    <p:sndAc>
      <p:stSnd>
        <p:snd r:embed="rId1" name="chimes.wav"/>
      </p:stSnd>
    </p:sndAc>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474"/>
            <a:ext cx="4629150" cy="4873625"/>
          </a:xfrm>
        </p:spPr>
        <p:txBody>
          <a:bodyPr rtlCol="0">
            <a:normAutofit/>
          </a:bodyPr>
          <a:lstStyle>
            <a:lvl1pPr marL="0" indent="0">
              <a:buNone/>
              <a:defRPr sz="2500"/>
            </a:lvl1pPr>
            <a:lvl2pPr marL="356363" indent="0">
              <a:buNone/>
              <a:defRPr sz="2200"/>
            </a:lvl2pPr>
            <a:lvl3pPr marL="712720" indent="0">
              <a:buNone/>
              <a:defRPr sz="1900"/>
            </a:lvl3pPr>
            <a:lvl4pPr marL="1069080" indent="0">
              <a:buNone/>
              <a:defRPr sz="1600"/>
            </a:lvl4pPr>
            <a:lvl5pPr marL="1425438" indent="0">
              <a:buNone/>
              <a:defRPr sz="1600"/>
            </a:lvl5pPr>
            <a:lvl6pPr marL="1781801" indent="0">
              <a:buNone/>
              <a:defRPr sz="1600"/>
            </a:lvl6pPr>
            <a:lvl7pPr marL="2138163" indent="0">
              <a:buNone/>
              <a:defRPr sz="1600"/>
            </a:lvl7pPr>
            <a:lvl8pPr marL="2494513" indent="0">
              <a:buNone/>
              <a:defRPr sz="1600"/>
            </a:lvl8pPr>
            <a:lvl9pPr marL="2850876" indent="0">
              <a:buNone/>
              <a:defRPr sz="1600"/>
            </a:lvl9pPr>
          </a:lstStyle>
          <a:p>
            <a:pPr lvl="0"/>
            <a:endParaRPr lang="en-US" noProof="0"/>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363" indent="0">
              <a:buNone/>
              <a:defRPr sz="1100"/>
            </a:lvl2pPr>
            <a:lvl3pPr marL="712720" indent="0">
              <a:buNone/>
              <a:defRPr sz="900"/>
            </a:lvl3pPr>
            <a:lvl4pPr marL="1069080" indent="0">
              <a:buNone/>
              <a:defRPr sz="800"/>
            </a:lvl4pPr>
            <a:lvl5pPr marL="1425438" indent="0">
              <a:buNone/>
              <a:defRPr sz="800"/>
            </a:lvl5pPr>
            <a:lvl6pPr marL="1781801" indent="0">
              <a:buNone/>
              <a:defRPr sz="800"/>
            </a:lvl6pPr>
            <a:lvl7pPr marL="2138163" indent="0">
              <a:buNone/>
              <a:defRPr sz="800"/>
            </a:lvl7pPr>
            <a:lvl8pPr marL="2494513" indent="0">
              <a:buNone/>
              <a:defRPr sz="800"/>
            </a:lvl8pPr>
            <a:lvl9pPr marL="285087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42E148E-EF77-4F64-A747-BBFA33B1E1C3}"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BAE02010-8396-48A2-92B9-2CE28889DA48}" type="slidenum">
              <a:rPr lang="en-US" altLang="en-US"/>
              <a:pPr/>
              <a:t>‹#›</a:t>
            </a:fld>
            <a:endParaRPr lang="en-US" altLang="en-US"/>
          </a:p>
        </p:txBody>
      </p:sp>
    </p:spTree>
    <p:extLst>
      <p:ext uri="{BB962C8B-B14F-4D97-AF65-F5344CB8AC3E}">
        <p14:creationId xmlns:p14="http://schemas.microsoft.com/office/powerpoint/2010/main" val="2881185547"/>
      </p:ext>
    </p:extLst>
  </p:cSld>
  <p:clrMapOvr>
    <a:masterClrMapping/>
  </p:clrMapOvr>
  <p:transition spd="slow">
    <p:sndAc>
      <p:stSnd>
        <p:snd r:embed="rId1" name="chimes.wav"/>
      </p:stSnd>
    </p:sndAc>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8FF0C8A5-78CE-4982-B76E-DACFB8B9EC85}"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DE03E1D4-4BFF-4155-B51E-CB1FCE52ABC2}" type="slidenum">
              <a:rPr lang="en-US" altLang="en-US"/>
              <a:pPr/>
              <a:t>‹#›</a:t>
            </a:fld>
            <a:endParaRPr lang="en-US" altLang="en-US"/>
          </a:p>
        </p:txBody>
      </p:sp>
    </p:spTree>
    <p:extLst>
      <p:ext uri="{BB962C8B-B14F-4D97-AF65-F5344CB8AC3E}">
        <p14:creationId xmlns:p14="http://schemas.microsoft.com/office/powerpoint/2010/main" val="1735323989"/>
      </p:ext>
    </p:extLst>
  </p:cSld>
  <p:clrMapOvr>
    <a:masterClrMapping/>
  </p:clrMapOvr>
  <p:transition spd="slow">
    <p:sndAc>
      <p:stSnd>
        <p:snd r:embed="rId1" name="chimes.wav"/>
      </p:stSnd>
    </p:sndAc>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2"/>
            <a:ext cx="1971675"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152"/>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ABF55A2-E58C-44ED-89D5-59990A950736}"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65B3B026-C868-4650-985D-8A8946405D86}" type="slidenum">
              <a:rPr lang="en-US" altLang="en-US"/>
              <a:pPr/>
              <a:t>‹#›</a:t>
            </a:fld>
            <a:endParaRPr lang="en-US" altLang="en-US"/>
          </a:p>
        </p:txBody>
      </p:sp>
    </p:spTree>
    <p:extLst>
      <p:ext uri="{BB962C8B-B14F-4D97-AF65-F5344CB8AC3E}">
        <p14:creationId xmlns:p14="http://schemas.microsoft.com/office/powerpoint/2010/main" val="1922457322"/>
      </p:ext>
    </p:extLst>
  </p:cSld>
  <p:clrMapOvr>
    <a:masterClrMapping/>
  </p:clrMapOvr>
  <p:transition spd="slow">
    <p:sndAc>
      <p:stSnd>
        <p:snd r:embed="rId1" name="chimes.wav"/>
      </p:stSnd>
    </p:sndAc>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ED8858-866F-41E2-8FFC-384557B7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2082CC-30D6-42C0-9CA8-D8809FE06547}"/>
              </a:ext>
            </a:extLst>
          </p:cNvPr>
          <p:cNvSpPr>
            <a:spLocks noGrp="1"/>
          </p:cNvSpPr>
          <p:nvPr>
            <p:ph type="subTitle" idx="1"/>
          </p:nvPr>
        </p:nvSpPr>
        <p:spPr>
          <a:xfrm>
            <a:off x="1143000" y="3602038"/>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EE1933B2-6C86-450F-B177-22A76661FB4F}" type="datetimeFigureOut">
              <a:rPr lang="en-US">
                <a:solidFill>
                  <a:prstClr val="black">
                    <a:tint val="75000"/>
                  </a:prstClr>
                </a:solidFill>
              </a:rPr>
              <a:pPr>
                <a:defRPr/>
              </a:pPr>
              <a:t>11/3/2021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DA2964CD-4767-49D6-B705-AFE460F95983}" type="slidenum">
              <a:rPr lang="en-US"/>
              <a:pPr/>
              <a:t>‹#›</a:t>
            </a:fld>
            <a:endParaRPr lang="en-US"/>
          </a:p>
        </p:txBody>
      </p:sp>
    </p:spTree>
    <p:extLst>
      <p:ext uri="{BB962C8B-B14F-4D97-AF65-F5344CB8AC3E}">
        <p14:creationId xmlns:p14="http://schemas.microsoft.com/office/powerpoint/2010/main" val="24354686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B2DE2-B854-4F76-B616-254A0953C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E10FF1-7F12-4037-BB20-96ABE5943F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F49865C6-FD31-4A7D-8302-5412444F0710}" type="datetimeFigureOut">
              <a:rPr lang="en-US">
                <a:solidFill>
                  <a:prstClr val="black">
                    <a:tint val="75000"/>
                  </a:prstClr>
                </a:solidFill>
              </a:rPr>
              <a:pPr>
                <a:defRPr/>
              </a:pPr>
              <a:t>11/3/2021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BBBAB17E-2892-402C-9516-092D6B6069A7}" type="slidenum">
              <a:rPr lang="en-US"/>
              <a:pPr/>
              <a:t>‹#›</a:t>
            </a:fld>
            <a:endParaRPr lang="en-US"/>
          </a:p>
        </p:txBody>
      </p:sp>
    </p:spTree>
    <p:extLst>
      <p:ext uri="{BB962C8B-B14F-4D97-AF65-F5344CB8AC3E}">
        <p14:creationId xmlns:p14="http://schemas.microsoft.com/office/powerpoint/2010/main" val="8642029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620236-AC9D-4D2C-A82A-CB4FB77F9671}"/>
              </a:ext>
            </a:extLst>
          </p:cNvPr>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FF87E0A-EECD-4F6B-8F5F-5A9816A98210}"/>
              </a:ext>
            </a:extLst>
          </p:cNvPr>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F6A3B681-1DE8-44DA-AAA4-20E2BB38857A}" type="datetimeFigureOut">
              <a:rPr lang="en-US">
                <a:solidFill>
                  <a:prstClr val="black">
                    <a:tint val="75000"/>
                  </a:prstClr>
                </a:solidFill>
              </a:rPr>
              <a:pPr>
                <a:defRPr/>
              </a:pPr>
              <a:t>11/3/2021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6BE43BEF-4241-421B-9A22-4B14B53618A3}" type="slidenum">
              <a:rPr lang="en-US"/>
              <a:pPr/>
              <a:t>‹#›</a:t>
            </a:fld>
            <a:endParaRPr lang="en-US"/>
          </a:p>
        </p:txBody>
      </p:sp>
    </p:spTree>
    <p:extLst>
      <p:ext uri="{BB962C8B-B14F-4D97-AF65-F5344CB8AC3E}">
        <p14:creationId xmlns:p14="http://schemas.microsoft.com/office/powerpoint/2010/main" val="3369791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5D24B80-4A4A-4E83-9B1C-D0D755E51188}" type="slidenum">
              <a:rPr lang="en-US" altLang="en-US"/>
              <a:pPr/>
              <a:t>‹#›</a:t>
            </a:fld>
            <a:endParaRPr lang="en-US" altLang="en-US"/>
          </a:p>
        </p:txBody>
      </p:sp>
    </p:spTree>
    <p:extLst>
      <p:ext uri="{BB962C8B-B14F-4D97-AF65-F5344CB8AC3E}">
        <p14:creationId xmlns:p14="http://schemas.microsoft.com/office/powerpoint/2010/main" val="25586508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8A63EA-A781-4342-B708-8434A367F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146EA6C-E0FC-47FD-89D5-710F168965B7}"/>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E17EB69-D846-45A9-A684-0174AD31D4F8}"/>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321A84B1-89C9-4FFC-ABFF-57BB01496A43}" type="datetimeFigureOut">
              <a:rPr lang="en-US">
                <a:solidFill>
                  <a:prstClr val="black">
                    <a:tint val="75000"/>
                  </a:prstClr>
                </a:solidFill>
              </a:rPr>
              <a:pPr>
                <a:defRPr/>
              </a:pPr>
              <a:t>11/3/2021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FA94189C-0D14-45AF-AF64-458D9E4B3F46}" type="slidenum">
              <a:rPr lang="en-US"/>
              <a:pPr/>
              <a:t>‹#›</a:t>
            </a:fld>
            <a:endParaRPr lang="en-US"/>
          </a:p>
        </p:txBody>
      </p:sp>
    </p:spTree>
    <p:extLst>
      <p:ext uri="{BB962C8B-B14F-4D97-AF65-F5344CB8AC3E}">
        <p14:creationId xmlns:p14="http://schemas.microsoft.com/office/powerpoint/2010/main" val="28120163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2C3FA-1928-457B-BE29-122FF00E32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43C2AC1-1F6A-46F8-9E02-63FA6A46F554}"/>
              </a:ext>
            </a:extLst>
          </p:cNvPr>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6C68F12-01E8-47F2-94EF-1C3CBAA9FF8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A75EF4-5394-47F4-90BB-BAB393160FA7}"/>
              </a:ext>
            </a:extLst>
          </p:cNvPr>
          <p:cNvSpPr>
            <a:spLocks noGrp="1"/>
          </p:cNvSpPr>
          <p:nvPr>
            <p:ph type="body" sz="quarter" idx="3"/>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17C4FB9-1050-4EC9-957A-1224E129D88E}"/>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9004AD22-0C6C-4C70-B2DC-5BBCEE271FB4}" type="datetimeFigureOut">
              <a:rPr lang="en-US">
                <a:solidFill>
                  <a:prstClr val="black">
                    <a:tint val="75000"/>
                  </a:prstClr>
                </a:solidFill>
              </a:rPr>
              <a:pPr>
                <a:defRPr/>
              </a:pPr>
              <a:t>11/3/2021</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48048EC4-4EA4-400E-8254-E97D20862320}" type="slidenum">
              <a:rPr lang="en-US"/>
              <a:pPr/>
              <a:t>‹#›</a:t>
            </a:fld>
            <a:endParaRPr lang="en-US"/>
          </a:p>
        </p:txBody>
      </p:sp>
    </p:spTree>
    <p:extLst>
      <p:ext uri="{BB962C8B-B14F-4D97-AF65-F5344CB8AC3E}">
        <p14:creationId xmlns:p14="http://schemas.microsoft.com/office/powerpoint/2010/main" val="10791067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D460DA-1E0B-4856-BC02-27F646EC1CB2}"/>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65444496-E653-46C3-B331-85180C08F250}" type="datetimeFigureOut">
              <a:rPr lang="en-US">
                <a:solidFill>
                  <a:prstClr val="black">
                    <a:tint val="75000"/>
                  </a:prstClr>
                </a:solidFill>
              </a:rPr>
              <a:pPr>
                <a:defRPr/>
              </a:pPr>
              <a:t>11/3/2021</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FF170D90-A6C5-4781-A674-4F6B2804CC08}" type="slidenum">
              <a:rPr lang="en-US"/>
              <a:pPr/>
              <a:t>‹#›</a:t>
            </a:fld>
            <a:endParaRPr lang="en-US"/>
          </a:p>
        </p:txBody>
      </p:sp>
    </p:spTree>
    <p:extLst>
      <p:ext uri="{BB962C8B-B14F-4D97-AF65-F5344CB8AC3E}">
        <p14:creationId xmlns:p14="http://schemas.microsoft.com/office/powerpoint/2010/main" val="42900542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017A6417-46D3-4574-8526-55F54D0AC10F}" type="datetimeFigureOut">
              <a:rPr lang="en-US">
                <a:solidFill>
                  <a:prstClr val="black">
                    <a:tint val="75000"/>
                  </a:prstClr>
                </a:solidFill>
              </a:rPr>
              <a:pPr>
                <a:defRPr/>
              </a:pPr>
              <a:t>11/3/2021</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B6918597-F483-4493-BC21-A0C4963B3E70}" type="slidenum">
              <a:rPr lang="en-US"/>
              <a:pPr/>
              <a:t>‹#›</a:t>
            </a:fld>
            <a:endParaRPr lang="en-US"/>
          </a:p>
        </p:txBody>
      </p:sp>
    </p:spTree>
    <p:extLst>
      <p:ext uri="{BB962C8B-B14F-4D97-AF65-F5344CB8AC3E}">
        <p14:creationId xmlns:p14="http://schemas.microsoft.com/office/powerpoint/2010/main" val="420101897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017A6417-46D3-4574-8526-55F54D0AC10F}" type="datetimeFigureOut">
              <a:rPr lang="en-US">
                <a:solidFill>
                  <a:prstClr val="black">
                    <a:tint val="75000"/>
                  </a:prstClr>
                </a:solidFill>
              </a:rPr>
              <a:pPr>
                <a:defRPr/>
              </a:pPr>
              <a:t>11/3/2021</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B6918597-F483-4493-BC21-A0C4963B3E70}" type="slidenum">
              <a:rPr lang="en-US"/>
              <a:pPr/>
              <a:t>‹#›</a:t>
            </a:fld>
            <a:endParaRPr lang="en-US"/>
          </a:p>
        </p:txBody>
      </p:sp>
    </p:spTree>
    <p:extLst>
      <p:ext uri="{BB962C8B-B14F-4D97-AF65-F5344CB8AC3E}">
        <p14:creationId xmlns:p14="http://schemas.microsoft.com/office/powerpoint/2010/main" val="2239214339"/>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017A6417-46D3-4574-8526-55F54D0AC10F}" type="datetimeFigureOut">
              <a:rPr lang="en-US">
                <a:solidFill>
                  <a:prstClr val="black">
                    <a:tint val="75000"/>
                  </a:prstClr>
                </a:solidFill>
              </a:rPr>
              <a:pPr>
                <a:defRPr/>
              </a:pPr>
              <a:t>11/3/2021</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B6918597-F483-4493-BC21-A0C4963B3E70}" type="slidenum">
              <a:rPr lang="en-US"/>
              <a:pPr/>
              <a:t>‹#›</a:t>
            </a:fld>
            <a:endParaRPr lang="en-US"/>
          </a:p>
        </p:txBody>
      </p:sp>
    </p:spTree>
    <p:extLst>
      <p:ext uri="{BB962C8B-B14F-4D97-AF65-F5344CB8AC3E}">
        <p14:creationId xmlns:p14="http://schemas.microsoft.com/office/powerpoint/2010/main" val="3934806422"/>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3D0C42-0DDC-4DBC-B00E-5F8D90F167B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64922DC-F2C1-4B61-9CF7-26B00963936D}"/>
              </a:ext>
            </a:extLst>
          </p:cNvPr>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BE0D97-B157-4BC4-A462-1ADFA0A178E3}"/>
              </a:ext>
            </a:extLst>
          </p:cNvPr>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CFBC6408-56C7-45AA-8A3E-E4444E69C5E6}" type="datetimeFigureOut">
              <a:rPr lang="en-US">
                <a:solidFill>
                  <a:prstClr val="black">
                    <a:tint val="75000"/>
                  </a:prstClr>
                </a:solidFill>
              </a:rPr>
              <a:pPr>
                <a:defRPr/>
              </a:pPr>
              <a:t>11/3/2021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19085123-C3D0-410C-9353-D60DCAD3314A}" type="slidenum">
              <a:rPr lang="en-US"/>
              <a:pPr/>
              <a:t>‹#›</a:t>
            </a:fld>
            <a:endParaRPr lang="en-US"/>
          </a:p>
        </p:txBody>
      </p:sp>
    </p:spTree>
    <p:extLst>
      <p:ext uri="{BB962C8B-B14F-4D97-AF65-F5344CB8AC3E}">
        <p14:creationId xmlns:p14="http://schemas.microsoft.com/office/powerpoint/2010/main" val="11128545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9D91B4-8449-4395-A69C-EADC9AA081E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2A73D96-0F53-4DD3-A05B-3D0FF8C7F738}"/>
              </a:ext>
            </a:extLst>
          </p:cNvPr>
          <p:cNvSpPr>
            <a:spLocks noGrp="1"/>
          </p:cNvSpPr>
          <p:nvPr>
            <p:ph type="pic" idx="1"/>
          </p:nvPr>
        </p:nvSpPr>
        <p:spPr>
          <a:xfrm>
            <a:off x="3887391" y="987427"/>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a:extLst>
              <a:ext uri="{FF2B5EF4-FFF2-40B4-BE49-F238E27FC236}">
                <a16:creationId xmlns:a16="http://schemas.microsoft.com/office/drawing/2014/main" xmlns="" id="{6481BB7D-5954-47C0-9560-85395C3872CB}"/>
              </a:ext>
            </a:extLst>
          </p:cNvPr>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D4CC6EC6-718A-43BD-9B45-BACA878B84E4}" type="datetimeFigureOut">
              <a:rPr lang="en-US">
                <a:solidFill>
                  <a:prstClr val="black">
                    <a:tint val="75000"/>
                  </a:prstClr>
                </a:solidFill>
              </a:rPr>
              <a:pPr>
                <a:defRPr/>
              </a:pPr>
              <a:t>11/3/2021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BF989F2C-5D1C-42D1-94CC-9109819507B1}" type="slidenum">
              <a:rPr lang="en-US"/>
              <a:pPr/>
              <a:t>‹#›</a:t>
            </a:fld>
            <a:endParaRPr lang="en-US"/>
          </a:p>
        </p:txBody>
      </p:sp>
    </p:spTree>
    <p:extLst>
      <p:ext uri="{BB962C8B-B14F-4D97-AF65-F5344CB8AC3E}">
        <p14:creationId xmlns:p14="http://schemas.microsoft.com/office/powerpoint/2010/main" val="186146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ACFDF-D90B-4619-AFB6-8954AB0A4C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75919B7-C962-421F-9281-C6866402DB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8292FF32-C037-44C3-97FD-768203D98EDA}" type="datetimeFigureOut">
              <a:rPr lang="en-US">
                <a:solidFill>
                  <a:prstClr val="black">
                    <a:tint val="75000"/>
                  </a:prstClr>
                </a:solidFill>
              </a:rPr>
              <a:pPr>
                <a:defRPr/>
              </a:pPr>
              <a:t>11/3/2021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2B7877F4-C22D-47C9-8D1A-6F9833BC1F5C}" type="slidenum">
              <a:rPr lang="en-US"/>
              <a:pPr/>
              <a:t>‹#›</a:t>
            </a:fld>
            <a:endParaRPr lang="en-US"/>
          </a:p>
        </p:txBody>
      </p:sp>
    </p:spTree>
    <p:extLst>
      <p:ext uri="{BB962C8B-B14F-4D97-AF65-F5344CB8AC3E}">
        <p14:creationId xmlns:p14="http://schemas.microsoft.com/office/powerpoint/2010/main" val="7274417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40E3D6-7C43-4206-A206-6C6FA17E67AD}"/>
              </a:ext>
            </a:extLst>
          </p:cNvPr>
          <p:cNvSpPr>
            <a:spLocks noGrp="1"/>
          </p:cNvSpPr>
          <p:nvPr>
            <p:ph type="title" orient="vert"/>
          </p:nvPr>
        </p:nvSpPr>
        <p:spPr>
          <a:xfrm>
            <a:off x="6543676" y="365127"/>
            <a:ext cx="1971675"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724B8B8-A4B8-4746-B397-C5F8680F2EF9}"/>
              </a:ext>
            </a:extLst>
          </p:cNvPr>
          <p:cNvSpPr>
            <a:spLocks noGrp="1"/>
          </p:cNvSpPr>
          <p:nvPr>
            <p:ph type="body" orient="vert" idx="1"/>
          </p:nvPr>
        </p:nvSpPr>
        <p:spPr>
          <a:xfrm>
            <a:off x="628651" y="365127"/>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AFA754-9C8B-45C7-9B5D-6D83E65912B6}"/>
              </a:ext>
            </a:extLst>
          </p:cNvPr>
          <p:cNvSpPr>
            <a:spLocks noGrp="1"/>
          </p:cNvSpPr>
          <p:nvPr>
            <p:ph type="dt" sz="half" idx="10"/>
          </p:nvPr>
        </p:nvSpPr>
        <p:spPr/>
        <p:txBody>
          <a:bodyPr/>
          <a:lstStyle>
            <a:lvl1pPr>
              <a:defRPr/>
            </a:lvl1pPr>
          </a:lstStyle>
          <a:p>
            <a:pPr>
              <a:defRPr/>
            </a:pPr>
            <a:fld id="{2D36598A-1155-43A1-9EF9-5C3247FBAEB2}" type="datetimeFigureOut">
              <a:rPr lang="en-US">
                <a:solidFill>
                  <a:prstClr val="black">
                    <a:tint val="75000"/>
                  </a:prstClr>
                </a:solidFill>
              </a:rPr>
              <a:pPr>
                <a:defRPr/>
              </a:pPr>
              <a:t>11/3/2021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1EA232-173F-4C3F-B0A9-7D10A8308BDD}"/>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23D3A3B-7510-4E83-9254-37A57AB66A3F}"/>
              </a:ext>
            </a:extLst>
          </p:cNvPr>
          <p:cNvSpPr>
            <a:spLocks noGrp="1"/>
          </p:cNvSpPr>
          <p:nvPr>
            <p:ph type="sldNum" sz="quarter" idx="12"/>
          </p:nvPr>
        </p:nvSpPr>
        <p:spPr/>
        <p:txBody>
          <a:bodyPr/>
          <a:lstStyle>
            <a:lvl1pPr>
              <a:defRPr/>
            </a:lvl1pPr>
          </a:lstStyle>
          <a:p>
            <a:fld id="{D62D68A6-6255-4F09-9FEF-3D45CCEB1495}" type="slidenum">
              <a:rPr lang="en-US"/>
              <a:pPr/>
              <a:t>‹#›</a:t>
            </a:fld>
            <a:endParaRPr lang="en-US"/>
          </a:p>
        </p:txBody>
      </p:sp>
    </p:spTree>
    <p:extLst>
      <p:ext uri="{BB962C8B-B14F-4D97-AF65-F5344CB8AC3E}">
        <p14:creationId xmlns:p14="http://schemas.microsoft.com/office/powerpoint/2010/main" val="1510567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01E52EA-6F91-4489-9ED0-FF422B43B1F0}" type="slidenum">
              <a:rPr lang="en-US" altLang="en-US"/>
              <a:pPr/>
              <a:t>‹#›</a:t>
            </a:fld>
            <a:endParaRPr lang="en-US" altLang="en-US"/>
          </a:p>
        </p:txBody>
      </p:sp>
    </p:spTree>
    <p:extLst>
      <p:ext uri="{BB962C8B-B14F-4D97-AF65-F5344CB8AC3E}">
        <p14:creationId xmlns:p14="http://schemas.microsoft.com/office/powerpoint/2010/main" val="24124851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5"/>
        <p:cNvGrpSpPr/>
        <p:nvPr/>
      </p:nvGrpSpPr>
      <p:grpSpPr>
        <a:xfrm>
          <a:off x="0" y="0"/>
          <a:ext cx="0" cy="0"/>
          <a:chOff x="0" y="0"/>
          <a:chExt cx="0" cy="0"/>
        </a:xfrm>
      </p:grpSpPr>
      <p:sp>
        <p:nvSpPr>
          <p:cNvPr id="3" name="Google Shape;486;p10"/>
          <p:cNvSpPr>
            <a:spLocks/>
          </p:cNvSpPr>
          <p:nvPr/>
        </p:nvSpPr>
        <p:spPr bwMode="auto">
          <a:xfrm>
            <a:off x="7879557" y="322264"/>
            <a:ext cx="260747" cy="300037"/>
          </a:xfrm>
          <a:custGeom>
            <a:avLst/>
            <a:gdLst>
              <a:gd name="T0" fmla="*/ 2553 w 5733"/>
              <a:gd name="T1" fmla="*/ 0 h 5077"/>
              <a:gd name="T2" fmla="*/ 370 w 5733"/>
              <a:gd name="T3" fmla="*/ 2553 h 5077"/>
              <a:gd name="T4" fmla="*/ 408 w 5733"/>
              <a:gd name="T5" fmla="*/ 2593 h 5077"/>
              <a:gd name="T6" fmla="*/ 447 w 5733"/>
              <a:gd name="T7" fmla="*/ 2536 h 5077"/>
              <a:gd name="T8" fmla="*/ 2648 w 5733"/>
              <a:gd name="T9" fmla="*/ 323 h 5077"/>
              <a:gd name="T10" fmla="*/ 4563 w 5733"/>
              <a:gd name="T11" fmla="*/ 1233 h 5077"/>
              <a:gd name="T12" fmla="*/ 3380 w 5733"/>
              <a:gd name="T13" fmla="*/ 4640 h 5077"/>
              <a:gd name="T14" fmla="*/ 3064 w 5733"/>
              <a:gd name="T15" fmla="*/ 4673 h 5077"/>
              <a:gd name="T16" fmla="*/ 1658 w 5733"/>
              <a:gd name="T17" fmla="*/ 3519 h 5077"/>
              <a:gd name="T18" fmla="*/ 1781 w 5733"/>
              <a:gd name="T19" fmla="*/ 2606 h 5077"/>
              <a:gd name="T20" fmla="*/ 2600 w 5733"/>
              <a:gd name="T21" fmla="*/ 2170 h 5077"/>
              <a:gd name="T22" fmla="*/ 3008 w 5733"/>
              <a:gd name="T23" fmla="*/ 2227 h 5077"/>
              <a:gd name="T24" fmla="*/ 2942 w 5733"/>
              <a:gd name="T25" fmla="*/ 3292 h 5077"/>
              <a:gd name="T26" fmla="*/ 2311 w 5733"/>
              <a:gd name="T27" fmla="*/ 3231 h 5077"/>
              <a:gd name="T28" fmla="*/ 2267 w 5733"/>
              <a:gd name="T29" fmla="*/ 3213 h 5077"/>
              <a:gd name="T30" fmla="*/ 2248 w 5733"/>
              <a:gd name="T31" fmla="*/ 3388 h 5077"/>
              <a:gd name="T32" fmla="*/ 2949 w 5733"/>
              <a:gd name="T33" fmla="*/ 3750 h 5077"/>
              <a:gd name="T34" fmla="*/ 3141 w 5733"/>
              <a:gd name="T35" fmla="*/ 1914 h 5077"/>
              <a:gd name="T36" fmla="*/ 2497 w 5733"/>
              <a:gd name="T37" fmla="*/ 1773 h 5077"/>
              <a:gd name="T38" fmla="*/ 1701 w 5733"/>
              <a:gd name="T39" fmla="*/ 4479 h 5077"/>
              <a:gd name="T40" fmla="*/ 3048 w 5733"/>
              <a:gd name="T41" fmla="*/ 5077 h 5077"/>
              <a:gd name="T42" fmla="*/ 5355 w 5733"/>
              <a:gd name="T43" fmla="*/ 3201 h 5077"/>
              <a:gd name="T44" fmla="*/ 3103 w 5733"/>
              <a:gd name="T45" fmla="*/ 47 h 5077"/>
              <a:gd name="T46" fmla="*/ 2553 w 5733"/>
              <a:gd name="T47" fmla="*/ 0 h 5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33" h="5077" extrusionOk="0">
                <a:moveTo>
                  <a:pt x="2553" y="0"/>
                </a:moveTo>
                <a:cubicBezTo>
                  <a:pt x="1127" y="0"/>
                  <a:pt x="0" y="982"/>
                  <a:pt x="370" y="2553"/>
                </a:cubicBezTo>
                <a:cubicBezTo>
                  <a:pt x="376" y="2581"/>
                  <a:pt x="392" y="2593"/>
                  <a:pt x="408" y="2593"/>
                </a:cubicBezTo>
                <a:cubicBezTo>
                  <a:pt x="429" y="2593"/>
                  <a:pt x="450" y="2571"/>
                  <a:pt x="447" y="2536"/>
                </a:cubicBezTo>
                <a:cubicBezTo>
                  <a:pt x="308" y="1118"/>
                  <a:pt x="1460" y="323"/>
                  <a:pt x="2648" y="323"/>
                </a:cubicBezTo>
                <a:cubicBezTo>
                  <a:pt x="3366" y="323"/>
                  <a:pt x="4097" y="613"/>
                  <a:pt x="4563" y="1233"/>
                </a:cubicBezTo>
                <a:cubicBezTo>
                  <a:pt x="5440" y="2399"/>
                  <a:pt x="4880" y="4332"/>
                  <a:pt x="3380" y="4640"/>
                </a:cubicBezTo>
                <a:cubicBezTo>
                  <a:pt x="3273" y="4662"/>
                  <a:pt x="3167" y="4673"/>
                  <a:pt x="3064" y="4673"/>
                </a:cubicBezTo>
                <a:cubicBezTo>
                  <a:pt x="2388" y="4673"/>
                  <a:pt x="1816" y="4217"/>
                  <a:pt x="1658" y="3519"/>
                </a:cubicBezTo>
                <a:cubicBezTo>
                  <a:pt x="1587" y="3201"/>
                  <a:pt x="1594" y="2893"/>
                  <a:pt x="1781" y="2606"/>
                </a:cubicBezTo>
                <a:cubicBezTo>
                  <a:pt x="1979" y="2315"/>
                  <a:pt x="2252" y="2170"/>
                  <a:pt x="2600" y="2170"/>
                </a:cubicBezTo>
                <a:cubicBezTo>
                  <a:pt x="2726" y="2170"/>
                  <a:pt x="2862" y="2189"/>
                  <a:pt x="3008" y="2227"/>
                </a:cubicBezTo>
                <a:cubicBezTo>
                  <a:pt x="3681" y="2937"/>
                  <a:pt x="3659" y="3292"/>
                  <a:pt x="2942" y="3292"/>
                </a:cubicBezTo>
                <a:cubicBezTo>
                  <a:pt x="2771" y="3292"/>
                  <a:pt x="2561" y="3272"/>
                  <a:pt x="2311" y="3231"/>
                </a:cubicBezTo>
                <a:cubicBezTo>
                  <a:pt x="2294" y="3218"/>
                  <a:pt x="2279" y="3213"/>
                  <a:pt x="2267" y="3213"/>
                </a:cubicBezTo>
                <a:cubicBezTo>
                  <a:pt x="2209" y="3213"/>
                  <a:pt x="2208" y="3343"/>
                  <a:pt x="2248" y="3388"/>
                </a:cubicBezTo>
                <a:cubicBezTo>
                  <a:pt x="2466" y="3645"/>
                  <a:pt x="2714" y="3750"/>
                  <a:pt x="2949" y="3750"/>
                </a:cubicBezTo>
                <a:cubicBezTo>
                  <a:pt x="3774" y="3750"/>
                  <a:pt x="4445" y="2459"/>
                  <a:pt x="3141" y="1914"/>
                </a:cubicBezTo>
                <a:cubicBezTo>
                  <a:pt x="2909" y="1817"/>
                  <a:pt x="2694" y="1773"/>
                  <a:pt x="2497" y="1773"/>
                </a:cubicBezTo>
                <a:cubicBezTo>
                  <a:pt x="1261" y="1773"/>
                  <a:pt x="782" y="3501"/>
                  <a:pt x="1701" y="4479"/>
                </a:cubicBezTo>
                <a:cubicBezTo>
                  <a:pt x="2094" y="4897"/>
                  <a:pt x="2569" y="5077"/>
                  <a:pt x="3048" y="5077"/>
                </a:cubicBezTo>
                <a:cubicBezTo>
                  <a:pt x="4068" y="5077"/>
                  <a:pt x="5100" y="4259"/>
                  <a:pt x="5355" y="3201"/>
                </a:cubicBezTo>
                <a:cubicBezTo>
                  <a:pt x="5732" y="1640"/>
                  <a:pt x="4610" y="303"/>
                  <a:pt x="3103" y="47"/>
                </a:cubicBezTo>
                <a:cubicBezTo>
                  <a:pt x="2917" y="16"/>
                  <a:pt x="2733" y="0"/>
                  <a:pt x="255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smtClean="0">
              <a:solidFill>
                <a:prstClr val="black"/>
              </a:solidFill>
              <a:latin typeface="Segoe Print" pitchFamily="2" charset="0"/>
            </a:endParaRPr>
          </a:p>
        </p:txBody>
      </p:sp>
      <p:sp>
        <p:nvSpPr>
          <p:cNvPr id="4" name="Google Shape;487;p10"/>
          <p:cNvSpPr>
            <a:spLocks/>
          </p:cNvSpPr>
          <p:nvPr/>
        </p:nvSpPr>
        <p:spPr bwMode="auto">
          <a:xfrm>
            <a:off x="1023937" y="6013451"/>
            <a:ext cx="271463" cy="525463"/>
          </a:xfrm>
          <a:custGeom>
            <a:avLst/>
            <a:gdLst>
              <a:gd name="T0" fmla="*/ 972 w 3973"/>
              <a:gd name="T1" fmla="*/ 0 h 5922"/>
              <a:gd name="T2" fmla="*/ 972 w 3973"/>
              <a:gd name="T3" fmla="*/ 0 h 5922"/>
              <a:gd name="T4" fmla="*/ 1 w 3973"/>
              <a:gd name="T5" fmla="*/ 3666 h 5922"/>
              <a:gd name="T6" fmla="*/ 618 w 3973"/>
              <a:gd name="T7" fmla="*/ 3559 h 5922"/>
              <a:gd name="T8" fmla="*/ 2989 w 3973"/>
              <a:gd name="T9" fmla="*/ 5922 h 5922"/>
              <a:gd name="T10" fmla="*/ 3972 w 3973"/>
              <a:gd name="T11" fmla="*/ 2411 h 5922"/>
              <a:gd name="T12" fmla="*/ 3972 w 3973"/>
              <a:gd name="T13" fmla="*/ 2411 h 5922"/>
              <a:gd name="T14" fmla="*/ 3395 w 3973"/>
              <a:gd name="T15" fmla="*/ 2498 h 5922"/>
              <a:gd name="T16" fmla="*/ 972 w 3973"/>
              <a:gd name="T17" fmla="*/ 0 h 5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smtClean="0">
              <a:solidFill>
                <a:prstClr val="black"/>
              </a:solidFill>
              <a:latin typeface="Segoe Print" pitchFamily="2" charset="0"/>
            </a:endParaRPr>
          </a:p>
        </p:txBody>
      </p:sp>
      <p:sp>
        <p:nvSpPr>
          <p:cNvPr id="5" name="Google Shape;488;p10"/>
          <p:cNvSpPr>
            <a:spLocks/>
          </p:cNvSpPr>
          <p:nvPr/>
        </p:nvSpPr>
        <p:spPr bwMode="auto">
          <a:xfrm>
            <a:off x="311944" y="5722939"/>
            <a:ext cx="509588" cy="585787"/>
          </a:xfrm>
          <a:custGeom>
            <a:avLst/>
            <a:gdLst>
              <a:gd name="T0" fmla="*/ 2554 w 5734"/>
              <a:gd name="T1" fmla="*/ 0 h 5078"/>
              <a:gd name="T2" fmla="*/ 370 w 5734"/>
              <a:gd name="T3" fmla="*/ 2554 h 5078"/>
              <a:gd name="T4" fmla="*/ 408 w 5734"/>
              <a:gd name="T5" fmla="*/ 2593 h 5078"/>
              <a:gd name="T6" fmla="*/ 447 w 5734"/>
              <a:gd name="T7" fmla="*/ 2536 h 5078"/>
              <a:gd name="T8" fmla="*/ 2648 w 5734"/>
              <a:gd name="T9" fmla="*/ 323 h 5078"/>
              <a:gd name="T10" fmla="*/ 4563 w 5734"/>
              <a:gd name="T11" fmla="*/ 1233 h 5078"/>
              <a:gd name="T12" fmla="*/ 3381 w 5734"/>
              <a:gd name="T13" fmla="*/ 4641 h 5078"/>
              <a:gd name="T14" fmla="*/ 3065 w 5734"/>
              <a:gd name="T15" fmla="*/ 4673 h 5078"/>
              <a:gd name="T16" fmla="*/ 1659 w 5734"/>
              <a:gd name="T17" fmla="*/ 3521 h 5078"/>
              <a:gd name="T18" fmla="*/ 1781 w 5734"/>
              <a:gd name="T19" fmla="*/ 2606 h 5078"/>
              <a:gd name="T20" fmla="*/ 2601 w 5734"/>
              <a:gd name="T21" fmla="*/ 2170 h 5078"/>
              <a:gd name="T22" fmla="*/ 3009 w 5734"/>
              <a:gd name="T23" fmla="*/ 2227 h 5078"/>
              <a:gd name="T24" fmla="*/ 2944 w 5734"/>
              <a:gd name="T25" fmla="*/ 3292 h 5078"/>
              <a:gd name="T26" fmla="*/ 2312 w 5734"/>
              <a:gd name="T27" fmla="*/ 3231 h 5078"/>
              <a:gd name="T28" fmla="*/ 2268 w 5734"/>
              <a:gd name="T29" fmla="*/ 3213 h 5078"/>
              <a:gd name="T30" fmla="*/ 2247 w 5734"/>
              <a:gd name="T31" fmla="*/ 3389 h 5078"/>
              <a:gd name="T32" fmla="*/ 2949 w 5734"/>
              <a:gd name="T33" fmla="*/ 3750 h 5078"/>
              <a:gd name="T34" fmla="*/ 3141 w 5734"/>
              <a:gd name="T35" fmla="*/ 1914 h 5078"/>
              <a:gd name="T36" fmla="*/ 2497 w 5734"/>
              <a:gd name="T37" fmla="*/ 1773 h 5078"/>
              <a:gd name="T38" fmla="*/ 1701 w 5734"/>
              <a:gd name="T39" fmla="*/ 4480 h 5078"/>
              <a:gd name="T40" fmla="*/ 3048 w 5734"/>
              <a:gd name="T41" fmla="*/ 5077 h 5078"/>
              <a:gd name="T42" fmla="*/ 5355 w 5734"/>
              <a:gd name="T43" fmla="*/ 3201 h 5078"/>
              <a:gd name="T44" fmla="*/ 3104 w 5734"/>
              <a:gd name="T45" fmla="*/ 48 h 5078"/>
              <a:gd name="T46" fmla="*/ 2554 w 5734"/>
              <a:gd name="T47" fmla="*/ 0 h 5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smtClean="0">
              <a:solidFill>
                <a:prstClr val="black"/>
              </a:solidFill>
              <a:latin typeface="Segoe Print" pitchFamily="2" charset="0"/>
            </a:endParaRPr>
          </a:p>
        </p:txBody>
      </p:sp>
      <p:sp>
        <p:nvSpPr>
          <p:cNvPr id="6" name="Google Shape;489;p10">
            <a:extLst>
              <a:ext uri="{FF2B5EF4-FFF2-40B4-BE49-F238E27FC236}">
                <a16:creationId xmlns:a16="http://schemas.microsoft.com/office/drawing/2014/main" xmlns="" id="{7FF720A3-BDF3-48AD-9986-4158C04294F5}"/>
              </a:ext>
            </a:extLst>
          </p:cNvPr>
          <p:cNvSpPr/>
          <p:nvPr/>
        </p:nvSpPr>
        <p:spPr>
          <a:xfrm>
            <a:off x="280987" y="4991100"/>
            <a:ext cx="309563" cy="368300"/>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lIns="121900" tIns="121900" rIns="121900" bIns="121900" anchor="ctr"/>
          <a:lstStyle/>
          <a:p>
            <a:pPr eaLnBrk="0" fontAlgn="base" hangingPunct="0">
              <a:defRPr/>
            </a:pPr>
            <a:endParaRPr sz="2400">
              <a:solidFill>
                <a:prstClr val="black"/>
              </a:solidFill>
              <a:latin typeface="Segoe Print" pitchFamily="2" charset="0"/>
            </a:endParaRPr>
          </a:p>
        </p:txBody>
      </p:sp>
      <p:sp>
        <p:nvSpPr>
          <p:cNvPr id="7" name="Google Shape;490;p10"/>
          <p:cNvSpPr>
            <a:spLocks/>
          </p:cNvSpPr>
          <p:nvPr/>
        </p:nvSpPr>
        <p:spPr bwMode="auto">
          <a:xfrm>
            <a:off x="8206978" y="5741988"/>
            <a:ext cx="317897" cy="419100"/>
          </a:xfrm>
          <a:custGeom>
            <a:avLst/>
            <a:gdLst>
              <a:gd name="T0" fmla="*/ 2639 w 6432"/>
              <a:gd name="T1" fmla="*/ 368 h 6358"/>
              <a:gd name="T2" fmla="*/ 2639 w 6432"/>
              <a:gd name="T3" fmla="*/ 368 h 6358"/>
              <a:gd name="T4" fmla="*/ 3927 w 6432"/>
              <a:gd name="T5" fmla="*/ 1821 h 6358"/>
              <a:gd name="T6" fmla="*/ 2625 w 6432"/>
              <a:gd name="T7" fmla="*/ 2253 h 6358"/>
              <a:gd name="T8" fmla="*/ 2639 w 6432"/>
              <a:gd name="T9" fmla="*/ 368 h 6358"/>
              <a:gd name="T10" fmla="*/ 5677 w 6432"/>
              <a:gd name="T11" fmla="*/ 1509 h 6358"/>
              <a:gd name="T12" fmla="*/ 5677 w 6432"/>
              <a:gd name="T13" fmla="*/ 1509 h 6358"/>
              <a:gd name="T14" fmla="*/ 4866 w 6432"/>
              <a:gd name="T15" fmla="*/ 2612 h 6358"/>
              <a:gd name="T16" fmla="*/ 4342 w 6432"/>
              <a:gd name="T17" fmla="*/ 1956 h 6358"/>
              <a:gd name="T18" fmla="*/ 5677 w 6432"/>
              <a:gd name="T19" fmla="*/ 1509 h 6358"/>
              <a:gd name="T20" fmla="*/ 2301 w 6432"/>
              <a:gd name="T21" fmla="*/ 2642 h 6358"/>
              <a:gd name="T22" fmla="*/ 2264 w 6432"/>
              <a:gd name="T23" fmla="*/ 3561 h 6358"/>
              <a:gd name="T24" fmla="*/ 652 w 6432"/>
              <a:gd name="T25" fmla="*/ 3189 h 6358"/>
              <a:gd name="T26" fmla="*/ 2301 w 6432"/>
              <a:gd name="T27" fmla="*/ 2642 h 6358"/>
              <a:gd name="T28" fmla="*/ 4102 w 6432"/>
              <a:gd name="T29" fmla="*/ 2037 h 6358"/>
              <a:gd name="T30" fmla="*/ 4487 w 6432"/>
              <a:gd name="T31" fmla="*/ 2517 h 6358"/>
              <a:gd name="T32" fmla="*/ 4718 w 6432"/>
              <a:gd name="T33" fmla="*/ 2814 h 6358"/>
              <a:gd name="T34" fmla="*/ 3896 w 6432"/>
              <a:gd name="T35" fmla="*/ 3919 h 6358"/>
              <a:gd name="T36" fmla="*/ 2984 w 6432"/>
              <a:gd name="T37" fmla="*/ 3727 h 6358"/>
              <a:gd name="T38" fmla="*/ 2548 w 6432"/>
              <a:gd name="T39" fmla="*/ 3625 h 6358"/>
              <a:gd name="T40" fmla="*/ 2612 w 6432"/>
              <a:gd name="T41" fmla="*/ 2537 h 6358"/>
              <a:gd name="T42" fmla="*/ 4102 w 6432"/>
              <a:gd name="T43" fmla="*/ 2037 h 6358"/>
              <a:gd name="T44" fmla="*/ 4863 w 6432"/>
              <a:gd name="T45" fmla="*/ 3000 h 6358"/>
              <a:gd name="T46" fmla="*/ 6022 w 6432"/>
              <a:gd name="T47" fmla="*/ 4419 h 6358"/>
              <a:gd name="T48" fmla="*/ 5748 w 6432"/>
              <a:gd name="T49" fmla="*/ 4351 h 6358"/>
              <a:gd name="T50" fmla="*/ 4650 w 6432"/>
              <a:gd name="T51" fmla="*/ 4085 h 6358"/>
              <a:gd name="T52" fmla="*/ 4140 w 6432"/>
              <a:gd name="T53" fmla="*/ 3973 h 6358"/>
              <a:gd name="T54" fmla="*/ 4863 w 6432"/>
              <a:gd name="T55" fmla="*/ 3000 h 6358"/>
              <a:gd name="T56" fmla="*/ 2531 w 6432"/>
              <a:gd name="T57" fmla="*/ 3844 h 6358"/>
              <a:gd name="T58" fmla="*/ 3748 w 6432"/>
              <a:gd name="T59" fmla="*/ 4115 h 6358"/>
              <a:gd name="T60" fmla="*/ 2372 w 6432"/>
              <a:gd name="T61" fmla="*/ 5886 h 6358"/>
              <a:gd name="T62" fmla="*/ 2531 w 6432"/>
              <a:gd name="T63" fmla="*/ 3844 h 6358"/>
              <a:gd name="T64" fmla="*/ 2601 w 6432"/>
              <a:gd name="T65" fmla="*/ 1 h 6358"/>
              <a:gd name="T66" fmla="*/ 2572 w 6432"/>
              <a:gd name="T67" fmla="*/ 29 h 6358"/>
              <a:gd name="T68" fmla="*/ 2565 w 6432"/>
              <a:gd name="T69" fmla="*/ 77 h 6358"/>
              <a:gd name="T70" fmla="*/ 2538 w 6432"/>
              <a:gd name="T71" fmla="*/ 263 h 6358"/>
              <a:gd name="T72" fmla="*/ 2318 w 6432"/>
              <a:gd name="T73" fmla="*/ 2355 h 6358"/>
              <a:gd name="T74" fmla="*/ 125 w 6432"/>
              <a:gd name="T75" fmla="*/ 3085 h 6358"/>
              <a:gd name="T76" fmla="*/ 189 w 6432"/>
              <a:gd name="T77" fmla="*/ 3325 h 6358"/>
              <a:gd name="T78" fmla="*/ 2254 w 6432"/>
              <a:gd name="T79" fmla="*/ 3788 h 6358"/>
              <a:gd name="T80" fmla="*/ 2146 w 6432"/>
              <a:gd name="T81" fmla="*/ 6200 h 6358"/>
              <a:gd name="T82" fmla="*/ 2271 w 6432"/>
              <a:gd name="T83" fmla="*/ 6358 h 6358"/>
              <a:gd name="T84" fmla="*/ 2325 w 6432"/>
              <a:gd name="T85" fmla="*/ 6329 h 6358"/>
              <a:gd name="T86" fmla="*/ 3991 w 6432"/>
              <a:gd name="T87" fmla="*/ 4169 h 6358"/>
              <a:gd name="T88" fmla="*/ 6295 w 6432"/>
              <a:gd name="T89" fmla="*/ 4720 h 6358"/>
              <a:gd name="T90" fmla="*/ 6324 w 6432"/>
              <a:gd name="T91" fmla="*/ 4724 h 6358"/>
              <a:gd name="T92" fmla="*/ 6376 w 6432"/>
              <a:gd name="T93" fmla="*/ 4554 h 6358"/>
              <a:gd name="T94" fmla="*/ 5011 w 6432"/>
              <a:gd name="T95" fmla="*/ 2797 h 6358"/>
              <a:gd name="T96" fmla="*/ 6086 w 6432"/>
              <a:gd name="T97" fmla="*/ 1358 h 6358"/>
              <a:gd name="T98" fmla="*/ 5982 w 6432"/>
              <a:gd name="T99" fmla="*/ 1151 h 6358"/>
              <a:gd name="T100" fmla="*/ 5958 w 6432"/>
              <a:gd name="T101" fmla="*/ 1155 h 6358"/>
              <a:gd name="T102" fmla="*/ 4170 w 6432"/>
              <a:gd name="T103" fmla="*/ 1743 h 6358"/>
              <a:gd name="T104" fmla="*/ 2656 w 6432"/>
              <a:gd name="T105" fmla="*/ 114 h 6358"/>
              <a:gd name="T106" fmla="*/ 2633 w 6432"/>
              <a:gd name="T107" fmla="*/ 97 h 6358"/>
              <a:gd name="T108" fmla="*/ 2629 w 6432"/>
              <a:gd name="T109" fmla="*/ 33 h 6358"/>
              <a:gd name="T110" fmla="*/ 2601 w 6432"/>
              <a:gd name="T111" fmla="*/ 1 h 6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smtClean="0">
              <a:solidFill>
                <a:prstClr val="black"/>
              </a:solidFill>
              <a:latin typeface="Segoe Print" pitchFamily="2" charset="0"/>
            </a:endParaRPr>
          </a:p>
        </p:txBody>
      </p:sp>
      <p:sp>
        <p:nvSpPr>
          <p:cNvPr id="8" name="Google Shape;491;p10"/>
          <p:cNvSpPr>
            <a:spLocks/>
          </p:cNvSpPr>
          <p:nvPr/>
        </p:nvSpPr>
        <p:spPr bwMode="auto">
          <a:xfrm>
            <a:off x="8206979" y="704851"/>
            <a:ext cx="628650" cy="828675"/>
          </a:xfrm>
          <a:custGeom>
            <a:avLst/>
            <a:gdLst>
              <a:gd name="T0" fmla="*/ 2639 w 6432"/>
              <a:gd name="T1" fmla="*/ 368 h 6358"/>
              <a:gd name="T2" fmla="*/ 2639 w 6432"/>
              <a:gd name="T3" fmla="*/ 368 h 6358"/>
              <a:gd name="T4" fmla="*/ 3927 w 6432"/>
              <a:gd name="T5" fmla="*/ 1821 h 6358"/>
              <a:gd name="T6" fmla="*/ 2625 w 6432"/>
              <a:gd name="T7" fmla="*/ 2253 h 6358"/>
              <a:gd name="T8" fmla="*/ 2639 w 6432"/>
              <a:gd name="T9" fmla="*/ 368 h 6358"/>
              <a:gd name="T10" fmla="*/ 5677 w 6432"/>
              <a:gd name="T11" fmla="*/ 1509 h 6358"/>
              <a:gd name="T12" fmla="*/ 5677 w 6432"/>
              <a:gd name="T13" fmla="*/ 1509 h 6358"/>
              <a:gd name="T14" fmla="*/ 4866 w 6432"/>
              <a:gd name="T15" fmla="*/ 2612 h 6358"/>
              <a:gd name="T16" fmla="*/ 4342 w 6432"/>
              <a:gd name="T17" fmla="*/ 1956 h 6358"/>
              <a:gd name="T18" fmla="*/ 5677 w 6432"/>
              <a:gd name="T19" fmla="*/ 1509 h 6358"/>
              <a:gd name="T20" fmla="*/ 2301 w 6432"/>
              <a:gd name="T21" fmla="*/ 2642 h 6358"/>
              <a:gd name="T22" fmla="*/ 2264 w 6432"/>
              <a:gd name="T23" fmla="*/ 3561 h 6358"/>
              <a:gd name="T24" fmla="*/ 652 w 6432"/>
              <a:gd name="T25" fmla="*/ 3189 h 6358"/>
              <a:gd name="T26" fmla="*/ 2301 w 6432"/>
              <a:gd name="T27" fmla="*/ 2642 h 6358"/>
              <a:gd name="T28" fmla="*/ 4102 w 6432"/>
              <a:gd name="T29" fmla="*/ 2037 h 6358"/>
              <a:gd name="T30" fmla="*/ 4487 w 6432"/>
              <a:gd name="T31" fmla="*/ 2517 h 6358"/>
              <a:gd name="T32" fmla="*/ 4718 w 6432"/>
              <a:gd name="T33" fmla="*/ 2814 h 6358"/>
              <a:gd name="T34" fmla="*/ 3896 w 6432"/>
              <a:gd name="T35" fmla="*/ 3919 h 6358"/>
              <a:gd name="T36" fmla="*/ 2984 w 6432"/>
              <a:gd name="T37" fmla="*/ 3727 h 6358"/>
              <a:gd name="T38" fmla="*/ 2548 w 6432"/>
              <a:gd name="T39" fmla="*/ 3625 h 6358"/>
              <a:gd name="T40" fmla="*/ 2612 w 6432"/>
              <a:gd name="T41" fmla="*/ 2537 h 6358"/>
              <a:gd name="T42" fmla="*/ 4102 w 6432"/>
              <a:gd name="T43" fmla="*/ 2037 h 6358"/>
              <a:gd name="T44" fmla="*/ 4863 w 6432"/>
              <a:gd name="T45" fmla="*/ 3000 h 6358"/>
              <a:gd name="T46" fmla="*/ 6022 w 6432"/>
              <a:gd name="T47" fmla="*/ 4419 h 6358"/>
              <a:gd name="T48" fmla="*/ 5748 w 6432"/>
              <a:gd name="T49" fmla="*/ 4351 h 6358"/>
              <a:gd name="T50" fmla="*/ 4650 w 6432"/>
              <a:gd name="T51" fmla="*/ 4085 h 6358"/>
              <a:gd name="T52" fmla="*/ 4140 w 6432"/>
              <a:gd name="T53" fmla="*/ 3973 h 6358"/>
              <a:gd name="T54" fmla="*/ 4863 w 6432"/>
              <a:gd name="T55" fmla="*/ 3000 h 6358"/>
              <a:gd name="T56" fmla="*/ 2531 w 6432"/>
              <a:gd name="T57" fmla="*/ 3844 h 6358"/>
              <a:gd name="T58" fmla="*/ 3748 w 6432"/>
              <a:gd name="T59" fmla="*/ 4115 h 6358"/>
              <a:gd name="T60" fmla="*/ 2372 w 6432"/>
              <a:gd name="T61" fmla="*/ 5886 h 6358"/>
              <a:gd name="T62" fmla="*/ 2531 w 6432"/>
              <a:gd name="T63" fmla="*/ 3844 h 6358"/>
              <a:gd name="T64" fmla="*/ 2601 w 6432"/>
              <a:gd name="T65" fmla="*/ 1 h 6358"/>
              <a:gd name="T66" fmla="*/ 2572 w 6432"/>
              <a:gd name="T67" fmla="*/ 29 h 6358"/>
              <a:gd name="T68" fmla="*/ 2565 w 6432"/>
              <a:gd name="T69" fmla="*/ 77 h 6358"/>
              <a:gd name="T70" fmla="*/ 2538 w 6432"/>
              <a:gd name="T71" fmla="*/ 263 h 6358"/>
              <a:gd name="T72" fmla="*/ 2318 w 6432"/>
              <a:gd name="T73" fmla="*/ 2355 h 6358"/>
              <a:gd name="T74" fmla="*/ 125 w 6432"/>
              <a:gd name="T75" fmla="*/ 3085 h 6358"/>
              <a:gd name="T76" fmla="*/ 189 w 6432"/>
              <a:gd name="T77" fmla="*/ 3325 h 6358"/>
              <a:gd name="T78" fmla="*/ 2254 w 6432"/>
              <a:gd name="T79" fmla="*/ 3788 h 6358"/>
              <a:gd name="T80" fmla="*/ 2146 w 6432"/>
              <a:gd name="T81" fmla="*/ 6200 h 6358"/>
              <a:gd name="T82" fmla="*/ 2271 w 6432"/>
              <a:gd name="T83" fmla="*/ 6358 h 6358"/>
              <a:gd name="T84" fmla="*/ 2325 w 6432"/>
              <a:gd name="T85" fmla="*/ 6329 h 6358"/>
              <a:gd name="T86" fmla="*/ 3991 w 6432"/>
              <a:gd name="T87" fmla="*/ 4169 h 6358"/>
              <a:gd name="T88" fmla="*/ 6295 w 6432"/>
              <a:gd name="T89" fmla="*/ 4720 h 6358"/>
              <a:gd name="T90" fmla="*/ 6324 w 6432"/>
              <a:gd name="T91" fmla="*/ 4724 h 6358"/>
              <a:gd name="T92" fmla="*/ 6376 w 6432"/>
              <a:gd name="T93" fmla="*/ 4554 h 6358"/>
              <a:gd name="T94" fmla="*/ 5011 w 6432"/>
              <a:gd name="T95" fmla="*/ 2797 h 6358"/>
              <a:gd name="T96" fmla="*/ 6086 w 6432"/>
              <a:gd name="T97" fmla="*/ 1358 h 6358"/>
              <a:gd name="T98" fmla="*/ 5982 w 6432"/>
              <a:gd name="T99" fmla="*/ 1151 h 6358"/>
              <a:gd name="T100" fmla="*/ 5958 w 6432"/>
              <a:gd name="T101" fmla="*/ 1155 h 6358"/>
              <a:gd name="T102" fmla="*/ 4170 w 6432"/>
              <a:gd name="T103" fmla="*/ 1743 h 6358"/>
              <a:gd name="T104" fmla="*/ 2656 w 6432"/>
              <a:gd name="T105" fmla="*/ 114 h 6358"/>
              <a:gd name="T106" fmla="*/ 2633 w 6432"/>
              <a:gd name="T107" fmla="*/ 97 h 6358"/>
              <a:gd name="T108" fmla="*/ 2629 w 6432"/>
              <a:gd name="T109" fmla="*/ 33 h 6358"/>
              <a:gd name="T110" fmla="*/ 2601 w 6432"/>
              <a:gd name="T111" fmla="*/ 1 h 6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smtClean="0">
              <a:solidFill>
                <a:prstClr val="black"/>
              </a:solidFill>
              <a:latin typeface="Segoe Print" pitchFamily="2" charset="0"/>
            </a:endParaRPr>
          </a:p>
        </p:txBody>
      </p:sp>
      <p:sp>
        <p:nvSpPr>
          <p:cNvPr id="9" name="Google Shape;492;p10"/>
          <p:cNvSpPr>
            <a:spLocks/>
          </p:cNvSpPr>
          <p:nvPr/>
        </p:nvSpPr>
        <p:spPr bwMode="auto">
          <a:xfrm>
            <a:off x="7746206" y="1030288"/>
            <a:ext cx="390525" cy="755650"/>
          </a:xfrm>
          <a:custGeom>
            <a:avLst/>
            <a:gdLst>
              <a:gd name="T0" fmla="*/ 972 w 3973"/>
              <a:gd name="T1" fmla="*/ 0 h 5922"/>
              <a:gd name="T2" fmla="*/ 972 w 3973"/>
              <a:gd name="T3" fmla="*/ 0 h 5922"/>
              <a:gd name="T4" fmla="*/ 1 w 3973"/>
              <a:gd name="T5" fmla="*/ 3666 h 5922"/>
              <a:gd name="T6" fmla="*/ 618 w 3973"/>
              <a:gd name="T7" fmla="*/ 3559 h 5922"/>
              <a:gd name="T8" fmla="*/ 2989 w 3973"/>
              <a:gd name="T9" fmla="*/ 5922 h 5922"/>
              <a:gd name="T10" fmla="*/ 3972 w 3973"/>
              <a:gd name="T11" fmla="*/ 2411 h 5922"/>
              <a:gd name="T12" fmla="*/ 3972 w 3973"/>
              <a:gd name="T13" fmla="*/ 2411 h 5922"/>
              <a:gd name="T14" fmla="*/ 3395 w 3973"/>
              <a:gd name="T15" fmla="*/ 2498 h 5922"/>
              <a:gd name="T16" fmla="*/ 972 w 3973"/>
              <a:gd name="T17" fmla="*/ 0 h 5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cubicBezTo>
                  <a:pt x="3768" y="2471"/>
                  <a:pt x="3576" y="2498"/>
                  <a:pt x="3395" y="2498"/>
                </a:cubicBezTo>
                <a:cubicBezTo>
                  <a:pt x="2162" y="2498"/>
                  <a:pt x="1461" y="1207"/>
                  <a:pt x="972" y="0"/>
                </a:cubicBezTo>
                <a:close/>
              </a:path>
            </a:pathLst>
          </a:custGeom>
          <a:solidFill>
            <a:srgbClr val="FFDA60"/>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pPr eaLnBrk="0" fontAlgn="base" hangingPunct="0">
              <a:spcBef>
                <a:spcPct val="0"/>
              </a:spcBef>
              <a:spcAft>
                <a:spcPct val="0"/>
              </a:spcAft>
            </a:pPr>
            <a:endParaRPr lang="en-US" smtClean="0">
              <a:solidFill>
                <a:prstClr val="black"/>
              </a:solidFill>
              <a:latin typeface="Segoe Print" pitchFamily="2" charset="0"/>
            </a:endParaRPr>
          </a:p>
        </p:txBody>
      </p:sp>
      <p:sp>
        <p:nvSpPr>
          <p:cNvPr id="493" name="Google Shape;493;p10"/>
          <p:cNvSpPr txBox="1">
            <a:spLocks noGrp="1"/>
          </p:cNvSpPr>
          <p:nvPr>
            <p:ph type="body" idx="1"/>
          </p:nvPr>
        </p:nvSpPr>
        <p:spPr>
          <a:xfrm>
            <a:off x="1072450" y="693867"/>
            <a:ext cx="3042300" cy="4240000"/>
          </a:xfrm>
          <a:prstGeom prst="rect">
            <a:avLst/>
          </a:prstGeom>
        </p:spPr>
        <p:txBody>
          <a:bodyPr spcFirstLastPara="1" lIns="91425" tIns="91425" rIns="91425" bIns="91425">
            <a:noAutofit/>
          </a:bodyPr>
          <a:lstStyle>
            <a:lvl1pPr marL="609570" lvl="0" indent="-304784">
              <a:lnSpc>
                <a:spcPct val="100000"/>
              </a:lnSpc>
              <a:spcBef>
                <a:spcPts val="0"/>
              </a:spcBef>
              <a:spcAft>
                <a:spcPts val="0"/>
              </a:spcAft>
              <a:buClr>
                <a:schemeClr val="dk1"/>
              </a:buClr>
              <a:buSzPts val="5000"/>
              <a:buFont typeface="Amatic SC"/>
              <a:buNone/>
              <a:defRPr sz="6667">
                <a:solidFill>
                  <a:schemeClr val="lt1"/>
                </a:solidFill>
                <a:latin typeface="Amatic SC"/>
                <a:ea typeface="Amatic SC"/>
                <a:cs typeface="Amatic SC"/>
                <a:sym typeface="Amatic SC"/>
              </a:defRPr>
            </a:lvl1pPr>
          </a:lstStyle>
          <a:p>
            <a:endParaRPr/>
          </a:p>
        </p:txBody>
      </p:sp>
    </p:spTree>
    <p:extLst>
      <p:ext uri="{BB962C8B-B14F-4D97-AF65-F5344CB8AC3E}">
        <p14:creationId xmlns:p14="http://schemas.microsoft.com/office/powerpoint/2010/main" val="21103771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90442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32812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72634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50838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59669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2099973"/>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7636546"/>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68787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7621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45"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56E29B6-8238-4874-B8B9-4FD5B52DB2CB}" type="slidenum">
              <a:rPr lang="en-US" altLang="en-US"/>
              <a:pPr/>
              <a:t>‹#›</a:t>
            </a:fld>
            <a:endParaRPr lang="en-US" altLang="en-US"/>
          </a:p>
        </p:txBody>
      </p:sp>
    </p:spTree>
    <p:extLst>
      <p:ext uri="{BB962C8B-B14F-4D97-AF65-F5344CB8AC3E}">
        <p14:creationId xmlns:p14="http://schemas.microsoft.com/office/powerpoint/2010/main" val="24831054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42372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00576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8046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7671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81791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09423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5331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5777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4991997"/>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2407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1423E76-5EFB-46B0-9461-2D80E7B2F188}" type="slidenum">
              <a:rPr lang="en-US" altLang="en-US"/>
              <a:pPr/>
              <a:t>‹#›</a:t>
            </a:fld>
            <a:endParaRPr lang="en-US" altLang="en-US"/>
          </a:p>
        </p:txBody>
      </p:sp>
    </p:spTree>
    <p:extLst>
      <p:ext uri="{BB962C8B-B14F-4D97-AF65-F5344CB8AC3E}">
        <p14:creationId xmlns:p14="http://schemas.microsoft.com/office/powerpoint/2010/main" val="16128085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0791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8346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3845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37492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74968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3"/>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7DB4B1-6A69-4B14-A3BF-AFBD367B9BC2}"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80084904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B0BFCDE-65AF-4ED2-858C-A2521DA9F2E9}"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388800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E5FA42-D092-45AF-9DFF-D8C75CE5C6C7}"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42018766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5D11D2-B676-4A11-9740-2EE1C5803472}"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6685905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D24B80-4A4A-4E83-9B1C-D0D755E5118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23207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9D233AA-BDCC-478D-9EEE-7F8DB7213215}" type="slidenum">
              <a:rPr lang="en-US" altLang="en-US"/>
              <a:pPr/>
              <a:t>‹#›</a:t>
            </a:fld>
            <a:endParaRPr lang="en-US" altLang="en-US"/>
          </a:p>
        </p:txBody>
      </p:sp>
    </p:spTree>
    <p:extLst>
      <p:ext uri="{BB962C8B-B14F-4D97-AF65-F5344CB8AC3E}">
        <p14:creationId xmlns:p14="http://schemas.microsoft.com/office/powerpoint/2010/main" val="3104398140"/>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1E52EA-6F91-4489-9ED0-FF422B43B1F0}"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2108779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6E29B6-8238-4874-B8B9-4FD5B52DB2CB}"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7915855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423E76-5EFB-46B0-9461-2D80E7B2F18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8648295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D233AA-BDCC-478D-9EEE-7F8DB721321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87333271"/>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D233AA-BDCC-478D-9EEE-7F8DB7213215}"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79277374"/>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9226C8-1C28-4A23-9C05-7C862BE24C1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2500560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6AD5EC-458B-4C8E-8B44-00377A68554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291869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DB5A01-0C49-4C4D-93C9-CD2A1C9CEA3F}"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8067244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6E2618-4E85-4A6A-BF59-8675E3D0936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277112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42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C079C8-3BBB-4E2E-A45F-C539CE513BF8}"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34443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9D233AA-BDCC-478D-9EEE-7F8DB7213215}" type="slidenum">
              <a:rPr lang="en-US" altLang="en-US"/>
              <a:pPr/>
              <a:t>‹#›</a:t>
            </a:fld>
            <a:endParaRPr lang="en-US" altLang="en-US"/>
          </a:p>
        </p:txBody>
      </p:sp>
    </p:spTree>
    <p:extLst>
      <p:ext uri="{BB962C8B-B14F-4D97-AF65-F5344CB8AC3E}">
        <p14:creationId xmlns:p14="http://schemas.microsoft.com/office/powerpoint/2010/main" val="3466170445"/>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E3812E-83A2-4C8D-8E2B-CBED924797E6}"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9201945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1FA1E-A6E1-4408-B51A-E4E5B71F8EEC}" type="slidenum">
              <a:rPr kumimoji="0" lang="en-US" altLang="en-US" sz="1200" b="0" i="0" u="none" strike="noStrike" kern="1200" cap="none" spc="0" normalizeH="0" baseline="0" noProof="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5939314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8923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4998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10033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71944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65046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0735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1465143"/>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072354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F9226C8-1C28-4A23-9C05-7C862BE24C16}" type="slidenum">
              <a:rPr lang="en-US" altLang="en-US"/>
              <a:pPr/>
              <a:t>‹#›</a:t>
            </a:fld>
            <a:endParaRPr lang="en-US" altLang="en-US"/>
          </a:p>
        </p:txBody>
      </p:sp>
    </p:spTree>
    <p:extLst>
      <p:ext uri="{BB962C8B-B14F-4D97-AF65-F5344CB8AC3E}">
        <p14:creationId xmlns:p14="http://schemas.microsoft.com/office/powerpoint/2010/main" val="29217489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5599260"/>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75178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91968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5749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2344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E4D0-B8EC-4634-9513-A5211343DD2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97430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38492793"/>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2051979"/>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E55074-50C1-486A-AAB7-BEDBCB0B46D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512131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DF7287-BF32-4781-AB47-251043DC220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07511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F6AD5EC-458B-4C8E-8B44-00377A68554F}" type="slidenum">
              <a:rPr lang="en-US" altLang="en-US"/>
              <a:pPr/>
              <a:t>‹#›</a:t>
            </a:fld>
            <a:endParaRPr lang="en-US" altLang="en-US"/>
          </a:p>
        </p:txBody>
      </p:sp>
    </p:spTree>
    <p:extLst>
      <p:ext uri="{BB962C8B-B14F-4D97-AF65-F5344CB8AC3E}">
        <p14:creationId xmlns:p14="http://schemas.microsoft.com/office/powerpoint/2010/main" val="10031252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1D963A-A7D1-45D4-8672-15D90DF077B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19397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A1A823-EBA8-44E5-A61D-0210AF2DB5B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78394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1B2A5-26DC-4EC2-A989-649BBDCB54D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29698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F9AF-FD6B-4E6C-9E10-03938E53380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58077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5CA2FF-C0EA-40F0-9D05-A6290CE4413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80770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EBD9-A807-4A3C-85E1-945756D586B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840430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20065-AC91-4276-AD39-D6560F1CF5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419722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1B84B-EB5E-483C-ABD6-0FD905508B5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440613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B31AA3-3748-4087-A2CA-96A020D3CA31}"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597339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46A4A4-B45F-4B39-AF20-93DD6FC61360}"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26565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FDB5A01-0C49-4C4D-93C9-CD2A1C9CEA3F}" type="slidenum">
              <a:rPr lang="en-US" altLang="en-US"/>
              <a:pPr/>
              <a:t>‹#›</a:t>
            </a:fld>
            <a:endParaRPr lang="en-US" altLang="en-US"/>
          </a:p>
        </p:txBody>
      </p:sp>
    </p:spTree>
    <p:extLst>
      <p:ext uri="{BB962C8B-B14F-4D97-AF65-F5344CB8AC3E}">
        <p14:creationId xmlns:p14="http://schemas.microsoft.com/office/powerpoint/2010/main" val="39241583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5D6F71-7DBA-4862-AB5E-62737037C84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105057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87CBBB-7CEC-45F3-AF34-C267925D0735}"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3420826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9779C3-CBC3-4FD1-8B97-0E0D07BBF9D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1499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A41F74-EDB3-406E-AFA9-B4F33A77CECA}"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50500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D533FA-602B-4FFE-B12A-00A3A26CE39D}"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404788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7679AB-C634-4E11-9450-EC0FC8D467F8}"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085347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38B2F3-B14C-45F5-B6AB-0D2486466A5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0631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51A49C-6CE9-48A0-9E6B-E24EF92A608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982082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AC827A-AA5A-46E8-B757-98258888ECF9}"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455000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0CB097-61B6-44F4-A236-D4B181AB8EC6}"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10443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73"/>
            <a:ext cx="3008313"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E6E2618-4E85-4A6A-BF59-8675E3D09368}" type="slidenum">
              <a:rPr lang="en-US" altLang="en-US"/>
              <a:pPr/>
              <a:t>‹#›</a:t>
            </a:fld>
            <a:endParaRPr lang="en-US" altLang="en-US"/>
          </a:p>
        </p:txBody>
      </p:sp>
    </p:spTree>
    <p:extLst>
      <p:ext uri="{BB962C8B-B14F-4D97-AF65-F5344CB8AC3E}">
        <p14:creationId xmlns:p14="http://schemas.microsoft.com/office/powerpoint/2010/main" val="39587551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E4D0-B8EC-4634-9513-A5211343DD2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82092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693644"/>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5895500"/>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E55074-50C1-486A-AAB7-BEDBCB0B46D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172882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DF7287-BF32-4781-AB47-251043DC220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450655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1D963A-A7D1-45D4-8672-15D90DF077B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474321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A1A823-EBA8-44E5-A61D-0210AF2DB5B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470778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1B2A5-26DC-4EC2-A989-649BBDCB54D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889435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F9AF-FD6B-4E6C-9E10-03938E53380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72330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5CA2FF-C0EA-40F0-9D05-A6290CE4413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62303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5"/>
            <a:ext cx="54864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4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0C079C8-3BBB-4E2E-A45F-C539CE513BF8}" type="slidenum">
              <a:rPr lang="en-US" altLang="en-US"/>
              <a:pPr/>
              <a:t>‹#›</a:t>
            </a:fld>
            <a:endParaRPr lang="en-US" altLang="en-US"/>
          </a:p>
        </p:txBody>
      </p:sp>
    </p:spTree>
    <p:extLst>
      <p:ext uri="{BB962C8B-B14F-4D97-AF65-F5344CB8AC3E}">
        <p14:creationId xmlns:p14="http://schemas.microsoft.com/office/powerpoint/2010/main" val="165032112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EBD9-A807-4A3C-85E1-945756D586B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60718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20065-AC91-4276-AD39-D6560F1CF5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160141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1B84B-EB5E-483C-ABD6-0FD905508B5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56163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E4D0-B8EC-4634-9513-A5211343DD2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113290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56666983"/>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93611437"/>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36516141"/>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E55074-50C1-486A-AAB7-BEDBCB0B46D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21850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DF7287-BF32-4781-AB47-251043DC220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459280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1D963A-A7D1-45D4-8672-15D90DF077B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91645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DE3812E-83A2-4C8D-8E2B-CBED924797E6}" type="slidenum">
              <a:rPr lang="en-US" altLang="en-US"/>
              <a:pPr/>
              <a:t>‹#›</a:t>
            </a:fld>
            <a:endParaRPr lang="en-US" altLang="en-US"/>
          </a:p>
        </p:txBody>
      </p:sp>
    </p:spTree>
    <p:extLst>
      <p:ext uri="{BB962C8B-B14F-4D97-AF65-F5344CB8AC3E}">
        <p14:creationId xmlns:p14="http://schemas.microsoft.com/office/powerpoint/2010/main" val="8309389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A1A823-EBA8-44E5-A61D-0210AF2DB5B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693062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1B2A5-26DC-4EC2-A989-649BBDCB54D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870176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F9AF-FD6B-4E6C-9E10-03938E53380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413531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5CA2FF-C0EA-40F0-9D05-A6290CE4413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556481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EBD9-A807-4A3C-85E1-945756D586B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58980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20065-AC91-4276-AD39-D6560F1CF5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34231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1B84B-EB5E-483C-ABD6-0FD905508B5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16100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E4D0-B8EC-4634-9513-A5211343DD2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674179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393168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1358286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51FA1E-A6E1-4408-B51A-E4E5B71F8EEC}" type="slidenum">
              <a:rPr lang="en-US" altLang="en-US"/>
              <a:pPr/>
              <a:t>‹#›</a:t>
            </a:fld>
            <a:endParaRPr lang="en-US" altLang="en-US"/>
          </a:p>
        </p:txBody>
      </p:sp>
    </p:spTree>
    <p:extLst>
      <p:ext uri="{BB962C8B-B14F-4D97-AF65-F5344CB8AC3E}">
        <p14:creationId xmlns:p14="http://schemas.microsoft.com/office/powerpoint/2010/main" val="14233876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E55074-50C1-486A-AAB7-BEDBCB0B46D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3481749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DF7287-BF32-4781-AB47-251043DC220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792704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1D963A-A7D1-45D4-8672-15D90DF077B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33016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A1A823-EBA8-44E5-A61D-0210AF2DB5B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805055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1B2A5-26DC-4EC2-A989-649BBDCB54D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06179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F9AF-FD6B-4E6C-9E10-03938E53380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3384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5CA2FF-C0EA-40F0-9D05-A6290CE4413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835030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EBD9-A807-4A3C-85E1-945756D586B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01643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20065-AC91-4276-AD39-D6560F1CF5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609581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1B84B-EB5E-483C-ABD6-0FD905508B5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3330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61"/>
            <a:ext cx="6858000" cy="1655763"/>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DEE0F91-90F0-4902-B0F4-9D7E937500B9}"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A278AF9E-6615-461E-84C6-C187C8E79264}" type="slidenum">
              <a:rPr lang="en-US" altLang="en-US"/>
              <a:pPr/>
              <a:t>‹#›</a:t>
            </a:fld>
            <a:endParaRPr lang="en-US" altLang="en-US"/>
          </a:p>
        </p:txBody>
      </p:sp>
    </p:spTree>
    <p:extLst>
      <p:ext uri="{BB962C8B-B14F-4D97-AF65-F5344CB8AC3E}">
        <p14:creationId xmlns:p14="http://schemas.microsoft.com/office/powerpoint/2010/main" val="3029048153"/>
      </p:ext>
    </p:extLst>
  </p:cSld>
  <p:clrMapOvr>
    <a:masterClrMapping/>
  </p:clrMapOvr>
  <p:transition spd="slow">
    <p:sndAc>
      <p:stSnd>
        <p:snd r:embed="rId1" name="chimes.wav"/>
      </p:stSnd>
    </p:sndAc>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F5E4D0-B8EC-4634-9513-A5211343DD20}"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578460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01865602"/>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34A1F-DB54-4041-B17E-7C3D6BCD076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4533588"/>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E55074-50C1-486A-AAB7-BEDBCB0B46D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701172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DF7287-BF32-4781-AB47-251043DC220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518269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1D963A-A7D1-45D4-8672-15D90DF077B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2184452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8A1A823-EBA8-44E5-A61D-0210AF2DB5B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107266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9E1B2A5-26DC-4EC2-A989-649BBDCB54D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626160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C6F9AF-FD6B-4E6C-9E10-03938E53380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2829348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95CA2FF-C0EA-40F0-9D05-A6290CE4413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44028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AD49A55-73CC-49FE-AD99-7F1BCB71313D}"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72DE3F3E-A247-48F9-BBB1-0604BB8CB1DD}" type="slidenum">
              <a:rPr lang="en-US" altLang="en-US"/>
              <a:pPr/>
              <a:t>‹#›</a:t>
            </a:fld>
            <a:endParaRPr lang="en-US" altLang="en-US"/>
          </a:p>
        </p:txBody>
      </p:sp>
    </p:spTree>
    <p:extLst>
      <p:ext uri="{BB962C8B-B14F-4D97-AF65-F5344CB8AC3E}">
        <p14:creationId xmlns:p14="http://schemas.microsoft.com/office/powerpoint/2010/main" val="1767483128"/>
      </p:ext>
    </p:extLst>
  </p:cSld>
  <p:clrMapOvr>
    <a:masterClrMapping/>
  </p:clrMapOvr>
  <p:transition spd="slow">
    <p:sndAc>
      <p:stSnd>
        <p:snd r:embed="rId1" name="chimes.wav"/>
      </p:stSnd>
    </p:sndAc>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3AEBD9-A807-4A3C-85E1-945756D586B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630082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20065-AC91-4276-AD39-D6560F1CF5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535953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1B84B-EB5E-483C-ABD6-0FD905508B5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98743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90561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2984927"/>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2760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71259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04637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18116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33592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AD49A55-73CC-49FE-AD99-7F1BCB71313D}"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72DE3F3E-A247-48F9-BBB1-0604BB8CB1DD}" type="slidenum">
              <a:rPr lang="en-US" altLang="en-US"/>
              <a:pPr/>
              <a:t>‹#›</a:t>
            </a:fld>
            <a:endParaRPr lang="en-US" altLang="en-US"/>
          </a:p>
        </p:txBody>
      </p:sp>
    </p:spTree>
    <p:extLst>
      <p:ext uri="{BB962C8B-B14F-4D97-AF65-F5344CB8AC3E}">
        <p14:creationId xmlns:p14="http://schemas.microsoft.com/office/powerpoint/2010/main" val="3499604766"/>
      </p:ext>
    </p:extLst>
  </p:cSld>
  <p:clrMapOvr>
    <a:masterClrMapping/>
  </p:clrMapOvr>
  <p:transition spd="slow">
    <p:sndAc>
      <p:stSnd>
        <p:snd r:embed="rId1" name="chimes.wav"/>
      </p:stSnd>
    </p:sndAc>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05354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80978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252175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8693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BDDCC20C-B131-4C9D-92EF-B49175641560}"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485D0C8-BD77-459B-875E-AEFF9A1F1B9A}" type="slidenum">
              <a:rPr lang="en-US" altLang="en-US"/>
              <a:pPr/>
              <a:t>‹#›</a:t>
            </a:fld>
            <a:endParaRPr lang="en-US" altLang="en-US"/>
          </a:p>
        </p:txBody>
      </p:sp>
    </p:spTree>
    <p:extLst>
      <p:ext uri="{BB962C8B-B14F-4D97-AF65-F5344CB8AC3E}">
        <p14:creationId xmlns:p14="http://schemas.microsoft.com/office/powerpoint/2010/main" val="1156702194"/>
      </p:ext>
    </p:extLst>
  </p:cSld>
  <p:clrMapOvr>
    <a:masterClrMapping/>
  </p:clrMapOvr>
  <p:transition spd="slow">
    <p:sndAc>
      <p:stSnd>
        <p:snd r:embed="rId1" name="chimes.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ACF4F6E-643A-4A0C-AEE7-2609670DA00E}"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C63397C8-146D-466D-B641-1551155A62B6}" type="slidenum">
              <a:rPr lang="en-US" altLang="en-US"/>
              <a:pPr/>
              <a:t>‹#›</a:t>
            </a:fld>
            <a:endParaRPr lang="en-US" altLang="en-US"/>
          </a:p>
        </p:txBody>
      </p:sp>
    </p:spTree>
    <p:extLst>
      <p:ext uri="{BB962C8B-B14F-4D97-AF65-F5344CB8AC3E}">
        <p14:creationId xmlns:p14="http://schemas.microsoft.com/office/powerpoint/2010/main" val="4098914701"/>
      </p:ext>
    </p:extLst>
  </p:cSld>
  <p:clrMapOvr>
    <a:masterClrMapping/>
  </p:clrMapOvr>
  <p:transition spd="slow">
    <p:sndAc>
      <p:stSnd>
        <p:snd r:embed="rId1" name="chimes.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D24B66C-521F-4233-86BB-EAD853EF373A}"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8006D06-01F2-454C-BCA2-FBFFB53484A6}" type="slidenum">
              <a:rPr lang="en-US" altLang="en-US"/>
              <a:pPr/>
              <a:t>‹#›</a:t>
            </a:fld>
            <a:endParaRPr lang="en-US" altLang="en-US"/>
          </a:p>
        </p:txBody>
      </p:sp>
    </p:spTree>
    <p:extLst>
      <p:ext uri="{BB962C8B-B14F-4D97-AF65-F5344CB8AC3E}">
        <p14:creationId xmlns:p14="http://schemas.microsoft.com/office/powerpoint/2010/main" val="4263021434"/>
      </p:ext>
    </p:extLst>
  </p:cSld>
  <p:clrMapOvr>
    <a:masterClrMapping/>
  </p:clrMapOvr>
  <p:transition spd="slow">
    <p:sndAc>
      <p:stSnd>
        <p:snd r:embed="rId1" name="chimes.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23D37EF8-18D7-43EB-BE4A-4C35AD25CA0A}"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4407BEC1-3F4D-4AD5-BAEB-F7CDA030F4D8}" type="slidenum">
              <a:rPr lang="en-US" altLang="en-US"/>
              <a:pPr/>
              <a:t>‹#›</a:t>
            </a:fld>
            <a:endParaRPr lang="en-US" altLang="en-US"/>
          </a:p>
        </p:txBody>
      </p:sp>
    </p:spTree>
    <p:extLst>
      <p:ext uri="{BB962C8B-B14F-4D97-AF65-F5344CB8AC3E}">
        <p14:creationId xmlns:p14="http://schemas.microsoft.com/office/powerpoint/2010/main" val="2018110119"/>
      </p:ext>
    </p:extLst>
  </p:cSld>
  <p:clrMapOvr>
    <a:masterClrMapping/>
  </p:clrMapOvr>
  <p:transition spd="slow">
    <p:sndAc>
      <p:stSnd>
        <p:snd r:embed="rId1" name="chimes.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97D54F9-7E5F-437D-AA59-996C3D505932}"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7ED1785-0F2A-407F-983A-F19F7390DD80}" type="slidenum">
              <a:rPr lang="en-US" altLang="en-US"/>
              <a:pPr/>
              <a:t>‹#›</a:t>
            </a:fld>
            <a:endParaRPr lang="en-US" altLang="en-US"/>
          </a:p>
        </p:txBody>
      </p:sp>
    </p:spTree>
    <p:extLst>
      <p:ext uri="{BB962C8B-B14F-4D97-AF65-F5344CB8AC3E}">
        <p14:creationId xmlns:p14="http://schemas.microsoft.com/office/powerpoint/2010/main" val="2422905279"/>
      </p:ext>
    </p:extLst>
  </p:cSld>
  <p:clrMapOvr>
    <a:masterClrMapping/>
  </p:clrMapOvr>
  <p:transition spd="slow">
    <p:sndAc>
      <p:stSnd>
        <p:snd r:embed="rId1" name="chimes.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15C06AEE-EC82-47D4-AA23-B94E1328EECA}"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6AA7A544-C85A-4352-A568-8E5831BC748B}" type="slidenum">
              <a:rPr lang="en-US" altLang="en-US"/>
              <a:pPr/>
              <a:t>‹#›</a:t>
            </a:fld>
            <a:endParaRPr lang="en-US" altLang="en-US"/>
          </a:p>
        </p:txBody>
      </p:sp>
    </p:spTree>
    <p:extLst>
      <p:ext uri="{BB962C8B-B14F-4D97-AF65-F5344CB8AC3E}">
        <p14:creationId xmlns:p14="http://schemas.microsoft.com/office/powerpoint/2010/main" val="3149737666"/>
      </p:ext>
    </p:extLst>
  </p:cSld>
  <p:clrMapOvr>
    <a:masterClrMapping/>
  </p:clrMapOvr>
  <p:transition spd="slow">
    <p:sndAc>
      <p:stSnd>
        <p:snd r:embed="rId1" name="chimes.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53"/>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8" y="4589489"/>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F146207-5BF8-43AD-A50A-6D892D0DBD3C}"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7381F572-B619-4C8B-93CC-D5DE46B94347}" type="slidenum">
              <a:rPr lang="en-US" altLang="en-US"/>
              <a:pPr/>
              <a:t>‹#›</a:t>
            </a:fld>
            <a:endParaRPr lang="en-US" altLang="en-US"/>
          </a:p>
        </p:txBody>
      </p:sp>
    </p:spTree>
    <p:extLst>
      <p:ext uri="{BB962C8B-B14F-4D97-AF65-F5344CB8AC3E}">
        <p14:creationId xmlns:p14="http://schemas.microsoft.com/office/powerpoint/2010/main" val="328781719"/>
      </p:ext>
    </p:extLst>
  </p:cSld>
  <p:clrMapOvr>
    <a:masterClrMapping/>
  </p:clrMapOvr>
  <p:transition spd="slow">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6487717B-9E5F-4E7A-BFB5-2C5651B983AA}"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FAABDF87-7DAE-463F-AA34-413E5D4BBEE8}" type="slidenum">
              <a:rPr lang="en-US" altLang="en-US"/>
              <a:pPr/>
              <a:t>‹#›</a:t>
            </a:fld>
            <a:endParaRPr lang="en-US" altLang="en-US"/>
          </a:p>
        </p:txBody>
      </p:sp>
    </p:spTree>
    <p:extLst>
      <p:ext uri="{BB962C8B-B14F-4D97-AF65-F5344CB8AC3E}">
        <p14:creationId xmlns:p14="http://schemas.microsoft.com/office/powerpoint/2010/main" val="2662457392"/>
      </p:ext>
    </p:extLst>
  </p:cSld>
  <p:clrMapOvr>
    <a:masterClrMapping/>
  </p:clrMapOvr>
  <p:transition spd="slow">
    <p:sndAc>
      <p:stSnd>
        <p:snd r:embed="rId1" name="chimes.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9"/>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9"/>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65D3789-EB38-4A3C-97A8-4B82B5BF82F5}" type="datetimeFigureOut">
              <a:rPr lang="en-US"/>
              <a:pPr>
                <a:defRPr/>
              </a:pPr>
              <a:t>11/3/2021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atin typeface="Arial" pitchFamily="34" charset="0"/>
              </a:defRPr>
            </a:lvl1pPr>
          </a:lstStyle>
          <a:p>
            <a:fld id="{DB5721AF-17B3-4CCA-961F-D3DF7A13D0FF}" type="slidenum">
              <a:rPr lang="en-US" altLang="en-US"/>
              <a:pPr/>
              <a:t>‹#›</a:t>
            </a:fld>
            <a:endParaRPr lang="en-US" altLang="en-US"/>
          </a:p>
        </p:txBody>
      </p:sp>
    </p:spTree>
    <p:extLst>
      <p:ext uri="{BB962C8B-B14F-4D97-AF65-F5344CB8AC3E}">
        <p14:creationId xmlns:p14="http://schemas.microsoft.com/office/powerpoint/2010/main" val="637255602"/>
      </p:ext>
    </p:extLst>
  </p:cSld>
  <p:clrMapOvr>
    <a:masterClrMapping/>
  </p:clrMapOvr>
  <p:transition spd="slow">
    <p:sndAc>
      <p:stSnd>
        <p:snd r:embed="rId1" name="chimes.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BF3C5C56-9C93-4F74-B6BC-CCA7E9A4F3BD}" type="datetimeFigureOut">
              <a:rPr lang="en-US"/>
              <a:pPr>
                <a:defRPr/>
              </a:pPr>
              <a:t>11/3/2021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atin typeface="Arial" pitchFamily="34" charset="0"/>
              </a:defRPr>
            </a:lvl1pPr>
          </a:lstStyle>
          <a:p>
            <a:fld id="{F6512482-FB9D-41B1-856E-0E3E7DE88262}" type="slidenum">
              <a:rPr lang="en-US" altLang="en-US"/>
              <a:pPr/>
              <a:t>‹#›</a:t>
            </a:fld>
            <a:endParaRPr lang="en-US" altLang="en-US"/>
          </a:p>
        </p:txBody>
      </p:sp>
    </p:spTree>
    <p:extLst>
      <p:ext uri="{BB962C8B-B14F-4D97-AF65-F5344CB8AC3E}">
        <p14:creationId xmlns:p14="http://schemas.microsoft.com/office/powerpoint/2010/main" val="274907650"/>
      </p:ext>
    </p:extLst>
  </p:cSld>
  <p:clrMapOvr>
    <a:masterClrMapping/>
  </p:clrMapOvr>
  <p:transition spd="slow">
    <p:sndAc>
      <p:stSnd>
        <p:snd r:embed="rId1" name="chimes.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C5108AC1-CB1F-426F-AED7-0B4C49841736}" type="datetimeFigureOut">
              <a:rPr lang="en-US"/>
              <a:pPr>
                <a:defRPr/>
              </a:pPr>
              <a:t>11/3/2021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atin typeface="Arial" pitchFamily="34" charset="0"/>
              </a:defRPr>
            </a:lvl1pPr>
          </a:lstStyle>
          <a:p>
            <a:fld id="{61D09E48-E101-40DD-9859-65F514BD9035}" type="slidenum">
              <a:rPr lang="en-US" altLang="en-US"/>
              <a:pPr/>
              <a:t>‹#›</a:t>
            </a:fld>
            <a:endParaRPr lang="en-US" altLang="en-US"/>
          </a:p>
        </p:txBody>
      </p:sp>
    </p:spTree>
    <p:extLst>
      <p:ext uri="{BB962C8B-B14F-4D97-AF65-F5344CB8AC3E}">
        <p14:creationId xmlns:p14="http://schemas.microsoft.com/office/powerpoint/2010/main" val="3016416642"/>
      </p:ext>
    </p:extLst>
  </p:cSld>
  <p:clrMapOvr>
    <a:masterClrMapping/>
  </p:clrMapOvr>
  <p:transition spd="slow">
    <p:sndAc>
      <p:stSnd>
        <p:snd r:embed="rId1" name="chimes.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52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0FD0358-00F0-4A14-A4C8-5E841901684A}"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D14C8F1D-3EA7-4481-A82A-3CB98AC837E5}" type="slidenum">
              <a:rPr lang="en-US" altLang="en-US"/>
              <a:pPr/>
              <a:t>‹#›</a:t>
            </a:fld>
            <a:endParaRPr lang="en-US" altLang="en-US"/>
          </a:p>
        </p:txBody>
      </p:sp>
    </p:spTree>
    <p:extLst>
      <p:ext uri="{BB962C8B-B14F-4D97-AF65-F5344CB8AC3E}">
        <p14:creationId xmlns:p14="http://schemas.microsoft.com/office/powerpoint/2010/main" val="1022913792"/>
      </p:ext>
    </p:extLst>
  </p:cSld>
  <p:clrMapOvr>
    <a:masterClrMapping/>
  </p:clrMapOvr>
  <p:transition spd="slow">
    <p:sndAc>
      <p:stSnd>
        <p:snd r:embed="rId1" name="chimes.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528"/>
            <a:ext cx="4629150" cy="4873625"/>
          </a:xfrm>
        </p:spPr>
        <p:txBody>
          <a:bodyPr rtlCol="0">
            <a:normAutofit/>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pPr lvl="0"/>
            <a:endParaRPr lang="en-US" noProof="0"/>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5367569-BA82-4875-ABDE-846A82F8044C}"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87F50CDF-D06A-4F42-A0F7-D33FFB862E3C}" type="slidenum">
              <a:rPr lang="en-US" altLang="en-US"/>
              <a:pPr/>
              <a:t>‹#›</a:t>
            </a:fld>
            <a:endParaRPr lang="en-US" altLang="en-US"/>
          </a:p>
        </p:txBody>
      </p:sp>
    </p:spTree>
    <p:extLst>
      <p:ext uri="{BB962C8B-B14F-4D97-AF65-F5344CB8AC3E}">
        <p14:creationId xmlns:p14="http://schemas.microsoft.com/office/powerpoint/2010/main" val="2894496837"/>
      </p:ext>
    </p:extLst>
  </p:cSld>
  <p:clrMapOvr>
    <a:masterClrMapping/>
  </p:clrMapOvr>
  <p:transition spd="slow">
    <p:sndAc>
      <p:stSnd>
        <p:snd r:embed="rId1" name="chimes.wav"/>
      </p:st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4CF5BF4-879C-4141-925A-1FDFE62B2AD1}"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72DFB386-725C-4288-BDDB-67722C86D0DC}" type="slidenum">
              <a:rPr lang="en-US" altLang="en-US"/>
              <a:pPr/>
              <a:t>‹#›</a:t>
            </a:fld>
            <a:endParaRPr lang="en-US" altLang="en-US"/>
          </a:p>
        </p:txBody>
      </p:sp>
    </p:spTree>
    <p:extLst>
      <p:ext uri="{BB962C8B-B14F-4D97-AF65-F5344CB8AC3E}">
        <p14:creationId xmlns:p14="http://schemas.microsoft.com/office/powerpoint/2010/main" val="2585093575"/>
      </p:ext>
    </p:extLst>
  </p:cSld>
  <p:clrMapOvr>
    <a:masterClrMapping/>
  </p:clrMapOvr>
  <p:transition spd="slow">
    <p:sndAc>
      <p:stSnd>
        <p:snd r:embed="rId1" name="chimes.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2"/>
            <a:ext cx="1971675"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152"/>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445A854-98BF-46B0-819E-32128ED0270F}"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0E80E458-AF57-4E0A-ADB4-21C18D688B26}" type="slidenum">
              <a:rPr lang="en-US" altLang="en-US"/>
              <a:pPr/>
              <a:t>‹#›</a:t>
            </a:fld>
            <a:endParaRPr lang="en-US" altLang="en-US"/>
          </a:p>
        </p:txBody>
      </p:sp>
    </p:spTree>
    <p:extLst>
      <p:ext uri="{BB962C8B-B14F-4D97-AF65-F5344CB8AC3E}">
        <p14:creationId xmlns:p14="http://schemas.microsoft.com/office/powerpoint/2010/main" val="3287356673"/>
      </p:ext>
    </p:extLst>
  </p:cSld>
  <p:clrMapOvr>
    <a:masterClrMapping/>
  </p:clrMapOvr>
  <p:transition spd="slow">
    <p:sndAc>
      <p:stSnd>
        <p:snd r:embed="rId1" name="chimes.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F677F861-752D-4FFF-93D9-7D9A0FE2AFA5}" type="slidenum">
              <a:rPr lang="en-US" altLang="en-US"/>
              <a:pPr/>
              <a:t>‹#›</a:t>
            </a:fld>
            <a:endParaRPr lang="en-US" altLang="en-US"/>
          </a:p>
        </p:txBody>
      </p:sp>
    </p:spTree>
    <p:extLst>
      <p:ext uri="{BB962C8B-B14F-4D97-AF65-F5344CB8AC3E}">
        <p14:creationId xmlns:p14="http://schemas.microsoft.com/office/powerpoint/2010/main" val="584718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1D932138-4459-4359-9C4A-E68D9E2050D0}" type="slidenum">
              <a:rPr lang="en-US" altLang="en-US"/>
              <a:pPr/>
              <a:t>‹#›</a:t>
            </a:fld>
            <a:endParaRPr lang="en-US" altLang="en-US"/>
          </a:p>
        </p:txBody>
      </p:sp>
    </p:spTree>
    <p:extLst>
      <p:ext uri="{BB962C8B-B14F-4D97-AF65-F5344CB8AC3E}">
        <p14:creationId xmlns:p14="http://schemas.microsoft.com/office/powerpoint/2010/main" val="293516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00E4BE0E-0B90-4F3C-85FB-F34273878D73}" type="slidenum">
              <a:rPr lang="en-US" altLang="en-US"/>
              <a:pPr/>
              <a:t>‹#›</a:t>
            </a:fld>
            <a:endParaRPr lang="en-US" altLang="en-US"/>
          </a:p>
        </p:txBody>
      </p:sp>
    </p:spTree>
    <p:extLst>
      <p:ext uri="{BB962C8B-B14F-4D97-AF65-F5344CB8AC3E}">
        <p14:creationId xmlns:p14="http://schemas.microsoft.com/office/powerpoint/2010/main" val="4010957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700"/>
            </a:lvl1pPr>
          </a:lstStyle>
          <a:p>
            <a:r>
              <a:rPr lang="en-US"/>
              <a:t>Click to edit Master title style</a:t>
            </a:r>
          </a:p>
        </p:txBody>
      </p:sp>
      <p:sp>
        <p:nvSpPr>
          <p:cNvPr id="3" name="Subtitle 2"/>
          <p:cNvSpPr>
            <a:spLocks noGrp="1"/>
          </p:cNvSpPr>
          <p:nvPr>
            <p:ph type="subTitle" idx="1"/>
          </p:nvPr>
        </p:nvSpPr>
        <p:spPr>
          <a:xfrm>
            <a:off x="1143000" y="3602061"/>
            <a:ext cx="6858000" cy="1655763"/>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1F861D7-18CA-4E6F-991F-63B466F97833}"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ED5429C0-5643-414B-9181-6E9000540AB7}" type="slidenum">
              <a:rPr lang="en-US" altLang="en-US"/>
              <a:pPr/>
              <a:t>‹#›</a:t>
            </a:fld>
            <a:endParaRPr lang="en-US" altLang="en-US"/>
          </a:p>
        </p:txBody>
      </p:sp>
    </p:spTree>
    <p:extLst>
      <p:ext uri="{BB962C8B-B14F-4D97-AF65-F5344CB8AC3E}">
        <p14:creationId xmlns:p14="http://schemas.microsoft.com/office/powerpoint/2010/main" val="3304655311"/>
      </p:ext>
    </p:extLst>
  </p:cSld>
  <p:clrMapOvr>
    <a:masterClrMapping/>
  </p:clrMapOvr>
  <p:transition spd="slow">
    <p:sndAc>
      <p:stSnd>
        <p:snd r:embed="rId1" name="chimes.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D9B3411-3909-4CCE-BFD3-326F7A6F4B19}"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F9A6A5A3-6DF3-44A1-9CFE-371ABFEDD5BD}" type="slidenum">
              <a:rPr lang="en-US" altLang="en-US"/>
              <a:pPr/>
              <a:t>‹#›</a:t>
            </a:fld>
            <a:endParaRPr lang="en-US" altLang="en-US"/>
          </a:p>
        </p:txBody>
      </p:sp>
    </p:spTree>
    <p:extLst>
      <p:ext uri="{BB962C8B-B14F-4D97-AF65-F5344CB8AC3E}">
        <p14:creationId xmlns:p14="http://schemas.microsoft.com/office/powerpoint/2010/main" val="2594460287"/>
      </p:ext>
    </p:extLst>
  </p:cSld>
  <p:clrMapOvr>
    <a:masterClrMapping/>
  </p:clrMapOvr>
  <p:transition spd="slow">
    <p:sndAc>
      <p:stSnd>
        <p:snd r:embed="rId1" name="chimes.wav"/>
      </p:stSnd>
    </p:sndAc>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D9B3411-3909-4CCE-BFD3-326F7A6F4B19}"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F9A6A5A3-6DF3-44A1-9CFE-371ABFEDD5BD}" type="slidenum">
              <a:rPr lang="en-US" altLang="en-US"/>
              <a:pPr/>
              <a:t>‹#›</a:t>
            </a:fld>
            <a:endParaRPr lang="en-US" altLang="en-US"/>
          </a:p>
        </p:txBody>
      </p:sp>
    </p:spTree>
    <p:extLst>
      <p:ext uri="{BB962C8B-B14F-4D97-AF65-F5344CB8AC3E}">
        <p14:creationId xmlns:p14="http://schemas.microsoft.com/office/powerpoint/2010/main" val="3327467994"/>
      </p:ext>
    </p:extLst>
  </p:cSld>
  <p:clrMapOvr>
    <a:masterClrMapping/>
  </p:clrMapOvr>
  <p:transition spd="slow">
    <p:sndAc>
      <p:stSnd>
        <p:snd r:embed="rId1" name="chimes.wav"/>
      </p:stSnd>
    </p:sndAc>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D9B3411-3909-4CCE-BFD3-326F7A6F4B19}"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F9A6A5A3-6DF3-44A1-9CFE-371ABFEDD5BD}" type="slidenum">
              <a:rPr lang="en-US" altLang="en-US"/>
              <a:pPr/>
              <a:t>‹#›</a:t>
            </a:fld>
            <a:endParaRPr lang="en-US" altLang="en-US"/>
          </a:p>
        </p:txBody>
      </p:sp>
    </p:spTree>
    <p:extLst>
      <p:ext uri="{BB962C8B-B14F-4D97-AF65-F5344CB8AC3E}">
        <p14:creationId xmlns:p14="http://schemas.microsoft.com/office/powerpoint/2010/main" val="1221441992"/>
      </p:ext>
    </p:extLst>
  </p:cSld>
  <p:clrMapOvr>
    <a:masterClrMapping/>
  </p:clrMapOvr>
  <p:transition spd="slow">
    <p:sndAc>
      <p:stSnd>
        <p:snd r:embed="rId1" name="chimes.wav"/>
      </p:stSnd>
    </p:sndAc>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D30E3847-6691-4D61-A848-47CEFC9F902F}"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A60B9369-6E4D-4B12-BC7E-2B8B3AADABA6}" type="slidenum">
              <a:rPr lang="en-US" altLang="en-US"/>
              <a:pPr/>
              <a:t>‹#›</a:t>
            </a:fld>
            <a:endParaRPr lang="en-US" altLang="en-US"/>
          </a:p>
        </p:txBody>
      </p:sp>
    </p:spTree>
    <p:extLst>
      <p:ext uri="{BB962C8B-B14F-4D97-AF65-F5344CB8AC3E}">
        <p14:creationId xmlns:p14="http://schemas.microsoft.com/office/powerpoint/2010/main" val="867328474"/>
      </p:ext>
    </p:extLst>
  </p:cSld>
  <p:clrMapOvr>
    <a:masterClrMapping/>
  </p:clrMapOvr>
  <p:transition spd="slow">
    <p:sndAc>
      <p:stSnd>
        <p:snd r:embed="rId1" name="chimes.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835BD48-6892-473A-AC4B-A5D552F8966D}"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9AE422D2-D0EA-40E6-8061-A60D8E29FDA8}" type="slidenum">
              <a:rPr lang="en-US" altLang="en-US"/>
              <a:pPr/>
              <a:t>‹#›</a:t>
            </a:fld>
            <a:endParaRPr lang="en-US" altLang="en-US"/>
          </a:p>
        </p:txBody>
      </p:sp>
    </p:spTree>
    <p:extLst>
      <p:ext uri="{BB962C8B-B14F-4D97-AF65-F5344CB8AC3E}">
        <p14:creationId xmlns:p14="http://schemas.microsoft.com/office/powerpoint/2010/main" val="2597894726"/>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47E68EF4-868D-4B41-8ACE-5CA774919E9F}"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8DD6DB91-1835-4A88-9B0A-B55274603A7F}" type="slidenum">
              <a:rPr lang="en-US" altLang="en-US"/>
              <a:pPr/>
              <a:t>‹#›</a:t>
            </a:fld>
            <a:endParaRPr lang="en-US" altLang="en-US"/>
          </a:p>
        </p:txBody>
      </p:sp>
    </p:spTree>
    <p:extLst>
      <p:ext uri="{BB962C8B-B14F-4D97-AF65-F5344CB8AC3E}">
        <p14:creationId xmlns:p14="http://schemas.microsoft.com/office/powerpoint/2010/main" val="1441212221"/>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9065FA7-DD3D-44DC-B9BE-3F5A7DCA48A2}"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D4314176-26D6-426C-9019-9FB32CAE9DA6}" type="slidenum">
              <a:rPr lang="en-US" altLang="en-US"/>
              <a:pPr/>
              <a:t>‹#›</a:t>
            </a:fld>
            <a:endParaRPr lang="en-US" altLang="en-US"/>
          </a:p>
        </p:txBody>
      </p:sp>
    </p:spTree>
    <p:extLst>
      <p:ext uri="{BB962C8B-B14F-4D97-AF65-F5344CB8AC3E}">
        <p14:creationId xmlns:p14="http://schemas.microsoft.com/office/powerpoint/2010/main" val="3349248055"/>
      </p:ext>
    </p:extLst>
  </p:cSld>
  <p:clrMapOvr>
    <a:masterClrMapping/>
  </p:clrMapOvr>
  <p:transition spd="slow">
    <p:sndAc>
      <p:stSnd>
        <p:snd r:embed="rId1" name="chimes.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9F4C9AB-777B-49BE-BAE1-A17F3C1D562C}"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6E9780F8-C256-4BE5-9E17-6727ABAB2755}" type="slidenum">
              <a:rPr lang="en-US" altLang="en-US"/>
              <a:pPr/>
              <a:t>‹#›</a:t>
            </a:fld>
            <a:endParaRPr lang="en-US" altLang="en-US"/>
          </a:p>
        </p:txBody>
      </p:sp>
    </p:spTree>
    <p:extLst>
      <p:ext uri="{BB962C8B-B14F-4D97-AF65-F5344CB8AC3E}">
        <p14:creationId xmlns:p14="http://schemas.microsoft.com/office/powerpoint/2010/main" val="3320470295"/>
      </p:ext>
    </p:extLst>
  </p:cSld>
  <p:clrMapOvr>
    <a:masterClrMapping/>
  </p:clrMapOvr>
  <p:transition spd="slow">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0CE922BB-287F-460C-9DFE-D932613D3A7F}"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2C97351-55DF-47BA-8452-7F5FE2C8576A}" type="slidenum">
              <a:rPr lang="en-US" altLang="en-US"/>
              <a:pPr/>
              <a:t>‹#›</a:t>
            </a:fld>
            <a:endParaRPr lang="en-US" altLang="en-US"/>
          </a:p>
        </p:txBody>
      </p:sp>
    </p:spTree>
    <p:extLst>
      <p:ext uri="{BB962C8B-B14F-4D97-AF65-F5344CB8AC3E}">
        <p14:creationId xmlns:p14="http://schemas.microsoft.com/office/powerpoint/2010/main" val="1666365568"/>
      </p:ext>
    </p:extLst>
  </p:cSld>
  <p:clrMapOvr>
    <a:masterClrMapping/>
  </p:clrMapOvr>
  <p:transition spd="slow">
    <p:sndAc>
      <p:stSnd>
        <p:snd r:embed="rId1" name="chimes.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53"/>
            <a:ext cx="7886700" cy="2852737"/>
          </a:xfrm>
        </p:spPr>
        <p:txBody>
          <a:bodyPr anchor="b"/>
          <a:lstStyle>
            <a:lvl1pPr>
              <a:defRPr sz="4700"/>
            </a:lvl1pPr>
          </a:lstStyle>
          <a:p>
            <a:r>
              <a:rPr lang="en-US"/>
              <a:t>Click to edit Master title style</a:t>
            </a:r>
          </a:p>
        </p:txBody>
      </p:sp>
      <p:sp>
        <p:nvSpPr>
          <p:cNvPr id="3" name="Text Placeholder 2"/>
          <p:cNvSpPr>
            <a:spLocks noGrp="1"/>
          </p:cNvSpPr>
          <p:nvPr>
            <p:ph type="body" idx="1"/>
          </p:nvPr>
        </p:nvSpPr>
        <p:spPr>
          <a:xfrm>
            <a:off x="623888" y="4589489"/>
            <a:ext cx="7886700" cy="1500187"/>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73E57D86-2905-4C9B-8AF2-7D7B4718A98B}"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1708E8EE-C10E-4B15-A314-A85C11651C2D}" type="slidenum">
              <a:rPr lang="en-US" altLang="en-US"/>
              <a:pPr/>
              <a:t>‹#›</a:t>
            </a:fld>
            <a:endParaRPr lang="en-US" altLang="en-US"/>
          </a:p>
        </p:txBody>
      </p:sp>
    </p:spTree>
    <p:extLst>
      <p:ext uri="{BB962C8B-B14F-4D97-AF65-F5344CB8AC3E}">
        <p14:creationId xmlns:p14="http://schemas.microsoft.com/office/powerpoint/2010/main" val="1697637650"/>
      </p:ext>
    </p:extLst>
  </p:cSld>
  <p:clrMapOvr>
    <a:masterClrMapping/>
  </p:clrMapOvr>
  <p:transition spd="slow">
    <p:sndAc>
      <p:stSnd>
        <p:snd r:embed="rId1" name="chimes.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2D643CED-0A64-4EE0-B9A5-ECB9EB9E5784}"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D84A10B4-624F-4032-BC9E-E9DA800EF2EB}" type="slidenum">
              <a:rPr lang="en-US" altLang="en-US"/>
              <a:pPr/>
              <a:t>‹#›</a:t>
            </a:fld>
            <a:endParaRPr lang="en-US" altLang="en-US"/>
          </a:p>
        </p:txBody>
      </p:sp>
    </p:spTree>
    <p:extLst>
      <p:ext uri="{BB962C8B-B14F-4D97-AF65-F5344CB8AC3E}">
        <p14:creationId xmlns:p14="http://schemas.microsoft.com/office/powerpoint/2010/main" val="3859691062"/>
      </p:ext>
    </p:extLst>
  </p:cSld>
  <p:clrMapOvr>
    <a:masterClrMapping/>
  </p:clrMapOvr>
  <p:transition spd="slow">
    <p:sndAc>
      <p:stSnd>
        <p:snd r:embed="rId1" name="chimes.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9"/>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2505079"/>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0FBBF1F-F21D-4CE6-A62E-3D8CD7CEDCD4}" type="datetimeFigureOut">
              <a:rPr lang="en-US"/>
              <a:pPr>
                <a:defRPr/>
              </a:pPr>
              <a:t>11/3/2021</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atin typeface="Arial" pitchFamily="34" charset="0"/>
              </a:defRPr>
            </a:lvl1pPr>
          </a:lstStyle>
          <a:p>
            <a:fld id="{55107B2B-09B6-4569-9595-C93C3E5BEE30}" type="slidenum">
              <a:rPr lang="en-US" altLang="en-US"/>
              <a:pPr/>
              <a:t>‹#›</a:t>
            </a:fld>
            <a:endParaRPr lang="en-US" altLang="en-US"/>
          </a:p>
        </p:txBody>
      </p:sp>
    </p:spTree>
    <p:extLst>
      <p:ext uri="{BB962C8B-B14F-4D97-AF65-F5344CB8AC3E}">
        <p14:creationId xmlns:p14="http://schemas.microsoft.com/office/powerpoint/2010/main" val="3449191212"/>
      </p:ext>
    </p:extLst>
  </p:cSld>
  <p:clrMapOvr>
    <a:masterClrMapping/>
  </p:clrMapOvr>
  <p:transition spd="slow">
    <p:sndAc>
      <p:stSnd>
        <p:snd r:embed="rId1" name="chimes.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ED103267-0F5F-4704-9A3D-9707A55291D9}" type="datetimeFigureOut">
              <a:rPr lang="en-US"/>
              <a:pPr>
                <a:defRPr/>
              </a:pPr>
              <a:t>11/3/2021</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atin typeface="Arial" pitchFamily="34" charset="0"/>
              </a:defRPr>
            </a:lvl1pPr>
          </a:lstStyle>
          <a:p>
            <a:fld id="{D4D00EA3-1DB6-423A-93EB-05D975F974C1}" type="slidenum">
              <a:rPr lang="en-US" altLang="en-US"/>
              <a:pPr/>
              <a:t>‹#›</a:t>
            </a:fld>
            <a:endParaRPr lang="en-US" altLang="en-US"/>
          </a:p>
        </p:txBody>
      </p:sp>
    </p:spTree>
    <p:extLst>
      <p:ext uri="{BB962C8B-B14F-4D97-AF65-F5344CB8AC3E}">
        <p14:creationId xmlns:p14="http://schemas.microsoft.com/office/powerpoint/2010/main" val="2198487118"/>
      </p:ext>
    </p:extLst>
  </p:cSld>
  <p:clrMapOvr>
    <a:masterClrMapping/>
  </p:clrMapOvr>
  <p:transition spd="slow">
    <p:sndAc>
      <p:stSnd>
        <p:snd r:embed="rId1" name="chimes.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8901DE8F-E5B3-4C63-9537-EED561486AB3}" type="datetimeFigureOut">
              <a:rPr lang="en-US"/>
              <a:pPr>
                <a:defRPr/>
              </a:pPr>
              <a:t>11/3/2021</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atin typeface="Arial" pitchFamily="34" charset="0"/>
              </a:defRPr>
            </a:lvl1pPr>
          </a:lstStyle>
          <a:p>
            <a:fld id="{A62D7450-21A6-4FDC-9E5B-03FBE3CDEF2F}" type="slidenum">
              <a:rPr lang="en-US" altLang="en-US"/>
              <a:pPr/>
              <a:t>‹#›</a:t>
            </a:fld>
            <a:endParaRPr lang="en-US" altLang="en-US"/>
          </a:p>
        </p:txBody>
      </p:sp>
    </p:spTree>
    <p:extLst>
      <p:ext uri="{BB962C8B-B14F-4D97-AF65-F5344CB8AC3E}">
        <p14:creationId xmlns:p14="http://schemas.microsoft.com/office/powerpoint/2010/main" val="2399736948"/>
      </p:ext>
    </p:extLst>
  </p:cSld>
  <p:clrMapOvr>
    <a:masterClrMapping/>
  </p:clrMapOvr>
  <p:transition spd="slow">
    <p:sndAc>
      <p:stSnd>
        <p:snd r:embed="rId1" name="chimes.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Content Placeholder 2"/>
          <p:cNvSpPr>
            <a:spLocks noGrp="1"/>
          </p:cNvSpPr>
          <p:nvPr>
            <p:ph idx="1"/>
          </p:nvPr>
        </p:nvSpPr>
        <p:spPr>
          <a:xfrm>
            <a:off x="3887391" y="987528"/>
            <a:ext cx="4629150" cy="4873625"/>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2D58382-D416-43E7-88B3-0DA92F0BB654}"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A418C8AB-B1DA-443F-AB5E-A8B2E61C1416}" type="slidenum">
              <a:rPr lang="en-US" altLang="en-US"/>
              <a:pPr/>
              <a:t>‹#›</a:t>
            </a:fld>
            <a:endParaRPr lang="en-US" altLang="en-US"/>
          </a:p>
        </p:txBody>
      </p:sp>
    </p:spTree>
    <p:extLst>
      <p:ext uri="{BB962C8B-B14F-4D97-AF65-F5344CB8AC3E}">
        <p14:creationId xmlns:p14="http://schemas.microsoft.com/office/powerpoint/2010/main" val="2076987692"/>
      </p:ext>
    </p:extLst>
  </p:cSld>
  <p:clrMapOvr>
    <a:masterClrMapping/>
  </p:clrMapOvr>
  <p:transition spd="slow">
    <p:sndAc>
      <p:stSnd>
        <p:snd r:embed="rId1" name="chimes.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500"/>
            </a:lvl1pPr>
          </a:lstStyle>
          <a:p>
            <a:r>
              <a:rPr lang="en-US"/>
              <a:t>Click to edit Master title style</a:t>
            </a:r>
          </a:p>
        </p:txBody>
      </p:sp>
      <p:sp>
        <p:nvSpPr>
          <p:cNvPr id="3" name="Picture Placeholder 2"/>
          <p:cNvSpPr>
            <a:spLocks noGrp="1"/>
          </p:cNvSpPr>
          <p:nvPr>
            <p:ph type="pic" idx="1"/>
          </p:nvPr>
        </p:nvSpPr>
        <p:spPr>
          <a:xfrm>
            <a:off x="3887391" y="987528"/>
            <a:ext cx="4629150" cy="4873625"/>
          </a:xfrm>
        </p:spPr>
        <p:txBody>
          <a:bodyPr rtlCol="0">
            <a:normAutofit/>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pPr lvl="0"/>
            <a:endParaRPr lang="en-US" noProof="0"/>
          </a:p>
        </p:txBody>
      </p:sp>
      <p:sp>
        <p:nvSpPr>
          <p:cNvPr id="4" name="Text Placeholder 3"/>
          <p:cNvSpPr>
            <a:spLocks noGrp="1"/>
          </p:cNvSpPr>
          <p:nvPr>
            <p:ph type="body" sz="half" idx="2"/>
          </p:nvPr>
        </p:nvSpPr>
        <p:spPr>
          <a:xfrm>
            <a:off x="629841" y="2057415"/>
            <a:ext cx="2949178" cy="3811588"/>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3793B18F-93A3-44E2-98DE-77D5104F5AC1}" type="datetimeFigureOut">
              <a:rPr lang="en-US"/>
              <a:pPr>
                <a:defRPr/>
              </a:pPr>
              <a:t>11/3/2021</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atin typeface="Arial" pitchFamily="34" charset="0"/>
              </a:defRPr>
            </a:lvl1pPr>
          </a:lstStyle>
          <a:p>
            <a:fld id="{65877B52-2065-4841-8078-4648D4DCF132}" type="slidenum">
              <a:rPr lang="en-US" altLang="en-US"/>
              <a:pPr/>
              <a:t>‹#›</a:t>
            </a:fld>
            <a:endParaRPr lang="en-US" altLang="en-US"/>
          </a:p>
        </p:txBody>
      </p:sp>
    </p:spTree>
    <p:extLst>
      <p:ext uri="{BB962C8B-B14F-4D97-AF65-F5344CB8AC3E}">
        <p14:creationId xmlns:p14="http://schemas.microsoft.com/office/powerpoint/2010/main" val="2827706500"/>
      </p:ext>
    </p:extLst>
  </p:cSld>
  <p:clrMapOvr>
    <a:masterClrMapping/>
  </p:clrMapOvr>
  <p:transition spd="slow">
    <p:sndAc>
      <p:stSnd>
        <p:snd r:embed="rId1" name="chimes.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A29E9DDD-BCA8-49BC-9E77-3FBDA78E4F11}"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39EAD384-2BA8-49FC-8CF4-22667A2D2322}" type="slidenum">
              <a:rPr lang="en-US" altLang="en-US"/>
              <a:pPr/>
              <a:t>‹#›</a:t>
            </a:fld>
            <a:endParaRPr lang="en-US" altLang="en-US"/>
          </a:p>
        </p:txBody>
      </p:sp>
    </p:spTree>
    <p:extLst>
      <p:ext uri="{BB962C8B-B14F-4D97-AF65-F5344CB8AC3E}">
        <p14:creationId xmlns:p14="http://schemas.microsoft.com/office/powerpoint/2010/main" val="1788059601"/>
      </p:ext>
    </p:extLst>
  </p:cSld>
  <p:clrMapOvr>
    <a:masterClrMapping/>
  </p:clrMapOvr>
  <p:transition spd="slow">
    <p:sndAc>
      <p:stSnd>
        <p:snd r:embed="rId1" name="chimes.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52"/>
            <a:ext cx="1971675" cy="5811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152"/>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itchFamily="34" charset="0"/>
              </a:defRPr>
            </a:lvl1pPr>
          </a:lstStyle>
          <a:p>
            <a:pPr>
              <a:defRPr/>
            </a:pPr>
            <a:fld id="{9866EDBF-27A7-41DA-BF39-A6E0E81131F1}" type="datetimeFigureOut">
              <a:rPr lang="en-US"/>
              <a:pPr>
                <a:defRPr/>
              </a:pPr>
              <a:t>11/3/2021</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atin typeface="Arial" pitchFamily="34" charset="0"/>
              </a:defRPr>
            </a:lvl1pPr>
          </a:lstStyle>
          <a:p>
            <a:fld id="{C100557A-6591-462C-ACE2-A17BD1980D81}" type="slidenum">
              <a:rPr lang="en-US" altLang="en-US"/>
              <a:pPr/>
              <a:t>‹#›</a:t>
            </a:fld>
            <a:endParaRPr lang="en-US" altLang="en-US"/>
          </a:p>
        </p:txBody>
      </p:sp>
    </p:spTree>
    <p:extLst>
      <p:ext uri="{BB962C8B-B14F-4D97-AF65-F5344CB8AC3E}">
        <p14:creationId xmlns:p14="http://schemas.microsoft.com/office/powerpoint/2010/main" val="1178389053"/>
      </p:ext>
    </p:extLst>
  </p:cSld>
  <p:clrMapOvr>
    <a:masterClrMapping/>
  </p:clrMapOvr>
  <p:transition spd="slow">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07014075-4093-4CD8-8922-62F605883891}" type="slidenum">
              <a:rPr lang="en-US" altLang="en-US"/>
              <a:pPr/>
              <a:t>‹#›</a:t>
            </a:fld>
            <a:endParaRPr lang="en-US" altLang="en-US"/>
          </a:p>
        </p:txBody>
      </p:sp>
    </p:spTree>
    <p:extLst>
      <p:ext uri="{BB962C8B-B14F-4D97-AF65-F5344CB8AC3E}">
        <p14:creationId xmlns:p14="http://schemas.microsoft.com/office/powerpoint/2010/main" val="17572214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ABA451F-C9D3-4610-80FF-AD89CFE23A09}" type="slidenum">
              <a:rPr lang="en-US" altLang="en-US"/>
              <a:pPr/>
              <a:t>‹#›</a:t>
            </a:fld>
            <a:endParaRPr lang="en-US" altLang="en-US"/>
          </a:p>
        </p:txBody>
      </p:sp>
    </p:spTree>
    <p:extLst>
      <p:ext uri="{BB962C8B-B14F-4D97-AF65-F5344CB8AC3E}">
        <p14:creationId xmlns:p14="http://schemas.microsoft.com/office/powerpoint/2010/main" val="293077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123AD0A5-F5D5-4F2D-A95C-8901624F7574}" type="slidenum">
              <a:rPr lang="en-US" altLang="en-US"/>
              <a:pPr/>
              <a:t>‹#›</a:t>
            </a:fld>
            <a:endParaRPr lang="en-US" altLang="en-US"/>
          </a:p>
        </p:txBody>
      </p:sp>
    </p:spTree>
    <p:extLst>
      <p:ext uri="{BB962C8B-B14F-4D97-AF65-F5344CB8AC3E}">
        <p14:creationId xmlns:p14="http://schemas.microsoft.com/office/powerpoint/2010/main" val="40223737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536EBF4C-BAF3-47B2-BDFB-09163563B7C2}" type="datetimeFigureOut">
              <a:rPr lang="en-US"/>
              <a:pPr>
                <a:defRPr/>
              </a:pPr>
              <a:t>11/3/2021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16510CB3-C690-4826-8CA1-98C884C5BE74}" type="slidenum">
              <a:rPr lang="en-US"/>
              <a:pPr>
                <a:defRPr/>
              </a:pPr>
              <a:t>‹#›</a:t>
            </a:fld>
            <a:endParaRPr lang="en-US"/>
          </a:p>
        </p:txBody>
      </p:sp>
    </p:spTree>
    <p:extLst>
      <p:ext uri="{BB962C8B-B14F-4D97-AF65-F5344CB8AC3E}">
        <p14:creationId xmlns:p14="http://schemas.microsoft.com/office/powerpoint/2010/main" val="554221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99D3D4A3-AEED-4548-AB6B-8720198B66A9}" type="datetimeFigureOut">
              <a:rPr lang="en-US"/>
              <a:pPr>
                <a:defRPr/>
              </a:pPr>
              <a:t>11/3/2021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F70276F9-FA07-40B6-AF53-548B95EFF798}" type="slidenum">
              <a:rPr lang="en-US"/>
              <a:pPr>
                <a:defRPr/>
              </a:pPr>
              <a:t>‹#›</a:t>
            </a:fld>
            <a:endParaRPr lang="en-US"/>
          </a:p>
        </p:txBody>
      </p:sp>
    </p:spTree>
    <p:extLst>
      <p:ext uri="{BB962C8B-B14F-4D97-AF65-F5344CB8AC3E}">
        <p14:creationId xmlns:p14="http://schemas.microsoft.com/office/powerpoint/2010/main" val="382920433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5B887E62-8BEA-4179-BF9D-8DDCB5607222}" type="datetimeFigureOut">
              <a:rPr lang="en-US"/>
              <a:pPr>
                <a:defRPr/>
              </a:pPr>
              <a:t>11/3/2021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AE4CE9E-1737-4C2E-ABF9-7942C471F7D0}" type="slidenum">
              <a:rPr lang="en-US"/>
              <a:pPr>
                <a:defRPr/>
              </a:pPr>
              <a:t>‹#›</a:t>
            </a:fld>
            <a:endParaRPr lang="en-US"/>
          </a:p>
        </p:txBody>
      </p:sp>
    </p:spTree>
    <p:extLst>
      <p:ext uri="{BB962C8B-B14F-4D97-AF65-F5344CB8AC3E}">
        <p14:creationId xmlns:p14="http://schemas.microsoft.com/office/powerpoint/2010/main" val="1567303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77"/>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77"/>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E9F51166-3E93-4D95-8A44-EB38AADD5FE8}" type="datetimeFigureOut">
              <a:rPr lang="en-US"/>
              <a:pPr>
                <a:defRPr/>
              </a:pPr>
              <a:t>11/3/2021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2FE78967-AB24-47FE-93C2-CBCDFF9917D6}" type="slidenum">
              <a:rPr lang="en-US"/>
              <a:pPr>
                <a:defRPr/>
              </a:pPr>
              <a:t>‹#›</a:t>
            </a:fld>
            <a:endParaRPr lang="en-US"/>
          </a:p>
        </p:txBody>
      </p:sp>
    </p:spTree>
    <p:extLst>
      <p:ext uri="{BB962C8B-B14F-4D97-AF65-F5344CB8AC3E}">
        <p14:creationId xmlns:p14="http://schemas.microsoft.com/office/powerpoint/2010/main" val="3427586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7"/>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5" y="1535117"/>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2D984691-10A9-4DAD-B6C4-B1284824AD1F}" type="datetimeFigureOut">
              <a:rPr lang="en-US"/>
              <a:pPr>
                <a:defRPr/>
              </a:pPr>
              <a:t>11/3/2021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49485F9-13B8-4D8A-A78D-69D81FA3A81B}" type="slidenum">
              <a:rPr lang="en-US"/>
              <a:pPr>
                <a:defRPr/>
              </a:pPr>
              <a:t>‹#›</a:t>
            </a:fld>
            <a:endParaRPr lang="en-US"/>
          </a:p>
        </p:txBody>
      </p:sp>
    </p:spTree>
    <p:extLst>
      <p:ext uri="{BB962C8B-B14F-4D97-AF65-F5344CB8AC3E}">
        <p14:creationId xmlns:p14="http://schemas.microsoft.com/office/powerpoint/2010/main" val="4002415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BBB592E5-F823-4824-A248-48DE3A3343A7}" type="datetimeFigureOut">
              <a:rPr lang="en-US"/>
              <a:pPr>
                <a:defRPr/>
              </a:pPr>
              <a:t>11/3/2021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31A6CADE-E976-43BD-A3E8-5348ACB90228}" type="slidenum">
              <a:rPr lang="en-US"/>
              <a:pPr>
                <a:defRPr/>
              </a:pPr>
              <a:t>‹#›</a:t>
            </a:fld>
            <a:endParaRPr lang="en-US"/>
          </a:p>
        </p:txBody>
      </p:sp>
    </p:spTree>
    <p:extLst>
      <p:ext uri="{BB962C8B-B14F-4D97-AF65-F5344CB8AC3E}">
        <p14:creationId xmlns:p14="http://schemas.microsoft.com/office/powerpoint/2010/main" val="10807909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FDF9982-60B3-4996-8E99-528E10923D7B}" type="datetimeFigureOut">
              <a:rPr lang="en-US"/>
              <a:pPr>
                <a:defRPr/>
              </a:pPr>
              <a:t>11/3/2021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19863187-A127-4568-8FDE-5D45E94C7DFF}" type="slidenum">
              <a:rPr lang="en-US"/>
              <a:pPr>
                <a:defRPr/>
              </a:pPr>
              <a:t>‹#›</a:t>
            </a:fld>
            <a:endParaRPr lang="en-US"/>
          </a:p>
        </p:txBody>
      </p:sp>
    </p:spTree>
    <p:extLst>
      <p:ext uri="{BB962C8B-B14F-4D97-AF65-F5344CB8AC3E}">
        <p14:creationId xmlns:p14="http://schemas.microsoft.com/office/powerpoint/2010/main" val="381691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8015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7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7318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E457158A-383E-4BBE-A592-946A02626DFA}" type="datetimeFigureOut">
              <a:rPr lang="en-US"/>
              <a:pPr>
                <a:defRPr/>
              </a:pPr>
              <a:t>11/3/2021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85F0DCAC-E6A8-4AFD-8354-9CC3DF65C416}" type="slidenum">
              <a:rPr lang="en-US"/>
              <a:pPr>
                <a:defRPr/>
              </a:pPr>
              <a:t>‹#›</a:t>
            </a:fld>
            <a:endParaRPr lang="en-US"/>
          </a:p>
        </p:txBody>
      </p:sp>
    </p:spTree>
    <p:extLst>
      <p:ext uri="{BB962C8B-B14F-4D97-AF65-F5344CB8AC3E}">
        <p14:creationId xmlns:p14="http://schemas.microsoft.com/office/powerpoint/2010/main" val="3758443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2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467"/>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9B9DE02-4110-4627-82F4-D49BC8B6BC3C}" type="datetimeFigureOut">
              <a:rPr lang="en-US"/>
              <a:pPr>
                <a:defRPr/>
              </a:pPr>
              <a:t>11/3/2021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93C3E219-3E48-4E59-A8E1-C35FBE32DE59}" type="slidenum">
              <a:rPr lang="en-US"/>
              <a:pPr>
                <a:defRPr/>
              </a:pPr>
              <a:t>‹#›</a:t>
            </a:fld>
            <a:endParaRPr lang="en-US"/>
          </a:p>
        </p:txBody>
      </p:sp>
    </p:spTree>
    <p:extLst>
      <p:ext uri="{BB962C8B-B14F-4D97-AF65-F5344CB8AC3E}">
        <p14:creationId xmlns:p14="http://schemas.microsoft.com/office/powerpoint/2010/main" val="2862645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86D2DF6F-D226-404B-983E-4B2CBBAB5BBE}" type="datetimeFigureOut">
              <a:rPr lang="en-US"/>
              <a:pPr>
                <a:defRPr/>
              </a:pPr>
              <a:t>11/3/2021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8A2CB298-695A-4125-BD7C-39A4734F4AFE}" type="slidenum">
              <a:rPr lang="en-US"/>
              <a:pPr>
                <a:defRPr/>
              </a:pPr>
              <a:t>‹#›</a:t>
            </a:fld>
            <a:endParaRPr lang="en-US"/>
          </a:p>
        </p:txBody>
      </p:sp>
    </p:spTree>
    <p:extLst>
      <p:ext uri="{BB962C8B-B14F-4D97-AF65-F5344CB8AC3E}">
        <p14:creationId xmlns:p14="http://schemas.microsoft.com/office/powerpoint/2010/main" val="6047118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401"/>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401"/>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4661E6B4-5356-4C44-8459-78C7F8A945A7}" type="datetimeFigureOut">
              <a:rPr lang="en-US"/>
              <a:pPr>
                <a:defRPr/>
              </a:pPr>
              <a:t>11/3/2021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ea typeface="MS PGothic" pitchFamily="34" charset="-128"/>
              </a:defRPr>
            </a:lvl1pPr>
          </a:lstStyle>
          <a:p>
            <a:pPr>
              <a:defRPr/>
            </a:pPr>
            <a:fld id="{DCE1BC63-54A7-4E39-AD6B-8ED905697F10}" type="slidenum">
              <a:rPr lang="en-US"/>
              <a:pPr>
                <a:defRPr/>
              </a:pPr>
              <a:t>‹#›</a:t>
            </a:fld>
            <a:endParaRPr lang="en-US"/>
          </a:p>
        </p:txBody>
      </p:sp>
    </p:spTree>
    <p:extLst>
      <p:ext uri="{BB962C8B-B14F-4D97-AF65-F5344CB8AC3E}">
        <p14:creationId xmlns:p14="http://schemas.microsoft.com/office/powerpoint/2010/main" val="2847648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43E54A3-F5F8-4247-A74E-F07A20713C51}"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3963291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E231FCC-6046-4AB8-A865-64BFCD4D484B}"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6925525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2"/>
            <a:ext cx="78867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623888" y="4589487"/>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DAC4728-E39C-4828-A72A-4C73D9EDD902}"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42064289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6"/>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6"/>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884D89DC-0C9C-4A0B-9D97-9596F8B4C0D8}"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3854831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defRPr/>
            </a:pPr>
            <a:fld id="{7C0013B3-061D-492C-A384-378ABFEC9F5B}"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34579149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defRPr/>
            </a:pPr>
            <a:fld id="{2D44C3A9-A691-47A4-8B49-1A2B01E82CFE}"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311815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defRPr/>
            </a:pPr>
            <a:fld id="{069F4B7C-6CBC-47ED-9D26-A23186F73424}"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74512127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0" y="457200"/>
            <a:ext cx="2949575"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3887788" y="98744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3025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F5B86120-2BC8-4CEA-B608-8163B5F3A192}"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27671335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0" y="457200"/>
            <a:ext cx="2949575"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3887788" y="987449"/>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63025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defRPr/>
            </a:pPr>
            <a:fld id="{0CB8DADE-4E62-417B-AC85-7D21F004F93B}"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8185217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AEA2D8F-0511-4858-B473-15A4E50B2E6C}"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36148844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ltLang="vi-VN" smtClean="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49FDC88-1683-45C1-A6D2-EF6675513773}"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39270452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2560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4962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884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6012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483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0.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1.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audio" Target="../media/audio1.wav"/></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theme" Target="../theme/theme13.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4.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theme" Target="../theme/theme16.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19.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theme" Target="../theme/theme21.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audio" Target="../media/audio1.wav"/><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audio" Target="../media/audio1.wav"/><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8.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9.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11/3/2021</a:t>
            </a:fld>
            <a:endParaRPr lang="en-US"/>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4006"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4002" r:id="rId8"/>
    <p:sldLayoutId id="2147483804" r:id="rId9"/>
    <p:sldLayoutId id="2147483805" r:id="rId10"/>
    <p:sldLayoutId id="2147483806" r:id="rId11"/>
    <p:sldLayoutId id="214748380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4001" r:id="rId8"/>
    <p:sldLayoutId id="2147483816" r:id="rId9"/>
    <p:sldLayoutId id="2147483817" r:id="rId10"/>
    <p:sldLayoutId id="2147483818" r:id="rId11"/>
    <p:sldLayoutId id="21474838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271" tIns="35637" rIns="71271" bIns="35637"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271" tIns="35637" rIns="71271" bIns="3563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74"/>
            <a:ext cx="2057400" cy="365125"/>
          </a:xfrm>
          <a:prstGeom prst="rect">
            <a:avLst/>
          </a:prstGeom>
        </p:spPr>
        <p:txBody>
          <a:bodyPr vert="horz" lIns="71271" tIns="35637" rIns="71271" bIns="35637" rtlCol="0" anchor="ctr"/>
          <a:lstStyle>
            <a:lvl1pPr algn="l" defTabSz="712720" eaLnBrk="1" fontAlgn="auto" hangingPunct="1">
              <a:spcBef>
                <a:spcPts val="0"/>
              </a:spcBef>
              <a:spcAft>
                <a:spcPts val="0"/>
              </a:spcAft>
              <a:defRPr sz="900">
                <a:solidFill>
                  <a:prstClr val="black">
                    <a:tint val="75000"/>
                  </a:prstClr>
                </a:solidFill>
                <a:latin typeface="Calibri"/>
              </a:defRPr>
            </a:lvl1pPr>
          </a:lstStyle>
          <a:p>
            <a:pPr>
              <a:defRPr/>
            </a:pPr>
            <a:fld id="{5C04C4D4-2640-4D3F-B689-5B29487D67CB}" type="datetimeFigureOut">
              <a:rPr lang="en-US"/>
              <a:pPr>
                <a:defRPr/>
              </a:pPr>
              <a:t>11/3/2021</a:t>
            </a:fld>
            <a:endParaRPr lang="en-US"/>
          </a:p>
        </p:txBody>
      </p:sp>
      <p:sp>
        <p:nvSpPr>
          <p:cNvPr id="5" name="Footer Placeholder 4"/>
          <p:cNvSpPr>
            <a:spLocks noGrp="1"/>
          </p:cNvSpPr>
          <p:nvPr>
            <p:ph type="ftr" sz="quarter" idx="3"/>
          </p:nvPr>
        </p:nvSpPr>
        <p:spPr>
          <a:xfrm>
            <a:off x="3028950" y="6356374"/>
            <a:ext cx="3086100" cy="365125"/>
          </a:xfrm>
          <a:prstGeom prst="rect">
            <a:avLst/>
          </a:prstGeom>
        </p:spPr>
        <p:txBody>
          <a:bodyPr vert="horz" lIns="71271" tIns="35637" rIns="71271" bIns="35637" rtlCol="0" anchor="ctr"/>
          <a:lstStyle>
            <a:lvl1pPr algn="ctr" defTabSz="712720"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6356374"/>
            <a:ext cx="2057400" cy="365125"/>
          </a:xfrm>
          <a:prstGeom prst="rect">
            <a:avLst/>
          </a:prstGeom>
        </p:spPr>
        <p:txBody>
          <a:bodyPr vert="horz" wrap="square" lIns="71271" tIns="35637" rIns="71271" bIns="35637" numCol="1" anchor="ctr" anchorCtr="0" compatLnSpc="1">
            <a:prstTxWarp prst="textNoShape">
              <a:avLst/>
            </a:prstTxWarp>
          </a:bodyPr>
          <a:lstStyle>
            <a:lvl1pPr algn="r" defTabSz="711200" eaLnBrk="1" hangingPunct="1">
              <a:defRPr sz="900">
                <a:solidFill>
                  <a:srgbClr val="898989"/>
                </a:solidFill>
                <a:latin typeface="Calibri" pitchFamily="34" charset="0"/>
              </a:defRPr>
            </a:lvl1pPr>
          </a:lstStyle>
          <a:p>
            <a:pPr fontAlgn="base">
              <a:spcBef>
                <a:spcPct val="0"/>
              </a:spcBef>
              <a:spcAft>
                <a:spcPct val="0"/>
              </a:spcAft>
            </a:pPr>
            <a:fld id="{83BDBDD6-DB69-4A3C-BEE2-CBFBD8DEC3B1}"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425993469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4005"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ransition spd="slow">
    <p:sndAc>
      <p:stSnd>
        <p:snd r:embed="rId14" name="chimes.wav"/>
      </p:stSnd>
    </p:sndAc>
  </p:transition>
  <p:txStyles>
    <p:titleStyle>
      <a:lvl1pPr algn="l" defTabSz="711200" rtl="0" eaLnBrk="0" fontAlgn="base" hangingPunct="0">
        <a:lnSpc>
          <a:spcPct val="90000"/>
        </a:lnSpc>
        <a:spcBef>
          <a:spcPct val="0"/>
        </a:spcBef>
        <a:spcAft>
          <a:spcPct val="0"/>
        </a:spcAft>
        <a:defRPr sz="3400" kern="1200">
          <a:solidFill>
            <a:schemeClr val="tx1"/>
          </a:solidFill>
          <a:latin typeface="+mj-lt"/>
          <a:ea typeface="+mj-ea"/>
          <a:cs typeface="+mj-cs"/>
        </a:defRPr>
      </a:lvl1pPr>
      <a:lvl2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2pPr>
      <a:lvl3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3pPr>
      <a:lvl4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4pPr>
      <a:lvl5pPr algn="l" defTabSz="711200" rtl="0" eaLnBrk="0" fontAlgn="base" hangingPunct="0">
        <a:lnSpc>
          <a:spcPct val="90000"/>
        </a:lnSpc>
        <a:spcBef>
          <a:spcPct val="0"/>
        </a:spcBef>
        <a:spcAft>
          <a:spcPct val="0"/>
        </a:spcAft>
        <a:defRPr sz="3400">
          <a:solidFill>
            <a:schemeClr val="tx1"/>
          </a:solidFill>
          <a:latin typeface="Calibri Light" panose="020F0302020204030204" pitchFamily="34" charset="0"/>
        </a:defRPr>
      </a:lvl5pPr>
      <a:lvl6pPr marL="457200" algn="l" defTabSz="711200" rtl="0" fontAlgn="base">
        <a:lnSpc>
          <a:spcPct val="90000"/>
        </a:lnSpc>
        <a:spcBef>
          <a:spcPct val="0"/>
        </a:spcBef>
        <a:spcAft>
          <a:spcPct val="0"/>
        </a:spcAft>
        <a:defRPr sz="3400">
          <a:solidFill>
            <a:schemeClr val="tx1"/>
          </a:solidFill>
          <a:latin typeface="Calibri Light" panose="020F0302020204030204" pitchFamily="34" charset="0"/>
        </a:defRPr>
      </a:lvl6pPr>
      <a:lvl7pPr marL="914400" algn="l" defTabSz="711200" rtl="0" fontAlgn="base">
        <a:lnSpc>
          <a:spcPct val="90000"/>
        </a:lnSpc>
        <a:spcBef>
          <a:spcPct val="0"/>
        </a:spcBef>
        <a:spcAft>
          <a:spcPct val="0"/>
        </a:spcAft>
        <a:defRPr sz="3400">
          <a:solidFill>
            <a:schemeClr val="tx1"/>
          </a:solidFill>
          <a:latin typeface="Calibri Light" panose="020F0302020204030204" pitchFamily="34" charset="0"/>
        </a:defRPr>
      </a:lvl7pPr>
      <a:lvl8pPr marL="1371600" algn="l" defTabSz="711200" rtl="0" fontAlgn="base">
        <a:lnSpc>
          <a:spcPct val="90000"/>
        </a:lnSpc>
        <a:spcBef>
          <a:spcPct val="0"/>
        </a:spcBef>
        <a:spcAft>
          <a:spcPct val="0"/>
        </a:spcAft>
        <a:defRPr sz="3400">
          <a:solidFill>
            <a:schemeClr val="tx1"/>
          </a:solidFill>
          <a:latin typeface="Calibri Light" panose="020F0302020204030204" pitchFamily="34" charset="0"/>
        </a:defRPr>
      </a:lvl8pPr>
      <a:lvl9pPr marL="1828800" algn="l" defTabSz="711200" rtl="0" fontAlgn="base">
        <a:lnSpc>
          <a:spcPct val="90000"/>
        </a:lnSpc>
        <a:spcBef>
          <a:spcPct val="0"/>
        </a:spcBef>
        <a:spcAft>
          <a:spcPct val="0"/>
        </a:spcAft>
        <a:defRPr sz="3400">
          <a:solidFill>
            <a:schemeClr val="tx1"/>
          </a:solidFill>
          <a:latin typeface="Calibri Light" panose="020F0302020204030204" pitchFamily="34" charset="0"/>
        </a:defRPr>
      </a:lvl9pPr>
    </p:titleStyle>
    <p:bodyStyle>
      <a:lvl1pPr marL="177800" indent="-177800" algn="l" defTabSz="711200" rtl="0" eaLnBrk="0" fontAlgn="base" hangingPunct="0">
        <a:lnSpc>
          <a:spcPct val="90000"/>
        </a:lnSpc>
        <a:spcBef>
          <a:spcPts val="775"/>
        </a:spcBef>
        <a:spcAft>
          <a:spcPct val="0"/>
        </a:spcAft>
        <a:buFont typeface="Arial" pitchFamily="34" charset="0"/>
        <a:buChar char="•"/>
        <a:defRPr sz="2200" kern="1200">
          <a:solidFill>
            <a:schemeClr val="tx1"/>
          </a:solidFill>
          <a:latin typeface="+mn-lt"/>
          <a:ea typeface="+mn-ea"/>
          <a:cs typeface="+mn-cs"/>
        </a:defRPr>
      </a:lvl1pPr>
      <a:lvl2pPr marL="533400" indent="-177800" algn="l" defTabSz="711200" rtl="0" eaLnBrk="0" fontAlgn="base" hangingPunct="0">
        <a:lnSpc>
          <a:spcPct val="90000"/>
        </a:lnSpc>
        <a:spcBef>
          <a:spcPts val="388"/>
        </a:spcBef>
        <a:spcAft>
          <a:spcPct val="0"/>
        </a:spcAft>
        <a:buFont typeface="Arial" pitchFamily="34" charset="0"/>
        <a:buChar char="•"/>
        <a:defRPr sz="1900" kern="1200">
          <a:solidFill>
            <a:schemeClr val="tx1"/>
          </a:solidFill>
          <a:latin typeface="+mn-lt"/>
          <a:ea typeface="+mn-ea"/>
          <a:cs typeface="+mn-cs"/>
        </a:defRPr>
      </a:lvl2pPr>
      <a:lvl3pPr marL="890588" indent="-177800" algn="l" defTabSz="711200" rtl="0" eaLnBrk="0" fontAlgn="base" hangingPunct="0">
        <a:lnSpc>
          <a:spcPct val="90000"/>
        </a:lnSpc>
        <a:spcBef>
          <a:spcPts val="388"/>
        </a:spcBef>
        <a:spcAft>
          <a:spcPct val="0"/>
        </a:spcAft>
        <a:buFont typeface="Arial" pitchFamily="34" charset="0"/>
        <a:buChar char="•"/>
        <a:defRPr sz="1600" kern="1200">
          <a:solidFill>
            <a:schemeClr val="tx1"/>
          </a:solidFill>
          <a:latin typeface="+mn-lt"/>
          <a:ea typeface="+mn-ea"/>
          <a:cs typeface="+mn-cs"/>
        </a:defRPr>
      </a:lvl3pPr>
      <a:lvl4pPr marL="1246188" indent="-177800" algn="l" defTabSz="711200"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4pPr>
      <a:lvl5pPr marL="1603375" indent="-177800" algn="l" defTabSz="711200"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5pPr>
      <a:lvl6pPr marL="1959982"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6343"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2694"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29056" indent="-178182" algn="l" defTabSz="712720"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2720" rtl="0" eaLnBrk="1" latinLnBrk="0" hangingPunct="1">
        <a:defRPr sz="1400" kern="1200">
          <a:solidFill>
            <a:schemeClr val="tx1"/>
          </a:solidFill>
          <a:latin typeface="+mn-lt"/>
          <a:ea typeface="+mn-ea"/>
          <a:cs typeface="+mn-cs"/>
        </a:defRPr>
      </a:lvl1pPr>
      <a:lvl2pPr marL="356363" algn="l" defTabSz="712720" rtl="0" eaLnBrk="1" latinLnBrk="0" hangingPunct="1">
        <a:defRPr sz="1400" kern="1200">
          <a:solidFill>
            <a:schemeClr val="tx1"/>
          </a:solidFill>
          <a:latin typeface="+mn-lt"/>
          <a:ea typeface="+mn-ea"/>
          <a:cs typeface="+mn-cs"/>
        </a:defRPr>
      </a:lvl2pPr>
      <a:lvl3pPr marL="712720" algn="l" defTabSz="712720" rtl="0" eaLnBrk="1" latinLnBrk="0" hangingPunct="1">
        <a:defRPr sz="1400" kern="1200">
          <a:solidFill>
            <a:schemeClr val="tx1"/>
          </a:solidFill>
          <a:latin typeface="+mn-lt"/>
          <a:ea typeface="+mn-ea"/>
          <a:cs typeface="+mn-cs"/>
        </a:defRPr>
      </a:lvl3pPr>
      <a:lvl4pPr marL="1069080" algn="l" defTabSz="712720" rtl="0" eaLnBrk="1" latinLnBrk="0" hangingPunct="1">
        <a:defRPr sz="1400" kern="1200">
          <a:solidFill>
            <a:schemeClr val="tx1"/>
          </a:solidFill>
          <a:latin typeface="+mn-lt"/>
          <a:ea typeface="+mn-ea"/>
          <a:cs typeface="+mn-cs"/>
        </a:defRPr>
      </a:lvl4pPr>
      <a:lvl5pPr marL="1425438" algn="l" defTabSz="712720" rtl="0" eaLnBrk="1" latinLnBrk="0" hangingPunct="1">
        <a:defRPr sz="1400" kern="1200">
          <a:solidFill>
            <a:schemeClr val="tx1"/>
          </a:solidFill>
          <a:latin typeface="+mn-lt"/>
          <a:ea typeface="+mn-ea"/>
          <a:cs typeface="+mn-cs"/>
        </a:defRPr>
      </a:lvl5pPr>
      <a:lvl6pPr marL="1781801" algn="l" defTabSz="712720" rtl="0" eaLnBrk="1" latinLnBrk="0" hangingPunct="1">
        <a:defRPr sz="1400" kern="1200">
          <a:solidFill>
            <a:schemeClr val="tx1"/>
          </a:solidFill>
          <a:latin typeface="+mn-lt"/>
          <a:ea typeface="+mn-ea"/>
          <a:cs typeface="+mn-cs"/>
        </a:defRPr>
      </a:lvl6pPr>
      <a:lvl7pPr marL="2138163" algn="l" defTabSz="712720" rtl="0" eaLnBrk="1" latinLnBrk="0" hangingPunct="1">
        <a:defRPr sz="1400" kern="1200">
          <a:solidFill>
            <a:schemeClr val="tx1"/>
          </a:solidFill>
          <a:latin typeface="+mn-lt"/>
          <a:ea typeface="+mn-ea"/>
          <a:cs typeface="+mn-cs"/>
        </a:defRPr>
      </a:lvl7pPr>
      <a:lvl8pPr marL="2494513" algn="l" defTabSz="712720" rtl="0" eaLnBrk="1" latinLnBrk="0" hangingPunct="1">
        <a:defRPr sz="1400" kern="1200">
          <a:solidFill>
            <a:schemeClr val="tx1"/>
          </a:solidFill>
          <a:latin typeface="+mn-lt"/>
          <a:ea typeface="+mn-ea"/>
          <a:cs typeface="+mn-cs"/>
        </a:defRPr>
      </a:lvl8pPr>
      <a:lvl9pPr marL="2850876" algn="l" defTabSz="71272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16:creationId xmlns:a16="http://schemas.microsoft.com/office/drawing/2014/main" xmlns="" id="{65AFA754-9C8B-45C7-9B5D-6D83E65912B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eaLnBrk="0" fontAlgn="base" hangingPunct="0">
              <a:spcBef>
                <a:spcPct val="0"/>
              </a:spcBef>
              <a:spcAft>
                <a:spcPct val="0"/>
              </a:spcAft>
              <a:defRPr/>
            </a:pPr>
            <a:fld id="{8C5E8F5D-C911-485E-9EA1-83FF0D357E5D}" type="datetimeFigureOut">
              <a:rPr lang="en-US">
                <a:solidFill>
                  <a:prstClr val="black">
                    <a:tint val="75000"/>
                  </a:prstClr>
                </a:solidFill>
                <a:latin typeface="Segoe Print" pitchFamily="2" charset="0"/>
              </a:rPr>
              <a:pPr eaLnBrk="0" fontAlgn="base" hangingPunct="0">
                <a:spcBef>
                  <a:spcPct val="0"/>
                </a:spcBef>
                <a:spcAft>
                  <a:spcPct val="0"/>
                </a:spcAft>
                <a:defRPr/>
              </a:pPr>
              <a:t>11/3/2021</a:t>
            </a:fld>
            <a:endParaRPr lang="en-US">
              <a:solidFill>
                <a:prstClr val="black">
                  <a:tint val="75000"/>
                </a:prstClr>
              </a:solidFill>
              <a:latin typeface="Segoe Print" pitchFamily="2" charset="0"/>
            </a:endParaRPr>
          </a:p>
        </p:txBody>
      </p:sp>
      <p:sp>
        <p:nvSpPr>
          <p:cNvPr id="5" name="Footer Placeholder 4">
            <a:extLst>
              <a:ext uri="{FF2B5EF4-FFF2-40B4-BE49-F238E27FC236}">
                <a16:creationId xmlns:a16="http://schemas.microsoft.com/office/drawing/2014/main" xmlns="" id="{9B1EA232-173F-4C3F-B0A9-7D10A8308BD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Segoe Print" pitchFamily="2" charset="0"/>
            </a:endParaRPr>
          </a:p>
        </p:txBody>
      </p:sp>
      <p:sp>
        <p:nvSpPr>
          <p:cNvPr id="6" name="Slide Number Placeholder 5">
            <a:extLst>
              <a:ext uri="{FF2B5EF4-FFF2-40B4-BE49-F238E27FC236}">
                <a16:creationId xmlns:a16="http://schemas.microsoft.com/office/drawing/2014/main" xmlns="" id="{923D3A3B-7510-4E83-9254-37A57AB66A3F}"/>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pPr>
            <a:fld id="{852EB6F6-F8F9-49AA-BFE3-CD8A372931E7}" type="slidenum">
              <a:rPr lang="en-US" smtClean="0">
                <a:latin typeface="Segoe Print" pitchFamily="2" charset="0"/>
              </a:rPr>
              <a:pPr eaLnBrk="0" fontAlgn="base" hangingPunct="0">
                <a:spcBef>
                  <a:spcPct val="0"/>
                </a:spcBef>
                <a:spcAft>
                  <a:spcPct val="0"/>
                </a:spcAft>
              </a:pPr>
              <a:t>‹#›</a:t>
            </a:fld>
            <a:endParaRPr lang="en-US" smtClean="0">
              <a:latin typeface="Segoe Print" pitchFamily="2" charset="0"/>
            </a:endParaRPr>
          </a:p>
        </p:txBody>
      </p:sp>
    </p:spTree>
    <p:extLst>
      <p:ext uri="{BB962C8B-B14F-4D97-AF65-F5344CB8AC3E}">
        <p14:creationId xmlns:p14="http://schemas.microsoft.com/office/powerpoint/2010/main" val="370608182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989" r:id="rId8"/>
    <p:sldLayoutId id="2147483988" r:id="rId9"/>
    <p:sldLayoutId id="2147483840" r:id="rId10"/>
    <p:sldLayoutId id="2147483841" r:id="rId11"/>
    <p:sldLayoutId id="2147483842" r:id="rId12"/>
    <p:sldLayoutId id="2147483843" r:id="rId13"/>
    <p:sldLayoutId id="2147483844" r:id="rId14"/>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Calibri Light" pitchFamily="34" charset="0"/>
        </a:defRPr>
      </a:lvl2pPr>
      <a:lvl3pPr algn="l" defTabSz="912813" rtl="0" fontAlgn="base">
        <a:lnSpc>
          <a:spcPct val="90000"/>
        </a:lnSpc>
        <a:spcBef>
          <a:spcPct val="0"/>
        </a:spcBef>
        <a:spcAft>
          <a:spcPct val="0"/>
        </a:spcAft>
        <a:defRPr sz="4400">
          <a:solidFill>
            <a:schemeClr val="tx1"/>
          </a:solidFill>
          <a:latin typeface="Calibri Light" pitchFamily="34" charset="0"/>
        </a:defRPr>
      </a:lvl3pPr>
      <a:lvl4pPr algn="l" defTabSz="912813" rtl="0" fontAlgn="base">
        <a:lnSpc>
          <a:spcPct val="90000"/>
        </a:lnSpc>
        <a:spcBef>
          <a:spcPct val="0"/>
        </a:spcBef>
        <a:spcAft>
          <a:spcPct val="0"/>
        </a:spcAft>
        <a:defRPr sz="4400">
          <a:solidFill>
            <a:schemeClr val="tx1"/>
          </a:solidFill>
          <a:latin typeface="Calibri Light" pitchFamily="34" charset="0"/>
        </a:defRPr>
      </a:lvl4pPr>
      <a:lvl5pPr algn="l" defTabSz="912813" rtl="0" fontAlgn="base">
        <a:lnSpc>
          <a:spcPct val="90000"/>
        </a:lnSpc>
        <a:spcBef>
          <a:spcPct val="0"/>
        </a:spcBef>
        <a:spcAft>
          <a:spcPct val="0"/>
        </a:spcAft>
        <a:defRPr sz="4400">
          <a:solidFill>
            <a:schemeClr val="tx1"/>
          </a:solidFill>
          <a:latin typeface="Calibri Light" pitchFamily="34" charset="0"/>
        </a:defRPr>
      </a:lvl5pPr>
      <a:lvl6pPr marL="457200" algn="l" defTabSz="912813" rtl="0" fontAlgn="base">
        <a:lnSpc>
          <a:spcPct val="90000"/>
        </a:lnSpc>
        <a:spcBef>
          <a:spcPct val="0"/>
        </a:spcBef>
        <a:spcAft>
          <a:spcPct val="0"/>
        </a:spcAft>
        <a:defRPr sz="4400">
          <a:solidFill>
            <a:schemeClr val="tx1"/>
          </a:solidFill>
          <a:latin typeface="Calibri Light" pitchFamily="34" charset="0"/>
        </a:defRPr>
      </a:lvl6pPr>
      <a:lvl7pPr marL="914400" algn="l" defTabSz="912813" rtl="0" fontAlgn="base">
        <a:lnSpc>
          <a:spcPct val="90000"/>
        </a:lnSpc>
        <a:spcBef>
          <a:spcPct val="0"/>
        </a:spcBef>
        <a:spcAft>
          <a:spcPct val="0"/>
        </a:spcAft>
        <a:defRPr sz="4400">
          <a:solidFill>
            <a:schemeClr val="tx1"/>
          </a:solidFill>
          <a:latin typeface="Calibri Light" pitchFamily="34" charset="0"/>
        </a:defRPr>
      </a:lvl7pPr>
      <a:lvl8pPr marL="1371600" algn="l" defTabSz="912813" rtl="0" fontAlgn="base">
        <a:lnSpc>
          <a:spcPct val="90000"/>
        </a:lnSpc>
        <a:spcBef>
          <a:spcPct val="0"/>
        </a:spcBef>
        <a:spcAft>
          <a:spcPct val="0"/>
        </a:spcAft>
        <a:defRPr sz="4400">
          <a:solidFill>
            <a:schemeClr val="tx1"/>
          </a:solidFill>
          <a:latin typeface="Calibri Light" pitchFamily="34" charset="0"/>
        </a:defRPr>
      </a:lvl8pPr>
      <a:lvl9pPr marL="1828800" algn="l" defTabSz="912813" rtl="0" fontAlgn="base">
        <a:lnSpc>
          <a:spcPct val="90000"/>
        </a:lnSpc>
        <a:spcBef>
          <a:spcPct val="0"/>
        </a:spcBef>
        <a:spcAft>
          <a:spcPct val="0"/>
        </a:spcAft>
        <a:defRPr sz="4400">
          <a:solidFill>
            <a:schemeClr val="tx1"/>
          </a:solidFill>
          <a:latin typeface="Calibri Light"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05437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990" r:id="rId7"/>
    <p:sldLayoutId id="2147483852" r:id="rId8"/>
    <p:sldLayoutId id="2147483853" r:id="rId9"/>
    <p:sldLayoutId id="2147483854" r:id="rId10"/>
    <p:sldLayoutId id="2147483855" r:id="rId11"/>
    <p:sldLayoutId id="214748385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924995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991" r:id="rId7"/>
    <p:sldLayoutId id="2147483864" r:id="rId8"/>
    <p:sldLayoutId id="2147483865" r:id="rId9"/>
    <p:sldLayoutId id="2147483866" r:id="rId10"/>
    <p:sldLayoutId id="2147483867" r:id="rId11"/>
    <p:sldLayoutId id="214748386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F4C2D1-ADF4-42AD-B8AF-258D3FB7D100}"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itchFamily="34" charset="0"/>
              <a:ea typeface="+mn-ea"/>
              <a:cs typeface="+mn-cs"/>
            </a:endParaRPr>
          </a:p>
        </p:txBody>
      </p:sp>
    </p:spTree>
    <p:extLst>
      <p:ext uri="{BB962C8B-B14F-4D97-AF65-F5344CB8AC3E}">
        <p14:creationId xmlns:p14="http://schemas.microsoft.com/office/powerpoint/2010/main" val="316522519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993" r:id="rId10"/>
    <p:sldLayoutId id="2147483879" r:id="rId11"/>
    <p:sldLayoutId id="2147483880" r:id="rId12"/>
    <p:sldLayoutId id="2147483881" r:id="rId13"/>
    <p:sldLayoutId id="2147483882" r:id="rId14"/>
    <p:sldLayoutId id="2147483883" r:id="rId15"/>
    <p:sldLayoutId id="2147483884" r:id="rId16"/>
    <p:sldLayoutId id="2147483885"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848828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997" r:id="rId8"/>
    <p:sldLayoutId id="2147483995" r:id="rId9"/>
    <p:sldLayoutId id="2147483894" r:id="rId10"/>
    <p:sldLayoutId id="2147483895" r:id="rId11"/>
    <p:sldLayoutId id="2147483896" r:id="rId12"/>
    <p:sldLayoutId id="214748389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2A22DC-D95E-4F28-B814-E7A7B42CB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83161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99"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656F81-8204-4E9E-AE8F-879BE9BFDEC2}" type="slidenum">
              <a:rPr kumimoji="0" 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1193187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pPr>
            <a:fld id="{3AF4C2D1-ADF4-42AD-B8AF-258D3FB7D100}" type="slidenum">
              <a:rPr lang="en-US" altLang="en-US" smtClean="0">
                <a:latin typeface="Arial" pitchFamily="34" charset="0"/>
              </a:rPr>
              <a:pPr fontAlgn="base">
                <a:spcBef>
                  <a:spcPct val="0"/>
                </a:spcBef>
                <a:spcAft>
                  <a:spcPct val="0"/>
                </a:spcAft>
              </a:pPr>
              <a:t>‹#›</a:t>
            </a:fld>
            <a:endParaRPr lang="en-US" altLang="en-US" smtClean="0">
              <a:latin typeface="Arial" pitchFamily="34" charset="0"/>
            </a:endParaRPr>
          </a:p>
        </p:txBody>
      </p:sp>
    </p:spTree>
    <p:extLst>
      <p:ext uri="{BB962C8B-B14F-4D97-AF65-F5344CB8AC3E}">
        <p14:creationId xmlns:p14="http://schemas.microsoft.com/office/powerpoint/2010/main" val="348316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992" r:id="rId10"/>
    <p:sldLayoutId id="2147483670" r:id="rId11"/>
    <p:sldLayoutId id="2147483671" r:id="rId12"/>
    <p:sldLayoutId id="2147483672" r:id="rId13"/>
    <p:sldLayoutId id="2147483673" r:id="rId14"/>
    <p:sldLayoutId id="2147483674" r:id="rId15"/>
    <p:sldLayoutId id="2147483675" r:id="rId16"/>
    <p:sldLayoutId id="2147483676"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2A22DC-D95E-4F28-B814-E7A7B42CB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9561558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4007"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2A22DC-D95E-4F28-B814-E7A7B42CB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8253909"/>
      </p:ext>
    </p:extLst>
  </p:cSld>
  <p:clrMap bg1="lt1" tx1="dk1" bg2="lt2" tx2="dk2" accent1="accent1" accent2="accent2" accent3="accent3" accent4="accent4" accent5="accent5" accent6="accent6" hlink="hlink" folHlink="folHlink"/>
  <p:sldLayoutIdLst>
    <p:sldLayoutId id="2147483938" r:id="rId1"/>
    <p:sldLayoutId id="2147483939" r:id="rId2"/>
    <p:sldLayoutId id="2147484009" r:id="rId3"/>
    <p:sldLayoutId id="2147484008"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2A22DC-D95E-4F28-B814-E7A7B42CB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237383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4010"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2A22DC-D95E-4F28-B814-E7A7B42CB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804977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4011"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69583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74"/>
            <a:ext cx="2057400" cy="365125"/>
          </a:xfrm>
          <a:prstGeom prst="rect">
            <a:avLst/>
          </a:prstGeom>
        </p:spPr>
        <p:txBody>
          <a:bodyPr vert="horz" lIns="71323" tIns="35662" rIns="71323" bIns="35662" rtlCol="0" anchor="ctr"/>
          <a:lstStyle>
            <a:lvl1pPr algn="l" defTabSz="713232" eaLnBrk="1" fontAlgn="auto" hangingPunct="1">
              <a:spcBef>
                <a:spcPts val="0"/>
              </a:spcBef>
              <a:spcAft>
                <a:spcPts val="0"/>
              </a:spcAft>
              <a:defRPr sz="900">
                <a:solidFill>
                  <a:prstClr val="black">
                    <a:tint val="75000"/>
                  </a:prstClr>
                </a:solidFill>
                <a:latin typeface="Calibri"/>
              </a:defRPr>
            </a:lvl1pPr>
          </a:lstStyle>
          <a:p>
            <a:pPr>
              <a:defRPr/>
            </a:pPr>
            <a:fld id="{1A5A4F0C-780E-4B67-A8D8-1F0DE3B057F3}" type="datetimeFigureOut">
              <a:rPr lang="en-US"/>
              <a:pPr>
                <a:defRPr/>
              </a:pPr>
              <a:t>11/3/2021</a:t>
            </a:fld>
            <a:endParaRPr lang="en-US"/>
          </a:p>
        </p:txBody>
      </p:sp>
      <p:sp>
        <p:nvSpPr>
          <p:cNvPr id="5" name="Footer Placeholder 4"/>
          <p:cNvSpPr>
            <a:spLocks noGrp="1"/>
          </p:cNvSpPr>
          <p:nvPr>
            <p:ph type="ftr" sz="quarter" idx="3"/>
          </p:nvPr>
        </p:nvSpPr>
        <p:spPr>
          <a:xfrm>
            <a:off x="3028950" y="6356374"/>
            <a:ext cx="3086100" cy="365125"/>
          </a:xfrm>
          <a:prstGeom prst="rect">
            <a:avLst/>
          </a:prstGeom>
        </p:spPr>
        <p:txBody>
          <a:bodyPr vert="horz" lIns="71323" tIns="35662" rIns="71323" bIns="35662" rtlCol="0" anchor="ctr"/>
          <a:lstStyle>
            <a:lvl1pPr algn="ctr" defTabSz="713232"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6356374"/>
            <a:ext cx="2057400" cy="365125"/>
          </a:xfrm>
          <a:prstGeom prst="rect">
            <a:avLst/>
          </a:prstGeom>
        </p:spPr>
        <p:txBody>
          <a:bodyPr vert="horz" wrap="square" lIns="71323" tIns="35662" rIns="71323" bIns="35662" numCol="1" anchor="ctr" anchorCtr="0" compatLnSpc="1">
            <a:prstTxWarp prst="textNoShape">
              <a:avLst/>
            </a:prstTxWarp>
          </a:bodyPr>
          <a:lstStyle>
            <a:lvl1pPr algn="r" defTabSz="712788" eaLnBrk="1" hangingPunct="1">
              <a:defRPr sz="900">
                <a:solidFill>
                  <a:srgbClr val="898989"/>
                </a:solidFill>
                <a:latin typeface="Calibri" pitchFamily="34" charset="0"/>
              </a:defRPr>
            </a:lvl1pPr>
          </a:lstStyle>
          <a:p>
            <a:pPr fontAlgn="base">
              <a:spcBef>
                <a:spcPct val="0"/>
              </a:spcBef>
              <a:spcAft>
                <a:spcPct val="0"/>
              </a:spcAft>
            </a:pPr>
            <a:fld id="{E20FFF48-18F8-4861-AD75-0B5EC3112091}"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7574507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998"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p:transition spd="slow">
    <p:sndAc>
      <p:stSnd>
        <p:snd r:embed="rId23" name="chimes.wav"/>
      </p:stSnd>
    </p:sndAc>
  </p:transition>
  <p:txStyles>
    <p:titleStyle>
      <a:lvl1pPr algn="l" defTabSz="712788" rtl="0" eaLnBrk="0" fontAlgn="base" hangingPunct="0">
        <a:lnSpc>
          <a:spcPct val="90000"/>
        </a:lnSpc>
        <a:spcBef>
          <a:spcPct val="0"/>
        </a:spcBef>
        <a:spcAft>
          <a:spcPct val="0"/>
        </a:spcAft>
        <a:defRPr sz="3400" kern="1200">
          <a:solidFill>
            <a:schemeClr val="tx1"/>
          </a:solidFill>
          <a:latin typeface="+mj-lt"/>
          <a:ea typeface="+mj-ea"/>
          <a:cs typeface="+mj-cs"/>
        </a:defRPr>
      </a:lvl1pPr>
      <a:lvl2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2pPr>
      <a:lvl3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3pPr>
      <a:lvl4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4pPr>
      <a:lvl5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5pPr>
      <a:lvl6pPr marL="457200" algn="l" defTabSz="712788" rtl="0" fontAlgn="base">
        <a:lnSpc>
          <a:spcPct val="90000"/>
        </a:lnSpc>
        <a:spcBef>
          <a:spcPct val="0"/>
        </a:spcBef>
        <a:spcAft>
          <a:spcPct val="0"/>
        </a:spcAft>
        <a:defRPr sz="3400">
          <a:solidFill>
            <a:schemeClr val="tx1"/>
          </a:solidFill>
          <a:latin typeface="Calibri Light" panose="020F0302020204030204" pitchFamily="34" charset="0"/>
        </a:defRPr>
      </a:lvl6pPr>
      <a:lvl7pPr marL="914400" algn="l" defTabSz="712788" rtl="0" fontAlgn="base">
        <a:lnSpc>
          <a:spcPct val="90000"/>
        </a:lnSpc>
        <a:spcBef>
          <a:spcPct val="0"/>
        </a:spcBef>
        <a:spcAft>
          <a:spcPct val="0"/>
        </a:spcAft>
        <a:defRPr sz="3400">
          <a:solidFill>
            <a:schemeClr val="tx1"/>
          </a:solidFill>
          <a:latin typeface="Calibri Light" panose="020F0302020204030204" pitchFamily="34" charset="0"/>
        </a:defRPr>
      </a:lvl7pPr>
      <a:lvl8pPr marL="1371600" algn="l" defTabSz="712788" rtl="0" fontAlgn="base">
        <a:lnSpc>
          <a:spcPct val="90000"/>
        </a:lnSpc>
        <a:spcBef>
          <a:spcPct val="0"/>
        </a:spcBef>
        <a:spcAft>
          <a:spcPct val="0"/>
        </a:spcAft>
        <a:defRPr sz="3400">
          <a:solidFill>
            <a:schemeClr val="tx1"/>
          </a:solidFill>
          <a:latin typeface="Calibri Light" panose="020F0302020204030204" pitchFamily="34" charset="0"/>
        </a:defRPr>
      </a:lvl8pPr>
      <a:lvl9pPr marL="1828800" algn="l" defTabSz="712788" rtl="0" fontAlgn="base">
        <a:lnSpc>
          <a:spcPct val="90000"/>
        </a:lnSpc>
        <a:spcBef>
          <a:spcPct val="0"/>
        </a:spcBef>
        <a:spcAft>
          <a:spcPct val="0"/>
        </a:spcAft>
        <a:defRPr sz="3400">
          <a:solidFill>
            <a:schemeClr val="tx1"/>
          </a:solidFill>
          <a:latin typeface="Calibri Light" panose="020F0302020204030204" pitchFamily="34" charset="0"/>
        </a:defRPr>
      </a:lvl9pPr>
    </p:titleStyle>
    <p:bodyStyle>
      <a:lvl1pPr marL="177800" indent="-177800" algn="l" defTabSz="712788" rtl="0" eaLnBrk="0" fontAlgn="base" hangingPunct="0">
        <a:lnSpc>
          <a:spcPct val="90000"/>
        </a:lnSpc>
        <a:spcBef>
          <a:spcPts val="775"/>
        </a:spcBef>
        <a:spcAft>
          <a:spcPct val="0"/>
        </a:spcAft>
        <a:buFont typeface="Arial" pitchFamily="34" charset="0"/>
        <a:buChar char="•"/>
        <a:defRPr sz="2200" kern="1200">
          <a:solidFill>
            <a:schemeClr val="tx1"/>
          </a:solidFill>
          <a:latin typeface="+mn-lt"/>
          <a:ea typeface="+mn-ea"/>
          <a:cs typeface="+mn-cs"/>
        </a:defRPr>
      </a:lvl1pPr>
      <a:lvl2pPr marL="533400" indent="-177800" algn="l" defTabSz="712788" rtl="0" eaLnBrk="0" fontAlgn="base" hangingPunct="0">
        <a:lnSpc>
          <a:spcPct val="90000"/>
        </a:lnSpc>
        <a:spcBef>
          <a:spcPts val="388"/>
        </a:spcBef>
        <a:spcAft>
          <a:spcPct val="0"/>
        </a:spcAft>
        <a:buFont typeface="Arial" pitchFamily="34" charset="0"/>
        <a:buChar char="•"/>
        <a:defRPr sz="1900" kern="1200">
          <a:solidFill>
            <a:schemeClr val="tx1"/>
          </a:solidFill>
          <a:latin typeface="+mn-lt"/>
          <a:ea typeface="+mn-ea"/>
          <a:cs typeface="+mn-cs"/>
        </a:defRPr>
      </a:lvl2pPr>
      <a:lvl3pPr marL="890588" indent="-177800" algn="l" defTabSz="712788" rtl="0" eaLnBrk="0" fontAlgn="base" hangingPunct="0">
        <a:lnSpc>
          <a:spcPct val="90000"/>
        </a:lnSpc>
        <a:spcBef>
          <a:spcPts val="388"/>
        </a:spcBef>
        <a:spcAft>
          <a:spcPct val="0"/>
        </a:spcAft>
        <a:buFont typeface="Arial" pitchFamily="34" charset="0"/>
        <a:buChar char="•"/>
        <a:defRPr sz="1600" kern="1200">
          <a:solidFill>
            <a:schemeClr val="tx1"/>
          </a:solidFill>
          <a:latin typeface="+mn-lt"/>
          <a:ea typeface="+mn-ea"/>
          <a:cs typeface="+mn-cs"/>
        </a:defRPr>
      </a:lvl3pPr>
      <a:lvl4pPr marL="12477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4pPr>
      <a:lvl5pPr marL="16033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323" tIns="35662" rIns="71323" bIns="3566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74"/>
            <a:ext cx="2057400" cy="365125"/>
          </a:xfrm>
          <a:prstGeom prst="rect">
            <a:avLst/>
          </a:prstGeom>
        </p:spPr>
        <p:txBody>
          <a:bodyPr vert="horz" lIns="71323" tIns="35662" rIns="71323" bIns="35662" rtlCol="0" anchor="ctr"/>
          <a:lstStyle>
            <a:lvl1pPr algn="l" defTabSz="713232" eaLnBrk="1" fontAlgn="auto" hangingPunct="1">
              <a:spcBef>
                <a:spcPts val="0"/>
              </a:spcBef>
              <a:spcAft>
                <a:spcPts val="0"/>
              </a:spcAft>
              <a:defRPr sz="900">
                <a:solidFill>
                  <a:prstClr val="black">
                    <a:tint val="75000"/>
                  </a:prstClr>
                </a:solidFill>
                <a:latin typeface="Calibri"/>
              </a:defRPr>
            </a:lvl1pPr>
          </a:lstStyle>
          <a:p>
            <a:pPr>
              <a:defRPr/>
            </a:pPr>
            <a:fld id="{8B06AE4D-ECAA-4EF1-AF52-46901B7F48D2}" type="datetimeFigureOut">
              <a:rPr lang="en-US"/>
              <a:pPr>
                <a:defRPr/>
              </a:pPr>
              <a:t>11/3/2021</a:t>
            </a:fld>
            <a:endParaRPr lang="en-US"/>
          </a:p>
        </p:txBody>
      </p:sp>
      <p:sp>
        <p:nvSpPr>
          <p:cNvPr id="5" name="Footer Placeholder 4"/>
          <p:cNvSpPr>
            <a:spLocks noGrp="1"/>
          </p:cNvSpPr>
          <p:nvPr>
            <p:ph type="ftr" sz="quarter" idx="3"/>
          </p:nvPr>
        </p:nvSpPr>
        <p:spPr>
          <a:xfrm>
            <a:off x="3028950" y="6356374"/>
            <a:ext cx="3086100" cy="365125"/>
          </a:xfrm>
          <a:prstGeom prst="rect">
            <a:avLst/>
          </a:prstGeom>
        </p:spPr>
        <p:txBody>
          <a:bodyPr vert="horz" lIns="71323" tIns="35662" rIns="71323" bIns="35662" rtlCol="0" anchor="ctr"/>
          <a:lstStyle>
            <a:lvl1pPr algn="ctr" defTabSz="713232" eaLnBrk="1" fontAlgn="auto" hangingPunct="1">
              <a:spcBef>
                <a:spcPts val="0"/>
              </a:spcBef>
              <a:spcAft>
                <a:spcPts val="0"/>
              </a:spcAft>
              <a:defRPr sz="9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457950" y="6356374"/>
            <a:ext cx="2057400" cy="365125"/>
          </a:xfrm>
          <a:prstGeom prst="rect">
            <a:avLst/>
          </a:prstGeom>
        </p:spPr>
        <p:txBody>
          <a:bodyPr vert="horz" wrap="square" lIns="71323" tIns="35662" rIns="71323" bIns="35662" numCol="1" anchor="ctr" anchorCtr="0" compatLnSpc="1">
            <a:prstTxWarp prst="textNoShape">
              <a:avLst/>
            </a:prstTxWarp>
          </a:bodyPr>
          <a:lstStyle>
            <a:lvl1pPr algn="r" defTabSz="712788" eaLnBrk="1" hangingPunct="1">
              <a:defRPr sz="900">
                <a:solidFill>
                  <a:srgbClr val="898989"/>
                </a:solidFill>
                <a:latin typeface="Calibri" pitchFamily="34" charset="0"/>
              </a:defRPr>
            </a:lvl1pPr>
          </a:lstStyle>
          <a:p>
            <a:pPr fontAlgn="base">
              <a:spcBef>
                <a:spcPct val="0"/>
              </a:spcBef>
              <a:spcAft>
                <a:spcPct val="0"/>
              </a:spcAft>
            </a:pPr>
            <a:fld id="{5AFB6ACD-53D8-4BF4-A558-4CDC90195121}"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35312607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996" r:id="rId3"/>
    <p:sldLayoutId id="2147483994"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p:transition spd="slow">
    <p:sndAc>
      <p:stSnd>
        <p:snd r:embed="rId24" name="chimes.wav"/>
      </p:stSnd>
    </p:sndAc>
  </p:transition>
  <p:txStyles>
    <p:titleStyle>
      <a:lvl1pPr algn="l" defTabSz="712788" rtl="0" eaLnBrk="0" fontAlgn="base" hangingPunct="0">
        <a:lnSpc>
          <a:spcPct val="90000"/>
        </a:lnSpc>
        <a:spcBef>
          <a:spcPct val="0"/>
        </a:spcBef>
        <a:spcAft>
          <a:spcPct val="0"/>
        </a:spcAft>
        <a:defRPr sz="3400" kern="1200">
          <a:solidFill>
            <a:schemeClr val="tx1"/>
          </a:solidFill>
          <a:latin typeface="+mj-lt"/>
          <a:ea typeface="+mj-ea"/>
          <a:cs typeface="+mj-cs"/>
        </a:defRPr>
      </a:lvl1pPr>
      <a:lvl2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2pPr>
      <a:lvl3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3pPr>
      <a:lvl4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4pPr>
      <a:lvl5pPr algn="l" defTabSz="712788" rtl="0" eaLnBrk="0" fontAlgn="base" hangingPunct="0">
        <a:lnSpc>
          <a:spcPct val="90000"/>
        </a:lnSpc>
        <a:spcBef>
          <a:spcPct val="0"/>
        </a:spcBef>
        <a:spcAft>
          <a:spcPct val="0"/>
        </a:spcAft>
        <a:defRPr sz="3400">
          <a:solidFill>
            <a:schemeClr val="tx1"/>
          </a:solidFill>
          <a:latin typeface="Calibri Light" panose="020F0302020204030204" pitchFamily="34" charset="0"/>
        </a:defRPr>
      </a:lvl5pPr>
      <a:lvl6pPr marL="457200" algn="l" defTabSz="712788" rtl="0" fontAlgn="base">
        <a:lnSpc>
          <a:spcPct val="90000"/>
        </a:lnSpc>
        <a:spcBef>
          <a:spcPct val="0"/>
        </a:spcBef>
        <a:spcAft>
          <a:spcPct val="0"/>
        </a:spcAft>
        <a:defRPr sz="3400">
          <a:solidFill>
            <a:schemeClr val="tx1"/>
          </a:solidFill>
          <a:latin typeface="Calibri Light" panose="020F0302020204030204" pitchFamily="34" charset="0"/>
        </a:defRPr>
      </a:lvl6pPr>
      <a:lvl7pPr marL="914400" algn="l" defTabSz="712788" rtl="0" fontAlgn="base">
        <a:lnSpc>
          <a:spcPct val="90000"/>
        </a:lnSpc>
        <a:spcBef>
          <a:spcPct val="0"/>
        </a:spcBef>
        <a:spcAft>
          <a:spcPct val="0"/>
        </a:spcAft>
        <a:defRPr sz="3400">
          <a:solidFill>
            <a:schemeClr val="tx1"/>
          </a:solidFill>
          <a:latin typeface="Calibri Light" panose="020F0302020204030204" pitchFamily="34" charset="0"/>
        </a:defRPr>
      </a:lvl7pPr>
      <a:lvl8pPr marL="1371600" algn="l" defTabSz="712788" rtl="0" fontAlgn="base">
        <a:lnSpc>
          <a:spcPct val="90000"/>
        </a:lnSpc>
        <a:spcBef>
          <a:spcPct val="0"/>
        </a:spcBef>
        <a:spcAft>
          <a:spcPct val="0"/>
        </a:spcAft>
        <a:defRPr sz="3400">
          <a:solidFill>
            <a:schemeClr val="tx1"/>
          </a:solidFill>
          <a:latin typeface="Calibri Light" panose="020F0302020204030204" pitchFamily="34" charset="0"/>
        </a:defRPr>
      </a:lvl8pPr>
      <a:lvl9pPr marL="1828800" algn="l" defTabSz="712788" rtl="0" fontAlgn="base">
        <a:lnSpc>
          <a:spcPct val="90000"/>
        </a:lnSpc>
        <a:spcBef>
          <a:spcPct val="0"/>
        </a:spcBef>
        <a:spcAft>
          <a:spcPct val="0"/>
        </a:spcAft>
        <a:defRPr sz="3400">
          <a:solidFill>
            <a:schemeClr val="tx1"/>
          </a:solidFill>
          <a:latin typeface="Calibri Light" panose="020F0302020204030204" pitchFamily="34" charset="0"/>
        </a:defRPr>
      </a:lvl9pPr>
    </p:titleStyle>
    <p:bodyStyle>
      <a:lvl1pPr marL="177800" indent="-177800" algn="l" defTabSz="712788" rtl="0" eaLnBrk="0" fontAlgn="base" hangingPunct="0">
        <a:lnSpc>
          <a:spcPct val="90000"/>
        </a:lnSpc>
        <a:spcBef>
          <a:spcPts val="775"/>
        </a:spcBef>
        <a:spcAft>
          <a:spcPct val="0"/>
        </a:spcAft>
        <a:buFont typeface="Arial" pitchFamily="34" charset="0"/>
        <a:buChar char="•"/>
        <a:defRPr sz="2200" kern="1200">
          <a:solidFill>
            <a:schemeClr val="tx1"/>
          </a:solidFill>
          <a:latin typeface="+mn-lt"/>
          <a:ea typeface="+mn-ea"/>
          <a:cs typeface="+mn-cs"/>
        </a:defRPr>
      </a:lvl1pPr>
      <a:lvl2pPr marL="533400" indent="-177800" algn="l" defTabSz="712788" rtl="0" eaLnBrk="0" fontAlgn="base" hangingPunct="0">
        <a:lnSpc>
          <a:spcPct val="90000"/>
        </a:lnSpc>
        <a:spcBef>
          <a:spcPts val="388"/>
        </a:spcBef>
        <a:spcAft>
          <a:spcPct val="0"/>
        </a:spcAft>
        <a:buFont typeface="Arial" pitchFamily="34" charset="0"/>
        <a:buChar char="•"/>
        <a:defRPr sz="1900" kern="1200">
          <a:solidFill>
            <a:schemeClr val="tx1"/>
          </a:solidFill>
          <a:latin typeface="+mn-lt"/>
          <a:ea typeface="+mn-ea"/>
          <a:cs typeface="+mn-cs"/>
        </a:defRPr>
      </a:lvl2pPr>
      <a:lvl3pPr marL="890588" indent="-177800" algn="l" defTabSz="712788" rtl="0" eaLnBrk="0" fontAlgn="base" hangingPunct="0">
        <a:lnSpc>
          <a:spcPct val="90000"/>
        </a:lnSpc>
        <a:spcBef>
          <a:spcPts val="388"/>
        </a:spcBef>
        <a:spcAft>
          <a:spcPct val="0"/>
        </a:spcAft>
        <a:buFont typeface="Arial" pitchFamily="34" charset="0"/>
        <a:buChar char="•"/>
        <a:defRPr sz="1600" kern="1200">
          <a:solidFill>
            <a:schemeClr val="tx1"/>
          </a:solidFill>
          <a:latin typeface="+mn-lt"/>
          <a:ea typeface="+mn-ea"/>
          <a:cs typeface="+mn-cs"/>
        </a:defRPr>
      </a:lvl3pPr>
      <a:lvl4pPr marL="12477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4pPr>
      <a:lvl5pPr marL="1603375" indent="-177800" algn="l" defTabSz="712788" rtl="0" eaLnBrk="0" fontAlgn="base" hangingPunct="0">
        <a:lnSpc>
          <a:spcPct val="90000"/>
        </a:lnSpc>
        <a:spcBef>
          <a:spcPts val="388"/>
        </a:spcBef>
        <a:spcAft>
          <a:spcPct val="0"/>
        </a:spcAft>
        <a:buFont typeface="Arial"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60000"/>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68C816DE-06E3-45EA-BDE0-93E4CEDC38E5}" type="datetimeFigureOut">
              <a:rPr lang="en-US"/>
              <a:pPr>
                <a:defRPr/>
              </a:pPr>
              <a:t>11/3/2021</a:t>
            </a:fld>
            <a:endParaRPr lang="en-US"/>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F94C86E6-2589-4D53-B67B-8CCA03240795}" type="slidenum">
              <a:rPr lang="en-US"/>
              <a:pPr>
                <a:defRPr/>
              </a:pPr>
              <a:t>‹#›</a:t>
            </a:fld>
            <a:endParaRPr lang="en-US"/>
          </a:p>
        </p:txBody>
      </p:sp>
    </p:spTree>
    <p:extLst>
      <p:ext uri="{BB962C8B-B14F-4D97-AF65-F5344CB8AC3E}">
        <p14:creationId xmlns:p14="http://schemas.microsoft.com/office/powerpoint/2010/main" val="393989937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vi-VN"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vi-VN"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7446F943-FBD3-4902-8FC2-C9A02B08533E}" type="slidenum">
              <a:rPr lang="en-US" altLang="vi-VN" smtClean="0">
                <a:solidFill>
                  <a:srgbClr val="000000"/>
                </a:solidFill>
              </a:rPr>
              <a:pPr fontAlgn="base">
                <a:spcBef>
                  <a:spcPct val="0"/>
                </a:spcBef>
                <a:spcAft>
                  <a:spcPct val="0"/>
                </a:spcAft>
                <a:defRPr/>
              </a:pPr>
              <a:t>‹#›</a:t>
            </a:fld>
            <a:endParaRPr lang="en-US" altLang="vi-VN" smtClean="0">
              <a:solidFill>
                <a:srgbClr val="000000"/>
              </a:solidFill>
            </a:endParaRPr>
          </a:p>
        </p:txBody>
      </p:sp>
    </p:spTree>
    <p:extLst>
      <p:ext uri="{BB962C8B-B14F-4D97-AF65-F5344CB8AC3E}">
        <p14:creationId xmlns:p14="http://schemas.microsoft.com/office/powerpoint/2010/main" val="16732048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04342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4000" r:id="rId8"/>
    <p:sldLayoutId id="2147483768" r:id="rId9"/>
    <p:sldLayoutId id="2147483769" r:id="rId10"/>
    <p:sldLayoutId id="2147483770" r:id="rId11"/>
    <p:sldLayoutId id="214748377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4004" r:id="rId8"/>
    <p:sldLayoutId id="2147483780" r:id="rId9"/>
    <p:sldLayoutId id="2147483781" r:id="rId10"/>
    <p:sldLayoutId id="2147483782" r:id="rId11"/>
    <p:sldLayoutId id="214748378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91755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4003" r:id="rId8"/>
    <p:sldLayoutId id="2147483792" r:id="rId9"/>
    <p:sldLayoutId id="2147483793" r:id="rId10"/>
    <p:sldLayoutId id="2147483794" r:id="rId11"/>
    <p:sldLayoutId id="214748379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173.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1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4.jpg"/><Relationship Id="rId12" Type="http://schemas.openxmlformats.org/officeDocument/2006/relationships/image" Target="../media/image26.png"/><Relationship Id="rId7" Type="http://schemas.openxmlformats.org/officeDocument/2006/relationships/image" Target="NULL"/><Relationship Id="rId2" Type="http://schemas.openxmlformats.org/officeDocument/2006/relationships/image" Target="../media/image23.jpeg"/><Relationship Id="rId16" Type="http://schemas.openxmlformats.org/officeDocument/2006/relationships/image" Target="NULL"/><Relationship Id="rId1" Type="http://schemas.openxmlformats.org/officeDocument/2006/relationships/slideLayout" Target="../slideLayouts/slideLayout52.xml"/><Relationship Id="rId11" Type="http://schemas.openxmlformats.org/officeDocument/2006/relationships/image" Target="NULL"/><Relationship Id="rId15" Type="http://schemas.openxmlformats.org/officeDocument/2006/relationships/image" Target="../media/image28.png"/><Relationship Id="rId4" Type="http://schemas.openxmlformats.org/officeDocument/2006/relationships/image" Target="../media/image25.pn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28.xml"/></Relationships>
</file>

<file path=ppt/slides/_rels/slide1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4.jpg"/><Relationship Id="rId12" Type="http://schemas.openxmlformats.org/officeDocument/2006/relationships/image" Target="../media/image26.png"/><Relationship Id="rId7" Type="http://schemas.openxmlformats.org/officeDocument/2006/relationships/image" Target="NULL"/><Relationship Id="rId2" Type="http://schemas.openxmlformats.org/officeDocument/2006/relationships/image" Target="../media/image23.jpeg"/><Relationship Id="rId16" Type="http://schemas.openxmlformats.org/officeDocument/2006/relationships/image" Target="NULL"/><Relationship Id="rId1" Type="http://schemas.openxmlformats.org/officeDocument/2006/relationships/slideLayout" Target="../slideLayouts/slideLayout31.xml"/><Relationship Id="rId11" Type="http://schemas.openxmlformats.org/officeDocument/2006/relationships/image" Target="NULL"/><Relationship Id="rId15" Type="http://schemas.openxmlformats.org/officeDocument/2006/relationships/image" Target="../media/image28.png"/><Relationship Id="rId4" Type="http://schemas.openxmlformats.org/officeDocument/2006/relationships/image" Target="../media/image25.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13" Type="http://schemas.openxmlformats.org/officeDocument/2006/relationships/image" Target="NULL"/><Relationship Id="rId18" Type="http://schemas.openxmlformats.org/officeDocument/2006/relationships/image" Target="NULL"/><Relationship Id="rId12" Type="http://schemas.openxmlformats.org/officeDocument/2006/relationships/image" Target="../media/image26.png"/><Relationship Id="rId7" Type="http://schemas.openxmlformats.org/officeDocument/2006/relationships/image" Target="NULL"/><Relationship Id="rId17" Type="http://schemas.openxmlformats.org/officeDocument/2006/relationships/image" Target="../media/image30.png"/><Relationship Id="rId2" Type="http://schemas.openxmlformats.org/officeDocument/2006/relationships/image" Target="../media/image29.png"/><Relationship Id="rId16" Type="http://schemas.openxmlformats.org/officeDocument/2006/relationships/image" Target="NULL"/><Relationship Id="rId1" Type="http://schemas.openxmlformats.org/officeDocument/2006/relationships/slideLayout" Target="../slideLayouts/slideLayout236.xml"/><Relationship Id="rId6" Type="http://schemas.openxmlformats.org/officeDocument/2006/relationships/image" Target="../media/image25.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28.pn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4.xml"/><Relationship Id="rId5" Type="http://schemas.openxmlformats.org/officeDocument/2006/relationships/image" Target="../media/image18.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13.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8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137.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5.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1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4.jpeg"/><Relationship Id="rId1" Type="http://schemas.openxmlformats.org/officeDocument/2006/relationships/slideLayout" Target="../slideLayouts/slideLayout15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8.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1.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g"/><Relationship Id="rId1" Type="http://schemas.openxmlformats.org/officeDocument/2006/relationships/slideLayout" Target="../slideLayouts/slideLayout314.xml"/><Relationship Id="rId5" Type="http://schemas.openxmlformats.org/officeDocument/2006/relationships/image" Target="../media/image43.gif"/><Relationship Id="rId4" Type="http://schemas.openxmlformats.org/officeDocument/2006/relationships/image" Target="../media/image42.gif"/></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2.wav"/><Relationship Id="rId1" Type="http://schemas.openxmlformats.org/officeDocument/2006/relationships/slideLayout" Target="../slideLayouts/slideLayout3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5" cstate="print">
            <a:extLst>
              <a:ext uri="{28A0092B-C50C-407E-A947-70E740481C1C}">
                <a14:useLocalDpi xmlns:a14="http://schemas.microsoft.com/office/drawing/2010/main" val="0"/>
              </a:ext>
            </a:extLst>
          </a:blip>
          <a:srcRect t="56226"/>
          <a:stretch>
            <a:fillRect/>
          </a:stretch>
        </p:blipFill>
        <p:spPr bwMode="auto">
          <a:xfrm>
            <a:off x="7144" y="4232275"/>
            <a:ext cx="914400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6">
            <a:extLst>
              <a:ext uri="{28A0092B-C50C-407E-A947-70E740481C1C}">
                <a14:useLocalDpi xmlns:a14="http://schemas.microsoft.com/office/drawing/2010/main" val="0"/>
              </a:ext>
            </a:extLst>
          </a:blip>
          <a:srcRect l="54047"/>
          <a:stretch>
            <a:fillRect/>
          </a:stretch>
        </p:blipFill>
        <p:spPr bwMode="auto">
          <a:xfrm>
            <a:off x="5237561" y="-33338"/>
            <a:ext cx="391239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5929" y="2139953"/>
            <a:ext cx="657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1152" y="-33338"/>
            <a:ext cx="946547" cy="67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15692" y="920753"/>
            <a:ext cx="67270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2304" y="230188"/>
            <a:ext cx="741759"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399" y="-33338"/>
            <a:ext cx="1135856"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726" y="703263"/>
            <a:ext cx="11525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hought Bubble: Cloud 6">
            <a:extLst>
              <a:ext uri="{FF2B5EF4-FFF2-40B4-BE49-F238E27FC236}">
                <a16:creationId xmlns:a16="http://schemas.microsoft.com/office/drawing/2014/main" xmlns="" id="{5B993024-7A31-4620-8526-DDC8689AAC2F}"/>
              </a:ext>
            </a:extLst>
          </p:cNvPr>
          <p:cNvSpPr/>
          <p:nvPr/>
        </p:nvSpPr>
        <p:spPr>
          <a:xfrm>
            <a:off x="7144" y="1526828"/>
            <a:ext cx="6215063" cy="3049587"/>
          </a:xfrm>
          <a:prstGeom prst="cloudCallout">
            <a:avLst>
              <a:gd name="adj1" fmla="val -24845"/>
              <a:gd name="adj2" fmla="val 3602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en-US" sz="4000" b="1" dirty="0">
              <a:solidFill>
                <a:srgbClr val="002060"/>
              </a:solidFill>
              <a:latin typeface="Times New Roman" panose="02020603050405020304" pitchFamily="18" charset="0"/>
              <a:cs typeface="Times New Roman" panose="02020603050405020304" pitchFamily="18" charset="0"/>
              <a:sym typeface="Arial"/>
            </a:endParaRPr>
          </a:p>
        </p:txBody>
      </p:sp>
      <p:pic>
        <p:nvPicPr>
          <p:cNvPr id="7"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23658">
            <a:off x="191692" y="1495427"/>
            <a:ext cx="797719"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WordArt 14"/>
          <p:cNvSpPr>
            <a:spLocks noChangeArrowheads="1" noChangeShapeType="1" noTextEdit="1"/>
          </p:cNvSpPr>
          <p:nvPr/>
        </p:nvSpPr>
        <p:spPr bwMode="auto">
          <a:xfrm>
            <a:off x="317898" y="1863728"/>
            <a:ext cx="5255129" cy="21018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2800" b="1" kern="10" dirty="0" smtClean="0">
                <a:solidFill>
                  <a:srgbClr val="002060"/>
                </a:solidFill>
                <a:effectLst>
                  <a:outerShdw blurRad="38100" dist="25400" dir="5400000" algn="ctr" rotWithShape="0">
                    <a:srgbClr val="6E747A">
                      <a:alpha val="42998"/>
                    </a:srgbClr>
                  </a:outerShdw>
                </a:effectLst>
                <a:latin typeface="Times New Roman"/>
                <a:cs typeface="Times New Roman"/>
              </a:rPr>
              <a:t>TẬP ĐỌC – KỂ CHUYỆN</a:t>
            </a:r>
          </a:p>
        </p:txBody>
      </p:sp>
      <p:sp>
        <p:nvSpPr>
          <p:cNvPr id="11" name="TextBox 10"/>
          <p:cNvSpPr txBox="1"/>
          <p:nvPr/>
        </p:nvSpPr>
        <p:spPr>
          <a:xfrm>
            <a:off x="2009478" y="199420"/>
            <a:ext cx="5644157" cy="523220"/>
          </a:xfrm>
          <a:prstGeom prst="rect">
            <a:avLst/>
          </a:prstGeom>
          <a:noFill/>
        </p:spPr>
        <p:txBody>
          <a:bodyPr wrap="square" rtlCol="0">
            <a:spAutoFit/>
          </a:bodyPr>
          <a:lstStyle/>
          <a:p>
            <a:r>
              <a:rPr lang="en-US" sz="2800" b="1" dirty="0" err="1" smtClean="0">
                <a:latin typeface="time new roman"/>
                <a:cs typeface="times" panose="02020603050405020304" pitchFamily="18" charset="0"/>
              </a:rPr>
              <a:t>Trường</a:t>
            </a:r>
            <a:r>
              <a:rPr lang="en-US" sz="2800" b="1" dirty="0" smtClean="0">
                <a:latin typeface="time new roman"/>
                <a:cs typeface="times" panose="02020603050405020304" pitchFamily="18" charset="0"/>
              </a:rPr>
              <a:t> </a:t>
            </a:r>
            <a:r>
              <a:rPr lang="en-US" sz="2800" b="1" dirty="0" err="1" smtClean="0">
                <a:latin typeface="time new roman"/>
                <a:cs typeface="times" panose="02020603050405020304" pitchFamily="18" charset="0"/>
              </a:rPr>
              <a:t>Tiểu</a:t>
            </a:r>
            <a:r>
              <a:rPr lang="en-US" sz="2800" b="1" dirty="0" smtClean="0">
                <a:latin typeface="time new roman"/>
                <a:cs typeface="times" panose="02020603050405020304" pitchFamily="18" charset="0"/>
              </a:rPr>
              <a:t> </a:t>
            </a:r>
            <a:r>
              <a:rPr lang="en-US" sz="2800" b="1" dirty="0" err="1" smtClean="0">
                <a:latin typeface="time new roman"/>
                <a:cs typeface="times" panose="02020603050405020304" pitchFamily="18" charset="0"/>
              </a:rPr>
              <a:t>học</a:t>
            </a:r>
            <a:r>
              <a:rPr lang="en-US" sz="2800" b="1" dirty="0" smtClean="0">
                <a:latin typeface="time new roman"/>
                <a:cs typeface="times" panose="02020603050405020304" pitchFamily="18" charset="0"/>
              </a:rPr>
              <a:t> </a:t>
            </a:r>
            <a:r>
              <a:rPr lang="en-US" sz="2800" b="1" dirty="0" err="1" smtClean="0">
                <a:latin typeface="time new roman"/>
                <a:cs typeface="times" panose="02020603050405020304" pitchFamily="18" charset="0"/>
              </a:rPr>
              <a:t>Phúc</a:t>
            </a:r>
            <a:r>
              <a:rPr lang="en-US" sz="2800" b="1" dirty="0" smtClean="0">
                <a:latin typeface="time new roman"/>
                <a:cs typeface="times" panose="02020603050405020304" pitchFamily="18" charset="0"/>
              </a:rPr>
              <a:t> </a:t>
            </a:r>
            <a:r>
              <a:rPr lang="en-US" sz="2800" b="1" dirty="0" err="1" smtClean="0">
                <a:latin typeface="time new roman"/>
                <a:cs typeface="times" panose="02020603050405020304" pitchFamily="18" charset="0"/>
              </a:rPr>
              <a:t>Lợi</a:t>
            </a:r>
            <a:endParaRPr lang="vi-VN" sz="2800" b="1" dirty="0">
              <a:latin typeface="time new roman"/>
              <a:cs typeface="times" panose="02020603050405020304" pitchFamily="18" charset="0"/>
            </a:endParaRPr>
          </a:p>
        </p:txBody>
      </p:sp>
    </p:spTree>
    <p:custDataLst>
      <p:tags r:id="rId1"/>
    </p:custDataLst>
    <p:extLst>
      <p:ext uri="{BB962C8B-B14F-4D97-AF65-F5344CB8AC3E}">
        <p14:creationId xmlns:p14="http://schemas.microsoft.com/office/powerpoint/2010/main" val="2841976915"/>
      </p:ext>
    </p:extLst>
  </p:cSld>
  <p:clrMapOvr>
    <a:masterClrMapping/>
  </p:clrMapOvr>
  <p:transition spd="slow" advTm="1159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par>
                                <p:cTn id="11" presetID="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par>
                                <p:cTn id="27" presetID="3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par>
                                <p:cTn id="33" presetID="3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par>
                                <p:cTn id="39" presetID="3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par>
                                <p:cTn id="45" presetID="8" presetClass="emph" presetSubtype="0" repeatCount="indefinite" fill="hold" nodeType="withEffect">
                                  <p:stCondLst>
                                    <p:cond delay="0"/>
                                  </p:stCondLst>
                                  <p:childTnLst>
                                    <p:animRot by="21600000">
                                      <p:cBhvr>
                                        <p:cTn id="46" dur="2000" fill="hold"/>
                                        <p:tgtEl>
                                          <p:spTgt spid="17"/>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9"/>
                                        </p:tgtEl>
                                        <p:attrNameLst>
                                          <p:attrName>r</p:attrName>
                                        </p:attrNameLst>
                                      </p:cBhvr>
                                    </p:animRot>
                                    <p:animRot by="-240000">
                                      <p:cBhvr>
                                        <p:cTn id="49" dur="200" fill="hold">
                                          <p:stCondLst>
                                            <p:cond delay="200"/>
                                          </p:stCondLst>
                                        </p:cTn>
                                        <p:tgtEl>
                                          <p:spTgt spid="9"/>
                                        </p:tgtEl>
                                        <p:attrNameLst>
                                          <p:attrName>r</p:attrName>
                                        </p:attrNameLst>
                                      </p:cBhvr>
                                    </p:animRot>
                                    <p:animRot by="240000">
                                      <p:cBhvr>
                                        <p:cTn id="50" dur="200" fill="hold">
                                          <p:stCondLst>
                                            <p:cond delay="400"/>
                                          </p:stCondLst>
                                        </p:cTn>
                                        <p:tgtEl>
                                          <p:spTgt spid="9"/>
                                        </p:tgtEl>
                                        <p:attrNameLst>
                                          <p:attrName>r</p:attrName>
                                        </p:attrNameLst>
                                      </p:cBhvr>
                                    </p:animRot>
                                    <p:animRot by="-240000">
                                      <p:cBhvr>
                                        <p:cTn id="51" dur="200" fill="hold">
                                          <p:stCondLst>
                                            <p:cond delay="600"/>
                                          </p:stCondLst>
                                        </p:cTn>
                                        <p:tgtEl>
                                          <p:spTgt spid="9"/>
                                        </p:tgtEl>
                                        <p:attrNameLst>
                                          <p:attrName>r</p:attrName>
                                        </p:attrNameLst>
                                      </p:cBhvr>
                                    </p:animRot>
                                    <p:animRot by="120000">
                                      <p:cBhvr>
                                        <p:cTn id="52" dur="200" fill="hold">
                                          <p:stCondLst>
                                            <p:cond delay="800"/>
                                          </p:stCondLst>
                                        </p:cTn>
                                        <p:tgtEl>
                                          <p:spTgt spid="9"/>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19"/>
                                        </p:tgtEl>
                                        <p:attrNameLst>
                                          <p:attrName>r</p:attrName>
                                        </p:attrNameLst>
                                      </p:cBhvr>
                                    </p:animRot>
                                    <p:animRot by="-240000">
                                      <p:cBhvr>
                                        <p:cTn id="55" dur="200" fill="hold">
                                          <p:stCondLst>
                                            <p:cond delay="200"/>
                                          </p:stCondLst>
                                        </p:cTn>
                                        <p:tgtEl>
                                          <p:spTgt spid="19"/>
                                        </p:tgtEl>
                                        <p:attrNameLst>
                                          <p:attrName>r</p:attrName>
                                        </p:attrNameLst>
                                      </p:cBhvr>
                                    </p:animRot>
                                    <p:animRot by="240000">
                                      <p:cBhvr>
                                        <p:cTn id="56" dur="200" fill="hold">
                                          <p:stCondLst>
                                            <p:cond delay="400"/>
                                          </p:stCondLst>
                                        </p:cTn>
                                        <p:tgtEl>
                                          <p:spTgt spid="19"/>
                                        </p:tgtEl>
                                        <p:attrNameLst>
                                          <p:attrName>r</p:attrName>
                                        </p:attrNameLst>
                                      </p:cBhvr>
                                    </p:animRot>
                                    <p:animRot by="-240000">
                                      <p:cBhvr>
                                        <p:cTn id="57" dur="200" fill="hold">
                                          <p:stCondLst>
                                            <p:cond delay="600"/>
                                          </p:stCondLst>
                                        </p:cTn>
                                        <p:tgtEl>
                                          <p:spTgt spid="19"/>
                                        </p:tgtEl>
                                        <p:attrNameLst>
                                          <p:attrName>r</p:attrName>
                                        </p:attrNameLst>
                                      </p:cBhvr>
                                    </p:animRot>
                                    <p:animRot by="120000">
                                      <p:cBhvr>
                                        <p:cTn id="58" dur="200" fill="hold">
                                          <p:stCondLst>
                                            <p:cond delay="800"/>
                                          </p:stCondLst>
                                        </p:cTn>
                                        <p:tgtEl>
                                          <p:spTgt spid="1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par>
                                <p:cTn id="65" presetID="3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000" fill="hold"/>
                                        <p:tgtEl>
                                          <p:spTgt spid="6"/>
                                        </p:tgtEl>
                                        <p:attrNameLst>
                                          <p:attrName>ppt_w</p:attrName>
                                        </p:attrNameLst>
                                      </p:cBhvr>
                                      <p:tavLst>
                                        <p:tav tm="0">
                                          <p:val>
                                            <p:fltVal val="0"/>
                                          </p:val>
                                        </p:tav>
                                        <p:tav tm="100000">
                                          <p:val>
                                            <p:strVal val="#ppt_w"/>
                                          </p:val>
                                        </p:tav>
                                      </p:tavLst>
                                    </p:anim>
                                    <p:anim calcmode="lin" valueType="num">
                                      <p:cBhvr>
                                        <p:cTn id="68" dur="1000" fill="hold"/>
                                        <p:tgtEl>
                                          <p:spTgt spid="6"/>
                                        </p:tgtEl>
                                        <p:attrNameLst>
                                          <p:attrName>ppt_h</p:attrName>
                                        </p:attrNameLst>
                                      </p:cBhvr>
                                      <p:tavLst>
                                        <p:tav tm="0">
                                          <p:val>
                                            <p:fltVal val="0"/>
                                          </p:val>
                                        </p:tav>
                                        <p:tav tm="100000">
                                          <p:val>
                                            <p:strVal val="#ppt_h"/>
                                          </p:val>
                                        </p:tav>
                                      </p:tavLst>
                                    </p:anim>
                                    <p:anim calcmode="lin" valueType="num">
                                      <p:cBhvr>
                                        <p:cTn id="69" dur="1000" fill="hold"/>
                                        <p:tgtEl>
                                          <p:spTgt spid="6"/>
                                        </p:tgtEl>
                                        <p:attrNameLst>
                                          <p:attrName>style.rotation</p:attrName>
                                        </p:attrNameLst>
                                      </p:cBhvr>
                                      <p:tavLst>
                                        <p:tav tm="0">
                                          <p:val>
                                            <p:fltVal val="90"/>
                                          </p:val>
                                        </p:tav>
                                        <p:tav tm="100000">
                                          <p:val>
                                            <p:fltVal val="0"/>
                                          </p:val>
                                        </p:tav>
                                      </p:tavLst>
                                    </p:anim>
                                    <p:animEffect transition="in" filter="fade">
                                      <p:cBhvr>
                                        <p:cTn id="70" dur="1000"/>
                                        <p:tgtEl>
                                          <p:spTgt spid="6"/>
                                        </p:tgtEl>
                                      </p:cBhvr>
                                    </p:animEffect>
                                  </p:childTnLst>
                                </p:cTn>
                              </p:par>
                              <p:par>
                                <p:cTn id="71" presetID="3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1000" fill="hold"/>
                                        <p:tgtEl>
                                          <p:spTgt spid="7"/>
                                        </p:tgtEl>
                                        <p:attrNameLst>
                                          <p:attrName>ppt_w</p:attrName>
                                        </p:attrNameLst>
                                      </p:cBhvr>
                                      <p:tavLst>
                                        <p:tav tm="0">
                                          <p:val>
                                            <p:fltVal val="0"/>
                                          </p:val>
                                        </p:tav>
                                        <p:tav tm="100000">
                                          <p:val>
                                            <p:strVal val="#ppt_w"/>
                                          </p:val>
                                        </p:tav>
                                      </p:tavLst>
                                    </p:anim>
                                    <p:anim calcmode="lin" valueType="num">
                                      <p:cBhvr>
                                        <p:cTn id="74" dur="1000" fill="hold"/>
                                        <p:tgtEl>
                                          <p:spTgt spid="7"/>
                                        </p:tgtEl>
                                        <p:attrNameLst>
                                          <p:attrName>ppt_h</p:attrName>
                                        </p:attrNameLst>
                                      </p:cBhvr>
                                      <p:tavLst>
                                        <p:tav tm="0">
                                          <p:val>
                                            <p:fltVal val="0"/>
                                          </p:val>
                                        </p:tav>
                                        <p:tav tm="100000">
                                          <p:val>
                                            <p:strVal val="#ppt_h"/>
                                          </p:val>
                                        </p:tav>
                                      </p:tavLst>
                                    </p:anim>
                                    <p:anim calcmode="lin" valueType="num">
                                      <p:cBhvr>
                                        <p:cTn id="75" dur="1000" fill="hold"/>
                                        <p:tgtEl>
                                          <p:spTgt spid="7"/>
                                        </p:tgtEl>
                                        <p:attrNameLst>
                                          <p:attrName>style.rotation</p:attrName>
                                        </p:attrNameLst>
                                      </p:cBhvr>
                                      <p:tavLst>
                                        <p:tav tm="0">
                                          <p:val>
                                            <p:fltVal val="90"/>
                                          </p:val>
                                        </p:tav>
                                        <p:tav tm="100000">
                                          <p:val>
                                            <p:fltVal val="0"/>
                                          </p:val>
                                        </p:tav>
                                      </p:tavLst>
                                    </p:anim>
                                    <p:animEffect transition="in" filter="fade">
                                      <p:cBhvr>
                                        <p:cTn id="76" dur="1000"/>
                                        <p:tgtEl>
                                          <p:spTgt spid="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par>
                                <p:cTn id="84" presetID="2" presetClass="entr" presetSubtype="4"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ppt_x"/>
                                          </p:val>
                                        </p:tav>
                                        <p:tav tm="100000">
                                          <p:val>
                                            <p:strVal val="#ppt_x"/>
                                          </p:val>
                                        </p:tav>
                                      </p:tavLst>
                                    </p:anim>
                                    <p:anim calcmode="lin" valueType="num">
                                      <p:cBhvr additive="base">
                                        <p:cTn id="8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838200"/>
            <a:ext cx="7467600" cy="4524315"/>
          </a:xfrm>
          <a:prstGeom prst="rect">
            <a:avLst/>
          </a:prstGeom>
          <a:noFill/>
        </p:spPr>
        <p:txBody>
          <a:bodyPr wrap="square" rtlCol="0">
            <a:spAutoFit/>
          </a:bodyPr>
          <a:lstStyle/>
          <a:p>
            <a:pPr algn="ctr"/>
            <a:r>
              <a:rPr lang="en-US" sz="3600" smtClean="0">
                <a:solidFill>
                  <a:prstClr val="black"/>
                </a:solidFill>
                <a:latin typeface="Times New Roman" pitchFamily="18" charset="0"/>
                <a:cs typeface="Times New Roman" pitchFamily="18" charset="0"/>
              </a:rPr>
              <a:t>Bài được chia làm 3 đoạn :</a:t>
            </a:r>
          </a:p>
          <a:p>
            <a:endParaRPr lang="en-US" sz="3600">
              <a:solidFill>
                <a:prstClr val="black"/>
              </a:solidFill>
              <a:latin typeface="Times New Roman" pitchFamily="18" charset="0"/>
              <a:cs typeface="Times New Roman" pitchFamily="18" charset="0"/>
            </a:endParaRPr>
          </a:p>
          <a:p>
            <a:r>
              <a:rPr lang="en-US" sz="3600" b="1" smtClean="0">
                <a:solidFill>
                  <a:srgbClr val="0070C0"/>
                </a:solidFill>
                <a:latin typeface="Times New Roman" pitchFamily="18" charset="0"/>
                <a:cs typeface="Times New Roman" pitchFamily="18" charset="0"/>
              </a:rPr>
              <a:t>Đoạn 1: </a:t>
            </a:r>
            <a:r>
              <a:rPr lang="vi-VN" sz="3600" b="1">
                <a:solidFill>
                  <a:srgbClr val="0070C0"/>
                </a:solidFill>
                <a:latin typeface="Times New Roman" pitchFamily="18" charset="0"/>
                <a:cs typeface="Times New Roman" pitchFamily="18" charset="0"/>
              </a:rPr>
              <a:t>Thuyên và Đồng rời </a:t>
            </a:r>
            <a:r>
              <a:rPr lang="vi-VN" sz="3600" b="1" smtClean="0">
                <a:solidFill>
                  <a:srgbClr val="0070C0"/>
                </a:solidFill>
                <a:latin typeface="Times New Roman" pitchFamily="18" charset="0"/>
                <a:cs typeface="Times New Roman" pitchFamily="18" charset="0"/>
              </a:rPr>
              <a:t>quê</a:t>
            </a:r>
            <a:r>
              <a:rPr lang="en-US" sz="3600" b="1" smtClean="0">
                <a:solidFill>
                  <a:srgbClr val="0070C0"/>
                </a:solidFill>
                <a:latin typeface="Times New Roman" pitchFamily="18" charset="0"/>
                <a:cs typeface="Times New Roman" pitchFamily="18" charset="0"/>
              </a:rPr>
              <a:t> </a:t>
            </a:r>
            <a:r>
              <a:rPr lang="vi-VN" sz="3600" b="1" smtClean="0">
                <a:solidFill>
                  <a:srgbClr val="0070C0"/>
                </a:solidFill>
                <a:latin typeface="Times New Roman" pitchFamily="18" charset="0"/>
                <a:cs typeface="Times New Roman" pitchFamily="18" charset="0"/>
              </a:rPr>
              <a:t>hươn</a:t>
            </a:r>
            <a:r>
              <a:rPr lang="en-US" sz="3600" b="1" smtClean="0">
                <a:solidFill>
                  <a:srgbClr val="0070C0"/>
                </a:solidFill>
                <a:latin typeface="Times New Roman" pitchFamily="18" charset="0"/>
                <a:cs typeface="Times New Roman" pitchFamily="18" charset="0"/>
              </a:rPr>
              <a:t>g……</a:t>
            </a:r>
            <a:r>
              <a:rPr lang="vi-VN" sz="3600" b="1">
                <a:solidFill>
                  <a:srgbClr val="0070C0"/>
                </a:solidFill>
                <a:latin typeface="Times New Roman" pitchFamily="18" charset="0"/>
                <a:cs typeface="Times New Roman" pitchFamily="18" charset="0"/>
              </a:rPr>
              <a:t>vui vẻ lạ </a:t>
            </a:r>
            <a:r>
              <a:rPr lang="vi-VN" sz="3600" b="1" smtClean="0">
                <a:solidFill>
                  <a:srgbClr val="0070C0"/>
                </a:solidFill>
                <a:latin typeface="Times New Roman" pitchFamily="18" charset="0"/>
                <a:cs typeface="Times New Roman" pitchFamily="18" charset="0"/>
              </a:rPr>
              <a:t>thường</a:t>
            </a:r>
            <a:r>
              <a:rPr lang="en-US" sz="3600" b="1" smtClean="0">
                <a:solidFill>
                  <a:srgbClr val="0070C0"/>
                </a:solidFill>
                <a:latin typeface="Times New Roman" pitchFamily="18" charset="0"/>
                <a:cs typeface="Times New Roman" pitchFamily="18" charset="0"/>
              </a:rPr>
              <a:t>.</a:t>
            </a:r>
          </a:p>
          <a:p>
            <a:r>
              <a:rPr lang="en-US" sz="3600" b="1" smtClean="0">
                <a:solidFill>
                  <a:srgbClr val="C00000"/>
                </a:solidFill>
                <a:latin typeface="Times New Roman" pitchFamily="18" charset="0"/>
                <a:cs typeface="Times New Roman" pitchFamily="18" charset="0"/>
              </a:rPr>
              <a:t>Đoạn 2 : </a:t>
            </a:r>
            <a:r>
              <a:rPr lang="en-US" sz="3600" b="1">
                <a:solidFill>
                  <a:srgbClr val="C00000"/>
                </a:solidFill>
                <a:latin typeface="Times New Roman" pitchFamily="18" charset="0"/>
                <a:cs typeface="Times New Roman" pitchFamily="18" charset="0"/>
              </a:rPr>
              <a:t>Lúc đứng lên trả tiền</a:t>
            </a:r>
            <a:r>
              <a:rPr lang="en-US" sz="3600" b="1" smtClean="0">
                <a:solidFill>
                  <a:srgbClr val="C00000"/>
                </a:solidFill>
                <a:latin typeface="Times New Roman" pitchFamily="18" charset="0"/>
                <a:cs typeface="Times New Roman" pitchFamily="18" charset="0"/>
              </a:rPr>
              <a:t>…..</a:t>
            </a:r>
            <a:r>
              <a:rPr lang="en-US" sz="3600" b="1">
                <a:solidFill>
                  <a:srgbClr val="C00000"/>
                </a:solidFill>
                <a:latin typeface="Times New Roman" pitchFamily="18" charset="0"/>
                <a:cs typeface="Times New Roman" pitchFamily="18" charset="0"/>
              </a:rPr>
              <a:t> Tôi muốn làm quen</a:t>
            </a:r>
            <a:r>
              <a:rPr lang="en-US" sz="3600" b="1" smtClean="0">
                <a:solidFill>
                  <a:srgbClr val="C00000"/>
                </a:solidFill>
                <a:latin typeface="Times New Roman" pitchFamily="18" charset="0"/>
                <a:cs typeface="Times New Roman" pitchFamily="18" charset="0"/>
              </a:rPr>
              <a:t>…</a:t>
            </a:r>
          </a:p>
          <a:p>
            <a:r>
              <a:rPr lang="en-US" sz="3600" b="1" smtClean="0">
                <a:solidFill>
                  <a:srgbClr val="00B050"/>
                </a:solidFill>
                <a:latin typeface="Times New Roman" pitchFamily="18" charset="0"/>
                <a:cs typeface="Times New Roman" pitchFamily="18" charset="0"/>
              </a:rPr>
              <a:t>Đoạn 3 : </a:t>
            </a:r>
            <a:r>
              <a:rPr lang="vi-VN" sz="3600" b="1">
                <a:solidFill>
                  <a:srgbClr val="00B050"/>
                </a:solidFill>
                <a:latin typeface="Times New Roman" pitchFamily="18" charset="0"/>
                <a:cs typeface="Times New Roman" pitchFamily="18" charset="0"/>
              </a:rPr>
              <a:t>Ngừng một lát như để</a:t>
            </a:r>
            <a:r>
              <a:rPr lang="en-US" sz="3600" b="1">
                <a:solidFill>
                  <a:srgbClr val="00B050"/>
                </a:solidFill>
                <a:latin typeface="Times New Roman" pitchFamily="18" charset="0"/>
                <a:cs typeface="Times New Roman" pitchFamily="18" charset="0"/>
              </a:rPr>
              <a:t>….. mắt rớm </a:t>
            </a:r>
            <a:r>
              <a:rPr lang="en-US" sz="3600" b="1" smtClean="0">
                <a:solidFill>
                  <a:srgbClr val="00B050"/>
                </a:solidFill>
                <a:latin typeface="Times New Roman" pitchFamily="18" charset="0"/>
                <a:cs typeface="Times New Roman" pitchFamily="18" charset="0"/>
              </a:rPr>
              <a:t>lệ.</a:t>
            </a:r>
            <a:endParaRPr lang="en-US" sz="3600" b="1">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3361604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2057400" y="2133600"/>
            <a:ext cx="5334000" cy="646331"/>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smtClean="0">
                <a:solidFill>
                  <a:srgbClr val="0070C0"/>
                </a:solidFill>
                <a:latin typeface="Times New Roman" panose="02020603050405020304" pitchFamily="18" charset="0"/>
                <a:cs typeface="Times New Roman" panose="02020603050405020304" pitchFamily="18" charset="0"/>
              </a:rPr>
              <a:t>Hướng dẫn đọc </a:t>
            </a:r>
            <a:endParaRPr lang="vi-VN" sz="3600" dirty="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3505200"/>
            <a:ext cx="6629400" cy="954107"/>
          </a:xfrm>
          <a:prstGeom prst="rect">
            <a:avLst/>
          </a:prstGeom>
          <a:noFill/>
        </p:spPr>
        <p:txBody>
          <a:bodyPr wrap="square" rtlCol="0">
            <a:spAutoFit/>
          </a:bodyPr>
          <a:lstStyle/>
          <a:p>
            <a:r>
              <a:rPr lang="en-US" sz="2800" smtClean="0">
                <a:solidFill>
                  <a:srgbClr val="000000"/>
                </a:solidFill>
                <a:latin typeface="Times New Roman" pitchFamily="18" charset="0"/>
                <a:cs typeface="Times New Roman" pitchFamily="18" charset="0"/>
              </a:rPr>
              <a:t>Đọc với giọng thong thả, nhẹ nhàng , tình cảm.</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19409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039813"/>
            <a:ext cx="7715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91"/>
          <p:cNvPicPr>
            <a:picLocks noChangeAspect="1"/>
          </p:cNvPicPr>
          <p:nvPr/>
        </p:nvPicPr>
        <p:blipFill>
          <a:blip r:embed="rId4"/>
          <a:stretch>
            <a:fillRect/>
          </a:stretch>
        </p:blipFill>
        <p:spPr>
          <a:xfrm>
            <a:off x="4114800" y="1752600"/>
            <a:ext cx="3459163" cy="3395662"/>
          </a:xfrm>
          <a:prstGeom prst="rect">
            <a:avLst/>
          </a:prstGeom>
          <a:effectLst>
            <a:outerShdw blurRad="228600" dist="38100" dir="19800000" sx="102000" sy="102000" algn="tl" rotWithShape="0">
              <a:prstClr val="black">
                <a:alpha val="67000"/>
              </a:prstClr>
            </a:outerShdw>
          </a:effec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855663"/>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0"/>
          <p:cNvSpPr txBox="1">
            <a:spLocks noChangeArrowheads="1"/>
          </p:cNvSpPr>
          <p:nvPr/>
        </p:nvSpPr>
        <p:spPr bwMode="auto">
          <a:xfrm>
            <a:off x="132557" y="2051050"/>
            <a:ext cx="260984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marL="0" marR="0" lvl="0" indent="0" algn="ctr" defTabSz="1216025"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smtClean="0">
                <a:ln>
                  <a:noFill/>
                </a:ln>
                <a:solidFill>
                  <a:srgbClr val="C00000"/>
                </a:solidFill>
                <a:effectLst/>
                <a:uLnTx/>
                <a:uFillTx/>
                <a:latin typeface="Times New Roman" pitchFamily="18" charset="0"/>
                <a:ea typeface="inpin heiti"/>
                <a:cs typeface="Times New Roman" pitchFamily="18" charset="0"/>
                <a:sym typeface="Arial" pitchFamily="34" charset="0"/>
              </a:rPr>
              <a:t>LUYỆN ĐỌC</a:t>
            </a:r>
          </a:p>
          <a:p>
            <a:pPr marL="0" marR="0" lvl="0" indent="0" algn="ctr" defTabSz="1216025" rtl="0" eaLnBrk="1" fontAlgn="base" latinLnBrk="0" hangingPunct="1">
              <a:lnSpc>
                <a:spcPct val="100000"/>
              </a:lnSpc>
              <a:spcBef>
                <a:spcPct val="20000"/>
              </a:spcBef>
              <a:spcAft>
                <a:spcPct val="0"/>
              </a:spcAft>
              <a:buClrTx/>
              <a:buSzTx/>
              <a:buFontTx/>
              <a:buNone/>
              <a:tabLst/>
              <a:defRPr/>
            </a:pPr>
            <a:r>
              <a:rPr lang="en-US" altLang="zh-CN" sz="2000" b="1" smtClean="0">
                <a:solidFill>
                  <a:srgbClr val="C00000"/>
                </a:solidFill>
                <a:latin typeface="Times New Roman" pitchFamily="18" charset="0"/>
                <a:ea typeface="inpin heiti"/>
                <a:cs typeface="Times New Roman" pitchFamily="18" charset="0"/>
                <a:sym typeface="Arial" pitchFamily="34" charset="0"/>
              </a:rPr>
              <a:t>NỐI TIẾP ĐOẠN </a:t>
            </a:r>
            <a:endParaRPr kumimoji="0" lang="zh-CN" altLang="en-US" sz="2000" b="1" i="0" u="none" strike="noStrike" kern="1200" cap="none" spc="0" normalizeH="0" baseline="0" noProof="0" smtClean="0">
              <a:ln>
                <a:noFill/>
              </a:ln>
              <a:solidFill>
                <a:srgbClr val="C00000"/>
              </a:solidFill>
              <a:effectLst/>
              <a:uLnTx/>
              <a:uFillTx/>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248934818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55" presetClass="entr" presetSubtype="0" fill="hold" nodeType="after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1000" fill="hold"/>
                                        <p:tgtEl>
                                          <p:spTgt spid="92"/>
                                        </p:tgtEl>
                                        <p:attrNameLst>
                                          <p:attrName>ppt_w</p:attrName>
                                        </p:attrNameLst>
                                      </p:cBhvr>
                                      <p:tavLst>
                                        <p:tav tm="0">
                                          <p:val>
                                            <p:strVal val="#ppt_w*0.70"/>
                                          </p:val>
                                        </p:tav>
                                        <p:tav tm="100000">
                                          <p:val>
                                            <p:strVal val="#ppt_w"/>
                                          </p:val>
                                        </p:tav>
                                      </p:tavLst>
                                    </p:anim>
                                    <p:anim calcmode="lin" valueType="num">
                                      <p:cBhvr>
                                        <p:cTn id="19" dur="1000" fill="hold"/>
                                        <p:tgtEl>
                                          <p:spTgt spid="92"/>
                                        </p:tgtEl>
                                        <p:attrNameLst>
                                          <p:attrName>ppt_h</p:attrName>
                                        </p:attrNameLst>
                                      </p:cBhvr>
                                      <p:tavLst>
                                        <p:tav tm="0">
                                          <p:val>
                                            <p:strVal val="#ppt_h"/>
                                          </p:val>
                                        </p:tav>
                                        <p:tav tm="100000">
                                          <p:val>
                                            <p:strVal val="#ppt_h"/>
                                          </p:val>
                                        </p:tav>
                                      </p:tavLst>
                                    </p:anim>
                                    <p:animEffect transition="in" filter="fade">
                                      <p:cBhvr>
                                        <p:cTn id="20"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933" r="2875" b="3933"/>
          <a:stretch/>
        </p:blipFill>
        <p:spPr>
          <a:xfrm>
            <a:off x="-85020" y="0"/>
            <a:ext cx="5095924" cy="2513672"/>
          </a:xfrm>
          <a:prstGeom prst="rect">
            <a:avLst/>
          </a:prstGeom>
          <a:ln>
            <a:noFill/>
          </a:ln>
          <a:effectLst>
            <a:softEdge rad="112500"/>
          </a:effectLst>
        </p:spPr>
      </p:pic>
      <p:sp>
        <p:nvSpPr>
          <p:cNvPr id="5" name="Title 1"/>
          <p:cNvSpPr>
            <a:spLocks noGrp="1"/>
          </p:cNvSpPr>
          <p:nvPr>
            <p:ph type="title"/>
          </p:nvPr>
        </p:nvSpPr>
        <p:spPr>
          <a:xfrm>
            <a:off x="342899" y="1376903"/>
            <a:ext cx="2795589" cy="839788"/>
          </a:xfrm>
        </p:spPr>
        <p:txBody>
          <a:bodyPr/>
          <a:lstStyle/>
          <a:p>
            <a:pPr algn="ctr" eaLnBrk="1" hangingPunct="1"/>
            <a:r>
              <a:rPr lang="en-US" altLang="en-US" sz="2800" b="1" smtClean="0">
                <a:solidFill>
                  <a:srgbClr val="0000FF"/>
                </a:solidFill>
                <a:latin typeface="Times New Roman" pitchFamily="18" charset="0"/>
                <a:cs typeface="Times New Roman" pitchFamily="18" charset="0"/>
              </a:rPr>
              <a:t>Luyện đọc đoạn và giải nghĩa từ </a:t>
            </a:r>
          </a:p>
        </p:txBody>
      </p:sp>
      <p:sp>
        <p:nvSpPr>
          <p:cNvPr id="8" name="Text Box 14"/>
          <p:cNvSpPr txBox="1">
            <a:spLocks noChangeArrowheads="1"/>
          </p:cNvSpPr>
          <p:nvPr/>
        </p:nvSpPr>
        <p:spPr bwMode="auto">
          <a:xfrm>
            <a:off x="521461" y="2952516"/>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b="1" smtClean="0">
                <a:solidFill>
                  <a:srgbClr val="002060"/>
                </a:solidFill>
                <a:latin typeface="Times New Roman" pitchFamily="18" charset="0"/>
              </a:rPr>
              <a:t>Đôn hậu:</a:t>
            </a:r>
          </a:p>
        </p:txBody>
      </p:sp>
      <p:sp>
        <p:nvSpPr>
          <p:cNvPr id="9" name="Text Box 14"/>
          <p:cNvSpPr txBox="1">
            <a:spLocks noChangeArrowheads="1"/>
          </p:cNvSpPr>
          <p:nvPr/>
        </p:nvSpPr>
        <p:spPr bwMode="auto">
          <a:xfrm>
            <a:off x="2133600" y="2964305"/>
            <a:ext cx="800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a:solidFill>
                  <a:srgbClr val="FF0000"/>
                </a:solidFill>
                <a:latin typeface="Times New Roman" pitchFamily="18" charset="0"/>
              </a:rPr>
              <a:t> </a:t>
            </a:r>
            <a:r>
              <a:rPr lang="en-US" altLang="en-US" sz="2800" smtClean="0">
                <a:solidFill>
                  <a:srgbClr val="FF0000"/>
                </a:solidFill>
                <a:latin typeface="Times New Roman" pitchFamily="18" charset="0"/>
              </a:rPr>
              <a:t>hiền từ, thật thà.</a:t>
            </a:r>
          </a:p>
        </p:txBody>
      </p:sp>
      <p:sp>
        <p:nvSpPr>
          <p:cNvPr id="10" name="Text Box 14"/>
          <p:cNvSpPr txBox="1">
            <a:spLocks noChangeArrowheads="1"/>
          </p:cNvSpPr>
          <p:nvPr/>
        </p:nvSpPr>
        <p:spPr bwMode="auto">
          <a:xfrm>
            <a:off x="521461" y="3828257"/>
            <a:ext cx="266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b="1" smtClean="0">
                <a:solidFill>
                  <a:srgbClr val="002060"/>
                </a:solidFill>
                <a:latin typeface="Times New Roman" pitchFamily="18" charset="0"/>
              </a:rPr>
              <a:t>Thành thực:</a:t>
            </a:r>
          </a:p>
        </p:txBody>
      </p:sp>
      <p:sp>
        <p:nvSpPr>
          <p:cNvPr id="13" name="Text Box 14"/>
          <p:cNvSpPr txBox="1">
            <a:spLocks noChangeArrowheads="1"/>
          </p:cNvSpPr>
          <p:nvPr/>
        </p:nvSpPr>
        <p:spPr bwMode="auto">
          <a:xfrm>
            <a:off x="2511476" y="3827941"/>
            <a:ext cx="6620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800" dirty="0">
                <a:solidFill>
                  <a:srgbClr val="FF0000"/>
                </a:solidFill>
                <a:latin typeface="Times New Roman" pitchFamily="18" charset="0"/>
              </a:rPr>
              <a:t> </a:t>
            </a:r>
            <a:r>
              <a:rPr lang="en-US" altLang="en-US" sz="2800" dirty="0" err="1" smtClean="0">
                <a:solidFill>
                  <a:srgbClr val="FF0000"/>
                </a:solidFill>
                <a:latin typeface="Times New Roman" pitchFamily="18" charset="0"/>
              </a:rPr>
              <a:t>có</a:t>
            </a:r>
            <a:r>
              <a:rPr lang="en-US" altLang="en-US" sz="2800" dirty="0" smtClean="0">
                <a:solidFill>
                  <a:srgbClr val="FF0000"/>
                </a:solidFill>
                <a:latin typeface="Times New Roman" pitchFamily="18" charset="0"/>
              </a:rPr>
              <a:t> </a:t>
            </a:r>
            <a:r>
              <a:rPr lang="en-US" altLang="en-US" sz="2800" dirty="0" err="1" smtClean="0">
                <a:solidFill>
                  <a:srgbClr val="FF0000"/>
                </a:solidFill>
                <a:latin typeface="Times New Roman" pitchFamily="18" charset="0"/>
              </a:rPr>
              <a:t>tấm</a:t>
            </a:r>
            <a:r>
              <a:rPr lang="en-US" altLang="en-US" sz="2800" dirty="0" smtClean="0">
                <a:solidFill>
                  <a:srgbClr val="FF0000"/>
                </a:solidFill>
                <a:latin typeface="Times New Roman" pitchFamily="18" charset="0"/>
              </a:rPr>
              <a:t> </a:t>
            </a:r>
            <a:r>
              <a:rPr lang="en-US" altLang="en-US" sz="2800" dirty="0" err="1" smtClean="0">
                <a:solidFill>
                  <a:srgbClr val="FF0000"/>
                </a:solidFill>
                <a:latin typeface="Times New Roman" pitchFamily="18" charset="0"/>
              </a:rPr>
              <a:t>lòng</a:t>
            </a:r>
            <a:r>
              <a:rPr lang="en-US" altLang="en-US" sz="2800" dirty="0" smtClean="0">
                <a:solidFill>
                  <a:srgbClr val="FF0000"/>
                </a:solidFill>
                <a:latin typeface="Times New Roman" pitchFamily="18" charset="0"/>
              </a:rPr>
              <a:t> </a:t>
            </a:r>
            <a:r>
              <a:rPr lang="en-US" altLang="en-US" sz="2800" dirty="0" err="1" smtClean="0">
                <a:solidFill>
                  <a:srgbClr val="FF0000"/>
                </a:solidFill>
                <a:latin typeface="Times New Roman" pitchFamily="18" charset="0"/>
              </a:rPr>
              <a:t>chân</a:t>
            </a:r>
            <a:r>
              <a:rPr lang="en-US" altLang="en-US" sz="2800" dirty="0" smtClean="0">
                <a:solidFill>
                  <a:srgbClr val="FF0000"/>
                </a:solidFill>
                <a:latin typeface="Times New Roman" pitchFamily="18" charset="0"/>
              </a:rPr>
              <a:t> </a:t>
            </a:r>
            <a:r>
              <a:rPr lang="en-US" altLang="en-US" sz="2800" dirty="0" err="1" smtClean="0">
                <a:solidFill>
                  <a:srgbClr val="FF0000"/>
                </a:solidFill>
                <a:latin typeface="Times New Roman" pitchFamily="18" charset="0"/>
              </a:rPr>
              <a:t>thật</a:t>
            </a:r>
            <a:r>
              <a:rPr lang="en-US" altLang="en-US" sz="2800" dirty="0" smtClean="0">
                <a:solidFill>
                  <a:srgbClr val="FF0000"/>
                </a:solidFill>
                <a:latin typeface="Times New Roman" pitchFamily="18" charset="0"/>
              </a:rPr>
              <a:t>.</a:t>
            </a:r>
          </a:p>
        </p:txBody>
      </p:sp>
      <p:grpSp>
        <p:nvGrpSpPr>
          <p:cNvPr id="16" name="Group 10"/>
          <p:cNvGrpSpPr/>
          <p:nvPr/>
        </p:nvGrpSpPr>
        <p:grpSpPr>
          <a:xfrm>
            <a:off x="7391400" y="3668666"/>
            <a:ext cx="2381207" cy="3172560"/>
            <a:chOff x="0" y="0"/>
            <a:chExt cx="6349884" cy="8460160"/>
          </a:xfrm>
        </p:grpSpPr>
        <p:pic>
          <p:nvPicPr>
            <p:cNvPr id="17"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0"/>
              <a:ext cx="4282956" cy="8460160"/>
            </a:xfrm>
            <a:prstGeom prst="rect">
              <a:avLst/>
            </a:prstGeom>
          </p:spPr>
        </p:pic>
        <p:pic>
          <p:nvPicPr>
            <p:cNvPr id="18"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904292" y="2630313"/>
              <a:ext cx="2888722" cy="5243555"/>
            </a:xfrm>
            <a:prstGeom prst="rect">
              <a:avLst/>
            </a:prstGeom>
          </p:spPr>
        </p:pic>
        <p:pic>
          <p:nvPicPr>
            <p:cNvPr id="19"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90890" y="803949"/>
              <a:ext cx="1092066" cy="992787"/>
            </a:xfrm>
            <a:prstGeom prst="rect">
              <a:avLst/>
            </a:prstGeom>
          </p:spPr>
        </p:pic>
        <p:pic>
          <p:nvPicPr>
            <p:cNvPr id="20"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40736">
              <a:off x="5184308" y="6230215"/>
              <a:ext cx="1045909" cy="1116990"/>
            </a:xfrm>
            <a:prstGeom prst="rect">
              <a:avLst/>
            </a:prstGeom>
          </p:spPr>
        </p:pic>
      </p:grpSp>
    </p:spTree>
    <p:extLst>
      <p:ext uri="{BB962C8B-B14F-4D97-AF65-F5344CB8AC3E}">
        <p14:creationId xmlns:p14="http://schemas.microsoft.com/office/powerpoint/2010/main" val="158816089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 calcmode="lin" valueType="num">
                                      <p:cBhvr>
                                        <p:cTn id="41" dur="500" fill="hold"/>
                                        <p:tgtEl>
                                          <p:spTgt spid="10"/>
                                        </p:tgtEl>
                                        <p:attrNameLst>
                                          <p:attrName>style.rotation</p:attrName>
                                        </p:attrNameLst>
                                      </p:cBhvr>
                                      <p:tavLst>
                                        <p:tav tm="0">
                                          <p:val>
                                            <p:fltVal val="360"/>
                                          </p:val>
                                        </p:tav>
                                        <p:tav tm="100000">
                                          <p:val>
                                            <p:fltVal val="0"/>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 calcmode="lin" valueType="num">
                                      <p:cBhvr>
                                        <p:cTn id="49" dur="500" fill="hold"/>
                                        <p:tgtEl>
                                          <p:spTgt spid="13"/>
                                        </p:tgtEl>
                                        <p:attrNameLst>
                                          <p:attrName>style.rotation</p:attrName>
                                        </p:attrNameLst>
                                      </p:cBhvr>
                                      <p:tavLst>
                                        <p:tav tm="0">
                                          <p:val>
                                            <p:fltVal val="360"/>
                                          </p:val>
                                        </p:tav>
                                        <p:tav tm="100000">
                                          <p:val>
                                            <p:fltVal val="0"/>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3839" cy="6858000"/>
          </a:xfrm>
          <a:prstGeom prst="rect">
            <a:avLst/>
          </a:prstGeom>
        </p:spPr>
      </p:pic>
      <p:sp>
        <p:nvSpPr>
          <p:cNvPr id="2" name="TextBox 1"/>
          <p:cNvSpPr txBox="1"/>
          <p:nvPr/>
        </p:nvSpPr>
        <p:spPr>
          <a:xfrm>
            <a:off x="990600" y="304800"/>
            <a:ext cx="4267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VnArabia"/>
                <a:ea typeface="+mn-ea"/>
                <a:cs typeface="Times New Roman"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Luyện</a:t>
            </a:r>
            <a:r>
              <a:rPr kumimoji="0" lang="en-US" sz="36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đọc</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Box 10"/>
          <p:cNvSpPr txBox="1">
            <a:spLocks noChangeArrowheads="1"/>
          </p:cNvSpPr>
          <p:nvPr/>
        </p:nvSpPr>
        <p:spPr bwMode="auto">
          <a:xfrm>
            <a:off x="457200" y="1371600"/>
            <a:ext cx="830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800000"/>
                </a:solidFill>
                <a:latin typeface=".VnTime" pitchFamily="34" charset="0"/>
              </a:defRPr>
            </a:lvl1pPr>
            <a:lvl2pPr marL="742950" indent="-285750" eaLnBrk="0" hangingPunct="0">
              <a:defRPr sz="2000">
                <a:solidFill>
                  <a:srgbClr val="800000"/>
                </a:solidFill>
                <a:latin typeface=".VnTime" pitchFamily="34" charset="0"/>
              </a:defRPr>
            </a:lvl2pPr>
            <a:lvl3pPr marL="1143000" indent="-228600" eaLnBrk="0" hangingPunct="0">
              <a:defRPr sz="2000">
                <a:solidFill>
                  <a:srgbClr val="800000"/>
                </a:solidFill>
                <a:latin typeface=".VnTime" pitchFamily="34" charset="0"/>
              </a:defRPr>
            </a:lvl3pPr>
            <a:lvl4pPr marL="1600200" indent="-228600" eaLnBrk="0" hangingPunct="0">
              <a:defRPr sz="2000">
                <a:solidFill>
                  <a:srgbClr val="800000"/>
                </a:solidFill>
                <a:latin typeface=".VnTime" pitchFamily="34" charset="0"/>
              </a:defRPr>
            </a:lvl4pPr>
            <a:lvl5pPr marL="2057400" indent="-228600" eaLnBrk="0" hangingPunct="0">
              <a:defRPr sz="2000">
                <a:solidFill>
                  <a:srgbClr val="800000"/>
                </a:solidFill>
                <a:latin typeface=".VnTime" pitchFamily="34" charset="0"/>
              </a:defRPr>
            </a:lvl5pPr>
            <a:lvl6pPr marL="2514600" indent="-228600" algn="ctr" eaLnBrk="0" fontAlgn="base" hangingPunct="0">
              <a:spcBef>
                <a:spcPct val="0"/>
              </a:spcBef>
              <a:spcAft>
                <a:spcPct val="0"/>
              </a:spcAft>
              <a:defRPr sz="2000">
                <a:solidFill>
                  <a:srgbClr val="800000"/>
                </a:solidFill>
                <a:latin typeface=".VnTime" pitchFamily="34" charset="0"/>
              </a:defRPr>
            </a:lvl6pPr>
            <a:lvl7pPr marL="2971800" indent="-228600" algn="ctr" eaLnBrk="0" fontAlgn="base" hangingPunct="0">
              <a:spcBef>
                <a:spcPct val="0"/>
              </a:spcBef>
              <a:spcAft>
                <a:spcPct val="0"/>
              </a:spcAft>
              <a:defRPr sz="2000">
                <a:solidFill>
                  <a:srgbClr val="800000"/>
                </a:solidFill>
                <a:latin typeface=".VnTime" pitchFamily="34" charset="0"/>
              </a:defRPr>
            </a:lvl7pPr>
            <a:lvl8pPr marL="3429000" indent="-228600" algn="ctr" eaLnBrk="0" fontAlgn="base" hangingPunct="0">
              <a:spcBef>
                <a:spcPct val="0"/>
              </a:spcBef>
              <a:spcAft>
                <a:spcPct val="0"/>
              </a:spcAft>
              <a:defRPr sz="2000">
                <a:solidFill>
                  <a:srgbClr val="800000"/>
                </a:solidFill>
                <a:latin typeface=".VnTime" pitchFamily="34" charset="0"/>
              </a:defRPr>
            </a:lvl8pPr>
            <a:lvl9pPr marL="3886200" indent="-228600" algn="ctr" eaLnBrk="0" fontAlgn="base" hangingPunct="0">
              <a:spcBef>
                <a:spcPct val="0"/>
              </a:spcBef>
              <a:spcAft>
                <a:spcPct val="0"/>
              </a:spcAft>
              <a:defRPr sz="2000">
                <a:solidFill>
                  <a:srgbClr val="800000"/>
                </a:solidFill>
                <a:latin typeface=".VnTime"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Xin</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lỗi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Tôi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quả</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thật</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chưa</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nhớ</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ra</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anh</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là</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ai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 name="Line 16"/>
          <p:cNvSpPr>
            <a:spLocks noChangeShapeType="1"/>
          </p:cNvSpPr>
          <p:nvPr/>
        </p:nvSpPr>
        <p:spPr bwMode="auto">
          <a:xfrm flipH="1">
            <a:off x="5334000" y="1403003"/>
            <a:ext cx="83666" cy="42579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20"/>
          <p:cNvGrpSpPr>
            <a:grpSpLocks/>
          </p:cNvGrpSpPr>
          <p:nvPr/>
        </p:nvGrpSpPr>
        <p:grpSpPr bwMode="auto">
          <a:xfrm>
            <a:off x="1600206" y="1371600"/>
            <a:ext cx="229373" cy="457172"/>
            <a:chOff x="1680" y="1920"/>
            <a:chExt cx="87" cy="144"/>
          </a:xfrm>
        </p:grpSpPr>
        <p:sp>
          <p:nvSpPr>
            <p:cNvPr id="7" name="Line 18"/>
            <p:cNvSpPr>
              <a:spLocks noChangeShapeType="1"/>
            </p:cNvSpPr>
            <p:nvPr/>
          </p:nvSpPr>
          <p:spPr bwMode="auto">
            <a:xfrm flipH="1">
              <a:off x="1680"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Line 19"/>
            <p:cNvSpPr>
              <a:spLocks noChangeShapeType="1"/>
            </p:cNvSpPr>
            <p:nvPr/>
          </p:nvSpPr>
          <p:spPr bwMode="auto">
            <a:xfrm flipH="1">
              <a:off x="1719"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9" name="Group 20"/>
          <p:cNvGrpSpPr>
            <a:grpSpLocks/>
          </p:cNvGrpSpPr>
          <p:nvPr/>
        </p:nvGrpSpPr>
        <p:grpSpPr bwMode="auto">
          <a:xfrm>
            <a:off x="6934200" y="1387315"/>
            <a:ext cx="229373" cy="457172"/>
            <a:chOff x="1680" y="1920"/>
            <a:chExt cx="87" cy="144"/>
          </a:xfrm>
        </p:grpSpPr>
        <p:sp>
          <p:nvSpPr>
            <p:cNvPr id="10" name="Line 18"/>
            <p:cNvSpPr>
              <a:spLocks noChangeShapeType="1"/>
            </p:cNvSpPr>
            <p:nvPr/>
          </p:nvSpPr>
          <p:spPr bwMode="auto">
            <a:xfrm flipH="1">
              <a:off x="1680"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Line 19"/>
            <p:cNvSpPr>
              <a:spLocks noChangeShapeType="1"/>
            </p:cNvSpPr>
            <p:nvPr/>
          </p:nvSpPr>
          <p:spPr bwMode="auto">
            <a:xfrm flipH="1">
              <a:off x="1719" y="1920"/>
              <a:ext cx="48" cy="14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2" name="Text Box 10"/>
          <p:cNvSpPr txBox="1">
            <a:spLocks noChangeArrowheads="1"/>
          </p:cNvSpPr>
          <p:nvPr/>
        </p:nvSpPr>
        <p:spPr bwMode="auto">
          <a:xfrm>
            <a:off x="457200" y="2219980"/>
            <a:ext cx="8305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800000"/>
                </a:solidFill>
                <a:latin typeface=".VnTime" pitchFamily="34" charset="0"/>
              </a:defRPr>
            </a:lvl1pPr>
            <a:lvl2pPr marL="742950" indent="-285750" eaLnBrk="0" hangingPunct="0">
              <a:defRPr sz="2000">
                <a:solidFill>
                  <a:srgbClr val="800000"/>
                </a:solidFill>
                <a:latin typeface=".VnTime" pitchFamily="34" charset="0"/>
              </a:defRPr>
            </a:lvl2pPr>
            <a:lvl3pPr marL="1143000" indent="-228600" eaLnBrk="0" hangingPunct="0">
              <a:defRPr sz="2000">
                <a:solidFill>
                  <a:srgbClr val="800000"/>
                </a:solidFill>
                <a:latin typeface=".VnTime" pitchFamily="34" charset="0"/>
              </a:defRPr>
            </a:lvl3pPr>
            <a:lvl4pPr marL="1600200" indent="-228600" eaLnBrk="0" hangingPunct="0">
              <a:defRPr sz="2000">
                <a:solidFill>
                  <a:srgbClr val="800000"/>
                </a:solidFill>
                <a:latin typeface=".VnTime" pitchFamily="34" charset="0"/>
              </a:defRPr>
            </a:lvl4pPr>
            <a:lvl5pPr marL="2057400" indent="-228600" eaLnBrk="0" hangingPunct="0">
              <a:defRPr sz="2000">
                <a:solidFill>
                  <a:srgbClr val="800000"/>
                </a:solidFill>
                <a:latin typeface=".VnTime" pitchFamily="34" charset="0"/>
              </a:defRPr>
            </a:lvl5pPr>
            <a:lvl6pPr marL="2514600" indent="-228600" algn="ctr" eaLnBrk="0" fontAlgn="base" hangingPunct="0">
              <a:spcBef>
                <a:spcPct val="0"/>
              </a:spcBef>
              <a:spcAft>
                <a:spcPct val="0"/>
              </a:spcAft>
              <a:defRPr sz="2000">
                <a:solidFill>
                  <a:srgbClr val="800000"/>
                </a:solidFill>
                <a:latin typeface=".VnTime" pitchFamily="34" charset="0"/>
              </a:defRPr>
            </a:lvl6pPr>
            <a:lvl7pPr marL="2971800" indent="-228600" algn="ctr" eaLnBrk="0" fontAlgn="base" hangingPunct="0">
              <a:spcBef>
                <a:spcPct val="0"/>
              </a:spcBef>
              <a:spcAft>
                <a:spcPct val="0"/>
              </a:spcAft>
              <a:defRPr sz="2000">
                <a:solidFill>
                  <a:srgbClr val="800000"/>
                </a:solidFill>
                <a:latin typeface=".VnTime" pitchFamily="34" charset="0"/>
              </a:defRPr>
            </a:lvl7pPr>
            <a:lvl8pPr marL="3429000" indent="-228600" algn="ctr" eaLnBrk="0" fontAlgn="base" hangingPunct="0">
              <a:spcBef>
                <a:spcPct val="0"/>
              </a:spcBef>
              <a:spcAft>
                <a:spcPct val="0"/>
              </a:spcAft>
              <a:defRPr sz="2000">
                <a:solidFill>
                  <a:srgbClr val="800000"/>
                </a:solidFill>
                <a:latin typeface=".VnTime" pitchFamily="34" charset="0"/>
              </a:defRPr>
            </a:lvl8pPr>
            <a:lvl9pPr marL="3886200" indent="-228600" algn="ctr" eaLnBrk="0" fontAlgn="base" hangingPunct="0">
              <a:spcBef>
                <a:spcPct val="0"/>
              </a:spcBef>
              <a:spcAft>
                <a:spcPct val="0"/>
              </a:spcAft>
              <a:defRPr sz="2000">
                <a:solidFill>
                  <a:srgbClr val="800000"/>
                </a:solidFill>
                <a:latin typeface=".VnTime"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Dạ</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không</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Bây</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giờ</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tôi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mới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được</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biết</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hai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anh</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Tôi</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muốn</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làm</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quen</a:t>
            </a:r>
            <a:r>
              <a:rPr kumimoji="0" lang="en-US" sz="2800" b="0" i="0" u="none" strike="noStrike" kern="1200" cap="none" spc="0" normalizeH="0" baseline="0" noProof="0" dirty="0" smtClean="0">
                <a:ln>
                  <a:noFill/>
                </a:ln>
                <a:solidFill>
                  <a:prstClr val="black"/>
                </a:solidFill>
                <a:effectLst/>
                <a:uLnTx/>
                <a:uFillTx/>
                <a:latin typeface="Times New Roman"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13" name="Straight Connector 12"/>
          <p:cNvCxnSpPr>
            <a:cxnSpLocks noChangeShapeType="1"/>
          </p:cNvCxnSpPr>
          <p:nvPr/>
        </p:nvCxnSpPr>
        <p:spPr bwMode="auto">
          <a:xfrm>
            <a:off x="2286000" y="2697033"/>
            <a:ext cx="990600"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cxnSpLocks noChangeShapeType="1"/>
          </p:cNvCxnSpPr>
          <p:nvPr/>
        </p:nvCxnSpPr>
        <p:spPr bwMode="auto">
          <a:xfrm>
            <a:off x="495300" y="3141775"/>
            <a:ext cx="1334279"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9076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933" r="2875" b="3933"/>
          <a:stretch/>
        </p:blipFill>
        <p:spPr>
          <a:xfrm>
            <a:off x="-85020" y="0"/>
            <a:ext cx="5095924" cy="2513672"/>
          </a:xfrm>
          <a:prstGeom prst="rect">
            <a:avLst/>
          </a:prstGeom>
          <a:ln>
            <a:noFill/>
          </a:ln>
          <a:effectLst>
            <a:softEdge rad="112500"/>
          </a:effectLst>
        </p:spPr>
      </p:pic>
      <p:sp>
        <p:nvSpPr>
          <p:cNvPr id="5" name="Title 1"/>
          <p:cNvSpPr>
            <a:spLocks noGrp="1"/>
          </p:cNvSpPr>
          <p:nvPr>
            <p:ph type="title"/>
          </p:nvPr>
        </p:nvSpPr>
        <p:spPr>
          <a:xfrm>
            <a:off x="342899" y="1376903"/>
            <a:ext cx="2795589" cy="839788"/>
          </a:xfrm>
        </p:spPr>
        <p:txBody>
          <a:bodyPr/>
          <a:lstStyle/>
          <a:p>
            <a:pPr algn="ctr" eaLnBrk="1" hangingPunct="1"/>
            <a:r>
              <a:rPr lang="en-US" altLang="en-US" sz="2800" b="1" smtClean="0">
                <a:solidFill>
                  <a:srgbClr val="0000FF"/>
                </a:solidFill>
                <a:latin typeface="Times New Roman" pitchFamily="18" charset="0"/>
                <a:cs typeface="Times New Roman" pitchFamily="18" charset="0"/>
              </a:rPr>
              <a:t>Luyện đọc đoạn và giải nghĩa từ </a:t>
            </a:r>
          </a:p>
        </p:txBody>
      </p:sp>
      <p:sp>
        <p:nvSpPr>
          <p:cNvPr id="11" name="Text Box 14"/>
          <p:cNvSpPr txBox="1">
            <a:spLocks noChangeArrowheads="1"/>
          </p:cNvSpPr>
          <p:nvPr/>
        </p:nvSpPr>
        <p:spPr bwMode="auto">
          <a:xfrm>
            <a:off x="457200" y="3070374"/>
            <a:ext cx="22948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002060"/>
                </a:solidFill>
                <a:effectLst/>
                <a:uLnTx/>
                <a:uFillTx/>
                <a:latin typeface="Times New Roman" pitchFamily="18" charset="0"/>
                <a:ea typeface="+mn-ea"/>
                <a:cs typeface="+mn-cs"/>
              </a:rPr>
              <a:t>Bùi ngùi:</a:t>
            </a:r>
          </a:p>
        </p:txBody>
      </p:sp>
      <p:sp>
        <p:nvSpPr>
          <p:cNvPr id="14" name="Text Box 14"/>
          <p:cNvSpPr txBox="1">
            <a:spLocks noChangeArrowheads="1"/>
          </p:cNvSpPr>
          <p:nvPr/>
        </p:nvSpPr>
        <p:spPr bwMode="auto">
          <a:xfrm>
            <a:off x="1951853" y="3084581"/>
            <a:ext cx="52482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itchFamily="18" charset="0"/>
                <a:ea typeface="+mn-ea"/>
                <a:cs typeface="+mn-cs"/>
              </a:rPr>
              <a:t> </a:t>
            </a:r>
            <a:r>
              <a:rPr kumimoji="0" lang="en-US" altLang="en-US" sz="2800" b="0" i="0" u="none" strike="noStrike" kern="1200" cap="none" spc="0" normalizeH="0" baseline="0" noProof="0" smtClean="0">
                <a:ln>
                  <a:noFill/>
                </a:ln>
                <a:solidFill>
                  <a:srgbClr val="FF0000"/>
                </a:solidFill>
                <a:effectLst/>
                <a:uLnTx/>
                <a:uFillTx/>
                <a:latin typeface="Times New Roman" pitchFamily="18" charset="0"/>
                <a:ea typeface="+mn-ea"/>
                <a:cs typeface="+mn-cs"/>
              </a:rPr>
              <a:t>có cảm giác buồn, thương nhớ lẫn lôn</a:t>
            </a:r>
            <a:r>
              <a:rPr kumimoji="0" lang="vi-VN" altLang="en-US" sz="2800" b="0" i="0" u="none" strike="noStrike" kern="1200" cap="none" spc="0" normalizeH="0" baseline="0" noProof="0" smtClean="0">
                <a:ln>
                  <a:noFill/>
                </a:ln>
                <a:solidFill>
                  <a:srgbClr val="FF0000"/>
                </a:solidFill>
                <a:effectLst/>
                <a:uLnTx/>
                <a:uFillTx/>
                <a:latin typeface="Times New Roman" pitchFamily="18" charset="0"/>
                <a:ea typeface="+mn-ea"/>
                <a:cs typeface="+mn-cs"/>
              </a:rPr>
              <a:t>.</a:t>
            </a:r>
            <a:endParaRPr kumimoji="0" lang="en-US" altLang="en-US" sz="2800" b="0" i="0" u="none" strike="noStrike" kern="1200" cap="none" spc="0" normalizeH="0" baseline="0" noProof="0" smtClean="0">
              <a:ln>
                <a:noFill/>
              </a:ln>
              <a:solidFill>
                <a:srgbClr val="FF0000"/>
              </a:solidFill>
              <a:effectLst/>
              <a:uLnTx/>
              <a:uFillTx/>
              <a:latin typeface="Times New Roman" pitchFamily="18" charset="0"/>
              <a:ea typeface="+mn-ea"/>
              <a:cs typeface="+mn-cs"/>
            </a:endParaRPr>
          </a:p>
        </p:txBody>
      </p:sp>
      <p:grpSp>
        <p:nvGrpSpPr>
          <p:cNvPr id="16" name="Group 10"/>
          <p:cNvGrpSpPr/>
          <p:nvPr/>
        </p:nvGrpSpPr>
        <p:grpSpPr>
          <a:xfrm>
            <a:off x="7391400" y="3668666"/>
            <a:ext cx="2381207" cy="3172560"/>
            <a:chOff x="0" y="0"/>
            <a:chExt cx="6349884" cy="8460160"/>
          </a:xfrm>
        </p:grpSpPr>
        <p:pic>
          <p:nvPicPr>
            <p:cNvPr id="17"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0"/>
              <a:ext cx="4282956" cy="8460160"/>
            </a:xfrm>
            <a:prstGeom prst="rect">
              <a:avLst/>
            </a:prstGeom>
          </p:spPr>
        </p:pic>
        <p:pic>
          <p:nvPicPr>
            <p:cNvPr id="18"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904292" y="2630313"/>
              <a:ext cx="2888722" cy="5243555"/>
            </a:xfrm>
            <a:prstGeom prst="rect">
              <a:avLst/>
            </a:prstGeom>
          </p:spPr>
        </p:pic>
        <p:pic>
          <p:nvPicPr>
            <p:cNvPr id="19"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90890" y="803949"/>
              <a:ext cx="1092066" cy="992787"/>
            </a:xfrm>
            <a:prstGeom prst="rect">
              <a:avLst/>
            </a:prstGeom>
          </p:spPr>
        </p:pic>
        <p:pic>
          <p:nvPicPr>
            <p:cNvPr id="20"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40736">
              <a:off x="5184308" y="6230215"/>
              <a:ext cx="1045909" cy="1116990"/>
            </a:xfrm>
            <a:prstGeom prst="rect">
              <a:avLst/>
            </a:prstGeom>
          </p:spPr>
        </p:pic>
      </p:grpSp>
    </p:spTree>
    <p:extLst>
      <p:ext uri="{BB962C8B-B14F-4D97-AF65-F5344CB8AC3E}">
        <p14:creationId xmlns:p14="http://schemas.microsoft.com/office/powerpoint/2010/main" val="10600968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 calcmode="lin" valueType="num">
                                      <p:cBhvr>
                                        <p:cTn id="27" dur="500" fill="hold"/>
                                        <p:tgtEl>
                                          <p:spTgt spid="11"/>
                                        </p:tgtEl>
                                        <p:attrNameLst>
                                          <p:attrName>style.rotation</p:attrName>
                                        </p:attrNameLst>
                                      </p:cBhvr>
                                      <p:tavLst>
                                        <p:tav tm="0">
                                          <p:val>
                                            <p:fltVal val="360"/>
                                          </p:val>
                                        </p:tav>
                                        <p:tav tm="100000">
                                          <p:val>
                                            <p:fltVal val="0"/>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 calcmode="lin" valueType="num">
                                      <p:cBhvr>
                                        <p:cTn id="35" dur="500" fill="hold"/>
                                        <p:tgtEl>
                                          <p:spTgt spid="14"/>
                                        </p:tgtEl>
                                        <p:attrNameLst>
                                          <p:attrName>style.rotation</p:attrName>
                                        </p:attrNameLst>
                                      </p:cBhvr>
                                      <p:tavLst>
                                        <p:tav tm="0">
                                          <p:val>
                                            <p:fltVal val="360"/>
                                          </p:val>
                                        </p:tav>
                                        <p:tav tm="100000">
                                          <p:val>
                                            <p:fltVal val="0"/>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6" name="Text Box 8"/>
          <p:cNvSpPr txBox="1">
            <a:spLocks noChangeArrowheads="1"/>
          </p:cNvSpPr>
          <p:nvPr/>
        </p:nvSpPr>
        <p:spPr bwMode="auto">
          <a:xfrm>
            <a:off x="205984" y="1970087"/>
            <a:ext cx="8382000" cy="2308225"/>
          </a:xfrm>
          <a:prstGeom prst="rect">
            <a:avLst/>
          </a:prstGeom>
          <a:solidFill>
            <a:schemeClr val="bg1"/>
          </a:solidFill>
          <a:ln w="76200">
            <a:solidFill>
              <a:srgbClr val="FFFF66"/>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600FF"/>
                </a:solidFill>
                <a:effectLst/>
                <a:uLnTx/>
                <a:uFillTx/>
                <a:latin typeface="Times New Roman" pitchFamily="18" charset="0"/>
                <a:ea typeface="+mn-ea"/>
                <a:cs typeface="+mn-cs"/>
              </a:rPr>
              <a:t>- Hai anh đã cho tôi nghe lại giọng nói của mẹ tôi xưa…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600FF"/>
                </a:solidFill>
                <a:effectLst/>
                <a:uLnTx/>
                <a:uFillTx/>
                <a:latin typeface="Times New Roman" pitchFamily="18" charset="0"/>
                <a:ea typeface="+mn-ea"/>
                <a:cs typeface="+mn-cs"/>
              </a:rPr>
              <a:t>- Mẹ tôi là người miền Trung…  Bà qua đời đã hơn tám năm rồi.</a:t>
            </a:r>
          </a:p>
        </p:txBody>
      </p:sp>
      <p:sp>
        <p:nvSpPr>
          <p:cNvPr id="53259" name="Line 11"/>
          <p:cNvSpPr>
            <a:spLocks noChangeShapeType="1"/>
          </p:cNvSpPr>
          <p:nvPr/>
        </p:nvSpPr>
        <p:spPr bwMode="auto">
          <a:xfrm flipH="1">
            <a:off x="5867400" y="21336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100" name="Group 1"/>
          <p:cNvGrpSpPr>
            <a:grpSpLocks/>
          </p:cNvGrpSpPr>
          <p:nvPr/>
        </p:nvGrpSpPr>
        <p:grpSpPr bwMode="auto">
          <a:xfrm>
            <a:off x="3657600" y="2733674"/>
            <a:ext cx="133350" cy="390525"/>
            <a:chOff x="1419225" y="3200400"/>
            <a:chExt cx="133350" cy="390525"/>
          </a:xfrm>
        </p:grpSpPr>
        <p:sp>
          <p:nvSpPr>
            <p:cNvPr id="4108" name="Line 10"/>
            <p:cNvSpPr>
              <a:spLocks noChangeShapeType="1"/>
            </p:cNvSpPr>
            <p:nvPr/>
          </p:nvSpPr>
          <p:spPr bwMode="auto">
            <a:xfrm flipH="1">
              <a:off x="1419225" y="32004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9" name="Line 12"/>
            <p:cNvSpPr>
              <a:spLocks noChangeShapeType="1"/>
            </p:cNvSpPr>
            <p:nvPr/>
          </p:nvSpPr>
          <p:spPr bwMode="auto">
            <a:xfrm flipH="1">
              <a:off x="1476375" y="3209925"/>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101" name="Group 11"/>
          <p:cNvGrpSpPr>
            <a:grpSpLocks/>
          </p:cNvGrpSpPr>
          <p:nvPr/>
        </p:nvGrpSpPr>
        <p:grpSpPr bwMode="auto">
          <a:xfrm>
            <a:off x="6400800" y="3294915"/>
            <a:ext cx="133350" cy="390525"/>
            <a:chOff x="1419225" y="3200400"/>
            <a:chExt cx="133350" cy="390525"/>
          </a:xfrm>
        </p:grpSpPr>
        <p:sp>
          <p:nvSpPr>
            <p:cNvPr id="4106" name="Line 10"/>
            <p:cNvSpPr>
              <a:spLocks noChangeShapeType="1"/>
            </p:cNvSpPr>
            <p:nvPr/>
          </p:nvSpPr>
          <p:spPr bwMode="auto">
            <a:xfrm flipH="1">
              <a:off x="1419225" y="32004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7" name="Line 12"/>
            <p:cNvSpPr>
              <a:spLocks noChangeShapeType="1"/>
            </p:cNvSpPr>
            <p:nvPr/>
          </p:nvSpPr>
          <p:spPr bwMode="auto">
            <a:xfrm flipH="1">
              <a:off x="1476375" y="3209925"/>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15" name="Line 17"/>
          <p:cNvSpPr>
            <a:spLocks noChangeShapeType="1"/>
          </p:cNvSpPr>
          <p:nvPr/>
        </p:nvSpPr>
        <p:spPr bwMode="auto">
          <a:xfrm flipH="1">
            <a:off x="1196975" y="3811588"/>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103" name="Group 15"/>
          <p:cNvGrpSpPr>
            <a:grpSpLocks/>
          </p:cNvGrpSpPr>
          <p:nvPr/>
        </p:nvGrpSpPr>
        <p:grpSpPr bwMode="auto">
          <a:xfrm>
            <a:off x="5268913" y="3825875"/>
            <a:ext cx="133350" cy="390525"/>
            <a:chOff x="1419225" y="3200400"/>
            <a:chExt cx="133350" cy="390525"/>
          </a:xfrm>
        </p:grpSpPr>
        <p:sp>
          <p:nvSpPr>
            <p:cNvPr id="4104" name="Line 10"/>
            <p:cNvSpPr>
              <a:spLocks noChangeShapeType="1"/>
            </p:cNvSpPr>
            <p:nvPr/>
          </p:nvSpPr>
          <p:spPr bwMode="auto">
            <a:xfrm flipH="1">
              <a:off x="1419225" y="3200400"/>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5" name="Line 12"/>
            <p:cNvSpPr>
              <a:spLocks noChangeShapeType="1"/>
            </p:cNvSpPr>
            <p:nvPr/>
          </p:nvSpPr>
          <p:spPr bwMode="auto">
            <a:xfrm flipH="1">
              <a:off x="1476375" y="3209925"/>
              <a:ext cx="76200" cy="381000"/>
            </a:xfrm>
            <a:prstGeom prst="line">
              <a:avLst/>
            </a:prstGeom>
            <a:noFill/>
            <a:ln w="28575">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grpSp>
      <p:pic>
        <p:nvPicPr>
          <p:cNvPr id="1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52400"/>
            <a:ext cx="2155436" cy="1595023"/>
          </a:xfrm>
          <a:prstGeom prst="rect">
            <a:avLst/>
          </a:prstGeom>
        </p:spPr>
      </p:pic>
      <p:grpSp>
        <p:nvGrpSpPr>
          <p:cNvPr id="16" name="Group 10"/>
          <p:cNvGrpSpPr/>
          <p:nvPr/>
        </p:nvGrpSpPr>
        <p:grpSpPr>
          <a:xfrm>
            <a:off x="7391400" y="3685440"/>
            <a:ext cx="2381207" cy="3172560"/>
            <a:chOff x="0" y="0"/>
            <a:chExt cx="6349884" cy="8460160"/>
          </a:xfrm>
        </p:grpSpPr>
        <p:pic>
          <p:nvPicPr>
            <p:cNvPr id="17"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0"/>
              <a:ext cx="4282956" cy="8460160"/>
            </a:xfrm>
            <a:prstGeom prst="rect">
              <a:avLst/>
            </a:prstGeom>
          </p:spPr>
        </p:pic>
        <p:pic>
          <p:nvPicPr>
            <p:cNvPr id="18"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904292" y="2630313"/>
              <a:ext cx="2888722" cy="5243555"/>
            </a:xfrm>
            <a:prstGeom prst="rect">
              <a:avLst/>
            </a:prstGeom>
          </p:spPr>
        </p:pic>
        <p:pic>
          <p:nvPicPr>
            <p:cNvPr id="19"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90890" y="803949"/>
              <a:ext cx="1092066" cy="992787"/>
            </a:xfrm>
            <a:prstGeom prst="rect">
              <a:avLst/>
            </a:prstGeom>
          </p:spPr>
        </p:pic>
        <p:pic>
          <p:nvPicPr>
            <p:cNvPr id="20"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40736">
              <a:off x="5184308" y="6230215"/>
              <a:ext cx="1045909" cy="1116990"/>
            </a:xfrm>
            <a:prstGeom prst="rect">
              <a:avLst/>
            </a:prstGeom>
          </p:spPr>
        </p:pic>
      </p:grpSp>
      <p:pic>
        <p:nvPicPr>
          <p:cNvPr id="21"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01821">
            <a:off x="6790536" y="412878"/>
            <a:ext cx="1109368" cy="775171"/>
          </a:xfrm>
          <a:prstGeom prst="rect">
            <a:avLst/>
          </a:prstGeom>
        </p:spPr>
      </p:pic>
    </p:spTree>
    <p:extLst>
      <p:ext uri="{BB962C8B-B14F-4D97-AF65-F5344CB8AC3E}">
        <p14:creationId xmlns:p14="http://schemas.microsoft.com/office/powerpoint/2010/main" val="1586970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3256"/>
                                        </p:tgtEl>
                                        <p:attrNameLst>
                                          <p:attrName>style.visibility</p:attrName>
                                        </p:attrNameLst>
                                      </p:cBhvr>
                                      <p:to>
                                        <p:strVal val="visible"/>
                                      </p:to>
                                    </p:set>
                                    <p:animEffect transition="in" filter="checkerboard(across)">
                                      <p:cBhvr>
                                        <p:cTn id="7" dur="500"/>
                                        <p:tgtEl>
                                          <p:spTgt spid="5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3259"/>
                                        </p:tgtEl>
                                        <p:attrNameLst>
                                          <p:attrName>style.visibility</p:attrName>
                                        </p:attrNameLst>
                                      </p:cBhvr>
                                      <p:to>
                                        <p:strVal val="visible"/>
                                      </p:to>
                                    </p:set>
                                    <p:animEffect transition="in" filter="strips(downLeft)">
                                      <p:cBhvr>
                                        <p:cTn id="12" dur="500"/>
                                        <p:tgtEl>
                                          <p:spTgt spid="53259"/>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animBg="1"/>
      <p:bldP spid="53259"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4" descr="https://lh6.googleusercontent.com/BeamCRqPJXDh5WpXDDz36oikZS1XxznUOAjs5rzCy_JRLnCB4G5gemRjsaFx30BqDe-RPlF4gb6J9btW0_uRYlFCHLodaix8YFA5LRgZ79ct6l_TTS6pPnkkx7rebRAqikZJkko=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76400"/>
            <a:ext cx="1771650" cy="299085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06425"/>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0"/>
          <p:cNvSpPr txBox="1">
            <a:spLocks noChangeArrowheads="1"/>
          </p:cNvSpPr>
          <p:nvPr/>
        </p:nvSpPr>
        <p:spPr bwMode="auto">
          <a:xfrm>
            <a:off x="712787" y="1905000"/>
            <a:ext cx="260984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algn="ctr" fontAlgn="base">
              <a:spcBef>
                <a:spcPct val="20000"/>
              </a:spcBef>
              <a:spcAft>
                <a:spcPct val="0"/>
              </a:spcAft>
              <a:defRPr/>
            </a:pPr>
            <a:r>
              <a:rPr lang="en-US" altLang="zh-CN" sz="2000" b="1" smtClean="0">
                <a:solidFill>
                  <a:srgbClr val="C00000"/>
                </a:solidFill>
                <a:latin typeface="Times New Roman" pitchFamily="18" charset="0"/>
                <a:ea typeface="inpin heiti"/>
                <a:cs typeface="Times New Roman" pitchFamily="18" charset="0"/>
                <a:sym typeface="Arial" pitchFamily="34" charset="0"/>
              </a:rPr>
              <a:t>LUYỆN ĐỌC</a:t>
            </a:r>
          </a:p>
          <a:p>
            <a:pPr algn="ctr" fontAlgn="base">
              <a:spcBef>
                <a:spcPct val="20000"/>
              </a:spcBef>
              <a:spcAft>
                <a:spcPct val="0"/>
              </a:spcAft>
              <a:defRPr/>
            </a:pPr>
            <a:r>
              <a:rPr lang="en-US" altLang="zh-CN" sz="2000" b="1" smtClean="0">
                <a:solidFill>
                  <a:srgbClr val="C00000"/>
                </a:solidFill>
                <a:latin typeface="Times New Roman" pitchFamily="18" charset="0"/>
                <a:ea typeface="inpin heiti"/>
                <a:cs typeface="Times New Roman" pitchFamily="18" charset="0"/>
                <a:sym typeface="Arial" pitchFamily="34" charset="0"/>
              </a:rPr>
              <a:t>NHÓM</a:t>
            </a:r>
            <a:endParaRPr lang="zh-CN" altLang="en-US" sz="2000" b="1" smtClean="0">
              <a:solidFill>
                <a:srgbClr val="C00000"/>
              </a:solidFill>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39984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039813"/>
            <a:ext cx="7715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图片 91"/>
          <p:cNvPicPr>
            <a:picLocks noChangeAspect="1"/>
          </p:cNvPicPr>
          <p:nvPr/>
        </p:nvPicPr>
        <p:blipFill>
          <a:blip r:embed="rId4"/>
          <a:stretch>
            <a:fillRect/>
          </a:stretch>
        </p:blipFill>
        <p:spPr>
          <a:xfrm>
            <a:off x="4114800" y="1752600"/>
            <a:ext cx="3459163" cy="3395662"/>
          </a:xfrm>
          <a:prstGeom prst="rect">
            <a:avLst/>
          </a:prstGeom>
          <a:effectLst>
            <a:outerShdw blurRad="228600" dist="38100" dir="19800000" sx="102000" sy="102000" algn="tl" rotWithShape="0">
              <a:prstClr val="black">
                <a:alpha val="67000"/>
              </a:prstClr>
            </a:outerShdw>
          </a:effec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838200"/>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0"/>
          <p:cNvSpPr txBox="1">
            <a:spLocks noChangeArrowheads="1"/>
          </p:cNvSpPr>
          <p:nvPr/>
        </p:nvSpPr>
        <p:spPr bwMode="auto">
          <a:xfrm>
            <a:off x="132557" y="2051050"/>
            <a:ext cx="260984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marL="0" marR="0" lvl="0" indent="0" algn="ctr" defTabSz="1216025" rtl="0" eaLnBrk="1" fontAlgn="base" latinLnBrk="0" hangingPunct="1">
              <a:lnSpc>
                <a:spcPct val="100000"/>
              </a:lnSpc>
              <a:spcBef>
                <a:spcPct val="20000"/>
              </a:spcBef>
              <a:spcAft>
                <a:spcPct val="0"/>
              </a:spcAft>
              <a:buClrTx/>
              <a:buSzTx/>
              <a:buFontTx/>
              <a:buNone/>
              <a:tabLst/>
              <a:defRPr/>
            </a:pPr>
            <a:r>
              <a:rPr lang="en-US" altLang="zh-CN" sz="2000" b="1" smtClean="0">
                <a:solidFill>
                  <a:srgbClr val="C00000"/>
                </a:solidFill>
                <a:latin typeface="Times New Roman" pitchFamily="18" charset="0"/>
                <a:ea typeface="inpin heiti"/>
                <a:cs typeface="Times New Roman" pitchFamily="18" charset="0"/>
                <a:sym typeface="Arial" pitchFamily="34" charset="0"/>
              </a:rPr>
              <a:t>THI  ĐỌC </a:t>
            </a:r>
          </a:p>
          <a:p>
            <a:pPr marL="0" marR="0" lvl="0" indent="0" algn="ctr" defTabSz="1216025" rtl="0" eaLnBrk="1" fontAlgn="base" latinLnBrk="0" hangingPunct="1">
              <a:lnSpc>
                <a:spcPct val="100000"/>
              </a:lnSpc>
              <a:spcBef>
                <a:spcPct val="20000"/>
              </a:spcBef>
              <a:spcAft>
                <a:spcPct val="0"/>
              </a:spcAft>
              <a:buClrTx/>
              <a:buSzTx/>
              <a:buFontTx/>
              <a:buNone/>
              <a:tabLst/>
              <a:defRPr/>
            </a:pPr>
            <a:r>
              <a:rPr lang="en-US" altLang="zh-CN" sz="2000" b="1" smtClean="0">
                <a:solidFill>
                  <a:srgbClr val="C00000"/>
                </a:solidFill>
                <a:latin typeface="Times New Roman" pitchFamily="18" charset="0"/>
                <a:ea typeface="inpin heiti"/>
                <a:cs typeface="Times New Roman" pitchFamily="18" charset="0"/>
                <a:sym typeface="Arial" pitchFamily="34" charset="0"/>
              </a:rPr>
              <a:t>NHÓM </a:t>
            </a:r>
            <a:endParaRPr kumimoji="0" lang="zh-CN" altLang="en-US" sz="2000" b="1" i="0" u="none" strike="noStrike" kern="1200" cap="none" spc="0" normalizeH="0" baseline="0" noProof="0" smtClean="0">
              <a:ln>
                <a:noFill/>
              </a:ln>
              <a:solidFill>
                <a:srgbClr val="C00000"/>
              </a:solidFill>
              <a:effectLst/>
              <a:uLnTx/>
              <a:uFillTx/>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4263487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55" presetClass="entr" presetSubtype="0" fill="hold" nodeType="after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1000" fill="hold"/>
                                        <p:tgtEl>
                                          <p:spTgt spid="92"/>
                                        </p:tgtEl>
                                        <p:attrNameLst>
                                          <p:attrName>ppt_w</p:attrName>
                                        </p:attrNameLst>
                                      </p:cBhvr>
                                      <p:tavLst>
                                        <p:tav tm="0">
                                          <p:val>
                                            <p:strVal val="#ppt_w*0.70"/>
                                          </p:val>
                                        </p:tav>
                                        <p:tav tm="100000">
                                          <p:val>
                                            <p:strVal val="#ppt_w"/>
                                          </p:val>
                                        </p:tav>
                                      </p:tavLst>
                                    </p:anim>
                                    <p:anim calcmode="lin" valueType="num">
                                      <p:cBhvr>
                                        <p:cTn id="19" dur="1000" fill="hold"/>
                                        <p:tgtEl>
                                          <p:spTgt spid="92"/>
                                        </p:tgtEl>
                                        <p:attrNameLst>
                                          <p:attrName>ppt_h</p:attrName>
                                        </p:attrNameLst>
                                      </p:cBhvr>
                                      <p:tavLst>
                                        <p:tav tm="0">
                                          <p:val>
                                            <p:strVal val="#ppt_h"/>
                                          </p:val>
                                        </p:tav>
                                        <p:tav tm="100000">
                                          <p:val>
                                            <p:strVal val="#ppt_h"/>
                                          </p:val>
                                        </p:tav>
                                      </p:tavLst>
                                    </p:anim>
                                    <p:animEffect transition="in" filter="fade">
                                      <p:cBhvr>
                                        <p:cTn id="20"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vi-VN" smtClean="0"/>
          </a:p>
        </p:txBody>
      </p:sp>
      <p:pic>
        <p:nvPicPr>
          <p:cNvPr id="7171" name="Content Placeholder 3"/>
          <p:cNvPicPr>
            <a:picLocks noGrp="1" noChangeAspect="1"/>
          </p:cNvPicPr>
          <p:nvPr>
            <p:ph idx="1"/>
          </p:nvPr>
        </p:nvPicPr>
        <p:blipFill>
          <a:blip r:embed="rId2"/>
          <a:srcRect/>
          <a:stretch>
            <a:fillRect/>
          </a:stretch>
        </p:blipFill>
        <p:spPr>
          <a:xfrm>
            <a:off x="479323" y="-990600"/>
            <a:ext cx="8610600" cy="7848600"/>
          </a:xfrm>
        </p:spPr>
      </p:pic>
      <p:sp>
        <p:nvSpPr>
          <p:cNvPr id="4" name="Subtitle 2"/>
          <p:cNvSpPr txBox="1">
            <a:spLocks/>
          </p:cNvSpPr>
          <p:nvPr/>
        </p:nvSpPr>
        <p:spPr bwMode="auto">
          <a:xfrm>
            <a:off x="1295400" y="2563813"/>
            <a:ext cx="6858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20000"/>
              </a:spcBef>
              <a:spcAft>
                <a:spcPct val="0"/>
              </a:spcAft>
            </a:pPr>
            <a:r>
              <a:rPr lang="en-US" altLang="en-US" sz="7200" b="1" smtClean="0">
                <a:solidFill>
                  <a:srgbClr val="0000CC"/>
                </a:solidFill>
                <a:latin typeface="Times New Roman" pitchFamily="18" charset="0"/>
                <a:cs typeface="Times New Roman" pitchFamily="18" charset="0"/>
              </a:rPr>
              <a:t>Tìm hiểu bài</a:t>
            </a:r>
          </a:p>
        </p:txBody>
      </p:sp>
    </p:spTree>
    <p:extLst>
      <p:ext uri="{BB962C8B-B14F-4D97-AF65-F5344CB8AC3E}">
        <p14:creationId xmlns:p14="http://schemas.microsoft.com/office/powerpoint/2010/main" val="3971926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03839" cy="6858000"/>
          </a:xfrm>
          <a:prstGeom prst="rect">
            <a:avLst/>
          </a:prstGeom>
        </p:spPr>
      </p:pic>
      <p:pic>
        <p:nvPicPr>
          <p:cNvPr id="3" name="Picture 2" descr="IMG_20121018_193411.jpg"/>
          <p:cNvPicPr>
            <a:picLocks noChangeAspect="1"/>
          </p:cNvPicPr>
          <p:nvPr/>
        </p:nvPicPr>
        <p:blipFill>
          <a:blip r:embed="rId3" cstate="print"/>
          <a:stretch>
            <a:fillRect/>
          </a:stretch>
        </p:blipFill>
        <p:spPr>
          <a:xfrm>
            <a:off x="0" y="0"/>
            <a:ext cx="5410200" cy="6858000"/>
          </a:xfrm>
          <a:prstGeom prst="rect">
            <a:avLst/>
          </a:prstGeom>
        </p:spPr>
      </p:pic>
      <p:sp>
        <p:nvSpPr>
          <p:cNvPr id="5" name="Rectangle 4"/>
          <p:cNvSpPr/>
          <p:nvPr/>
        </p:nvSpPr>
        <p:spPr>
          <a:xfrm>
            <a:off x="5750040" y="1897559"/>
            <a:ext cx="3013967"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smtClean="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Quê</a:t>
            </a:r>
            <a:r>
              <a:rPr kumimoji="0" lang="en-US" sz="4600" b="1" i="0" u="none" strike="noStrike" kern="1200" cap="none" spc="0" normalizeH="0" baseline="0" noProof="0" dirty="0" smtClean="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 </a:t>
            </a:r>
            <a:r>
              <a:rPr kumimoji="0" lang="en-US" sz="4600" b="1" i="0" u="none" strike="noStrike" kern="1200" cap="none" spc="0" normalizeH="0" baseline="0" noProof="0" dirty="0" err="1" smtClean="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hương</a:t>
            </a:r>
            <a:endParaRPr kumimoji="0" lang="en-US" sz="4600" b="1" i="0" u="none" strike="noStrike" kern="1200" cap="none" spc="0" normalizeH="0" baseline="0" noProof="0" dirty="0">
              <a:ln w="18000">
                <a:solidFill>
                  <a:srgbClr val="C0504D">
                    <a:satMod val="140000"/>
                  </a:srgbClr>
                </a:solidFill>
                <a:prstDash val="solid"/>
                <a:miter lim="800000"/>
              </a:ln>
              <a:solidFill>
                <a:srgbClr val="00B0F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endParaRPr>
          </a:p>
        </p:txBody>
      </p:sp>
      <p:sp>
        <p:nvSpPr>
          <p:cNvPr id="8" name="Rectangle 7"/>
          <p:cNvSpPr/>
          <p:nvPr/>
        </p:nvSpPr>
        <p:spPr>
          <a:xfrm>
            <a:off x="5843908" y="1135559"/>
            <a:ext cx="2661306" cy="80021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smtClean="0">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Chủ</a:t>
            </a:r>
            <a:r>
              <a:rPr kumimoji="0" lang="en-US" sz="4600" b="1" i="0" u="none" strike="noStrike" kern="1200" cap="none" spc="0" normalizeH="0" baseline="0" noProof="0" dirty="0" smtClean="0">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 </a:t>
            </a:r>
            <a:r>
              <a:rPr kumimoji="0" lang="en-US" sz="4600" b="1" i="0" u="none" strike="noStrike" kern="1200" cap="none" spc="0" normalizeH="0" baseline="0" noProof="0" dirty="0" err="1" smtClean="0">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rPr>
              <a:t>điểm</a:t>
            </a:r>
            <a:endParaRPr kumimoji="0" lang="en-US" sz="4600" b="1" i="0" u="none" strike="noStrike" kern="1200" cap="none" spc="0" normalizeH="0" baseline="0" noProof="0" dirty="0">
              <a:ln w="18000">
                <a:solidFill>
                  <a:srgbClr val="C0504D">
                    <a:satMod val="140000"/>
                  </a:srgbClr>
                </a:solidFill>
                <a:prstDash val="solid"/>
                <a:miter lim="800000"/>
              </a:ln>
              <a:solidFill>
                <a:srgbClr val="FFFF00"/>
              </a:solidFill>
              <a:effectLst>
                <a:outerShdw blurRad="25500" dist="23000" dir="7020000" algn="tl">
                  <a:srgbClr val="000000">
                    <a:alpha val="50000"/>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2887585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2"/>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500"/>
                                        <p:tgtEl>
                                          <p:spTgt spid="8"/>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2"/>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00200" y="990612"/>
            <a:ext cx="6858000" cy="1323439"/>
          </a:xfrm>
          <a:prstGeom prst="rect">
            <a:avLst/>
          </a:prstGeom>
          <a:solidFill>
            <a:srgbClr val="FF99FF"/>
          </a:solidFill>
        </p:spPr>
        <p:txBody>
          <a:bodyPr wrap="square" rtlCol="0">
            <a:spAutoFit/>
          </a:bodyPr>
          <a:lstStyle/>
          <a:p>
            <a:pPr algn="ctr"/>
            <a:r>
              <a:rPr lang="en-US" sz="4000" smtClean="0">
                <a:solidFill>
                  <a:prstClr val="black"/>
                </a:solidFill>
                <a:latin typeface="Times New Roman" panose="02020603050405020304" pitchFamily="18" charset="0"/>
                <a:cs typeface="Times New Roman" panose="02020603050405020304" pitchFamily="18" charset="0"/>
              </a:rPr>
              <a:t>1.</a:t>
            </a:r>
            <a:r>
              <a:rPr lang="vi-VN" sz="4000">
                <a:solidFill>
                  <a:prstClr val="black"/>
                </a:solidFill>
                <a:latin typeface="Times New Roman" panose="02020603050405020304" pitchFamily="18" charset="0"/>
                <a:cs typeface="Times New Roman" panose="02020603050405020304" pitchFamily="18" charset="0"/>
              </a:rPr>
              <a:t> Thuyên và Đồng cùng ăn trong quán với những ai?</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3124200"/>
            <a:ext cx="7696200" cy="14465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vi-VN" sz="4400">
                <a:solidFill>
                  <a:prstClr val="white"/>
                </a:solidFill>
                <a:latin typeface="Times New Roman"/>
              </a:rPr>
              <a:t>Thuyên và Đồng cùng ăn trong quán với ba thanh niên lạ...</a:t>
            </a:r>
            <a:endParaRPr lang="en-US" sz="4400">
              <a:solidFill>
                <a:prstClr val="white"/>
              </a:solidFill>
            </a:endParaRPr>
          </a:p>
        </p:txBody>
      </p:sp>
    </p:spTree>
    <p:extLst>
      <p:ext uri="{BB962C8B-B14F-4D97-AF65-F5344CB8AC3E}">
        <p14:creationId xmlns:p14="http://schemas.microsoft.com/office/powerpoint/2010/main" val="17221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12" y="1066803"/>
            <a:ext cx="6996545" cy="1323439"/>
          </a:xfrm>
          <a:prstGeom prst="rect">
            <a:avLst/>
          </a:prstGeom>
          <a:solidFill>
            <a:srgbClr val="FF99FF"/>
          </a:solidFill>
        </p:spPr>
        <p:txBody>
          <a:bodyPr wrap="square" rtlCol="0">
            <a:spAutoFit/>
          </a:bodyPr>
          <a:lstStyle/>
          <a:p>
            <a:pPr algn="ctr">
              <a:defRPr/>
            </a:pPr>
            <a:r>
              <a:rPr lang="en-US" sz="4000" smtClean="0">
                <a:solidFill>
                  <a:prstClr val="black"/>
                </a:solidFill>
                <a:latin typeface="Times New Roman" panose="02020603050405020304" pitchFamily="18" charset="0"/>
                <a:cs typeface="Times New Roman" panose="02020603050405020304" pitchFamily="18" charset="0"/>
              </a:rPr>
              <a:t>2.</a:t>
            </a:r>
            <a:r>
              <a:rPr lang="vi-VN" sz="4000">
                <a:solidFill>
                  <a:prstClr val="black"/>
                </a:solidFill>
                <a:latin typeface="Times New Roman" panose="02020603050405020304" pitchFamily="18" charset="0"/>
                <a:cs typeface="Times New Roman" panose="02020603050405020304" pitchFamily="18" charset="0"/>
              </a:rPr>
              <a:t> Chuyện gì xảy ra làm Thuyên và Đồng ngạc nhiên?</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3276600"/>
            <a:ext cx="8382000" cy="20621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smtClean="0">
                <a:solidFill>
                  <a:prstClr val="white"/>
                </a:solidFill>
              </a:rPr>
              <a:t> </a:t>
            </a:r>
            <a:r>
              <a:rPr lang="en-US" sz="3200" b="1" smtClean="0">
                <a:solidFill>
                  <a:prstClr val="white"/>
                </a:solidFill>
                <a:latin typeface="Times New Roman"/>
              </a:rPr>
              <a:t>Lúc đó hai người đang lúng túng vì không mang theo tiền thì một trong ba thanh niên cùng quán ăn với họ đứng lên xin được trả tiền giúp hai người.</a:t>
            </a:r>
            <a:endParaRPr lang="en-US">
              <a:solidFill>
                <a:prstClr val="white"/>
              </a:solidFill>
            </a:endParaRP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12" y="1066803"/>
            <a:ext cx="6996545" cy="1323439"/>
          </a:xfrm>
          <a:prstGeom prst="rect">
            <a:avLst/>
          </a:prstGeom>
          <a:solidFill>
            <a:srgbClr val="FF99FF"/>
          </a:solidFill>
        </p:spPr>
        <p:txBody>
          <a:bodyPr wrap="square" rtlCol="0">
            <a:spAutoFit/>
          </a:bodyPr>
          <a:lstStyle/>
          <a:p>
            <a:pPr algn="ctr">
              <a:defRPr/>
            </a:pPr>
            <a:r>
              <a:rPr lang="en-US" sz="4000" smtClean="0">
                <a:solidFill>
                  <a:prstClr val="black"/>
                </a:solidFill>
                <a:latin typeface="Times New Roman" panose="02020603050405020304" pitchFamily="18" charset="0"/>
                <a:cs typeface="Times New Roman" panose="02020603050405020304" pitchFamily="18" charset="0"/>
              </a:rPr>
              <a:t>3.</a:t>
            </a:r>
            <a:r>
              <a:rPr lang="vi-VN" sz="4000" smtClean="0">
                <a:solidFill>
                  <a:prstClr val="black"/>
                </a:solidFill>
                <a:latin typeface="Times New Roman" panose="02020603050405020304" pitchFamily="18" charset="0"/>
                <a:cs typeface="Times New Roman" panose="02020603050405020304" pitchFamily="18" charset="0"/>
              </a:rPr>
              <a:t>Vì </a:t>
            </a:r>
            <a:r>
              <a:rPr lang="vi-VN" sz="4000">
                <a:solidFill>
                  <a:prstClr val="black"/>
                </a:solidFill>
                <a:latin typeface="Times New Roman" panose="02020603050405020304" pitchFamily="18" charset="0"/>
                <a:cs typeface="Times New Roman" panose="02020603050405020304" pitchFamily="18" charset="0"/>
              </a:rPr>
              <a:t>sao anh thanh niên cảm ơn Thuyên và Đồng?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3048000"/>
            <a:ext cx="7315200" cy="2554545"/>
          </a:xfrm>
          <a:prstGeom prst="rect">
            <a:avLst/>
          </a:prstGeom>
          <a:solidFill>
            <a:schemeClr val="accent4"/>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smtClean="0">
                <a:solidFill>
                  <a:prstClr val="white"/>
                </a:solidFill>
                <a:latin typeface="Times New Roman" panose="02020603050405020304" pitchFamily="18" charset="0"/>
                <a:cs typeface="Times New Roman" panose="02020603050405020304" pitchFamily="18" charset="0"/>
              </a:rPr>
              <a:t>Vì Thuyên và Đồng có giọng nói gợi cho anh Thanh Niên nhớ đến giọng nói của người mẹ yêu quý của anh.Quê bà ở miền Trung và bà đã qua đời hơn tám năm nay rồi </a:t>
            </a:r>
            <a:endParaRPr lang="en-US" sz="32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33400" y="609600"/>
            <a:ext cx="8298884" cy="2554545"/>
          </a:xfrm>
          <a:prstGeom prst="rect">
            <a:avLst/>
          </a:prstGeom>
          <a:solidFill>
            <a:srgbClr val="FF99FF"/>
          </a:solidFill>
        </p:spPr>
        <p:txBody>
          <a:bodyPr wrap="square" rtlCol="0">
            <a:spAutoFit/>
          </a:bodyPr>
          <a:lstStyle/>
          <a:p>
            <a:pPr algn="ctr">
              <a:defRPr/>
            </a:pPr>
            <a:r>
              <a:rPr lang="en-US" sz="4000" smtClean="0">
                <a:solidFill>
                  <a:prstClr val="black"/>
                </a:solidFill>
                <a:latin typeface="Times New Roman" panose="02020603050405020304" pitchFamily="18" charset="0"/>
                <a:cs typeface="Times New Roman" panose="02020603050405020304" pitchFamily="18" charset="0"/>
              </a:rPr>
              <a:t>4.</a:t>
            </a:r>
            <a:r>
              <a:rPr lang="vi-VN" sz="4000">
                <a:solidFill>
                  <a:prstClr val="black"/>
                </a:solidFill>
                <a:latin typeface="Times New Roman" panose="02020603050405020304" pitchFamily="18" charset="0"/>
                <a:cs typeface="Times New Roman" panose="02020603050405020304" pitchFamily="18" charset="0"/>
              </a:rPr>
              <a:t> Những chi tiết nào nói lên tình cảm tha thiết của các nhân vật đối với quê hương ?</a:t>
            </a:r>
          </a:p>
          <a:p>
            <a:pPr algn="ctr">
              <a:defRPr/>
            </a:pPr>
            <a:endParaRPr lang="vi-VN" sz="400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43232" y="3657600"/>
            <a:ext cx="8451272" cy="2554545"/>
          </a:xfrm>
          <a:prstGeom prst="rect">
            <a:avLst/>
          </a:prstGeom>
          <a:solidFill>
            <a:schemeClr val="accent3">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smtClean="0">
                <a:solidFill>
                  <a:prstClr val="white"/>
                </a:solidFill>
              </a:rPr>
              <a:t> </a:t>
            </a:r>
            <a:r>
              <a:rPr lang="vi-VN" sz="3200" b="1">
                <a:solidFill>
                  <a:prstClr val="white"/>
                </a:solidFill>
                <a:latin typeface="Times New Roman"/>
              </a:rPr>
              <a:t>Anh thanh niên lẳng lặng cúi đầu, đôi môi mím chặt lộ vẻ đau thương. Còn Thuyên, Đồng thì bùi ngùi nhớ đến quê hương, yên lặng nhìn nhau, mắt rớm lệ.</a:t>
            </a:r>
          </a:p>
          <a:p>
            <a:endParaRPr lang="vi-VN" sz="3200" b="1">
              <a:solidFill>
                <a:prstClr val="white"/>
              </a:solidFill>
              <a:latin typeface="Times New Roman"/>
            </a:endParaRP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71600" y="609600"/>
            <a:ext cx="6996545" cy="1938992"/>
          </a:xfrm>
          <a:prstGeom prst="rect">
            <a:avLst/>
          </a:prstGeom>
          <a:solidFill>
            <a:srgbClr val="FF99FF"/>
          </a:solidFill>
        </p:spPr>
        <p:txBody>
          <a:bodyPr wrap="square" rtlCol="0">
            <a:spAutoFit/>
          </a:bodyPr>
          <a:lstStyle/>
          <a:p>
            <a:pPr algn="ctr">
              <a:defRPr/>
            </a:pPr>
            <a:r>
              <a:rPr lang="en-US" sz="4000" smtClean="0">
                <a:solidFill>
                  <a:prstClr val="black"/>
                </a:solidFill>
                <a:latin typeface="Times New Roman" panose="02020603050405020304" pitchFamily="18" charset="0"/>
                <a:cs typeface="Times New Roman" panose="02020603050405020304" pitchFamily="18" charset="0"/>
              </a:rPr>
              <a:t>5.</a:t>
            </a:r>
            <a:r>
              <a:rPr lang="vi-VN" sz="4000">
                <a:solidFill>
                  <a:prstClr val="black"/>
                </a:solidFill>
                <a:latin typeface="Times New Roman" panose="02020603050405020304" pitchFamily="18" charset="0"/>
                <a:cs typeface="Times New Roman" panose="02020603050405020304" pitchFamily="18" charset="0"/>
              </a:rPr>
              <a:t> Qua câu chuyện này, em nghĩ gì về giọng quê hương ?</a:t>
            </a:r>
          </a:p>
          <a:p>
            <a:pPr algn="ctr">
              <a:defRPr/>
            </a:pPr>
            <a:endParaRPr lang="vi-VN" sz="400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57200" y="2895600"/>
            <a:ext cx="8382000" cy="2062103"/>
          </a:xfrm>
          <a:prstGeom prst="rect">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b="1" smtClean="0">
                <a:solidFill>
                  <a:prstClr val="white"/>
                </a:solidFill>
              </a:rPr>
              <a:t> </a:t>
            </a:r>
            <a:r>
              <a:rPr lang="vi-VN" sz="3200">
                <a:solidFill>
                  <a:schemeClr val="bg1"/>
                </a:solidFill>
                <a:latin typeface="Times New Roman" panose="02020603050405020304" pitchFamily="18" charset="0"/>
                <a:cs typeface="Times New Roman" panose="02020603050405020304" pitchFamily="18" charset="0"/>
              </a:rPr>
              <a:t>Giọng quê hương in sâu trong kí ức của mỗi người. Nó nhắc nhở mọi người dù đi xa tới đâu cũng luôn nhớ đến nguồn cội và thêm gắn bó với những người cùng quê </a:t>
            </a:r>
            <a:r>
              <a:rPr lang="vi-VN" sz="3200" smtClean="0">
                <a:solidFill>
                  <a:schemeClr val="bg1"/>
                </a:solidFill>
                <a:latin typeface="Times New Roman" panose="02020603050405020304" pitchFamily="18" charset="0"/>
                <a:cs typeface="Times New Roman" panose="02020603050405020304" pitchFamily="18" charset="0"/>
              </a:rPr>
              <a:t>hương</a:t>
            </a:r>
            <a:r>
              <a:rPr lang="en-US" sz="3200">
                <a:solidFill>
                  <a:schemeClr val="bg1"/>
                </a:solidFill>
                <a:latin typeface="Times New Roman" panose="02020603050405020304" pitchFamily="18" charset="0"/>
                <a:cs typeface="Times New Roman" panose="02020603050405020304" pitchFamily="18" charset="0"/>
              </a:rPr>
              <a:t>.</a:t>
            </a:r>
            <a:endParaRPr lang="en-US">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9090" name="Picture 5"/>
          <p:cNvPicPr>
            <a:picLocks noChangeAspect="1"/>
          </p:cNvPicPr>
          <p:nvPr/>
        </p:nvPicPr>
        <p:blipFill>
          <a:blip r:embed="rId3">
            <a:extLst>
              <a:ext uri="{28A0092B-C50C-407E-A947-70E740481C1C}">
                <a14:useLocalDpi xmlns:a14="http://schemas.microsoft.com/office/drawing/2010/main" val="0"/>
              </a:ext>
            </a:extLst>
          </a:blip>
          <a:srcRect t="3934" r="2875" b="3934"/>
          <a:stretch>
            <a:fillRect/>
          </a:stretch>
        </p:blipFill>
        <p:spPr bwMode="auto">
          <a:xfrm>
            <a:off x="-14288" y="30163"/>
            <a:ext cx="5500688"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le 1"/>
          <p:cNvSpPr>
            <a:spLocks noGrp="1"/>
          </p:cNvSpPr>
          <p:nvPr>
            <p:ph type="title"/>
          </p:nvPr>
        </p:nvSpPr>
        <p:spPr>
          <a:xfrm>
            <a:off x="914400" y="1598613"/>
            <a:ext cx="2209800" cy="1325562"/>
          </a:xfrm>
        </p:spPr>
        <p:txBody>
          <a:bodyPr/>
          <a:lstStyle/>
          <a:p>
            <a:pPr eaLnBrk="1" hangingPunct="1"/>
            <a:r>
              <a:rPr lang="en-US" altLang="en-US" sz="4000" b="1" smtClean="0">
                <a:solidFill>
                  <a:srgbClr val="FF0000"/>
                </a:solidFill>
                <a:latin typeface="Times New Roman" pitchFamily="18" charset="0"/>
                <a:cs typeface="Times New Roman" pitchFamily="18" charset="0"/>
              </a:rPr>
              <a:t>Nội dung</a:t>
            </a:r>
          </a:p>
        </p:txBody>
      </p:sp>
      <p:pic>
        <p:nvPicPr>
          <p:cNvPr id="890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48025"/>
            <a:ext cx="1776413"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135856" y="266646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95400" y="3704811"/>
            <a:ext cx="7162800" cy="1815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smtClean="0">
                <a:latin typeface="Times New Roman" pitchFamily="18" charset="0"/>
                <a:cs typeface="Times New Roman" pitchFamily="18" charset="0"/>
              </a:rPr>
              <a:t>  </a:t>
            </a:r>
            <a:r>
              <a:rPr lang="vi-VN" sz="2800" b="1">
                <a:latin typeface="Times New Roman" pitchFamily="18" charset="0"/>
                <a:cs typeface="Times New Roman" pitchFamily="18" charset="0"/>
              </a:rPr>
              <a:t>Tình cảm tha thiết, gắn bó của các nhân vật trong câu chuyện với quê hương, với người thân qua giọng nói quê hương yêu dấu.</a:t>
            </a:r>
          </a:p>
          <a:p>
            <a:endParaRPr lang="vi-VN" sz="2800" b="1">
              <a:latin typeface="Times New Roman" pitchFamily="18" charset="0"/>
              <a:cs typeface="Times New Roman" pitchFamily="18" charset="0"/>
            </a:endParaRPr>
          </a:p>
        </p:txBody>
      </p:sp>
    </p:spTree>
    <p:extLst>
      <p:ext uri="{BB962C8B-B14F-4D97-AF65-F5344CB8AC3E}">
        <p14:creationId xmlns:p14="http://schemas.microsoft.com/office/powerpoint/2010/main" val="24406485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3156" y="228600"/>
            <a:ext cx="2852063" cy="923330"/>
          </a:xfrm>
          <a:prstGeom prst="rect">
            <a:avLst/>
          </a:prstGeom>
          <a:noFill/>
        </p:spPr>
        <p:txBody>
          <a:bodyPr wrap="none" rtlCol="0">
            <a:spAutoFit/>
          </a:bodyPr>
          <a:lstStyle/>
          <a:p>
            <a:r>
              <a:rPr lang="en-US" sz="3600" b="1" dirty="0" err="1" smtClean="0">
                <a:solidFill>
                  <a:srgbClr val="FF0000"/>
                </a:solidFill>
                <a:latin typeface="Times New Roman" pitchFamily="18" charset="0"/>
                <a:cs typeface="Times New Roman" pitchFamily="18" charset="0"/>
              </a:rPr>
              <a:t>Luyện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đọc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lại</a:t>
            </a:r>
            <a:endParaRPr lang="en-US" sz="3600" b="1" dirty="0">
              <a:solidFill>
                <a:srgbClr val="FF0000"/>
              </a:solidFill>
              <a:latin typeface="Times New Roman" pitchFamily="18" charset="0"/>
              <a:cs typeface="Times New Roman" pitchFamily="18" charset="0"/>
            </a:endParaRPr>
          </a:p>
          <a:p>
            <a:endParaRPr lang="vi-VN" dirty="0"/>
          </a:p>
        </p:txBody>
      </p:sp>
      <p:sp>
        <p:nvSpPr>
          <p:cNvPr id="4" name="Rectangle 24"/>
          <p:cNvSpPr>
            <a:spLocks noChangeArrowheads="1"/>
          </p:cNvSpPr>
          <p:nvPr/>
        </p:nvSpPr>
        <p:spPr bwMode="auto">
          <a:xfrm>
            <a:off x="206820" y="2427914"/>
            <a:ext cx="8923337"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en-US" sz="2800" b="1">
                <a:solidFill>
                  <a:srgbClr val="000000"/>
                </a:solidFill>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4328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3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3144" y="228600"/>
            <a:ext cx="2621230" cy="923330"/>
          </a:xfrm>
          <a:prstGeom prst="rect">
            <a:avLst/>
          </a:prstGeom>
          <a:noFill/>
        </p:spPr>
        <p:txBody>
          <a:bodyPr wrap="none" rtlCol="0">
            <a:spAutoFit/>
          </a:bodyPr>
          <a:lstStyle/>
          <a:p>
            <a:r>
              <a:rPr lang="en-US" sz="3600" b="1" smtClean="0">
                <a:solidFill>
                  <a:srgbClr val="FF0000"/>
                </a:solidFill>
                <a:latin typeface="Times New Roman" pitchFamily="18" charset="0"/>
                <a:cs typeface="Times New Roman" pitchFamily="18" charset="0"/>
              </a:rPr>
              <a:t>   Kể </a:t>
            </a:r>
            <a:r>
              <a:rPr lang="en-US" sz="3600" b="1" dirty="0" err="1" smtClean="0">
                <a:solidFill>
                  <a:srgbClr val="FF0000"/>
                </a:solidFill>
                <a:latin typeface="Times New Roman" pitchFamily="18" charset="0"/>
                <a:cs typeface="Times New Roman" pitchFamily="18" charset="0"/>
              </a:rPr>
              <a:t>chuyện</a:t>
            </a:r>
            <a:endParaRPr lang="en-US" sz="3600" b="1" dirty="0">
              <a:solidFill>
                <a:srgbClr val="FF0000"/>
              </a:solidFill>
              <a:latin typeface="Times New Roman" pitchFamily="18" charset="0"/>
              <a:cs typeface="Times New Roman" pitchFamily="18" charset="0"/>
            </a:endParaRPr>
          </a:p>
          <a:p>
            <a:endParaRPr lang="vi-VN" dirty="0"/>
          </a:p>
        </p:txBody>
      </p:sp>
      <p:sp>
        <p:nvSpPr>
          <p:cNvPr id="2" name="TextBox 1"/>
          <p:cNvSpPr txBox="1"/>
          <p:nvPr/>
        </p:nvSpPr>
        <p:spPr>
          <a:xfrm>
            <a:off x="533400" y="1876547"/>
            <a:ext cx="8534400" cy="1569660"/>
          </a:xfrm>
          <a:prstGeom prst="rect">
            <a:avLst/>
          </a:prstGeom>
          <a:noFill/>
        </p:spPr>
        <p:txBody>
          <a:bodyPr wrap="square" rtlCol="0">
            <a:spAutoFit/>
          </a:bodyPr>
          <a:lstStyle/>
          <a:p>
            <a:r>
              <a:rPr lang="en-US" sz="4800" smtClean="0">
                <a:latin typeface="Times New Roman" panose="02020603050405020304" pitchFamily="18" charset="0"/>
                <a:cs typeface="Times New Roman" panose="02020603050405020304" pitchFamily="18" charset="0"/>
              </a:rPr>
              <a:t>Dựa vào tranh minh họa hãy hãy kể lại chuyện Giọng quê hương.</a:t>
            </a:r>
            <a:endParaRPr 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3916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a:srcRect/>
          <a:stretch>
            <a:fillRect/>
          </a:stretch>
        </p:blipFill>
        <p:spPr bwMode="auto">
          <a:xfrm>
            <a:off x="282575" y="228600"/>
            <a:ext cx="4038600" cy="2836863"/>
          </a:xfrm>
          <a:prstGeom prst="rect">
            <a:avLst/>
          </a:prstGeom>
          <a:noFill/>
          <a:ln w="9525">
            <a:noFill/>
            <a:miter lim="800000"/>
            <a:headEnd/>
            <a:tailEnd/>
          </a:ln>
        </p:spPr>
      </p:pic>
      <p:pic>
        <p:nvPicPr>
          <p:cNvPr id="14341" name="Picture 5"/>
          <p:cNvPicPr>
            <a:picLocks noChangeAspect="1" noChangeArrowheads="1"/>
          </p:cNvPicPr>
          <p:nvPr/>
        </p:nvPicPr>
        <p:blipFill>
          <a:blip r:embed="rId3"/>
          <a:srcRect/>
          <a:stretch>
            <a:fillRect/>
          </a:stretch>
        </p:blipFill>
        <p:spPr bwMode="auto">
          <a:xfrm>
            <a:off x="4648200" y="228600"/>
            <a:ext cx="3962400" cy="2857500"/>
          </a:xfrm>
          <a:prstGeom prst="rect">
            <a:avLst/>
          </a:prstGeom>
          <a:noFill/>
          <a:ln w="9525">
            <a:noFill/>
            <a:miter lim="800000"/>
            <a:headEnd/>
            <a:tailEnd/>
          </a:ln>
        </p:spPr>
      </p:pic>
      <p:pic>
        <p:nvPicPr>
          <p:cNvPr id="14342" name="Picture 6"/>
          <p:cNvPicPr>
            <a:picLocks noChangeAspect="1" noChangeArrowheads="1"/>
          </p:cNvPicPr>
          <p:nvPr/>
        </p:nvPicPr>
        <p:blipFill>
          <a:blip r:embed="rId4"/>
          <a:srcRect/>
          <a:stretch>
            <a:fillRect/>
          </a:stretch>
        </p:blipFill>
        <p:spPr bwMode="auto">
          <a:xfrm>
            <a:off x="838200" y="3352800"/>
            <a:ext cx="7418388" cy="3143250"/>
          </a:xfrm>
          <a:prstGeom prst="rect">
            <a:avLst/>
          </a:prstGeom>
          <a:noFill/>
          <a:ln w="9525">
            <a:noFill/>
            <a:miter lim="800000"/>
            <a:headEnd/>
            <a:tailEnd/>
          </a:ln>
        </p:spPr>
      </p:pic>
      <p:sp>
        <p:nvSpPr>
          <p:cNvPr id="7173" name="Rectangle 7"/>
          <p:cNvSpPr>
            <a:spLocks noChangeArrowheads="1"/>
          </p:cNvSpPr>
          <p:nvPr/>
        </p:nvSpPr>
        <p:spPr bwMode="auto">
          <a:xfrm>
            <a:off x="0" y="0"/>
            <a:ext cx="9144000" cy="6858000"/>
          </a:xfrm>
          <a:prstGeom prst="rect">
            <a:avLst/>
          </a:prstGeom>
          <a:noFill/>
          <a:ln w="76200" cmpd="tri">
            <a:solidFill>
              <a:srgbClr val="CC99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52179203"/>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down)">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slide(fromBottom)">
                                      <p:cBhvr>
                                        <p:cTn id="12" dur="500"/>
                                        <p:tgtEl>
                                          <p:spTgt spid="14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dissolve">
                                      <p:cBhvr>
                                        <p:cTn id="1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srcRect/>
          <a:stretch>
            <a:fillRect/>
          </a:stretch>
        </p:blipFill>
        <p:spPr bwMode="auto">
          <a:xfrm>
            <a:off x="685800" y="228600"/>
            <a:ext cx="7772400" cy="4724400"/>
          </a:xfrm>
          <a:prstGeom prst="rect">
            <a:avLst/>
          </a:prstGeom>
          <a:noFill/>
          <a:ln w="9525">
            <a:noFill/>
            <a:miter lim="800000"/>
            <a:headEnd/>
            <a:tailEnd/>
          </a:ln>
        </p:spPr>
      </p:pic>
      <p:sp>
        <p:nvSpPr>
          <p:cNvPr id="17414" name="Rectangle 6"/>
          <p:cNvSpPr>
            <a:spLocks noChangeArrowheads="1"/>
          </p:cNvSpPr>
          <p:nvPr/>
        </p:nvSpPr>
        <p:spPr bwMode="auto">
          <a:xfrm>
            <a:off x="685800" y="228600"/>
            <a:ext cx="7772400" cy="4724400"/>
          </a:xfrm>
          <a:prstGeom prst="rect">
            <a:avLst/>
          </a:prstGeom>
          <a:noFill/>
          <a:ln w="57150" cmpd="thinThick">
            <a:solidFill>
              <a:srgbClr val="FF00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Text Box 4"/>
          <p:cNvSpPr txBox="1">
            <a:spLocks noChangeArrowheads="1"/>
          </p:cNvSpPr>
          <p:nvPr/>
        </p:nvSpPr>
        <p:spPr bwMode="auto">
          <a:xfrm>
            <a:off x="685800" y="5105400"/>
            <a:ext cx="7620000" cy="954088"/>
          </a:xfrm>
          <a:prstGeom prst="rect">
            <a:avLst/>
          </a:prstGeom>
          <a:noFill/>
          <a:ln w="9525" algn="ctr">
            <a:solidFill>
              <a:srgbClr val="0000FF"/>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Thuyên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Đồng</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vào</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quán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ăn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Trong</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quán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có</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3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thanh</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niên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đang</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ăn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uống</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vui</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vẻ</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12977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par>
                                <p:cTn id="8" presetID="9" presetClass="entr" presetSubtype="0"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dissolve">
                                      <p:cBhvr>
                                        <p:cTn id="10" dur="500"/>
                                        <p:tgtEl>
                                          <p:spTgt spid="174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Giong que huo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3999" cy="5638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685800" y="76200"/>
            <a:ext cx="8229600" cy="6858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Tập</a:t>
            </a: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đọc</a:t>
            </a:r>
            <a:endParaRPr kumimoji="0" lang="en-US" sz="2800" b="1" i="0" u="none" strike="noStrike" kern="1200" cap="none" spc="0" normalizeH="0" baseline="0" noProof="0" dirty="0" smtClean="0">
              <a:ln>
                <a:noFill/>
              </a:ln>
              <a:solidFill>
                <a:srgbClr val="2C3C43"/>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VNI-Times" pitchFamily="2" charset="0"/>
              <a:ea typeface="+mn-ea"/>
              <a:cs typeface="+mn-cs"/>
            </a:endParaRPr>
          </a:p>
        </p:txBody>
      </p:sp>
      <p:sp>
        <p:nvSpPr>
          <p:cNvPr id="6" name="Rectangle 5"/>
          <p:cNvSpPr/>
          <p:nvPr/>
        </p:nvSpPr>
        <p:spPr>
          <a:xfrm>
            <a:off x="2873959" y="533400"/>
            <a:ext cx="427392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pitchFamily="18" charset="0"/>
                <a:ea typeface="+mn-ea"/>
                <a:cs typeface="times" pitchFamily="18" charset="0"/>
              </a:rPr>
              <a:t>GIỌNG QUÊ HƯƠNG</a:t>
            </a:r>
            <a:endParaRPr kumimoji="0" lang="en-US" sz="3200" b="1" i="0" u="none" strike="noStrike" kern="1200" cap="none" spc="0" normalizeH="0" baseline="0" noProof="0"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uLnTx/>
              <a:uFillTx/>
              <a:latin typeface="times" pitchFamily="18" charset="0"/>
              <a:ea typeface="+mn-ea"/>
              <a:cs typeface="times" pitchFamily="18" charset="0"/>
            </a:endParaRPr>
          </a:p>
        </p:txBody>
      </p:sp>
    </p:spTree>
    <p:extLst>
      <p:ext uri="{BB962C8B-B14F-4D97-AF65-F5344CB8AC3E}">
        <p14:creationId xmlns:p14="http://schemas.microsoft.com/office/powerpoint/2010/main" val="111095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2"/>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srcRect/>
          <a:stretch>
            <a:fillRect/>
          </a:stretch>
        </p:blipFill>
        <p:spPr bwMode="auto">
          <a:xfrm>
            <a:off x="685800" y="152400"/>
            <a:ext cx="7696200" cy="5029200"/>
          </a:xfrm>
          <a:prstGeom prst="rect">
            <a:avLst/>
          </a:prstGeom>
          <a:noFill/>
          <a:ln w="9525">
            <a:noFill/>
            <a:miter lim="800000"/>
            <a:headEnd/>
            <a:tailEnd/>
          </a:ln>
        </p:spPr>
      </p:pic>
      <p:sp>
        <p:nvSpPr>
          <p:cNvPr id="15365" name="Rectangle 5"/>
          <p:cNvSpPr>
            <a:spLocks noChangeArrowheads="1"/>
          </p:cNvSpPr>
          <p:nvPr/>
        </p:nvSpPr>
        <p:spPr bwMode="auto">
          <a:xfrm>
            <a:off x="728663" y="157163"/>
            <a:ext cx="7729537" cy="5024437"/>
          </a:xfrm>
          <a:prstGeom prst="rect">
            <a:avLst/>
          </a:prstGeom>
          <a:noFill/>
          <a:ln w="57150" cmpd="thickThin">
            <a:solidFill>
              <a:srgbClr val="00CCFF"/>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Text Box 4"/>
          <p:cNvSpPr txBox="1">
            <a:spLocks noChangeArrowheads="1"/>
          </p:cNvSpPr>
          <p:nvPr/>
        </p:nvSpPr>
        <p:spPr bwMode="auto">
          <a:xfrm>
            <a:off x="691415" y="5224914"/>
            <a:ext cx="7924800" cy="954087"/>
          </a:xfrm>
          <a:prstGeom prst="rect">
            <a:avLst/>
          </a:prstGeom>
          <a:noFill/>
          <a:ln w="9525" algn="ctr">
            <a:solidFill>
              <a:srgbClr val="0000FF"/>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Anh</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thanh</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niên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xin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phép</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làm</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quen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trả</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tiền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cho</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Thuyên</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Đồng</a:t>
            </a:r>
            <a:r>
              <a:rPr kumimoji="0" lang="en-US" sz="280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49707918"/>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arn(inVertical)">
                                      <p:cBhvr>
                                        <p:cTn id="7" dur="1000"/>
                                        <p:tgtEl>
                                          <p:spTgt spid="153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365"/>
                                        </p:tgtEl>
                                        <p:attrNameLst>
                                          <p:attrName>style.visibility</p:attrName>
                                        </p:attrNameLst>
                                      </p:cBhvr>
                                      <p:to>
                                        <p:strVal val="visible"/>
                                      </p:to>
                                    </p:set>
                                    <p:animEffect transition="in" filter="barn(inVertical)">
                                      <p:cBhvr>
                                        <p:cTn id="10" dur="1000"/>
                                        <p:tgtEl>
                                          <p:spTgt spid="1536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srcRect/>
          <a:stretch>
            <a:fillRect/>
          </a:stretch>
        </p:blipFill>
        <p:spPr bwMode="auto">
          <a:xfrm>
            <a:off x="61913" y="457200"/>
            <a:ext cx="8967787" cy="4191000"/>
          </a:xfrm>
          <a:prstGeom prst="rect">
            <a:avLst/>
          </a:prstGeom>
          <a:noFill/>
          <a:ln w="9525">
            <a:noFill/>
            <a:miter lim="800000"/>
            <a:headEnd/>
            <a:tailEnd/>
          </a:ln>
        </p:spPr>
      </p:pic>
      <p:sp>
        <p:nvSpPr>
          <p:cNvPr id="16389" name="Rectangle 5"/>
          <p:cNvSpPr>
            <a:spLocks noChangeArrowheads="1"/>
          </p:cNvSpPr>
          <p:nvPr/>
        </p:nvSpPr>
        <p:spPr bwMode="auto">
          <a:xfrm>
            <a:off x="100013" y="457200"/>
            <a:ext cx="8915400" cy="4191000"/>
          </a:xfrm>
          <a:prstGeom prst="rect">
            <a:avLst/>
          </a:prstGeom>
          <a:noFill/>
          <a:ln w="57150" cmpd="thinThick">
            <a:solidFill>
              <a:srgbClr val="00FF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ext Box 4"/>
          <p:cNvSpPr txBox="1">
            <a:spLocks noChangeArrowheads="1"/>
          </p:cNvSpPr>
          <p:nvPr/>
        </p:nvSpPr>
        <p:spPr bwMode="auto">
          <a:xfrm>
            <a:off x="176213" y="4724400"/>
            <a:ext cx="8763000" cy="1384300"/>
          </a:xfrm>
          <a:prstGeom prst="rect">
            <a:avLst/>
          </a:prstGeom>
          <a:noFill/>
          <a:ln w="9525" algn="ctr">
            <a:solidFill>
              <a:srgbClr val="0000FF"/>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FF"/>
                </a:solidFill>
                <a:effectLst/>
                <a:uLnTx/>
                <a:uFillTx/>
                <a:latin typeface="Times New Roman" pitchFamily="18" charset="0"/>
                <a:ea typeface="+mn-ea"/>
                <a:cs typeface="Times New Roman" pitchFamily="18" charset="0"/>
              </a:rPr>
              <a:t>Ba người trò chuyện, anh thanh niên nói rõ lí do muốn làm quen và nỗi xúc động nhớ thương về quê hương của ba người.</a:t>
            </a:r>
          </a:p>
        </p:txBody>
      </p:sp>
    </p:spTree>
    <p:extLst>
      <p:ext uri="{BB962C8B-B14F-4D97-AF65-F5344CB8AC3E}">
        <p14:creationId xmlns:p14="http://schemas.microsoft.com/office/powerpoint/2010/main" val="28659015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wipe(left)">
                                      <p:cBhvr>
                                        <p:cTn id="7" dur="1000"/>
                                        <p:tgtEl>
                                          <p:spTgt spid="1638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wipe(left)">
                                      <p:cBhvr>
                                        <p:cTn id="10" dur="1000"/>
                                        <p:tgtEl>
                                          <p:spTgt spid="163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7"/>
            <a:ext cx="9144000" cy="6858000"/>
          </a:xfrm>
          <a:prstGeom prst="rect">
            <a:avLst/>
          </a:prstGeom>
        </p:spPr>
      </p:pic>
      <p:sp>
        <p:nvSpPr>
          <p:cNvPr id="47111" name="Oval 7"/>
          <p:cNvSpPr>
            <a:spLocks noChangeArrowheads="1"/>
          </p:cNvSpPr>
          <p:nvPr/>
        </p:nvSpPr>
        <p:spPr bwMode="auto">
          <a:xfrm rot="315852">
            <a:off x="3352800" y="152400"/>
            <a:ext cx="4267200" cy="1295400"/>
          </a:xfrm>
          <a:prstGeom prst="ellipse">
            <a:avLst/>
          </a:prstGeom>
          <a:solidFill>
            <a:srgbClr val="E5F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13" name="Oval 9"/>
          <p:cNvSpPr>
            <a:spLocks noChangeArrowheads="1"/>
          </p:cNvSpPr>
          <p:nvPr/>
        </p:nvSpPr>
        <p:spPr bwMode="auto">
          <a:xfrm rot="2422509">
            <a:off x="457200" y="762000"/>
            <a:ext cx="1600200" cy="2582863"/>
          </a:xfrm>
          <a:prstGeom prst="ellipse">
            <a:avLst/>
          </a:prstGeom>
          <a:solidFill>
            <a:srgbClr val="E5F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7117" name="Picture 13" descr="AG00130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505735">
            <a:off x="579952" y="1300762"/>
            <a:ext cx="64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92" descr="frog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60960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92" descr="frog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89532">
            <a:off x="2667000" y="6248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1" name="WordArt 17"/>
          <p:cNvSpPr>
            <a:spLocks noChangeArrowheads="1" noChangeShapeType="1" noTextEdit="1"/>
          </p:cNvSpPr>
          <p:nvPr/>
        </p:nvSpPr>
        <p:spPr bwMode="auto">
          <a:xfrm>
            <a:off x="583827" y="2170405"/>
            <a:ext cx="7086600" cy="1600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smtClean="0">
                <a:ln w="9525">
                  <a:solidFill>
                    <a:srgbClr val="000000"/>
                  </a:solidFill>
                  <a:round/>
                  <a:headEnd/>
                  <a:tailEnd/>
                </a:ln>
                <a:solidFill>
                  <a:srgbClr val="FF0000"/>
                </a:solidFill>
                <a:effectLst/>
                <a:uLnTx/>
                <a:uFillTx/>
                <a:latin typeface="Times New Roman"/>
                <a:ea typeface="+mn-ea"/>
                <a:cs typeface="Times New Roman"/>
              </a:rPr>
              <a:t>Chúc</a:t>
            </a:r>
            <a:r>
              <a:rPr kumimoji="0" lang="en-US" sz="3600" b="1" i="0" u="none" strike="noStrike" kern="10" cap="none" spc="0" normalizeH="0" noProof="0" smtClean="0">
                <a:ln w="9525">
                  <a:solidFill>
                    <a:srgbClr val="000000"/>
                  </a:solidFill>
                  <a:round/>
                  <a:headEnd/>
                  <a:tailEnd/>
                </a:ln>
                <a:solidFill>
                  <a:srgbClr val="FF0000"/>
                </a:solidFill>
                <a:effectLst/>
                <a:uLnTx/>
                <a:uFillTx/>
                <a:latin typeface="Times New Roman"/>
                <a:ea typeface="+mn-ea"/>
                <a:cs typeface="Times New Roman"/>
              </a:rPr>
              <a:t> các em luôn chăm ngoan học giỏi </a:t>
            </a:r>
            <a:endParaRPr kumimoji="0" lang="vi-VN" sz="3600" b="1" i="0" u="none" strike="noStrike" kern="10" cap="none" spc="0" normalizeH="0" baseline="0" noProof="0">
              <a:ln w="9525">
                <a:solidFill>
                  <a:srgbClr val="000000"/>
                </a:solidFill>
                <a:round/>
                <a:headEnd/>
                <a:tailEnd/>
              </a:ln>
              <a:solidFill>
                <a:srgbClr val="FF0000"/>
              </a:solidFill>
              <a:effectLst/>
              <a:uLnTx/>
              <a:uFillTx/>
              <a:latin typeface="Times New Roman"/>
              <a:ea typeface="+mn-ea"/>
              <a:cs typeface="Times New Roman"/>
            </a:endParaRPr>
          </a:p>
        </p:txBody>
      </p:sp>
      <p:pic>
        <p:nvPicPr>
          <p:cNvPr id="47126" name="Picture 22" descr="anh 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317319">
            <a:off x="7772400" y="4325938"/>
            <a:ext cx="1036638" cy="100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93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2E2935A4-F2ED-46A6-81FD-6A96D76AF2D8}"/>
              </a:ext>
            </a:extLst>
          </p:cNvPr>
          <p:cNvSpPr>
            <a:spLocks noGrp="1" noChangeArrowheads="1"/>
          </p:cNvSpPr>
          <p:nvPr>
            <p:ph type="title"/>
          </p:nvPr>
        </p:nvSpPr>
        <p:spPr bwMode="auto">
          <a:xfrm>
            <a:off x="0" y="76200"/>
            <a:ext cx="3741756" cy="931240"/>
          </a:xfrm>
          <a:prstGeom prst="rect">
            <a:avLst/>
          </a:prstGeom>
          <a:noFill/>
          <a:ln>
            <a:solidFill>
              <a:srgbClr val="5B9BD5"/>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a:ln>
                  <a:noFill/>
                </a:ln>
                <a:solidFill>
                  <a:sysClr val="windowText" lastClr="000000"/>
                </a:solidFill>
                <a:effectLst/>
                <a:highlight>
                  <a:srgbClr val="FFFF00"/>
                </a:highlight>
                <a:uLnTx/>
                <a:uFillTx/>
                <a:latin typeface="Times New Roman" panose="02020603050405020304" pitchFamily="18" charset="0"/>
                <a:cs typeface="Times New Roman" panose="02020603050405020304" pitchFamily="18" charset="0"/>
              </a:rPr>
              <a:t>MỤC TIÊU</a:t>
            </a:r>
          </a:p>
        </p:txBody>
      </p:sp>
      <p:sp>
        <p:nvSpPr>
          <p:cNvPr id="7" name="Content Placeholder 2">
            <a:extLst>
              <a:ext uri="{FF2B5EF4-FFF2-40B4-BE49-F238E27FC236}">
                <a16:creationId xmlns:a16="http://schemas.microsoft.com/office/drawing/2014/main" xmlns="" id="{BB4194F5-49C4-42B1-9FFD-E04D610A3A1C}"/>
              </a:ext>
            </a:extLst>
          </p:cNvPr>
          <p:cNvSpPr>
            <a:spLocks noGrp="1" noChangeArrowheads="1"/>
          </p:cNvSpPr>
          <p:nvPr>
            <p:ph idx="1"/>
          </p:nvPr>
        </p:nvSpPr>
        <p:spPr>
          <a:xfrm>
            <a:off x="152400" y="1143000"/>
            <a:ext cx="8686800" cy="4351338"/>
          </a:xfrm>
        </p:spPr>
        <p:txBody>
          <a:bodyPr>
            <a:normAutofit/>
          </a:bodyPr>
          <a:lstStyle/>
          <a:p>
            <a:pPr marL="0" indent="0" algn="just">
              <a:buNone/>
            </a:pPr>
            <a:r>
              <a:rPr lang="en-US" altLang="zh-CN" sz="2800" smtClean="0">
                <a:latin typeface="Times New Roman" panose="02020603050405020304" pitchFamily="18" charset="0"/>
                <a:ea typeface="SimSun" panose="02010600030101010101" pitchFamily="2" charset="-122"/>
              </a:rPr>
              <a:t>1.Biết </a:t>
            </a:r>
            <a:r>
              <a:rPr lang="en-US" altLang="zh-CN" sz="2800" dirty="0" err="1">
                <a:latin typeface="Times New Roman" panose="02020603050405020304" pitchFamily="18" charset="0"/>
                <a:ea typeface="SimSun" panose="02010600030101010101" pitchFamily="2" charset="-122"/>
              </a:rPr>
              <a:t>ngắt</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nghỉ</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hợp</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lí</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sau</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dấu</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chấm,dấu</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phẩy</a:t>
            </a:r>
            <a:r>
              <a:rPr lang="en-US" altLang="zh-CN" sz="2800" dirty="0">
                <a:latin typeface="Times New Roman" panose="02020603050405020304" pitchFamily="18" charset="0"/>
                <a:ea typeface="SimSun" panose="02010600030101010101" pitchFamily="2" charset="-122"/>
              </a:rPr>
              <a:t>,</a:t>
            </a:r>
            <a:r>
              <a:rPr lang="vi-VN"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giữa</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các</a:t>
            </a:r>
            <a:r>
              <a:rPr lang="en-US" altLang="zh-CN" sz="2800" dirty="0">
                <a:latin typeface="Times New Roman" panose="02020603050405020304" pitchFamily="18" charset="0"/>
                <a:ea typeface="SimSun" panose="02010600030101010101" pitchFamily="2" charset="-122"/>
              </a:rPr>
              <a:t> </a:t>
            </a:r>
            <a:r>
              <a:rPr lang="en-US" altLang="zh-CN" sz="2800" dirty="0" err="1">
                <a:latin typeface="Times New Roman" panose="02020603050405020304" pitchFamily="18" charset="0"/>
                <a:ea typeface="SimSun" panose="02010600030101010101" pitchFamily="2" charset="-122"/>
              </a:rPr>
              <a:t>cụm</a:t>
            </a:r>
            <a:r>
              <a:rPr lang="en-US" altLang="zh-CN" sz="2800" dirty="0">
                <a:latin typeface="Times New Roman" panose="02020603050405020304" pitchFamily="18" charset="0"/>
                <a:ea typeface="SimSun" panose="02010600030101010101" pitchFamily="2" charset="-122"/>
              </a:rPr>
              <a:t> </a:t>
            </a:r>
            <a:r>
              <a:rPr lang="en-US" altLang="zh-CN" sz="2800" err="1">
                <a:latin typeface="Times New Roman" panose="02020603050405020304" pitchFamily="18" charset="0"/>
                <a:ea typeface="SimSun" panose="02010600030101010101" pitchFamily="2" charset="-122"/>
              </a:rPr>
              <a:t>từ</a:t>
            </a:r>
            <a:r>
              <a:rPr lang="en-US" altLang="zh-CN" sz="2800" smtClean="0">
                <a:latin typeface="Times New Roman" panose="02020603050405020304" pitchFamily="18" charset="0"/>
                <a:ea typeface="SimSun" panose="02010600030101010101" pitchFamily="2" charset="-122"/>
              </a:rPr>
              <a:t>.</a:t>
            </a:r>
          </a:p>
          <a:p>
            <a:pPr marL="0" indent="0" algn="just">
              <a:buNone/>
            </a:pPr>
            <a:r>
              <a:rPr lang="en-US" altLang="zh-CN" sz="2800" smtClean="0">
                <a:latin typeface="Times New Roman" panose="02020603050405020304" pitchFamily="18" charset="0"/>
                <a:ea typeface="SimSun" panose="02010600030101010101" pitchFamily="2" charset="-122"/>
              </a:rPr>
              <a:t>2.Đọc trôi chảy được toàn bài và bước đầu biết bộc lộ  tình cảm thái độ của từng nhân vật qua lời đối thoại. </a:t>
            </a:r>
          </a:p>
          <a:p>
            <a:pPr marL="0" indent="0" algn="just">
              <a:buNone/>
            </a:pPr>
            <a:r>
              <a:rPr lang="en-US" altLang="zh-CN" sz="2800" smtClean="0">
                <a:latin typeface="Times New Roman" panose="02020603050405020304" pitchFamily="18" charset="0"/>
                <a:ea typeface="SimSun" panose="02010600030101010101" pitchFamily="2" charset="-122"/>
              </a:rPr>
              <a:t>3.Hiểu </a:t>
            </a:r>
            <a:r>
              <a:rPr lang="en-US" altLang="zh-CN" sz="2800">
                <a:latin typeface="Times New Roman" panose="02020603050405020304" pitchFamily="18" charset="0"/>
                <a:ea typeface="SimSun" panose="02010600030101010101" pitchFamily="2" charset="-122"/>
              </a:rPr>
              <a:t>nội dung bài thông qua việc trả lời các câu hỏi trong sách giáo khoa.</a:t>
            </a:r>
          </a:p>
          <a:p>
            <a:pPr marL="0" indent="0" algn="just">
              <a:buNone/>
            </a:pPr>
            <a:r>
              <a:rPr lang="en-US" altLang="zh-CN" sz="2800" smtClean="0">
                <a:latin typeface="Times New Roman" panose="02020603050405020304" pitchFamily="18" charset="0"/>
                <a:ea typeface="SimSun" panose="02010600030101010101" pitchFamily="2" charset="-122"/>
              </a:rPr>
              <a:t> </a:t>
            </a:r>
            <a:endParaRPr lang="en-US" altLang="zh-CN" sz="2000" dirty="0">
              <a:ea typeface="SimSun" panose="02010600030101010101" pitchFamily="2" charset="-122"/>
            </a:endParaRPr>
          </a:p>
        </p:txBody>
      </p:sp>
    </p:spTree>
    <p:extLst>
      <p:ext uri="{BB962C8B-B14F-4D97-AF65-F5344CB8AC3E}">
        <p14:creationId xmlns:p14="http://schemas.microsoft.com/office/powerpoint/2010/main" val="1166170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2" y="1039837"/>
            <a:ext cx="771525"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文本框 93"/>
          <p:cNvSpPr txBox="1">
            <a:spLocks noChangeArrowheads="1"/>
          </p:cNvSpPr>
          <p:nvPr/>
        </p:nvSpPr>
        <p:spPr bwMode="auto">
          <a:xfrm>
            <a:off x="2800350" y="4900637"/>
            <a:ext cx="64960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US" altLang="zh-CN" sz="2700" b="1" smtClean="0">
                <a:solidFill>
                  <a:srgbClr val="002060"/>
                </a:solidFill>
                <a:latin typeface="Times New Roman" pitchFamily="18" charset="0"/>
                <a:ea typeface="inpin heiti"/>
                <a:cs typeface="Times New Roman" pitchFamily="18" charset="0"/>
                <a:sym typeface="迷你简细行楷"/>
              </a:rPr>
              <a:t>Hãy lắng nghe cô đọc và đọc thầm theo</a:t>
            </a:r>
            <a:r>
              <a:rPr lang="en-US" altLang="zh-CN" sz="3000" b="1" smtClean="0">
                <a:solidFill>
                  <a:srgbClr val="002060"/>
                </a:solidFill>
                <a:latin typeface="Times New Roman" pitchFamily="18" charset="0"/>
                <a:ea typeface="inpin heiti"/>
                <a:cs typeface="Times New Roman" pitchFamily="18" charset="0"/>
                <a:sym typeface="迷你简细行楷"/>
              </a:rPr>
              <a:t>!</a:t>
            </a:r>
            <a:endParaRPr lang="zh-CN" altLang="en-US" sz="3000" b="1" smtClean="0">
              <a:solidFill>
                <a:srgbClr val="002060"/>
              </a:solidFill>
              <a:latin typeface="Times New Roman" pitchFamily="18" charset="0"/>
              <a:ea typeface="inpin heiti"/>
              <a:cs typeface="Times New Roman" pitchFamily="18" charset="0"/>
              <a:sym typeface="迷你简细行楷"/>
            </a:endParaRPr>
          </a:p>
        </p:txBody>
      </p:sp>
      <p:pic>
        <p:nvPicPr>
          <p:cNvPr id="92" name="图片 91"/>
          <p:cNvPicPr>
            <a:picLocks noChangeAspect="1"/>
          </p:cNvPicPr>
          <p:nvPr/>
        </p:nvPicPr>
        <p:blipFill>
          <a:blip r:embed="rId4"/>
          <a:stretch>
            <a:fillRect/>
          </a:stretch>
        </p:blipFill>
        <p:spPr>
          <a:xfrm>
            <a:off x="3819537" y="1195388"/>
            <a:ext cx="3459163" cy="3395662"/>
          </a:xfrm>
          <a:prstGeom prst="rect">
            <a:avLst/>
          </a:prstGeom>
          <a:effectLst>
            <a:outerShdw blurRad="228600" dist="38100" dir="19800000" sx="102000" sy="102000" algn="tl" rotWithShape="0">
              <a:prstClr val="black">
                <a:alpha val="67000"/>
              </a:prstClr>
            </a:outerShdw>
          </a:effec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0" y="855663"/>
            <a:ext cx="266382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0"/>
          <p:cNvSpPr txBox="1">
            <a:spLocks noChangeArrowheads="1"/>
          </p:cNvSpPr>
          <p:nvPr/>
        </p:nvSpPr>
        <p:spPr bwMode="auto">
          <a:xfrm>
            <a:off x="652463" y="2030437"/>
            <a:ext cx="15335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sz="3200">
                <a:solidFill>
                  <a:schemeClr val="tx1"/>
                </a:solidFill>
                <a:latin typeface="Calibri" pitchFamily="34" charset="0"/>
              </a:defRPr>
            </a:lvl1pPr>
            <a:lvl2pPr defTabSz="1216025">
              <a:defRPr sz="2800">
                <a:solidFill>
                  <a:schemeClr val="tx1"/>
                </a:solidFill>
                <a:latin typeface="Calibri" pitchFamily="34" charset="0"/>
              </a:defRPr>
            </a:lvl2pPr>
            <a:lvl3pPr defTabSz="1216025">
              <a:defRPr sz="2400">
                <a:solidFill>
                  <a:schemeClr val="tx1"/>
                </a:solidFill>
                <a:latin typeface="Calibri" pitchFamily="34" charset="0"/>
              </a:defRPr>
            </a:lvl3pPr>
            <a:lvl4pPr defTabSz="1216025">
              <a:defRPr sz="2000">
                <a:solidFill>
                  <a:schemeClr val="tx1"/>
                </a:solidFill>
                <a:latin typeface="Calibri" pitchFamily="34" charset="0"/>
              </a:defRPr>
            </a:lvl4pPr>
            <a:lvl5pPr defTabSz="1216025">
              <a:defRPr sz="2000">
                <a:solidFill>
                  <a:schemeClr val="tx1"/>
                </a:solidFill>
                <a:latin typeface="Calibri" pitchFamily="34" charset="0"/>
              </a:defRPr>
            </a:lvl5pPr>
            <a:lvl6pPr defTabSz="1216025" eaLnBrk="0" fontAlgn="base" hangingPunct="0">
              <a:spcAft>
                <a:spcPct val="0"/>
              </a:spcAft>
              <a:buChar char="»"/>
              <a:defRPr sz="2000">
                <a:solidFill>
                  <a:schemeClr val="tx1"/>
                </a:solidFill>
                <a:latin typeface="Calibri" pitchFamily="34" charset="0"/>
              </a:defRPr>
            </a:lvl6pPr>
            <a:lvl7pPr defTabSz="1216025" eaLnBrk="0" fontAlgn="base" hangingPunct="0">
              <a:spcAft>
                <a:spcPct val="0"/>
              </a:spcAft>
              <a:buChar char="»"/>
              <a:defRPr sz="2000">
                <a:solidFill>
                  <a:schemeClr val="tx1"/>
                </a:solidFill>
                <a:latin typeface="Calibri" pitchFamily="34" charset="0"/>
              </a:defRPr>
            </a:lvl7pPr>
            <a:lvl8pPr defTabSz="1216025" eaLnBrk="0" fontAlgn="base" hangingPunct="0">
              <a:spcAft>
                <a:spcPct val="0"/>
              </a:spcAft>
              <a:buChar char="»"/>
              <a:defRPr sz="2000">
                <a:solidFill>
                  <a:schemeClr val="tx1"/>
                </a:solidFill>
                <a:latin typeface="Calibri" pitchFamily="34" charset="0"/>
              </a:defRPr>
            </a:lvl8pPr>
            <a:lvl9pPr defTabSz="1216025" eaLnBrk="0" fontAlgn="base" hangingPunct="0">
              <a:spcAft>
                <a:spcPct val="0"/>
              </a:spcAft>
              <a:buChar char="»"/>
              <a:defRPr sz="2000">
                <a:solidFill>
                  <a:schemeClr val="tx1"/>
                </a:solidFill>
                <a:latin typeface="Calibri" pitchFamily="34" charset="0"/>
              </a:defRPr>
            </a:lvl9pPr>
          </a:lstStyle>
          <a:p>
            <a:pPr algn="ctr" fontAlgn="base">
              <a:spcBef>
                <a:spcPct val="20000"/>
              </a:spcBef>
              <a:spcAft>
                <a:spcPct val="0"/>
              </a:spcAft>
            </a:pPr>
            <a:r>
              <a:rPr lang="en-US" altLang="zh-CN" sz="3000" b="1" smtClean="0">
                <a:solidFill>
                  <a:srgbClr val="C00000"/>
                </a:solidFill>
                <a:latin typeface="Times New Roman" pitchFamily="18" charset="0"/>
                <a:ea typeface="inpin heiti"/>
                <a:cs typeface="Times New Roman" pitchFamily="18" charset="0"/>
                <a:sym typeface="Arial" pitchFamily="34" charset="0"/>
              </a:rPr>
              <a:t>LUYỆN ĐỌC</a:t>
            </a:r>
            <a:endParaRPr lang="zh-CN" altLang="en-US" sz="3000" b="1" smtClean="0">
              <a:solidFill>
                <a:srgbClr val="C00000"/>
              </a:solidFill>
              <a:latin typeface="Times New Roman" pitchFamily="18" charset="0"/>
              <a:ea typeface="inpin heiti"/>
              <a:cs typeface="Times New Roman" pitchFamily="18" charset="0"/>
              <a:sym typeface="Arial" pitchFamily="34" charset="0"/>
            </a:endParaRPr>
          </a:p>
        </p:txBody>
      </p:sp>
    </p:spTree>
    <p:extLst>
      <p:ext uri="{BB962C8B-B14F-4D97-AF65-F5344CB8AC3E}">
        <p14:creationId xmlns:p14="http://schemas.microsoft.com/office/powerpoint/2010/main" val="39103943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55" presetClass="entr" presetSubtype="0" fill="hold" nodeType="after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1000" fill="hold"/>
                                        <p:tgtEl>
                                          <p:spTgt spid="92"/>
                                        </p:tgtEl>
                                        <p:attrNameLst>
                                          <p:attrName>ppt_w</p:attrName>
                                        </p:attrNameLst>
                                      </p:cBhvr>
                                      <p:tavLst>
                                        <p:tav tm="0">
                                          <p:val>
                                            <p:strVal val="#ppt_w*0.70"/>
                                          </p:val>
                                        </p:tav>
                                        <p:tav tm="100000">
                                          <p:val>
                                            <p:strVal val="#ppt_w"/>
                                          </p:val>
                                        </p:tav>
                                      </p:tavLst>
                                    </p:anim>
                                    <p:anim calcmode="lin" valueType="num">
                                      <p:cBhvr>
                                        <p:cTn id="19" dur="1000" fill="hold"/>
                                        <p:tgtEl>
                                          <p:spTgt spid="92"/>
                                        </p:tgtEl>
                                        <p:attrNameLst>
                                          <p:attrName>ppt_h</p:attrName>
                                        </p:attrNameLst>
                                      </p:cBhvr>
                                      <p:tavLst>
                                        <p:tav tm="0">
                                          <p:val>
                                            <p:strVal val="#ppt_h"/>
                                          </p:val>
                                        </p:tav>
                                        <p:tav tm="100000">
                                          <p:val>
                                            <p:strVal val="#ppt_h"/>
                                          </p:val>
                                        </p:tav>
                                      </p:tavLst>
                                    </p:anim>
                                    <p:animEffect transition="in" filter="fade">
                                      <p:cBhvr>
                                        <p:cTn id="20" dur="1000"/>
                                        <p:tgtEl>
                                          <p:spTgt spid="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edge">
                                      <p:cBhvr>
                                        <p:cTn id="25" dur="2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28600" y="197346"/>
            <a:ext cx="8534400" cy="4770537"/>
          </a:xfrm>
          <a:prstGeom prst="rect">
            <a:avLst/>
          </a:prstGeom>
        </p:spPr>
        <p:txBody>
          <a:bodyPr wrap="square">
            <a:spAutoFit/>
          </a:bodyPr>
          <a:lstStyle/>
          <a:p>
            <a:pPr algn="ctr"/>
            <a:r>
              <a:rPr lang="vi-VN" sz="2400" b="1">
                <a:solidFill>
                  <a:srgbClr val="FF0000"/>
                </a:solidFill>
                <a:latin typeface="inherit"/>
              </a:rPr>
              <a:t>Giọng quê hương</a:t>
            </a:r>
            <a:endParaRPr lang="vi-VN" sz="2400">
              <a:solidFill>
                <a:srgbClr val="FF0000"/>
              </a:solidFill>
            </a:endParaRPr>
          </a:p>
          <a:p>
            <a:pPr algn="just"/>
            <a:r>
              <a:rPr lang="vi-VN" sz="2000">
                <a:solidFill>
                  <a:srgbClr val="0070C0"/>
                </a:solidFill>
              </a:rPr>
              <a:t>1. Thuyên và Đồng rời quê hương đã mấy năm. Một hôm hai anh rủ nhau đi chơi thật xa, nhưng đến giữa trưa thì lạc mất đường về. Hai người phải ghé vào quán gần đấy để hỏi đường, luôn tiện để ăn cho đỡ đói. Cùng ăn trong quán ấy có ba thanh niên. Họ chuyện trò luôn miệng. Bầu không khí trong quán vui vẻ lạ thường.</a:t>
            </a:r>
          </a:p>
          <a:p>
            <a:pPr algn="just"/>
            <a:r>
              <a:rPr lang="vi-VN" sz="2000">
                <a:solidFill>
                  <a:srgbClr val="0070C0"/>
                </a:solidFill>
              </a:rPr>
              <a:t>2. Lúc đứng lên trả tiền, Thuyên mới biết mình quên chiếc ví ở nhà. Hỏi Đồng, Đồng cũng không mang tiền theo. Hai người đang lúng túng, chợt một trong ba thanh niên bước đến lại gần, nói:</a:t>
            </a:r>
          </a:p>
          <a:p>
            <a:pPr algn="just"/>
            <a:r>
              <a:rPr lang="vi-VN" sz="2000">
                <a:solidFill>
                  <a:srgbClr val="0070C0"/>
                </a:solidFill>
              </a:rPr>
              <a:t>- Xin hai anh vui lòng cho tôi được trả tiền.</a:t>
            </a:r>
          </a:p>
          <a:p>
            <a:pPr algn="just"/>
            <a:r>
              <a:rPr lang="vi-VN" sz="2000">
                <a:solidFill>
                  <a:srgbClr val="0070C0"/>
                </a:solidFill>
              </a:rPr>
              <a:t>Thuyên ngạc nhiên nhìn anh thanh niên. Trên gương mặt đôn hậu, cặp mắt ánh lên vẻ thành thực, dễ mến. Thuyên bối rối:</a:t>
            </a:r>
          </a:p>
          <a:p>
            <a:pPr algn="just"/>
            <a:r>
              <a:rPr lang="vi-VN" sz="2000">
                <a:solidFill>
                  <a:srgbClr val="0070C0"/>
                </a:solidFill>
              </a:rPr>
              <a:t>- Xin lỗi. Tôi quả thật chưa nhớ ra anh là…</a:t>
            </a:r>
          </a:p>
          <a:p>
            <a:pPr algn="just"/>
            <a:r>
              <a:rPr lang="vi-VN" sz="2000">
                <a:solidFill>
                  <a:srgbClr val="0070C0"/>
                </a:solidFill>
              </a:rPr>
              <a:t>Người thanh niên không để Thuyên kịp dứt lời:</a:t>
            </a:r>
          </a:p>
          <a:p>
            <a:pPr algn="just"/>
            <a:r>
              <a:rPr lang="vi-VN" sz="2000">
                <a:solidFill>
                  <a:srgbClr val="0070C0"/>
                </a:solidFill>
              </a:rPr>
              <a:t>- Dạ, không! Bây giờ tôi mới được biết hai anh. Tôi muốn làm quen…</a:t>
            </a:r>
          </a:p>
        </p:txBody>
      </p:sp>
    </p:spTree>
    <p:extLst>
      <p:ext uri="{BB962C8B-B14F-4D97-AF65-F5344CB8AC3E}">
        <p14:creationId xmlns:p14="http://schemas.microsoft.com/office/powerpoint/2010/main" val="226941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33400" y="609600"/>
            <a:ext cx="8001000" cy="5632311"/>
          </a:xfrm>
          <a:prstGeom prst="rect">
            <a:avLst/>
          </a:prstGeom>
        </p:spPr>
        <p:txBody>
          <a:bodyPr wrap="square">
            <a:spAutoFit/>
          </a:bodyPr>
          <a:lstStyle/>
          <a:p>
            <a:r>
              <a:rPr lang="vi-VN" sz="2400">
                <a:solidFill>
                  <a:srgbClr val="0070C0"/>
                </a:solidFill>
                <a:latin typeface="+mj-lt"/>
              </a:rPr>
              <a:t>3. Ngừng một lát như để nén nỗi xúc động, anh thanh niên nói tiếp</a:t>
            </a:r>
            <a:r>
              <a:rPr lang="vi-VN" sz="2400" smtClean="0">
                <a:solidFill>
                  <a:srgbClr val="0070C0"/>
                </a:solidFill>
                <a:latin typeface="+mj-lt"/>
              </a:rPr>
              <a:t>:</a:t>
            </a:r>
            <a:endParaRPr lang="en-US" sz="2400" smtClean="0">
              <a:solidFill>
                <a:srgbClr val="0070C0"/>
              </a:solidFill>
              <a:latin typeface="+mj-lt"/>
            </a:endParaRPr>
          </a:p>
          <a:p>
            <a:r>
              <a:rPr lang="vi-VN" sz="2400">
                <a:solidFill>
                  <a:srgbClr val="0070C0"/>
                </a:solidFill>
                <a:latin typeface="+mj-lt"/>
              </a:rPr>
              <a:t> Hai anh đã cho tôi nghe lại giọng nói của mẹ tôi xưa…</a:t>
            </a:r>
          </a:p>
          <a:p>
            <a:r>
              <a:rPr lang="vi-VN" sz="2400">
                <a:solidFill>
                  <a:srgbClr val="0070C0"/>
                </a:solidFill>
                <a:latin typeface="+mj-lt"/>
              </a:rPr>
              <a:t>Bất ngờ trước tình cảm của người bạn mới, Thuyên chỉ biết nói:</a:t>
            </a:r>
          </a:p>
          <a:p>
            <a:r>
              <a:rPr lang="vi-VN" sz="2400">
                <a:solidFill>
                  <a:srgbClr val="0070C0"/>
                </a:solidFill>
                <a:latin typeface="+mj-lt"/>
              </a:rPr>
              <a:t>- Cảm ơn anh…</a:t>
            </a:r>
          </a:p>
          <a:p>
            <a:r>
              <a:rPr lang="vi-VN" sz="2400">
                <a:solidFill>
                  <a:srgbClr val="0070C0"/>
                </a:solidFill>
                <a:latin typeface="+mj-lt"/>
              </a:rPr>
              <a:t>Anh thanh niên xua tay:</a:t>
            </a:r>
          </a:p>
          <a:p>
            <a:r>
              <a:rPr lang="vi-VN" sz="2400">
                <a:solidFill>
                  <a:srgbClr val="0070C0"/>
                </a:solidFill>
                <a:latin typeface="+mj-lt"/>
              </a:rPr>
              <a:t>- Tôi phải cảm ơn hai anh mới phải.</a:t>
            </a:r>
          </a:p>
          <a:p>
            <a:r>
              <a:rPr lang="vi-VN" sz="2400">
                <a:solidFill>
                  <a:srgbClr val="0070C0"/>
                </a:solidFill>
                <a:latin typeface="+mj-lt"/>
              </a:rPr>
              <a:t>Rồi người ấy nghẹn ngào:</a:t>
            </a:r>
          </a:p>
          <a:p>
            <a:r>
              <a:rPr lang="vi-VN" sz="2400">
                <a:solidFill>
                  <a:srgbClr val="0070C0"/>
                </a:solidFill>
                <a:latin typeface="+mj-lt"/>
              </a:rPr>
              <a:t>- Mẹ tôi là người miền Trung…. Bà qua đời đã hơn tám năm rồi.</a:t>
            </a:r>
          </a:p>
          <a:p>
            <a:r>
              <a:rPr lang="vi-VN" sz="2400">
                <a:solidFill>
                  <a:srgbClr val="0070C0"/>
                </a:solidFill>
                <a:latin typeface="+mj-lt"/>
              </a:rPr>
              <a:t>Nói đến đây, người trẻ tuổi lẳng lặng cúi đầu, đôi môi mím chặt để lộ vẻ đau thương. Còn Thuyên, Đồng thì bùi ngùi nhớ quê hương, yên lặng nhìn nhau, mắt rớm lệ.</a:t>
            </a:r>
          </a:p>
          <a:p>
            <a:r>
              <a:rPr lang="en-US" sz="2400" smtClean="0">
                <a:latin typeface="+mj-lt"/>
              </a:rPr>
              <a:t>                                                                           </a:t>
            </a:r>
            <a:r>
              <a:rPr lang="vi-VN" sz="2400" smtClean="0">
                <a:latin typeface="+mj-lt"/>
              </a:rPr>
              <a:t>Theo </a:t>
            </a:r>
            <a:r>
              <a:rPr lang="vi-VN" sz="2400">
                <a:latin typeface="+mj-lt"/>
              </a:rPr>
              <a:t>THANH TỊNH</a:t>
            </a:r>
          </a:p>
          <a:p>
            <a:endParaRPr lang="en-US" sz="2400">
              <a:latin typeface="+mj-lt"/>
            </a:endParaRPr>
          </a:p>
        </p:txBody>
      </p:sp>
    </p:spTree>
    <p:extLst>
      <p:ext uri="{BB962C8B-B14F-4D97-AF65-F5344CB8AC3E}">
        <p14:creationId xmlns:p14="http://schemas.microsoft.com/office/powerpoint/2010/main" val="1519630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3730" name="Picture 2"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12" y="184150"/>
            <a:ext cx="38338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2510"/>
            <a:ext cx="9144001"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2" name="Rounded Rectangle 1"/>
          <p:cNvSpPr>
            <a:spLocks noChangeArrowheads="1"/>
          </p:cNvSpPr>
          <p:nvPr/>
        </p:nvSpPr>
        <p:spPr bwMode="auto">
          <a:xfrm>
            <a:off x="1905000" y="2548162"/>
            <a:ext cx="2316163" cy="558800"/>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smtClean="0">
                <a:solidFill>
                  <a:prstClr val="black"/>
                </a:solidFill>
                <a:latin typeface="Times New Roman" pitchFamily="18" charset="0"/>
                <a:cs typeface="Times New Roman" pitchFamily="18" charset="0"/>
              </a:rPr>
              <a:t> luôn miệng</a:t>
            </a:r>
          </a:p>
        </p:txBody>
      </p:sp>
      <p:sp>
        <p:nvSpPr>
          <p:cNvPr id="73733" name="AutoShape 6"/>
          <p:cNvSpPr>
            <a:spLocks noChangeArrowheads="1"/>
          </p:cNvSpPr>
          <p:nvPr/>
        </p:nvSpPr>
        <p:spPr bwMode="gray">
          <a:xfrm>
            <a:off x="2659075" y="1435104"/>
            <a:ext cx="3679825" cy="639763"/>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r>
              <a:rPr lang="en-US" altLang="en-US" sz="3200" b="1" smtClean="0">
                <a:solidFill>
                  <a:srgbClr val="FF0000"/>
                </a:solidFill>
                <a:latin typeface="Times New Roman" pitchFamily="18" charset="0"/>
                <a:cs typeface="Times New Roman" pitchFamily="18" charset="0"/>
              </a:rPr>
              <a:t>Luyện đọc từ khó</a:t>
            </a:r>
          </a:p>
        </p:txBody>
      </p:sp>
      <p:sp>
        <p:nvSpPr>
          <p:cNvPr id="73735" name="Rounded Rectangle 1"/>
          <p:cNvSpPr>
            <a:spLocks noChangeArrowheads="1"/>
          </p:cNvSpPr>
          <p:nvPr/>
        </p:nvSpPr>
        <p:spPr bwMode="auto">
          <a:xfrm>
            <a:off x="4194791" y="3444664"/>
            <a:ext cx="3581400" cy="558800"/>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smtClean="0">
                <a:solidFill>
                  <a:prstClr val="black"/>
                </a:solidFill>
                <a:latin typeface="Times New Roman" pitchFamily="18" charset="0"/>
                <a:cs typeface="Times New Roman" pitchFamily="18" charset="0"/>
              </a:rPr>
              <a:t>nén nỗi xúc động</a:t>
            </a:r>
          </a:p>
        </p:txBody>
      </p:sp>
      <p:sp>
        <p:nvSpPr>
          <p:cNvPr id="9" name="Rounded Rectangle 1"/>
          <p:cNvSpPr>
            <a:spLocks noChangeArrowheads="1"/>
          </p:cNvSpPr>
          <p:nvPr/>
        </p:nvSpPr>
        <p:spPr bwMode="auto">
          <a:xfrm>
            <a:off x="1752600" y="4350909"/>
            <a:ext cx="3255946"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smtClean="0">
                <a:solidFill>
                  <a:prstClr val="black"/>
                </a:solidFill>
                <a:latin typeface="Times New Roman" pitchFamily="18" charset="0"/>
                <a:cs typeface="Times New Roman" pitchFamily="18" charset="0"/>
              </a:rPr>
              <a:t>lẳng lặng cúi đầu</a:t>
            </a:r>
          </a:p>
        </p:txBody>
      </p:sp>
      <p:sp>
        <p:nvSpPr>
          <p:cNvPr id="10" name="Rounded Rectangle 1"/>
          <p:cNvSpPr>
            <a:spLocks noChangeArrowheads="1"/>
          </p:cNvSpPr>
          <p:nvPr/>
        </p:nvSpPr>
        <p:spPr bwMode="auto">
          <a:xfrm>
            <a:off x="5235597" y="4394098"/>
            <a:ext cx="2316163"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y</a:t>
            </a:r>
            <a:r>
              <a:rPr lang="en-US" altLang="en-US" sz="3200" smtClean="0">
                <a:solidFill>
                  <a:prstClr val="black"/>
                </a:solidFill>
                <a:latin typeface="Times New Roman" pitchFamily="18" charset="0"/>
                <a:cs typeface="Times New Roman" pitchFamily="18" charset="0"/>
              </a:rPr>
              <a:t>ên lặng</a:t>
            </a:r>
          </a:p>
        </p:txBody>
      </p:sp>
      <p:sp>
        <p:nvSpPr>
          <p:cNvPr id="11" name="Rounded Rectangle 1"/>
          <p:cNvSpPr>
            <a:spLocks noChangeArrowheads="1"/>
          </p:cNvSpPr>
          <p:nvPr/>
        </p:nvSpPr>
        <p:spPr bwMode="auto">
          <a:xfrm>
            <a:off x="4583918" y="2528494"/>
            <a:ext cx="2316163"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a:solidFill>
                  <a:prstClr val="black"/>
                </a:solidFill>
                <a:latin typeface="Times New Roman" pitchFamily="18" charset="0"/>
                <a:cs typeface="Times New Roman" pitchFamily="18" charset="0"/>
              </a:rPr>
              <a:t>á</a:t>
            </a:r>
            <a:r>
              <a:rPr lang="en-US" altLang="en-US" sz="3200" smtClean="0">
                <a:solidFill>
                  <a:prstClr val="black"/>
                </a:solidFill>
                <a:latin typeface="Times New Roman" pitchFamily="18" charset="0"/>
                <a:cs typeface="Times New Roman" pitchFamily="18" charset="0"/>
              </a:rPr>
              <a:t>nh lên</a:t>
            </a:r>
          </a:p>
        </p:txBody>
      </p:sp>
      <p:sp>
        <p:nvSpPr>
          <p:cNvPr id="12" name="Rounded Rectangle 1"/>
          <p:cNvSpPr>
            <a:spLocks noChangeArrowheads="1"/>
          </p:cNvSpPr>
          <p:nvPr/>
        </p:nvSpPr>
        <p:spPr bwMode="auto">
          <a:xfrm>
            <a:off x="1600200" y="3425609"/>
            <a:ext cx="2316163" cy="560388"/>
          </a:xfrm>
          <a:prstGeom prst="roundRect">
            <a:avLst>
              <a:gd name="adj" fmla="val 16667"/>
            </a:avLst>
          </a:prstGeom>
          <a:solidFill>
            <a:srgbClr val="FFCCFF">
              <a:alpha val="85881"/>
            </a:srgbClr>
          </a:solidFill>
          <a:ln w="9525" algn="ctr">
            <a:solidFill>
              <a:schemeClr val="tx1"/>
            </a:solidFill>
            <a:round/>
            <a:headEnd/>
            <a:tailEnd/>
          </a:ln>
        </p:spPr>
        <p:txBody>
          <a:bodyPr/>
          <a:lstStyle/>
          <a:p>
            <a:pPr algn="ctr" fontAlgn="base">
              <a:spcBef>
                <a:spcPct val="0"/>
              </a:spcBef>
              <a:spcAft>
                <a:spcPct val="0"/>
              </a:spcAft>
            </a:pPr>
            <a:r>
              <a:rPr lang="en-US" altLang="en-US" sz="3200" smtClean="0">
                <a:solidFill>
                  <a:prstClr val="black"/>
                </a:solidFill>
                <a:latin typeface="Times New Roman" pitchFamily="18" charset="0"/>
                <a:cs typeface="Times New Roman" pitchFamily="18" charset="0"/>
              </a:rPr>
              <a:t>bối rối</a:t>
            </a:r>
          </a:p>
        </p:txBody>
      </p:sp>
    </p:spTree>
    <p:extLst>
      <p:ext uri="{BB962C8B-B14F-4D97-AF65-F5344CB8AC3E}">
        <p14:creationId xmlns:p14="http://schemas.microsoft.com/office/powerpoint/2010/main" val="3903841981"/>
      </p:ext>
    </p:extLst>
  </p:cSld>
  <p:clrMapOvr>
    <a:masterClrMapping/>
  </p:clrMapOvr>
  <p:transition spd="slow">
    <p:sndAc>
      <p:stSnd>
        <p:snd r:embed="rId2" name="click.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sp>
        <p:nvSpPr>
          <p:cNvPr id="74755" name="Content Placeholder 2"/>
          <p:cNvSpPr>
            <a:spLocks noGrp="1"/>
          </p:cNvSpPr>
          <p:nvPr>
            <p:ph idx="1"/>
          </p:nvPr>
        </p:nvSpPr>
        <p:spPr/>
        <p:txBody>
          <a:bodyPr/>
          <a:lstStyle/>
          <a:p>
            <a:endParaRPr lang="en-US" altLang="en-US" smtClean="0"/>
          </a:p>
        </p:txBody>
      </p:sp>
      <p:pic>
        <p:nvPicPr>
          <p:cNvPr id="747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8575"/>
            <a:ext cx="9144001"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7" name="AutoShape 6"/>
          <p:cNvSpPr>
            <a:spLocks noChangeArrowheads="1"/>
          </p:cNvSpPr>
          <p:nvPr/>
        </p:nvSpPr>
        <p:spPr bwMode="gray">
          <a:xfrm>
            <a:off x="2133600" y="2667000"/>
            <a:ext cx="4876800" cy="1079500"/>
          </a:xfrm>
          <a:prstGeom prst="roundRect">
            <a:avLst>
              <a:gd name="adj" fmla="val 10889"/>
            </a:avLst>
          </a:prstGeom>
          <a:gradFill rotWithShape="1">
            <a:gsLst>
              <a:gs pos="0">
                <a:srgbClr val="DDDDDD"/>
              </a:gs>
              <a:gs pos="50000">
                <a:srgbClr val="EEEEEE"/>
              </a:gs>
              <a:gs pos="100000">
                <a:srgbClr val="DDDDDD"/>
              </a:gs>
            </a:gsLst>
            <a:lin ang="2700000" scaled="1"/>
          </a:gradFill>
          <a:ln w="38100">
            <a:solidFill>
              <a:srgbClr val="990000"/>
            </a:solidFill>
            <a:round/>
            <a:headEnd/>
            <a:tailEnd/>
          </a:ln>
          <a:effectLst>
            <a:outerShdw dist="135003" dir="2928844" algn="ctr" rotWithShape="0">
              <a:srgbClr val="000000">
                <a:alpha val="50000"/>
              </a:srgbClr>
            </a:outerShdw>
          </a:effectLst>
        </p:spPr>
        <p:txBody>
          <a:bodyPr wrap="none" anchor="ctr"/>
          <a:lstStyle/>
          <a:p>
            <a:pPr algn="ctr" fontAlgn="base">
              <a:spcBef>
                <a:spcPct val="0"/>
              </a:spcBef>
              <a:spcAft>
                <a:spcPct val="0"/>
              </a:spcAft>
            </a:pPr>
            <a:r>
              <a:rPr lang="en-US" altLang="en-US" sz="4400" b="1" smtClean="0">
                <a:solidFill>
                  <a:srgbClr val="FF0000"/>
                </a:solidFill>
                <a:latin typeface="Times New Roman" pitchFamily="18" charset="0"/>
                <a:cs typeface="Times New Roman" pitchFamily="18" charset="0"/>
              </a:rPr>
              <a:t>Luyện đọc đoạn</a:t>
            </a:r>
          </a:p>
        </p:txBody>
      </p:sp>
    </p:spTree>
    <p:extLst>
      <p:ext uri="{BB962C8B-B14F-4D97-AF65-F5344CB8AC3E}">
        <p14:creationId xmlns:p14="http://schemas.microsoft.com/office/powerpoint/2010/main" val="2407306812"/>
      </p:ext>
    </p:extLst>
  </p:cSld>
  <p:clrMapOvr>
    <a:masterClrMapping/>
  </p:clrMapOvr>
  <p:transition spd="slow">
    <p:sndAc>
      <p:stSnd>
        <p:snd r:embed="rId2"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8044909"/>
</p:tagLst>
</file>

<file path=ppt/tags/tag2.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907</Words>
  <Application>Microsoft Office PowerPoint</Application>
  <PresentationFormat>On-screen Show (4:3)</PresentationFormat>
  <Paragraphs>96</Paragraphs>
  <Slides>32</Slides>
  <Notes>10</Notes>
  <HiddenSlides>0</HiddenSlides>
  <MMClips>0</MMClips>
  <ScaleCrop>false</ScaleCrop>
  <HeadingPairs>
    <vt:vector size="6" baseType="variant">
      <vt:variant>
        <vt:lpstr>Fonts Used</vt:lpstr>
      </vt:variant>
      <vt:variant>
        <vt:i4>16</vt:i4>
      </vt:variant>
      <vt:variant>
        <vt:lpstr>Theme</vt:lpstr>
      </vt:variant>
      <vt:variant>
        <vt:i4>24</vt:i4>
      </vt:variant>
      <vt:variant>
        <vt:lpstr>Slide Titles</vt:lpstr>
      </vt:variant>
      <vt:variant>
        <vt:i4>32</vt:i4>
      </vt:variant>
    </vt:vector>
  </HeadingPairs>
  <TitlesOfParts>
    <vt:vector size="72" baseType="lpstr">
      <vt:lpstr>MS PGothic</vt:lpstr>
      <vt:lpstr>宋体</vt:lpstr>
      <vt:lpstr>宋体</vt:lpstr>
      <vt:lpstr>.VnArabia</vt:lpstr>
      <vt:lpstr>Amatic SC</vt:lpstr>
      <vt:lpstr>Arial</vt:lpstr>
      <vt:lpstr>Calibri</vt:lpstr>
      <vt:lpstr>Calibri Light</vt:lpstr>
      <vt:lpstr>inpin heiti</vt:lpstr>
      <vt:lpstr>inherit</vt:lpstr>
      <vt:lpstr>Segoe Print</vt:lpstr>
      <vt:lpstr>time new roman</vt:lpstr>
      <vt:lpstr>times</vt:lpstr>
      <vt:lpstr>Times New Roman</vt:lpstr>
      <vt:lpstr>VNI-Times</vt:lpstr>
      <vt:lpstr>迷你简细行楷</vt:lpstr>
      <vt:lpstr>Office Theme</vt:lpstr>
      <vt:lpstr>1_Office Theme</vt:lpstr>
      <vt:lpstr>2_Office Theme</vt:lpstr>
      <vt:lpstr>3_Office Theme</vt:lpstr>
      <vt:lpstr>5_Office Theme</vt:lpstr>
      <vt:lpstr>Default Design</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20_Office Theme</vt:lpstr>
      <vt:lpstr>15_Office Theme</vt:lpstr>
      <vt:lpstr>1_Default Design</vt:lpstr>
      <vt:lpstr>2_Default Design</vt:lpstr>
      <vt:lpstr>3_Default Design</vt:lpstr>
      <vt:lpstr>4_Default Design</vt:lpstr>
      <vt:lpstr>5_Default Design</vt:lpstr>
      <vt:lpstr>6_Default Design</vt:lpstr>
      <vt:lpstr>4_Office Theme</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đoạn và giải nghĩa từ </vt:lpstr>
      <vt:lpstr>PowerPoint Presentation</vt:lpstr>
      <vt:lpstr>Luyện đọc đoạn và giải nghĩa từ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Lip</dc:creator>
  <cp:lastModifiedBy>Microsoft account</cp:lastModifiedBy>
  <cp:revision>36</cp:revision>
  <dcterms:created xsi:type="dcterms:W3CDTF">2006-08-16T00:00:00Z</dcterms:created>
  <dcterms:modified xsi:type="dcterms:W3CDTF">2021-11-03T06:29:03Z</dcterms:modified>
</cp:coreProperties>
</file>