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5"/>
  </p:notesMasterIdLst>
  <p:sldIdLst>
    <p:sldId id="256" r:id="rId2"/>
    <p:sldId id="257" r:id="rId3"/>
    <p:sldId id="260" r:id="rId4"/>
    <p:sldId id="259" r:id="rId5"/>
    <p:sldId id="301" r:id="rId6"/>
    <p:sldId id="261" r:id="rId7"/>
    <p:sldId id="302" r:id="rId8"/>
    <p:sldId id="303" r:id="rId9"/>
    <p:sldId id="262" r:id="rId10"/>
    <p:sldId id="304" r:id="rId11"/>
    <p:sldId id="268" r:id="rId12"/>
    <p:sldId id="305" r:id="rId13"/>
    <p:sldId id="279" r:id="rId14"/>
  </p:sldIdLst>
  <p:sldSz cx="9144000" cy="5143500" type="screen16x9"/>
  <p:notesSz cx="6858000" cy="9144000"/>
  <p:embeddedFontLst>
    <p:embeddedFont>
      <p:font typeface="Concert One" panose="020B0604020202020204" charset="0"/>
      <p:regular r:id="rId16"/>
    </p:embeddedFont>
    <p:embeddedFont>
      <p:font typeface="Cairo" panose="020B0604020202020204" charset="-78"/>
      <p:regular r:id="rId17"/>
      <p:bold r:id="rId18"/>
    </p:embeddedFont>
    <p:embeddedFont>
      <p:font typeface="SimSun" panose="02010600030101010101" pitchFamily="2" charset="-122"/>
      <p:regular r:id="rId19"/>
    </p:embeddedFont>
    <p:embeddedFont>
      <p:font typeface="Oxygen" panose="020B0604020202020204" charset="0"/>
      <p:regular r:id="rId20"/>
      <p:bold r:id="rId21"/>
    </p:embeddedFont>
    <p:embeddedFont>
      <p:font typeface="Cambria" panose="02040503050406030204" pitchFamily="18" charset="0"/>
      <p:regular r:id="rId22"/>
      <p:bold r:id="rId23"/>
      <p:italic r:id="rId24"/>
      <p:boldItalic r:id="rId25"/>
    </p:embeddedFont>
    <p:embeddedFont>
      <p:font typeface="HP001 4 hàng" panose="020B0603050302020204" pitchFamily="34" charset="-93"/>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A0AD84-7F74-42E0-A36D-A4630B68CDFE}">
  <a:tblStyle styleId="{BFA0AD84-7F74-42E0-A36D-A4630B68CDF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9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336310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691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366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e9facb8fde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e9facb8fd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06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e9facb8fde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e9facb8fd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28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e70f70ec4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e70f70ec4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810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e9facb8f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e9facb8f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33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e9facb8fd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e9facb8fd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46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e70f70ec4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e70f70ec4d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96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e70f70ec4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e70f70ec4d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33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e70f70ec4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e70f70ec4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065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851a045c94_0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851a045c94_0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57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e9facb8fd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e9facb8fd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50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07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885554">
            <a:off x="-370445" y="-2093551"/>
            <a:ext cx="8041354" cy="7564230"/>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668375"/>
            <a:ext cx="71178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400" b="1">
                <a:latin typeface="Cairo"/>
                <a:ea typeface="Cairo"/>
                <a:cs typeface="Cairo"/>
                <a:sym typeface="Cair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13225" y="2757925"/>
            <a:ext cx="4792200" cy="51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lt2"/>
                </a:solidFill>
                <a:latin typeface="Oxygen"/>
                <a:ea typeface="Oxygen"/>
                <a:cs typeface="Oxygen"/>
                <a:sym typeface="Oxyge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412"/>
        <p:cNvGrpSpPr/>
        <p:nvPr/>
      </p:nvGrpSpPr>
      <p:grpSpPr>
        <a:xfrm>
          <a:off x="0" y="0"/>
          <a:ext cx="0" cy="0"/>
          <a:chOff x="0" y="0"/>
          <a:chExt cx="0" cy="0"/>
        </a:xfrm>
      </p:grpSpPr>
      <p:sp>
        <p:nvSpPr>
          <p:cNvPr id="413" name="Google Shape;413;p26"/>
          <p:cNvSpPr/>
          <p:nvPr/>
        </p:nvSpPr>
        <p:spPr>
          <a:xfrm rot="1652765">
            <a:off x="-2104067" y="-2391577"/>
            <a:ext cx="8041471" cy="756456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 name="Google Shape;414;p26"/>
          <p:cNvGrpSpPr/>
          <p:nvPr/>
        </p:nvGrpSpPr>
        <p:grpSpPr>
          <a:xfrm rot="-3863970">
            <a:off x="5793810" y="-1644513"/>
            <a:ext cx="3881555" cy="4549437"/>
            <a:chOff x="9395708" y="-2591285"/>
            <a:chExt cx="2431070" cy="2849374"/>
          </a:xfrm>
        </p:grpSpPr>
        <p:sp>
          <p:nvSpPr>
            <p:cNvPr id="415" name="Google Shape;415;p26"/>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26"/>
          <p:cNvSpPr/>
          <p:nvPr/>
        </p:nvSpPr>
        <p:spPr>
          <a:xfrm>
            <a:off x="131088" y="255399"/>
            <a:ext cx="980350" cy="360308"/>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txBox="1">
            <a:spLocks noGrp="1"/>
          </p:cNvSpPr>
          <p:nvPr>
            <p:ph type="ctrTitle"/>
          </p:nvPr>
        </p:nvSpPr>
        <p:spPr>
          <a:xfrm>
            <a:off x="713225" y="564025"/>
            <a:ext cx="3858900" cy="8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000" b="1">
                <a:latin typeface="Cairo"/>
                <a:ea typeface="Cairo"/>
                <a:cs typeface="Cairo"/>
                <a:sym typeface="Cair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49" name="Google Shape;449;p26"/>
          <p:cNvSpPr txBox="1">
            <a:spLocks noGrp="1"/>
          </p:cNvSpPr>
          <p:nvPr>
            <p:ph type="subTitle" idx="1"/>
          </p:nvPr>
        </p:nvSpPr>
        <p:spPr>
          <a:xfrm>
            <a:off x="816670" y="1538725"/>
            <a:ext cx="3630300" cy="156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latin typeface="Oxygen"/>
                <a:ea typeface="Oxygen"/>
                <a:cs typeface="Oxygen"/>
                <a:sym typeface="Oxyge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0" name="Google Shape;450;p26"/>
          <p:cNvSpPr txBox="1"/>
          <p:nvPr/>
        </p:nvSpPr>
        <p:spPr>
          <a:xfrm>
            <a:off x="4830900" y="3311150"/>
            <a:ext cx="3427200" cy="90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300">
                <a:solidFill>
                  <a:schemeClr val="lt2"/>
                </a:solidFill>
                <a:latin typeface="Oxygen"/>
                <a:ea typeface="Oxygen"/>
                <a:cs typeface="Oxygen"/>
                <a:sym typeface="Oxygen"/>
              </a:rPr>
              <a:t>CREDITS: This presentation template was created by </a:t>
            </a:r>
            <a:r>
              <a:rPr lang="en" sz="1300" b="1">
                <a:solidFill>
                  <a:schemeClr val="lt2"/>
                </a:solidFill>
                <a:uFill>
                  <a:noFill/>
                </a:uFill>
                <a:latin typeface="Oxygen"/>
                <a:ea typeface="Oxygen"/>
                <a:cs typeface="Oxygen"/>
                <a:sym typeface="Oxygen"/>
                <a:hlinkClick r:id="rId2">
                  <a:extLst>
                    <a:ext uri="{A12FA001-AC4F-418D-AE19-62706E023703}">
                      <ahyp:hlinkClr xmlns:ahyp="http://schemas.microsoft.com/office/drawing/2018/hyperlinkcolor" xmlns="" val="tx"/>
                    </a:ext>
                  </a:extLst>
                </a:hlinkClick>
              </a:rPr>
              <a:t>Slidesgo</a:t>
            </a:r>
            <a:r>
              <a:rPr lang="en" sz="1300">
                <a:solidFill>
                  <a:schemeClr val="lt2"/>
                </a:solidFill>
                <a:latin typeface="Oxygen"/>
                <a:ea typeface="Oxygen"/>
                <a:cs typeface="Oxygen"/>
                <a:sym typeface="Oxygen"/>
              </a:rPr>
              <a:t>, including icons by </a:t>
            </a:r>
            <a:r>
              <a:rPr lang="en" sz="1300" b="1">
                <a:solidFill>
                  <a:schemeClr val="lt2"/>
                </a:solidFill>
                <a:uFill>
                  <a:noFill/>
                </a:uFill>
                <a:latin typeface="Oxygen"/>
                <a:ea typeface="Oxygen"/>
                <a:cs typeface="Oxygen"/>
                <a:sym typeface="Oxygen"/>
                <a:hlinkClick r:id="rId3">
                  <a:extLst>
                    <a:ext uri="{A12FA001-AC4F-418D-AE19-62706E023703}">
                      <ahyp:hlinkClr xmlns:ahyp="http://schemas.microsoft.com/office/drawing/2018/hyperlinkcolor" xmlns="" val="tx"/>
                    </a:ext>
                  </a:extLst>
                </a:hlinkClick>
              </a:rPr>
              <a:t>Flaticon</a:t>
            </a:r>
            <a:r>
              <a:rPr lang="en" sz="1300" b="1">
                <a:solidFill>
                  <a:schemeClr val="lt2"/>
                </a:solidFill>
                <a:latin typeface="Oxygen"/>
                <a:ea typeface="Oxygen"/>
                <a:cs typeface="Oxygen"/>
                <a:sym typeface="Oxygen"/>
              </a:rPr>
              <a:t> </a:t>
            </a:r>
            <a:r>
              <a:rPr lang="en" sz="1300">
                <a:solidFill>
                  <a:schemeClr val="lt2"/>
                </a:solidFill>
                <a:latin typeface="Oxygen"/>
                <a:ea typeface="Oxygen"/>
                <a:cs typeface="Oxygen"/>
                <a:sym typeface="Oxygen"/>
              </a:rPr>
              <a:t>and infographics &amp; images by </a:t>
            </a:r>
            <a:r>
              <a:rPr lang="en" sz="1300" b="1">
                <a:solidFill>
                  <a:schemeClr val="lt2"/>
                </a:solidFill>
                <a:uFill>
                  <a:noFill/>
                </a:uFill>
                <a:latin typeface="Oxygen"/>
                <a:ea typeface="Oxygen"/>
                <a:cs typeface="Oxygen"/>
                <a:sym typeface="Oxygen"/>
                <a:hlinkClick r:id="rId4">
                  <a:extLst>
                    <a:ext uri="{A12FA001-AC4F-418D-AE19-62706E023703}">
                      <ahyp:hlinkClr xmlns:ahyp="http://schemas.microsoft.com/office/drawing/2018/hyperlinkcolor" xmlns="" val="tx"/>
                    </a:ext>
                  </a:extLst>
                </a:hlinkClick>
              </a:rPr>
              <a:t>Freepik</a:t>
            </a:r>
            <a:r>
              <a:rPr lang="en" sz="1300" b="1">
                <a:solidFill>
                  <a:schemeClr val="lt2"/>
                </a:solidFill>
                <a:latin typeface="Oxygen"/>
                <a:ea typeface="Oxygen"/>
                <a:cs typeface="Oxygen"/>
                <a:sym typeface="Oxygen"/>
              </a:rPr>
              <a:t> </a:t>
            </a:r>
            <a:r>
              <a:rPr lang="en" sz="1300">
                <a:solidFill>
                  <a:schemeClr val="lt2"/>
                </a:solidFill>
                <a:latin typeface="Oxygen"/>
                <a:ea typeface="Oxygen"/>
                <a:cs typeface="Oxygen"/>
                <a:sym typeface="Oxygen"/>
              </a:rPr>
              <a:t>and illustrations by </a:t>
            </a:r>
            <a:r>
              <a:rPr lang="en" sz="1300" b="1">
                <a:solidFill>
                  <a:schemeClr val="lt2"/>
                </a:solidFill>
                <a:uFill>
                  <a:noFill/>
                </a:uFill>
                <a:latin typeface="Oxygen"/>
                <a:ea typeface="Oxygen"/>
                <a:cs typeface="Oxygen"/>
                <a:sym typeface="Oxygen"/>
                <a:hlinkClick r:id="rId5">
                  <a:extLst>
                    <a:ext uri="{A12FA001-AC4F-418D-AE19-62706E023703}">
                      <ahyp:hlinkClr xmlns:ahyp="http://schemas.microsoft.com/office/drawing/2018/hyperlinkcolor" xmlns="" val="tx"/>
                    </a:ext>
                  </a:extLst>
                </a:hlinkClick>
              </a:rPr>
              <a:t>Storyset</a:t>
            </a:r>
            <a:endParaRPr sz="1300" b="1">
              <a:solidFill>
                <a:schemeClr val="lt2"/>
              </a:solidFill>
              <a:latin typeface="Oxygen"/>
              <a:ea typeface="Oxygen"/>
              <a:cs typeface="Oxygen"/>
              <a:sym typeface="Oxyge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451"/>
        <p:cNvGrpSpPr/>
        <p:nvPr/>
      </p:nvGrpSpPr>
      <p:grpSpPr>
        <a:xfrm>
          <a:off x="0" y="0"/>
          <a:ext cx="0" cy="0"/>
          <a:chOff x="0" y="0"/>
          <a:chExt cx="0" cy="0"/>
        </a:xfrm>
      </p:grpSpPr>
      <p:sp>
        <p:nvSpPr>
          <p:cNvPr id="452" name="Google Shape;452;p27"/>
          <p:cNvSpPr/>
          <p:nvPr/>
        </p:nvSpPr>
        <p:spPr>
          <a:xfrm rot="9305235" flipH="1">
            <a:off x="-6488070" y="332763"/>
            <a:ext cx="8041299" cy="756415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rot="-10240142" flipH="1">
            <a:off x="7725884" y="-1082749"/>
            <a:ext cx="8041310" cy="75642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flipH="1">
            <a:off x="8349275" y="78896"/>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flipH="1">
            <a:off x="19042" y="4640474"/>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rot="-2057926" flipH="1">
            <a:off x="-371012" y="-134976"/>
            <a:ext cx="1976552" cy="1188510"/>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457;p27"/>
          <p:cNvGrpSpPr/>
          <p:nvPr/>
        </p:nvGrpSpPr>
        <p:grpSpPr>
          <a:xfrm rot="1432019" flipH="1">
            <a:off x="7519496" y="4214903"/>
            <a:ext cx="1860906" cy="908009"/>
            <a:chOff x="10083475" y="3839575"/>
            <a:chExt cx="1221925" cy="596225"/>
          </a:xfrm>
        </p:grpSpPr>
        <p:sp>
          <p:nvSpPr>
            <p:cNvPr id="458" name="Google Shape;458;p27"/>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460"/>
        <p:cNvGrpSpPr/>
        <p:nvPr/>
      </p:nvGrpSpPr>
      <p:grpSpPr>
        <a:xfrm>
          <a:off x="0" y="0"/>
          <a:ext cx="0" cy="0"/>
          <a:chOff x="0" y="0"/>
          <a:chExt cx="0" cy="0"/>
        </a:xfrm>
      </p:grpSpPr>
      <p:sp>
        <p:nvSpPr>
          <p:cNvPr id="461" name="Google Shape;461;p28"/>
          <p:cNvSpPr/>
          <p:nvPr/>
        </p:nvSpPr>
        <p:spPr>
          <a:xfrm rot="5266434" flipH="1">
            <a:off x="7590396" y="2073787"/>
            <a:ext cx="4707909" cy="361359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rgbClr val="F0D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rot="-817974" flipH="1">
            <a:off x="-1420019" y="-2163976"/>
            <a:ext cx="4707987" cy="361349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rgbClr val="F0D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flipH="1">
            <a:off x="83439" y="293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28"/>
          <p:cNvGrpSpPr/>
          <p:nvPr/>
        </p:nvGrpSpPr>
        <p:grpSpPr>
          <a:xfrm rot="-10326178">
            <a:off x="-761665" y="3127457"/>
            <a:ext cx="2763839" cy="3239400"/>
            <a:chOff x="-7501642" y="749515"/>
            <a:chExt cx="2431070" cy="2849374"/>
          </a:xfrm>
        </p:grpSpPr>
        <p:sp>
          <p:nvSpPr>
            <p:cNvPr id="465" name="Google Shape;465;p28"/>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28"/>
          <p:cNvSpPr/>
          <p:nvPr/>
        </p:nvSpPr>
        <p:spPr>
          <a:xfrm flipH="1">
            <a:off x="7951089" y="4599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495"/>
        <p:cNvGrpSpPr/>
        <p:nvPr/>
      </p:nvGrpSpPr>
      <p:grpSpPr>
        <a:xfrm>
          <a:off x="0" y="0"/>
          <a:ext cx="0" cy="0"/>
          <a:chOff x="0" y="0"/>
          <a:chExt cx="0" cy="0"/>
        </a:xfrm>
      </p:grpSpPr>
      <p:sp>
        <p:nvSpPr>
          <p:cNvPr id="496" name="Google Shape;496;p29"/>
          <p:cNvSpPr/>
          <p:nvPr/>
        </p:nvSpPr>
        <p:spPr>
          <a:xfrm rot="-1376154" flipH="1">
            <a:off x="-3744095" y="-5828350"/>
            <a:ext cx="10727883" cy="823402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rgbClr val="F0D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flipH="1">
            <a:off x="7760633" y="293281"/>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flipH="1">
            <a:off x="115013" y="459929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29"/>
          <p:cNvGrpSpPr/>
          <p:nvPr/>
        </p:nvGrpSpPr>
        <p:grpSpPr>
          <a:xfrm rot="-5970486">
            <a:off x="-645722" y="-1872785"/>
            <a:ext cx="3501191" cy="4103625"/>
            <a:chOff x="9395708" y="-2591285"/>
            <a:chExt cx="2431070" cy="2849374"/>
          </a:xfrm>
        </p:grpSpPr>
        <p:sp>
          <p:nvSpPr>
            <p:cNvPr id="500" name="Google Shape;500;p29"/>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16">
    <p:spTree>
      <p:nvGrpSpPr>
        <p:cNvPr id="1" name="Shape 532"/>
        <p:cNvGrpSpPr/>
        <p:nvPr/>
      </p:nvGrpSpPr>
      <p:grpSpPr>
        <a:xfrm>
          <a:off x="0" y="0"/>
          <a:ext cx="0" cy="0"/>
          <a:chOff x="0" y="0"/>
          <a:chExt cx="0" cy="0"/>
        </a:xfrm>
      </p:grpSpPr>
      <p:sp>
        <p:nvSpPr>
          <p:cNvPr id="533" name="Google Shape;533;p30"/>
          <p:cNvSpPr/>
          <p:nvPr/>
        </p:nvSpPr>
        <p:spPr>
          <a:xfrm rot="-1158018" flipH="1">
            <a:off x="-1506736" y="-1815161"/>
            <a:ext cx="10915830" cy="8195308"/>
          </a:xfrm>
          <a:custGeom>
            <a:avLst/>
            <a:gdLst/>
            <a:ahLst/>
            <a:cxnLst/>
            <a:rect l="l" t="t" r="r" b="b"/>
            <a:pathLst>
              <a:path w="154812" h="130137" extrusionOk="0">
                <a:moveTo>
                  <a:pt x="92281" y="1"/>
                </a:moveTo>
                <a:cubicBezTo>
                  <a:pt x="91659" y="1"/>
                  <a:pt x="91020" y="24"/>
                  <a:pt x="90365" y="72"/>
                </a:cubicBezTo>
                <a:cubicBezTo>
                  <a:pt x="54673" y="2741"/>
                  <a:pt x="60244" y="27726"/>
                  <a:pt x="35693" y="40601"/>
                </a:cubicBezTo>
                <a:cubicBezTo>
                  <a:pt x="11142" y="53477"/>
                  <a:pt x="1" y="80997"/>
                  <a:pt x="5538" y="100978"/>
                </a:cubicBezTo>
                <a:cubicBezTo>
                  <a:pt x="8573" y="111978"/>
                  <a:pt x="15494" y="116223"/>
                  <a:pt x="23212" y="116223"/>
                </a:cubicBezTo>
                <a:cubicBezTo>
                  <a:pt x="29489" y="116223"/>
                  <a:pt x="36294" y="113415"/>
                  <a:pt x="41964" y="109151"/>
                </a:cubicBezTo>
                <a:cubicBezTo>
                  <a:pt x="45455" y="106528"/>
                  <a:pt x="48555" y="105380"/>
                  <a:pt x="51623" y="105380"/>
                </a:cubicBezTo>
                <a:cubicBezTo>
                  <a:pt x="59637" y="105380"/>
                  <a:pt x="67435" y="113209"/>
                  <a:pt x="81426" y="123027"/>
                </a:cubicBezTo>
                <a:cubicBezTo>
                  <a:pt x="88167" y="127738"/>
                  <a:pt x="97536" y="130136"/>
                  <a:pt x="107139" y="130136"/>
                </a:cubicBezTo>
                <a:cubicBezTo>
                  <a:pt x="125146" y="130136"/>
                  <a:pt x="143979" y="121706"/>
                  <a:pt x="147873" y="104280"/>
                </a:cubicBezTo>
                <a:cubicBezTo>
                  <a:pt x="154811" y="73325"/>
                  <a:pt x="116984" y="53878"/>
                  <a:pt x="115884" y="36398"/>
                </a:cubicBezTo>
                <a:cubicBezTo>
                  <a:pt x="114852" y="19539"/>
                  <a:pt x="110176" y="1"/>
                  <a:pt x="9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flipH="1">
            <a:off x="152870" y="3137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flipH="1">
            <a:off x="7991070" y="806199"/>
            <a:ext cx="980350" cy="360308"/>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36;p30"/>
          <p:cNvGrpSpPr/>
          <p:nvPr/>
        </p:nvGrpSpPr>
        <p:grpSpPr>
          <a:xfrm rot="5813467">
            <a:off x="5068447" y="2547461"/>
            <a:ext cx="3501237" cy="4103679"/>
            <a:chOff x="9395708" y="-2591285"/>
            <a:chExt cx="2431070" cy="2849374"/>
          </a:xfrm>
        </p:grpSpPr>
        <p:sp>
          <p:nvSpPr>
            <p:cNvPr id="537" name="Google Shape;537;p30"/>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0"/>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0"/>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324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rot="1885563">
            <a:off x="-258652" y="-2270432"/>
            <a:ext cx="9952210" cy="936155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rot="874891">
            <a:off x="203487" y="-411797"/>
            <a:ext cx="1019460" cy="190689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rot="8939875">
            <a:off x="7652868" y="3799366"/>
            <a:ext cx="2044464" cy="2157798"/>
            <a:chOff x="-5495613" y="-710869"/>
            <a:chExt cx="2750172" cy="2902627"/>
          </a:xfrm>
        </p:grpSpPr>
        <p:sp>
          <p:nvSpPr>
            <p:cNvPr id="26" name="Google Shape;26;p4"/>
            <p:cNvSpPr/>
            <p:nvPr/>
          </p:nvSpPr>
          <p:spPr>
            <a:xfrm rot="-3863972">
              <a:off x="-4554171" y="-427335"/>
              <a:ext cx="1411060" cy="1264278"/>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3863972">
              <a:off x="-5125593" y="53001"/>
              <a:ext cx="1611659" cy="340129"/>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3863972">
              <a:off x="-5143954" y="-33158"/>
              <a:ext cx="2042354" cy="856538"/>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3863972">
              <a:off x="-3872882" y="1033713"/>
              <a:ext cx="921532" cy="1036962"/>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3863972">
              <a:off x="-3871558" y="1047472"/>
              <a:ext cx="896669" cy="1022622"/>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3863972">
              <a:off x="-4782169" y="1368422"/>
              <a:ext cx="1030910" cy="408613"/>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3863972">
              <a:off x="-4685950" y="1521217"/>
              <a:ext cx="1029220" cy="196291"/>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3863972">
              <a:off x="-5586968" y="915660"/>
              <a:ext cx="1267931" cy="595852"/>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3863972">
              <a:off x="-5533089" y="1002582"/>
              <a:ext cx="1264605" cy="475733"/>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p:nvPr/>
        </p:nvSpPr>
        <p:spPr>
          <a:xfrm>
            <a:off x="7977607" y="32180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body" idx="1"/>
          </p:nvPr>
        </p:nvSpPr>
        <p:spPr>
          <a:xfrm>
            <a:off x="713100" y="1228675"/>
            <a:ext cx="7717800" cy="3416400"/>
          </a:xfrm>
          <a:prstGeom prst="rect">
            <a:avLst/>
          </a:prstGeom>
        </p:spPr>
        <p:txBody>
          <a:bodyPr spcFirstLastPara="1" wrap="square" lIns="91425" tIns="91425" rIns="91425" bIns="91425" anchor="t" anchorCtr="0">
            <a:noAutofit/>
          </a:bodyPr>
          <a:lstStyle>
            <a:lvl1pPr marL="457200" lvl="0" indent="-298450">
              <a:lnSpc>
                <a:spcPct val="100000"/>
              </a:lnSpc>
              <a:spcBef>
                <a:spcPts val="0"/>
              </a:spcBef>
              <a:spcAft>
                <a:spcPts val="0"/>
              </a:spcAft>
              <a:buSzPts val="11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37" name="Google Shape;37;p4"/>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sp>
        <p:nvSpPr>
          <p:cNvPr id="125" name="Google Shape;125;p9"/>
          <p:cNvSpPr/>
          <p:nvPr/>
        </p:nvSpPr>
        <p:spPr>
          <a:xfrm rot="951758">
            <a:off x="-987503" y="-742852"/>
            <a:ext cx="6230125" cy="586046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txBox="1">
            <a:spLocks noGrp="1"/>
          </p:cNvSpPr>
          <p:nvPr>
            <p:ph type="title"/>
          </p:nvPr>
        </p:nvSpPr>
        <p:spPr>
          <a:xfrm>
            <a:off x="720000" y="1645600"/>
            <a:ext cx="4234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7" name="Google Shape;127;p9"/>
          <p:cNvSpPr txBox="1">
            <a:spLocks noGrp="1"/>
          </p:cNvSpPr>
          <p:nvPr>
            <p:ph type="subTitle" idx="1"/>
          </p:nvPr>
        </p:nvSpPr>
        <p:spPr>
          <a:xfrm>
            <a:off x="720000" y="2450200"/>
            <a:ext cx="3642600" cy="15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71"/>
        <p:cNvGrpSpPr/>
        <p:nvPr/>
      </p:nvGrpSpPr>
      <p:grpSpPr>
        <a:xfrm>
          <a:off x="0" y="0"/>
          <a:ext cx="0" cy="0"/>
          <a:chOff x="0" y="0"/>
          <a:chExt cx="0" cy="0"/>
        </a:xfrm>
      </p:grpSpPr>
      <p:sp>
        <p:nvSpPr>
          <p:cNvPr id="172" name="Google Shape;172;p15"/>
          <p:cNvSpPr/>
          <p:nvPr/>
        </p:nvSpPr>
        <p:spPr>
          <a:xfrm rot="-8100000">
            <a:off x="594727" y="-1647488"/>
            <a:ext cx="8041533" cy="756427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7562907" y="351178"/>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415326" y="5395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txBox="1">
            <a:spLocks noGrp="1"/>
          </p:cNvSpPr>
          <p:nvPr>
            <p:ph type="title"/>
          </p:nvPr>
        </p:nvSpPr>
        <p:spPr>
          <a:xfrm>
            <a:off x="2391900" y="32907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76" name="Google Shape;176;p15"/>
          <p:cNvSpPr txBox="1">
            <a:spLocks noGrp="1"/>
          </p:cNvSpPr>
          <p:nvPr>
            <p:ph type="subTitle" idx="1"/>
          </p:nvPr>
        </p:nvSpPr>
        <p:spPr>
          <a:xfrm>
            <a:off x="838200" y="1394100"/>
            <a:ext cx="7554600" cy="17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177"/>
        <p:cNvGrpSpPr/>
        <p:nvPr/>
      </p:nvGrpSpPr>
      <p:grpSpPr>
        <a:xfrm>
          <a:off x="0" y="0"/>
          <a:ext cx="0" cy="0"/>
          <a:chOff x="0" y="0"/>
          <a:chExt cx="0" cy="0"/>
        </a:xfrm>
      </p:grpSpPr>
      <p:sp>
        <p:nvSpPr>
          <p:cNvPr id="178" name="Google Shape;178;p16"/>
          <p:cNvSpPr/>
          <p:nvPr/>
        </p:nvSpPr>
        <p:spPr>
          <a:xfrm rot="5139672" flipH="1">
            <a:off x="253567" y="86923"/>
            <a:ext cx="8903709" cy="1003705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16"/>
          <p:cNvGrpSpPr/>
          <p:nvPr/>
        </p:nvGrpSpPr>
        <p:grpSpPr>
          <a:xfrm rot="3456501">
            <a:off x="-576240" y="-724656"/>
            <a:ext cx="2257709" cy="2528312"/>
            <a:chOff x="-5056092" y="-10"/>
            <a:chExt cx="2257725" cy="2528329"/>
          </a:xfrm>
        </p:grpSpPr>
        <p:sp>
          <p:nvSpPr>
            <p:cNvPr id="180" name="Google Shape;180;p16"/>
            <p:cNvSpPr/>
            <p:nvPr/>
          </p:nvSpPr>
          <p:spPr>
            <a:xfrm>
              <a:off x="-4313774" y="181634"/>
              <a:ext cx="1138595" cy="1199450"/>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4993700" y="-10"/>
              <a:ext cx="1138629" cy="1200168"/>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409087" y="1002703"/>
              <a:ext cx="1502771" cy="696865"/>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805841" y="890964"/>
              <a:ext cx="214804" cy="428514"/>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4721832" y="939457"/>
              <a:ext cx="83053" cy="114232"/>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5056092" y="693953"/>
              <a:ext cx="383061" cy="307828"/>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5056092" y="706964"/>
              <a:ext cx="382036" cy="293792"/>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4443407" y="1604084"/>
              <a:ext cx="324664" cy="58376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4562352" y="608646"/>
              <a:ext cx="774659" cy="817653"/>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3930884" y="596932"/>
              <a:ext cx="140152" cy="103816"/>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3891441" y="243821"/>
              <a:ext cx="522154" cy="425816"/>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3889358" y="261648"/>
              <a:ext cx="520070" cy="407990"/>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4439514" y="983067"/>
              <a:ext cx="104875" cy="116281"/>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4182091" y="1688913"/>
              <a:ext cx="131887" cy="87219"/>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4235024" y="1834221"/>
              <a:ext cx="56074" cy="103850"/>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4467517" y="301911"/>
              <a:ext cx="432851" cy="767351"/>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4402154" y="303174"/>
              <a:ext cx="367488" cy="764004"/>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4499721" y="1871615"/>
              <a:ext cx="360248" cy="656705"/>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4499721" y="1872640"/>
              <a:ext cx="295876" cy="655031"/>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4106313" y="1723165"/>
              <a:ext cx="543975" cy="398770"/>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4104229" y="1723165"/>
              <a:ext cx="541892" cy="377870"/>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4536432" y="997410"/>
              <a:ext cx="1080950" cy="488208"/>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4456623" y="1416532"/>
              <a:ext cx="1001039" cy="24868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4543296" y="1234752"/>
              <a:ext cx="1369278" cy="220677"/>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3558239" y="609363"/>
              <a:ext cx="722512" cy="47769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3556156" y="641567"/>
              <a:ext cx="720428" cy="445487"/>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3412897" y="1249402"/>
              <a:ext cx="614529" cy="294715"/>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3411872" y="1249402"/>
              <a:ext cx="613505" cy="24024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3611172" y="1580965"/>
              <a:ext cx="691333" cy="520480"/>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3608064" y="1580965"/>
              <a:ext cx="688225" cy="495175"/>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6"/>
          <p:cNvGrpSpPr/>
          <p:nvPr/>
        </p:nvGrpSpPr>
        <p:grpSpPr>
          <a:xfrm>
            <a:off x="7502658" y="-1090935"/>
            <a:ext cx="2431070" cy="2849374"/>
            <a:chOff x="-7501642" y="749515"/>
            <a:chExt cx="2431070" cy="2849374"/>
          </a:xfrm>
        </p:grpSpPr>
        <p:sp>
          <p:nvSpPr>
            <p:cNvPr id="211" name="Google Shape;211;p16"/>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6677808" y="1846276"/>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7167416" y="2528661"/>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7166358" y="2528661"/>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6"/>
          <p:cNvSpPr/>
          <p:nvPr/>
        </p:nvSpPr>
        <p:spPr>
          <a:xfrm>
            <a:off x="-254350" y="43530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8482700" y="29065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1"/>
        <p:cNvGrpSpPr/>
        <p:nvPr/>
      </p:nvGrpSpPr>
      <p:grpSpPr>
        <a:xfrm>
          <a:off x="0" y="0"/>
          <a:ext cx="0" cy="0"/>
          <a:chOff x="0" y="0"/>
          <a:chExt cx="0" cy="0"/>
        </a:xfrm>
      </p:grpSpPr>
      <p:sp>
        <p:nvSpPr>
          <p:cNvPr id="352" name="Google Shape;352;p23"/>
          <p:cNvSpPr/>
          <p:nvPr/>
        </p:nvSpPr>
        <p:spPr>
          <a:xfrm rot="1494765">
            <a:off x="-6507120" y="-2838338"/>
            <a:ext cx="8041299" cy="756415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559858">
            <a:off x="7706834" y="-1422894"/>
            <a:ext cx="8041310" cy="75642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8330225" y="44872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1" y="4353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rot="-8742074">
            <a:off x="-390062" y="4005049"/>
            <a:ext cx="1976552" cy="1188510"/>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 name="Google Shape;357;p23"/>
          <p:cNvGrpSpPr/>
          <p:nvPr/>
        </p:nvGrpSpPr>
        <p:grpSpPr>
          <a:xfrm rot="9367981">
            <a:off x="7500446" y="-64329"/>
            <a:ext cx="1860906" cy="908009"/>
            <a:chOff x="10083475" y="3839575"/>
            <a:chExt cx="1221925" cy="596225"/>
          </a:xfrm>
        </p:grpSpPr>
        <p:sp>
          <p:nvSpPr>
            <p:cNvPr id="358" name="Google Shape;358;p2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23"/>
          <p:cNvSpPr txBox="1">
            <a:spLocks noGrp="1"/>
          </p:cNvSpPr>
          <p:nvPr>
            <p:ph type="title"/>
          </p:nvPr>
        </p:nvSpPr>
        <p:spPr>
          <a:xfrm>
            <a:off x="937700"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1" name="Google Shape;361;p23"/>
          <p:cNvSpPr txBox="1">
            <a:spLocks noGrp="1"/>
          </p:cNvSpPr>
          <p:nvPr>
            <p:ph type="subTitle" idx="1"/>
          </p:nvPr>
        </p:nvSpPr>
        <p:spPr>
          <a:xfrm>
            <a:off x="937700"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2" name="Google Shape;362;p23"/>
          <p:cNvSpPr txBox="1">
            <a:spLocks noGrp="1"/>
          </p:cNvSpPr>
          <p:nvPr>
            <p:ph type="title" idx="2"/>
          </p:nvPr>
        </p:nvSpPr>
        <p:spPr>
          <a:xfrm>
            <a:off x="3484420"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3" name="Google Shape;363;p23"/>
          <p:cNvSpPr txBox="1">
            <a:spLocks noGrp="1"/>
          </p:cNvSpPr>
          <p:nvPr>
            <p:ph type="subTitle" idx="3"/>
          </p:nvPr>
        </p:nvSpPr>
        <p:spPr>
          <a:xfrm>
            <a:off x="3484420"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4" name="Google Shape;364;p23"/>
          <p:cNvSpPr txBox="1">
            <a:spLocks noGrp="1"/>
          </p:cNvSpPr>
          <p:nvPr>
            <p:ph type="title" idx="4"/>
          </p:nvPr>
        </p:nvSpPr>
        <p:spPr>
          <a:xfrm>
            <a:off x="6031147"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5" name="Google Shape;365;p23"/>
          <p:cNvSpPr txBox="1">
            <a:spLocks noGrp="1"/>
          </p:cNvSpPr>
          <p:nvPr>
            <p:ph type="subTitle" idx="5"/>
          </p:nvPr>
        </p:nvSpPr>
        <p:spPr>
          <a:xfrm>
            <a:off x="6031147"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6" name="Google Shape;366;p23"/>
          <p:cNvSpPr txBox="1">
            <a:spLocks noGrp="1"/>
          </p:cNvSpPr>
          <p:nvPr>
            <p:ph type="title" idx="6"/>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67"/>
        <p:cNvGrpSpPr/>
        <p:nvPr/>
      </p:nvGrpSpPr>
      <p:grpSpPr>
        <a:xfrm>
          <a:off x="0" y="0"/>
          <a:ext cx="0" cy="0"/>
          <a:chOff x="0" y="0"/>
          <a:chExt cx="0" cy="0"/>
        </a:xfrm>
      </p:grpSpPr>
      <p:sp>
        <p:nvSpPr>
          <p:cNvPr id="368" name="Google Shape;368;p24"/>
          <p:cNvSpPr txBox="1">
            <a:spLocks noGrp="1"/>
          </p:cNvSpPr>
          <p:nvPr>
            <p:ph type="title"/>
          </p:nvPr>
        </p:nvSpPr>
        <p:spPr>
          <a:xfrm>
            <a:off x="2577246" y="1723025"/>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369" name="Google Shape;369;p24"/>
          <p:cNvSpPr txBox="1">
            <a:spLocks noGrp="1"/>
          </p:cNvSpPr>
          <p:nvPr>
            <p:ph type="subTitle" idx="1"/>
          </p:nvPr>
        </p:nvSpPr>
        <p:spPr>
          <a:xfrm>
            <a:off x="2577246" y="22047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0" name="Google Shape;370;p24"/>
          <p:cNvSpPr txBox="1">
            <a:spLocks noGrp="1"/>
          </p:cNvSpPr>
          <p:nvPr>
            <p:ph type="title" idx="2"/>
          </p:nvPr>
        </p:nvSpPr>
        <p:spPr>
          <a:xfrm>
            <a:off x="4588554" y="1723025"/>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371" name="Google Shape;371;p24"/>
          <p:cNvSpPr txBox="1">
            <a:spLocks noGrp="1"/>
          </p:cNvSpPr>
          <p:nvPr>
            <p:ph type="subTitle" idx="3"/>
          </p:nvPr>
        </p:nvSpPr>
        <p:spPr>
          <a:xfrm>
            <a:off x="4588550" y="2204775"/>
            <a:ext cx="1978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2" name="Google Shape;372;p24"/>
          <p:cNvSpPr txBox="1">
            <a:spLocks noGrp="1"/>
          </p:cNvSpPr>
          <p:nvPr>
            <p:ph type="title" idx="4"/>
          </p:nvPr>
        </p:nvSpPr>
        <p:spPr>
          <a:xfrm>
            <a:off x="2577246" y="3156425"/>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373" name="Google Shape;373;p24"/>
          <p:cNvSpPr txBox="1">
            <a:spLocks noGrp="1"/>
          </p:cNvSpPr>
          <p:nvPr>
            <p:ph type="subTitle" idx="5"/>
          </p:nvPr>
        </p:nvSpPr>
        <p:spPr>
          <a:xfrm>
            <a:off x="2577246" y="36381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4" name="Google Shape;374;p24"/>
          <p:cNvSpPr txBox="1">
            <a:spLocks noGrp="1"/>
          </p:cNvSpPr>
          <p:nvPr>
            <p:ph type="title" idx="6"/>
          </p:nvPr>
        </p:nvSpPr>
        <p:spPr>
          <a:xfrm>
            <a:off x="4588554" y="3156425"/>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375" name="Google Shape;375;p24"/>
          <p:cNvSpPr txBox="1">
            <a:spLocks noGrp="1"/>
          </p:cNvSpPr>
          <p:nvPr>
            <p:ph type="subTitle" idx="7"/>
          </p:nvPr>
        </p:nvSpPr>
        <p:spPr>
          <a:xfrm>
            <a:off x="4588550" y="3638175"/>
            <a:ext cx="1978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6" name="Google Shape;376;p24"/>
          <p:cNvSpPr txBox="1">
            <a:spLocks noGrp="1"/>
          </p:cNvSpPr>
          <p:nvPr>
            <p:ph type="title" idx="8"/>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7" name="Google Shape;377;p24"/>
          <p:cNvSpPr/>
          <p:nvPr/>
        </p:nvSpPr>
        <p:spPr>
          <a:xfrm rot="10800000">
            <a:off x="6547023" y="1350946"/>
            <a:ext cx="4199156" cy="3657872"/>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rot="177447">
            <a:off x="-1548720" y="1244969"/>
            <a:ext cx="4198719" cy="365797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rgbClr val="F0D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7791419" y="296490"/>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7684438" y="4504054"/>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454799" y="2960039"/>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
  <p:cSld name="CUSTOM_4">
    <p:spTree>
      <p:nvGrpSpPr>
        <p:cNvPr id="1" name="Shape 382"/>
        <p:cNvGrpSpPr/>
        <p:nvPr/>
      </p:nvGrpSpPr>
      <p:grpSpPr>
        <a:xfrm>
          <a:off x="0" y="0"/>
          <a:ext cx="0" cy="0"/>
          <a:chOff x="0" y="0"/>
          <a:chExt cx="0" cy="0"/>
        </a:xfrm>
      </p:grpSpPr>
      <p:sp>
        <p:nvSpPr>
          <p:cNvPr id="383" name="Google Shape;383;p25"/>
          <p:cNvSpPr/>
          <p:nvPr/>
        </p:nvSpPr>
        <p:spPr>
          <a:xfrm rot="-571355" flipH="1">
            <a:off x="8095858" y="-1842671"/>
            <a:ext cx="8041293" cy="756427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5"/>
          <p:cNvSpPr/>
          <p:nvPr/>
        </p:nvSpPr>
        <p:spPr>
          <a:xfrm rot="326958">
            <a:off x="-7032499" y="-1460909"/>
            <a:ext cx="8041183" cy="756431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5"/>
          <p:cNvSpPr/>
          <p:nvPr/>
        </p:nvSpPr>
        <p:spPr>
          <a:xfrm rot="874891">
            <a:off x="8295000" y="-489797"/>
            <a:ext cx="1019460" cy="190689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25"/>
          <p:cNvGrpSpPr/>
          <p:nvPr/>
        </p:nvGrpSpPr>
        <p:grpSpPr>
          <a:xfrm rot="-1864249">
            <a:off x="-501982" y="-691866"/>
            <a:ext cx="2044656" cy="2158001"/>
            <a:chOff x="-5495613" y="-710869"/>
            <a:chExt cx="2750172" cy="2902627"/>
          </a:xfrm>
        </p:grpSpPr>
        <p:sp>
          <p:nvSpPr>
            <p:cNvPr id="387" name="Google Shape;387;p25"/>
            <p:cNvSpPr/>
            <p:nvPr/>
          </p:nvSpPr>
          <p:spPr>
            <a:xfrm rot="-3863972">
              <a:off x="-4554171" y="-427335"/>
              <a:ext cx="1411060" cy="1264278"/>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5"/>
            <p:cNvSpPr/>
            <p:nvPr/>
          </p:nvSpPr>
          <p:spPr>
            <a:xfrm rot="-3863972">
              <a:off x="-5125593" y="53001"/>
              <a:ext cx="1611659" cy="340129"/>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5"/>
            <p:cNvSpPr/>
            <p:nvPr/>
          </p:nvSpPr>
          <p:spPr>
            <a:xfrm rot="-3863972">
              <a:off x="-5143954" y="-33158"/>
              <a:ext cx="2042354" cy="856538"/>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rot="-3863972">
              <a:off x="-3872882" y="1033713"/>
              <a:ext cx="921532" cy="1036962"/>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5"/>
            <p:cNvSpPr/>
            <p:nvPr/>
          </p:nvSpPr>
          <p:spPr>
            <a:xfrm rot="-3863972">
              <a:off x="-3871558" y="1047472"/>
              <a:ext cx="896669" cy="1022622"/>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5"/>
            <p:cNvSpPr/>
            <p:nvPr/>
          </p:nvSpPr>
          <p:spPr>
            <a:xfrm rot="-3863972">
              <a:off x="-4782169" y="1368422"/>
              <a:ext cx="1030910" cy="408613"/>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rot="-3863972">
              <a:off x="-4685950" y="1521217"/>
              <a:ext cx="1029220" cy="196291"/>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rot="-3863972">
              <a:off x="-5586968" y="915660"/>
              <a:ext cx="1267931" cy="595852"/>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rot="-3863972">
              <a:off x="-5533089" y="1002582"/>
              <a:ext cx="1264605" cy="475733"/>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25"/>
          <p:cNvSpPr/>
          <p:nvPr/>
        </p:nvSpPr>
        <p:spPr>
          <a:xfrm>
            <a:off x="6839007" y="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7929200" y="44689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77862" y="46273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txBox="1">
            <a:spLocks noGrp="1"/>
          </p:cNvSpPr>
          <p:nvPr>
            <p:ph type="title"/>
          </p:nvPr>
        </p:nvSpPr>
        <p:spPr>
          <a:xfrm>
            <a:off x="717575"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0" name="Google Shape;400;p25"/>
          <p:cNvSpPr txBox="1">
            <a:spLocks noGrp="1"/>
          </p:cNvSpPr>
          <p:nvPr>
            <p:ph type="subTitle" idx="1"/>
          </p:nvPr>
        </p:nvSpPr>
        <p:spPr>
          <a:xfrm>
            <a:off x="717581"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1" name="Google Shape;401;p25"/>
          <p:cNvSpPr txBox="1">
            <a:spLocks noGrp="1"/>
          </p:cNvSpPr>
          <p:nvPr>
            <p:ph type="title" idx="2"/>
          </p:nvPr>
        </p:nvSpPr>
        <p:spPr>
          <a:xfrm>
            <a:off x="3384899"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2" name="Google Shape;402;p25"/>
          <p:cNvSpPr txBox="1">
            <a:spLocks noGrp="1"/>
          </p:cNvSpPr>
          <p:nvPr>
            <p:ph type="subTitle" idx="3"/>
          </p:nvPr>
        </p:nvSpPr>
        <p:spPr>
          <a:xfrm>
            <a:off x="3384901"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3" name="Google Shape;403;p25"/>
          <p:cNvSpPr txBox="1">
            <a:spLocks noGrp="1"/>
          </p:cNvSpPr>
          <p:nvPr>
            <p:ph type="title" idx="4"/>
          </p:nvPr>
        </p:nvSpPr>
        <p:spPr>
          <a:xfrm>
            <a:off x="717575"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4" name="Google Shape;404;p25"/>
          <p:cNvSpPr txBox="1">
            <a:spLocks noGrp="1"/>
          </p:cNvSpPr>
          <p:nvPr>
            <p:ph type="subTitle" idx="5"/>
          </p:nvPr>
        </p:nvSpPr>
        <p:spPr>
          <a:xfrm>
            <a:off x="717581"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5" name="Google Shape;405;p25"/>
          <p:cNvSpPr txBox="1">
            <a:spLocks noGrp="1"/>
          </p:cNvSpPr>
          <p:nvPr>
            <p:ph type="title" idx="6"/>
          </p:nvPr>
        </p:nvSpPr>
        <p:spPr>
          <a:xfrm>
            <a:off x="3384899"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6" name="Google Shape;406;p25"/>
          <p:cNvSpPr txBox="1">
            <a:spLocks noGrp="1"/>
          </p:cNvSpPr>
          <p:nvPr>
            <p:ph type="subTitle" idx="7"/>
          </p:nvPr>
        </p:nvSpPr>
        <p:spPr>
          <a:xfrm>
            <a:off x="3384901"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7" name="Google Shape;407;p25"/>
          <p:cNvSpPr txBox="1">
            <a:spLocks noGrp="1"/>
          </p:cNvSpPr>
          <p:nvPr>
            <p:ph type="title" idx="8"/>
          </p:nvPr>
        </p:nvSpPr>
        <p:spPr>
          <a:xfrm>
            <a:off x="6052221"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8" name="Google Shape;408;p25"/>
          <p:cNvSpPr txBox="1">
            <a:spLocks noGrp="1"/>
          </p:cNvSpPr>
          <p:nvPr>
            <p:ph type="subTitle" idx="9"/>
          </p:nvPr>
        </p:nvSpPr>
        <p:spPr>
          <a:xfrm>
            <a:off x="6052219"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9" name="Google Shape;409;p25"/>
          <p:cNvSpPr txBox="1">
            <a:spLocks noGrp="1"/>
          </p:cNvSpPr>
          <p:nvPr>
            <p:ph type="title" idx="13"/>
          </p:nvPr>
        </p:nvSpPr>
        <p:spPr>
          <a:xfrm>
            <a:off x="6052221"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10" name="Google Shape;410;p25"/>
          <p:cNvSpPr txBox="1">
            <a:spLocks noGrp="1"/>
          </p:cNvSpPr>
          <p:nvPr>
            <p:ph type="subTitle" idx="14"/>
          </p:nvPr>
        </p:nvSpPr>
        <p:spPr>
          <a:xfrm>
            <a:off x="6052219"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11" name="Google Shape;411;p25"/>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Cairo"/>
              <a:buNone/>
              <a:defRPr sz="3600" b="1">
                <a:solidFill>
                  <a:schemeClr val="dk1"/>
                </a:solidFill>
                <a:latin typeface="Cairo"/>
                <a:ea typeface="Cairo"/>
                <a:cs typeface="Cairo"/>
                <a:sym typeface="Cai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a:buChar char="●"/>
              <a:defRPr sz="1800">
                <a:solidFill>
                  <a:schemeClr val="lt2"/>
                </a:solidFill>
                <a:latin typeface="Oxygen"/>
                <a:ea typeface="Oxygen"/>
                <a:cs typeface="Oxygen"/>
                <a:sym typeface="Oxygen"/>
              </a:defRPr>
            </a:lvl1pPr>
            <a:lvl2pPr marL="914400" lvl="1"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2pPr>
            <a:lvl3pPr marL="1371600" lvl="2"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3pPr>
            <a:lvl4pPr marL="1828800" lvl="3"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4pPr>
            <a:lvl5pPr marL="2286000" lvl="4"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5pPr>
            <a:lvl6pPr marL="2743200" lvl="5"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6pPr>
            <a:lvl7pPr marL="3200400" lvl="6"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7pPr>
            <a:lvl8pPr marL="3657600" lvl="7"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8pPr>
            <a:lvl9pPr marL="4114800" lvl="8"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61" r:id="rId5"/>
    <p:sldLayoutId id="2147483662"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EE4"/>
        </a:solidFill>
        <a:effectLst/>
      </p:bgPr>
    </p:bg>
    <p:spTree>
      <p:nvGrpSpPr>
        <p:cNvPr id="1" name="Shape 576"/>
        <p:cNvGrpSpPr/>
        <p:nvPr/>
      </p:nvGrpSpPr>
      <p:grpSpPr>
        <a:xfrm>
          <a:off x="0" y="0"/>
          <a:ext cx="0" cy="0"/>
          <a:chOff x="0" y="0"/>
          <a:chExt cx="0" cy="0"/>
        </a:xfrm>
      </p:grpSpPr>
      <p:sp>
        <p:nvSpPr>
          <p:cNvPr id="577" name="Google Shape;577;p33"/>
          <p:cNvSpPr txBox="1">
            <a:spLocks noGrp="1"/>
          </p:cNvSpPr>
          <p:nvPr>
            <p:ph type="ctrTitle"/>
          </p:nvPr>
        </p:nvSpPr>
        <p:spPr>
          <a:xfrm>
            <a:off x="519284" y="1759762"/>
            <a:ext cx="6719944" cy="96928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3600" dirty="0" smtClean="0">
                <a:latin typeface="Times New Roman" panose="02020603050405020304" pitchFamily="18" charset="0"/>
                <a:cs typeface="Times New Roman" panose="02020603050405020304" pitchFamily="18" charset="0"/>
              </a:rPr>
              <a:t>        Chiều trên sông Hương</a:t>
            </a:r>
            <a:endParaRPr sz="3600" dirty="0">
              <a:solidFill>
                <a:srgbClr val="81A235"/>
              </a:solidFill>
              <a:latin typeface="Times New Roman" panose="02020603050405020304" pitchFamily="18" charset="0"/>
              <a:cs typeface="Times New Roman" panose="02020603050405020304" pitchFamily="18" charset="0"/>
            </a:endParaRPr>
          </a:p>
        </p:txBody>
      </p:sp>
      <p:sp>
        <p:nvSpPr>
          <p:cNvPr id="578" name="Google Shape;578;p33"/>
          <p:cNvSpPr txBox="1">
            <a:spLocks noGrp="1"/>
          </p:cNvSpPr>
          <p:nvPr>
            <p:ph type="subTitle" idx="1"/>
          </p:nvPr>
        </p:nvSpPr>
        <p:spPr>
          <a:xfrm>
            <a:off x="2988544" y="1394649"/>
            <a:ext cx="2040652" cy="5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Chính tả</a:t>
            </a:r>
            <a:endParaRPr sz="28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grpSp>
        <p:nvGrpSpPr>
          <p:cNvPr id="579" name="Google Shape;579;p33"/>
          <p:cNvGrpSpPr/>
          <p:nvPr/>
        </p:nvGrpSpPr>
        <p:grpSpPr>
          <a:xfrm>
            <a:off x="5204708" y="2088440"/>
            <a:ext cx="4703275" cy="3598898"/>
            <a:chOff x="12584275" y="1481900"/>
            <a:chExt cx="3443100" cy="2634625"/>
          </a:xfrm>
        </p:grpSpPr>
        <p:sp>
          <p:nvSpPr>
            <p:cNvPr id="580" name="Google Shape;580;p33"/>
            <p:cNvSpPr/>
            <p:nvPr/>
          </p:nvSpPr>
          <p:spPr>
            <a:xfrm>
              <a:off x="14918000" y="1614875"/>
              <a:ext cx="833525" cy="878075"/>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14420250" y="1481900"/>
              <a:ext cx="833550" cy="878600"/>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14848225" y="2215950"/>
              <a:ext cx="1100125" cy="510150"/>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14557775" y="2134150"/>
              <a:ext cx="157250" cy="313700"/>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14619275" y="2169650"/>
              <a:ext cx="60800" cy="83625"/>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14374575" y="1989925"/>
              <a:ext cx="280425" cy="225350"/>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14374575" y="1999450"/>
              <a:ext cx="279675" cy="215075"/>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14823100" y="2656200"/>
              <a:ext cx="237675" cy="42735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14736025" y="1927475"/>
              <a:ext cx="567100" cy="598575"/>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5198300" y="1918900"/>
              <a:ext cx="102600" cy="76000"/>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15227175" y="1660400"/>
              <a:ext cx="382250" cy="311725"/>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15228700" y="1673450"/>
              <a:ext cx="380725" cy="298675"/>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4825950" y="2201575"/>
              <a:ext cx="76775" cy="85125"/>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5014400" y="2718300"/>
              <a:ext cx="96550" cy="63850"/>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14975650" y="2824675"/>
              <a:ext cx="41050" cy="76025"/>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14805450" y="1702925"/>
              <a:ext cx="316875" cy="561750"/>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14853300" y="1703850"/>
              <a:ext cx="269025" cy="559300"/>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14781875" y="2852050"/>
              <a:ext cx="263725" cy="480750"/>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14781875" y="2852800"/>
              <a:ext cx="216600" cy="479525"/>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5069875" y="2743375"/>
              <a:ext cx="398225" cy="291925"/>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15071400" y="2743375"/>
              <a:ext cx="396700" cy="276625"/>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14755000" y="2212075"/>
              <a:ext cx="791325" cy="357400"/>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4813425" y="2518900"/>
              <a:ext cx="732825" cy="18205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4749975" y="2385825"/>
              <a:ext cx="1002400" cy="161550"/>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5471100" y="1928000"/>
              <a:ext cx="528925" cy="34970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5472625" y="1951575"/>
              <a:ext cx="527400" cy="326125"/>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5577500" y="2396550"/>
              <a:ext cx="449875" cy="215750"/>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5578250" y="2396550"/>
              <a:ext cx="449125" cy="17587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5432350" y="2639275"/>
              <a:ext cx="506100" cy="381025"/>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5434625" y="2639275"/>
              <a:ext cx="503825" cy="362500"/>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3654950" y="2996425"/>
              <a:ext cx="598825" cy="1120100"/>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3154200" y="2648350"/>
              <a:ext cx="795500" cy="955250"/>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2830475" y="2531425"/>
              <a:ext cx="1077375" cy="621725"/>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2877600" y="2030600"/>
              <a:ext cx="730275" cy="723275"/>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2939900" y="2063400"/>
              <a:ext cx="610975" cy="727300"/>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3945625" y="2916625"/>
              <a:ext cx="206375" cy="267700"/>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4001475" y="3106600"/>
              <a:ext cx="72200" cy="68425"/>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4036425" y="3122975"/>
              <a:ext cx="327550" cy="160525"/>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4037950" y="3122975"/>
              <a:ext cx="326025" cy="132600"/>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3430800" y="2415300"/>
              <a:ext cx="305550" cy="357925"/>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3509500" y="2868800"/>
              <a:ext cx="358650" cy="738575"/>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3506775" y="3514675"/>
              <a:ext cx="83625" cy="89675"/>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3290975" y="3545050"/>
              <a:ext cx="294850" cy="401575"/>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3290975" y="3545825"/>
              <a:ext cx="277375" cy="398200"/>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3800100" y="3120275"/>
              <a:ext cx="63100" cy="88175"/>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3437625" y="2731975"/>
              <a:ext cx="100325" cy="43350"/>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3478675" y="2597475"/>
              <a:ext cx="47900" cy="64625"/>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3670150" y="3149925"/>
              <a:ext cx="278925" cy="60412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3670925" y="3151450"/>
              <a:ext cx="162625" cy="602600"/>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3400400" y="2126800"/>
              <a:ext cx="237100" cy="512500"/>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3509825" y="2126800"/>
              <a:ext cx="127675" cy="510975"/>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3022725" y="2576050"/>
              <a:ext cx="453675" cy="210025"/>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3022725" y="2621025"/>
              <a:ext cx="452175" cy="165075"/>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3187375" y="2833500"/>
              <a:ext cx="646975" cy="579675"/>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13040500" y="2854175"/>
              <a:ext cx="738950" cy="155950"/>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12909650" y="2851325"/>
              <a:ext cx="936425" cy="392725"/>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12828950" y="3333050"/>
              <a:ext cx="422525" cy="475450"/>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12829725" y="3333050"/>
              <a:ext cx="411125" cy="468875"/>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12626075" y="3127800"/>
              <a:ext cx="472675" cy="18735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12626075" y="3225150"/>
              <a:ext cx="471900" cy="9000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12584275" y="2729950"/>
              <a:ext cx="581350" cy="273200"/>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12584275" y="2784400"/>
              <a:ext cx="579825" cy="218125"/>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13296300" y="1719050"/>
              <a:ext cx="2025125" cy="2025125"/>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14674725" y="1907500"/>
              <a:ext cx="788050" cy="1628175"/>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13333525" y="1781350"/>
              <a:ext cx="1057800" cy="1923300"/>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13960425" y="1719050"/>
              <a:ext cx="748525" cy="391700"/>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13525775" y="1868500"/>
              <a:ext cx="804000" cy="637250"/>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33"/>
          <p:cNvSpPr/>
          <p:nvPr/>
        </p:nvSpPr>
        <p:spPr>
          <a:xfrm rot="635405">
            <a:off x="6740084" y="-197881"/>
            <a:ext cx="1976569" cy="1188519"/>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33"/>
          <p:cNvGrpSpPr/>
          <p:nvPr/>
        </p:nvGrpSpPr>
        <p:grpSpPr>
          <a:xfrm rot="-1667100">
            <a:off x="-217189" y="3854139"/>
            <a:ext cx="1860850" cy="907981"/>
            <a:chOff x="10083475" y="3839575"/>
            <a:chExt cx="1221925" cy="596225"/>
          </a:xfrm>
        </p:grpSpPr>
        <p:sp>
          <p:nvSpPr>
            <p:cNvPr id="649" name="Google Shape;649;p3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33"/>
          <p:cNvSpPr/>
          <p:nvPr/>
        </p:nvSpPr>
        <p:spPr>
          <a:xfrm>
            <a:off x="3939007" y="3399878"/>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2027450" y="38395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891576" y="2933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184856" y="718957"/>
            <a:ext cx="7286471" cy="523220"/>
          </a:xfrm>
          <a:prstGeom prst="rect">
            <a:avLst/>
          </a:prstGeom>
          <a:noFill/>
        </p:spPr>
        <p:txBody>
          <a:bodyPr wrap="square" rtlCol="0">
            <a:spAutoFit/>
          </a:bodyPr>
          <a:lstStyle/>
          <a:p>
            <a:r>
              <a:rPr lang="vi-VN" sz="2800" b="1" dirty="0" smtClean="0">
                <a:latin typeface="HP001 4 hàng" panose="020B0603050302020204" pitchFamily="34" charset="-93"/>
              </a:rPr>
              <a:t>Thứ ba ngày 23 tháng 11 năm 2021</a:t>
            </a:r>
            <a:endParaRPr lang="vi-VN" sz="2800" b="1" dirty="0">
              <a:latin typeface="HP001 4 hàng" panose="020B0603050302020204" pitchFamily="34" charset="-9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6" name="Google Shape;1326;p39"/>
          <p:cNvSpPr txBox="1">
            <a:spLocks noGrp="1"/>
          </p:cNvSpPr>
          <p:nvPr>
            <p:ph type="subTitle" idx="1"/>
          </p:nvPr>
        </p:nvSpPr>
        <p:spPr>
          <a:xfrm>
            <a:off x="378817" y="1349352"/>
            <a:ext cx="1901632"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Con s…</a:t>
            </a:r>
            <a:endParaRPr sz="2400" dirty="0">
              <a:latin typeface="Times New Roman" panose="02020603050405020304" pitchFamily="18" charset="0"/>
              <a:cs typeface="Times New Roman" panose="02020603050405020304" pitchFamily="18" charset="0"/>
            </a:endParaRPr>
          </a:p>
        </p:txBody>
      </p:sp>
      <p:sp>
        <p:nvSpPr>
          <p:cNvPr id="1329" name="Google Shape;1329;p39"/>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Bài 2: Điền vào chỗ trống oc hay ooc?</a:t>
            </a:r>
            <a:endParaRPr sz="2400" dirty="0">
              <a:solidFill>
                <a:srgbClr val="355C2E"/>
              </a:solidFill>
              <a:latin typeface="Times New Roman" panose="02020603050405020304" pitchFamily="18" charset="0"/>
              <a:cs typeface="Times New Roman" panose="02020603050405020304" pitchFamily="18" charset="0"/>
            </a:endParaRPr>
          </a:p>
        </p:txBody>
      </p:sp>
      <p:sp>
        <p:nvSpPr>
          <p:cNvPr id="37" name="Google Shape;1326;p39">
            <a:extLst>
              <a:ext uri="{FF2B5EF4-FFF2-40B4-BE49-F238E27FC236}">
                <a16:creationId xmlns:a16="http://schemas.microsoft.com/office/drawing/2014/main" xmlns="" id="{61E9DE62-BD91-4CB6-8F51-EB95977C71B4}"/>
              </a:ext>
            </a:extLst>
          </p:cNvPr>
          <p:cNvSpPr txBox="1">
            <a:spLocks/>
          </p:cNvSpPr>
          <p:nvPr/>
        </p:nvSpPr>
        <p:spPr>
          <a:xfrm>
            <a:off x="1329633" y="1349352"/>
            <a:ext cx="695347"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9pPr>
          </a:lstStyle>
          <a:p>
            <a:pPr marL="0" indent="0"/>
            <a:r>
              <a:rPr lang="en-US" sz="2400" dirty="0" err="1">
                <a:solidFill>
                  <a:srgbClr val="FF0000"/>
                </a:solidFill>
                <a:latin typeface="Times New Roman" panose="02020603050405020304" pitchFamily="18" charset="0"/>
                <a:cs typeface="Times New Roman" panose="02020603050405020304" pitchFamily="18" charset="0"/>
              </a:rPr>
              <a:t>óc</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on sóc GIF - Tải xuống và Chia sẻ trên PHONEKY">
            <a:extLst>
              <a:ext uri="{FF2B5EF4-FFF2-40B4-BE49-F238E27FC236}">
                <a16:creationId xmlns:a16="http://schemas.microsoft.com/office/drawing/2014/main" xmlns="" id="{3983AB2C-1FF0-43AF-B466-E99DFE04B14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4643" y="2239456"/>
            <a:ext cx="1901632" cy="2633793"/>
          </a:xfrm>
          <a:prstGeom prst="rect">
            <a:avLst/>
          </a:prstGeom>
          <a:noFill/>
          <a:extLst>
            <a:ext uri="{909E8E84-426E-40DD-AFC4-6F175D3DCCD1}">
              <a14:hiddenFill xmlns:a14="http://schemas.microsoft.com/office/drawing/2010/main">
                <a:solidFill>
                  <a:srgbClr val="FFFFFF"/>
                </a:solidFill>
              </a14:hiddenFill>
            </a:ext>
          </a:extLst>
        </p:spPr>
      </p:pic>
      <p:sp>
        <p:nvSpPr>
          <p:cNvPr id="39" name="Google Shape;1326;p39">
            <a:extLst>
              <a:ext uri="{FF2B5EF4-FFF2-40B4-BE49-F238E27FC236}">
                <a16:creationId xmlns:a16="http://schemas.microsoft.com/office/drawing/2014/main" xmlns="" id="{90D312E0-2E4B-4763-AB51-34633784CC85}"/>
              </a:ext>
            </a:extLst>
          </p:cNvPr>
          <p:cNvSpPr txBox="1">
            <a:spLocks/>
          </p:cNvSpPr>
          <p:nvPr/>
        </p:nvSpPr>
        <p:spPr>
          <a:xfrm>
            <a:off x="2683278" y="1354704"/>
            <a:ext cx="1901632"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9pPr>
          </a:lstStyle>
          <a:p>
            <a:pPr marL="0" indent="0"/>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s…</a:t>
            </a:r>
          </a:p>
        </p:txBody>
      </p:sp>
      <p:sp>
        <p:nvSpPr>
          <p:cNvPr id="41" name="Google Shape;1326;p39">
            <a:extLst>
              <a:ext uri="{FF2B5EF4-FFF2-40B4-BE49-F238E27FC236}">
                <a16:creationId xmlns:a16="http://schemas.microsoft.com/office/drawing/2014/main" xmlns="" id="{13D4CA62-2B31-480F-BD3E-66E6C0C38147}"/>
              </a:ext>
            </a:extLst>
          </p:cNvPr>
          <p:cNvSpPr txBox="1">
            <a:spLocks/>
          </p:cNvSpPr>
          <p:nvPr/>
        </p:nvSpPr>
        <p:spPr>
          <a:xfrm>
            <a:off x="5080729" y="1354704"/>
            <a:ext cx="1569077"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9pPr>
          </a:lstStyle>
          <a:p>
            <a:pPr marL="0" indent="0"/>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cẩu</a:t>
            </a:r>
            <a:r>
              <a:rPr lang="en-US" sz="2400" dirty="0">
                <a:latin typeface="Times New Roman" panose="02020603050405020304" pitchFamily="18" charset="0"/>
                <a:cs typeface="Times New Roman" panose="02020603050405020304" pitchFamily="18" charset="0"/>
              </a:rPr>
              <a:t> m… </a:t>
            </a:r>
            <a:r>
              <a:rPr lang="en-US" sz="2400" dirty="0" err="1">
                <a:latin typeface="Times New Roman" panose="02020603050405020304" pitchFamily="18" charset="0"/>
                <a:cs typeface="Times New Roman" panose="02020603050405020304" pitchFamily="18" charset="0"/>
              </a:rPr>
              <a:t>hàng</a:t>
            </a:r>
            <a:endParaRPr lang="en-US" sz="2400" dirty="0">
              <a:latin typeface="Times New Roman" panose="02020603050405020304" pitchFamily="18" charset="0"/>
              <a:cs typeface="Times New Roman" panose="02020603050405020304" pitchFamily="18" charset="0"/>
            </a:endParaRPr>
          </a:p>
        </p:txBody>
      </p:sp>
      <p:sp>
        <p:nvSpPr>
          <p:cNvPr id="8" name="Google Shape;1326;p39">
            <a:extLst>
              <a:ext uri="{FF2B5EF4-FFF2-40B4-BE49-F238E27FC236}">
                <a16:creationId xmlns:a16="http://schemas.microsoft.com/office/drawing/2014/main" xmlns="" id="{6B639314-F8F9-46AA-ABBF-4DEA8B40ECFB}"/>
              </a:ext>
            </a:extLst>
          </p:cNvPr>
          <p:cNvSpPr txBox="1">
            <a:spLocks/>
          </p:cNvSpPr>
          <p:nvPr/>
        </p:nvSpPr>
        <p:spPr>
          <a:xfrm>
            <a:off x="7145625" y="1386370"/>
            <a:ext cx="1224315"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9pPr>
          </a:lstStyle>
          <a:p>
            <a:pPr marL="0" indent="0"/>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a:t>
            </a:r>
            <a:r>
              <a:rPr lang="en-US" sz="2400" dirty="0">
                <a:latin typeface="Times New Roman" panose="02020603050405020304" pitchFamily="18" charset="0"/>
                <a:cs typeface="Times New Roman" panose="02020603050405020304" pitchFamily="18" charset="0"/>
              </a:rPr>
              <a:t>-m…</a:t>
            </a:r>
          </a:p>
        </p:txBody>
      </p:sp>
      <p:sp>
        <p:nvSpPr>
          <p:cNvPr id="9" name="Google Shape;1326;p39">
            <a:extLst>
              <a:ext uri="{FF2B5EF4-FFF2-40B4-BE49-F238E27FC236}">
                <a16:creationId xmlns:a16="http://schemas.microsoft.com/office/drawing/2014/main" xmlns="" id="{16EB3795-E236-43BE-A248-0B8E7C0FB3D8}"/>
              </a:ext>
            </a:extLst>
          </p:cNvPr>
          <p:cNvSpPr txBox="1">
            <a:spLocks/>
          </p:cNvSpPr>
          <p:nvPr/>
        </p:nvSpPr>
        <p:spPr>
          <a:xfrm>
            <a:off x="4103450" y="1349352"/>
            <a:ext cx="695347"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9pPr>
          </a:lstStyle>
          <a:p>
            <a:pPr marL="0" indent="0"/>
            <a:r>
              <a:rPr lang="en-US" sz="2400" dirty="0" err="1">
                <a:solidFill>
                  <a:srgbClr val="FF0000"/>
                </a:solidFill>
                <a:latin typeface="Times New Roman" panose="02020603050405020304" pitchFamily="18" charset="0"/>
                <a:cs typeface="Times New Roman" panose="02020603050405020304" pitchFamily="18" charset="0"/>
              </a:rPr>
              <a:t>óoc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Google Shape;1326;p39">
            <a:extLst>
              <a:ext uri="{FF2B5EF4-FFF2-40B4-BE49-F238E27FC236}">
                <a16:creationId xmlns:a16="http://schemas.microsoft.com/office/drawing/2014/main" xmlns="" id="{0C68D90C-1D5A-4EE3-BBF7-1DFE964C1438}"/>
              </a:ext>
            </a:extLst>
          </p:cNvPr>
          <p:cNvSpPr txBox="1">
            <a:spLocks/>
          </p:cNvSpPr>
          <p:nvPr/>
        </p:nvSpPr>
        <p:spPr>
          <a:xfrm>
            <a:off x="5309735" y="1536001"/>
            <a:ext cx="695347"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9pPr>
          </a:lstStyle>
          <a:p>
            <a:pPr marL="0" indent="0"/>
            <a:r>
              <a:rPr lang="en-US" sz="2400" dirty="0" err="1">
                <a:solidFill>
                  <a:srgbClr val="FF0000"/>
                </a:solidFill>
                <a:latin typeface="Times New Roman" panose="02020603050405020304" pitchFamily="18" charset="0"/>
                <a:cs typeface="Times New Roman" panose="02020603050405020304" pitchFamily="18" charset="0"/>
              </a:rPr>
              <a:t>óc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Google Shape;1326;p39">
            <a:extLst>
              <a:ext uri="{FF2B5EF4-FFF2-40B4-BE49-F238E27FC236}">
                <a16:creationId xmlns:a16="http://schemas.microsoft.com/office/drawing/2014/main" xmlns="" id="{BED43260-F7F1-4CC9-9CA3-38026E379733}"/>
              </a:ext>
            </a:extLst>
          </p:cNvPr>
          <p:cNvSpPr txBox="1">
            <a:spLocks/>
          </p:cNvSpPr>
          <p:nvPr/>
        </p:nvSpPr>
        <p:spPr>
          <a:xfrm>
            <a:off x="7787919" y="1564600"/>
            <a:ext cx="695347"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9pPr>
          </a:lstStyle>
          <a:p>
            <a:pPr marL="0" indent="0"/>
            <a:r>
              <a:rPr lang="en-US" sz="2400" dirty="0" err="1">
                <a:solidFill>
                  <a:srgbClr val="FF0000"/>
                </a:solidFill>
                <a:latin typeface="Times New Roman" panose="02020603050405020304" pitchFamily="18" charset="0"/>
                <a:cs typeface="Times New Roman" panose="02020603050405020304" pitchFamily="18" charset="0"/>
              </a:rPr>
              <a:t>óoc</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Quần Thể Thao Nam Reebok CLASSICS F VECTOR SHORTS FT7305 - Quần thể thao  nam | EnBac.net">
            <a:extLst>
              <a:ext uri="{FF2B5EF4-FFF2-40B4-BE49-F238E27FC236}">
                <a16:creationId xmlns:a16="http://schemas.microsoft.com/office/drawing/2014/main" xmlns="" id="{5E2B33C8-982D-4AEB-9EC1-4A2D02946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554" y="2285644"/>
            <a:ext cx="2129080" cy="26337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793075E2-749B-473D-BA20-42F74199EAFD}"/>
              </a:ext>
            </a:extLst>
          </p:cNvPr>
          <p:cNvPicPr>
            <a:picLocks noChangeAspect="1"/>
          </p:cNvPicPr>
          <p:nvPr/>
        </p:nvPicPr>
        <p:blipFill>
          <a:blip r:embed="rId5"/>
          <a:stretch>
            <a:fillRect/>
          </a:stretch>
        </p:blipFill>
        <p:spPr>
          <a:xfrm>
            <a:off x="4823239" y="2480926"/>
            <a:ext cx="2129080" cy="2293749"/>
          </a:xfrm>
          <a:prstGeom prst="rect">
            <a:avLst/>
          </a:prstGeom>
        </p:spPr>
      </p:pic>
      <p:pic>
        <p:nvPicPr>
          <p:cNvPr id="3" name="Picture 2">
            <a:extLst>
              <a:ext uri="{FF2B5EF4-FFF2-40B4-BE49-F238E27FC236}">
                <a16:creationId xmlns:a16="http://schemas.microsoft.com/office/drawing/2014/main" xmlns="" id="{DD834EBB-A853-447C-AEC3-5CC5D427F977}"/>
              </a:ext>
            </a:extLst>
          </p:cNvPr>
          <p:cNvPicPr>
            <a:picLocks noChangeAspect="1"/>
          </p:cNvPicPr>
          <p:nvPr/>
        </p:nvPicPr>
        <p:blipFill>
          <a:blip r:embed="rId6"/>
          <a:stretch>
            <a:fillRect/>
          </a:stretch>
        </p:blipFill>
        <p:spPr>
          <a:xfrm>
            <a:off x="6954239" y="2519317"/>
            <a:ext cx="2129080" cy="2166445"/>
          </a:xfrm>
          <a:prstGeom prst="rect">
            <a:avLst/>
          </a:prstGeom>
        </p:spPr>
      </p:pic>
    </p:spTree>
    <p:extLst>
      <p:ext uri="{BB962C8B-B14F-4D97-AF65-F5344CB8AC3E}">
        <p14:creationId xmlns:p14="http://schemas.microsoft.com/office/powerpoint/2010/main" val="222511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42"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45"/>
          <p:cNvSpPr txBox="1">
            <a:spLocks noGrp="1"/>
          </p:cNvSpPr>
          <p:nvPr>
            <p:ph type="title" idx="8"/>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B</a:t>
            </a:r>
            <a:r>
              <a:rPr lang="en" sz="2800" dirty="0">
                <a:latin typeface="Times New Roman" panose="02020603050405020304" pitchFamily="18" charset="0"/>
                <a:cs typeface="Times New Roman" panose="02020603050405020304" pitchFamily="18" charset="0"/>
              </a:rPr>
              <a:t>ài 3: Viết lời giải các câu đố sau:</a:t>
            </a:r>
            <a:endParaRPr sz="2800" dirty="0">
              <a:latin typeface="Times New Roman" panose="02020603050405020304" pitchFamily="18" charset="0"/>
              <a:cs typeface="Times New Roman" panose="02020603050405020304" pitchFamily="18" charset="0"/>
            </a:endParaRPr>
          </a:p>
        </p:txBody>
      </p:sp>
      <p:grpSp>
        <p:nvGrpSpPr>
          <p:cNvPr id="1568" name="Google Shape;1568;p45"/>
          <p:cNvGrpSpPr/>
          <p:nvPr/>
        </p:nvGrpSpPr>
        <p:grpSpPr>
          <a:xfrm>
            <a:off x="206511" y="4064391"/>
            <a:ext cx="1013177" cy="891618"/>
            <a:chOff x="6928638" y="2721350"/>
            <a:chExt cx="471750" cy="415150"/>
          </a:xfrm>
        </p:grpSpPr>
        <p:sp>
          <p:nvSpPr>
            <p:cNvPr id="1569" name="Google Shape;1569;p45"/>
            <p:cNvSpPr/>
            <p:nvPr/>
          </p:nvSpPr>
          <p:spPr>
            <a:xfrm>
              <a:off x="7086813" y="2843025"/>
              <a:ext cx="27825" cy="96200"/>
            </a:xfrm>
            <a:custGeom>
              <a:avLst/>
              <a:gdLst/>
              <a:ahLst/>
              <a:cxnLst/>
              <a:rect l="l" t="t" r="r" b="b"/>
              <a:pathLst>
                <a:path w="1113" h="3848" extrusionOk="0">
                  <a:moveTo>
                    <a:pt x="0" y="0"/>
                  </a:moveTo>
                  <a:lnTo>
                    <a:pt x="0" y="3847"/>
                  </a:lnTo>
                  <a:lnTo>
                    <a:pt x="1112" y="3847"/>
                  </a:lnTo>
                  <a:lnTo>
                    <a:pt x="1112" y="0"/>
                  </a:lnTo>
                  <a:close/>
                </a:path>
              </a:pathLst>
            </a:custGeom>
            <a:solidFill>
              <a:srgbClr val="F9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5"/>
            <p:cNvSpPr/>
            <p:nvPr/>
          </p:nvSpPr>
          <p:spPr>
            <a:xfrm>
              <a:off x="6993513" y="2871400"/>
              <a:ext cx="37125" cy="67825"/>
            </a:xfrm>
            <a:custGeom>
              <a:avLst/>
              <a:gdLst/>
              <a:ahLst/>
              <a:cxnLst/>
              <a:rect l="l" t="t" r="r" b="b"/>
              <a:pathLst>
                <a:path w="1485" h="2713" extrusionOk="0">
                  <a:moveTo>
                    <a:pt x="186" y="1"/>
                  </a:moveTo>
                  <a:cubicBezTo>
                    <a:pt x="94" y="1"/>
                    <a:pt x="1" y="70"/>
                    <a:pt x="1" y="186"/>
                  </a:cubicBezTo>
                  <a:lnTo>
                    <a:pt x="1" y="2712"/>
                  </a:lnTo>
                  <a:lnTo>
                    <a:pt x="1484" y="2712"/>
                  </a:lnTo>
                  <a:lnTo>
                    <a:pt x="1484" y="186"/>
                  </a:lnTo>
                  <a:cubicBezTo>
                    <a:pt x="1484" y="70"/>
                    <a:pt x="1391" y="1"/>
                    <a:pt x="1299" y="1"/>
                  </a:cubicBezTo>
                  <a:close/>
                </a:path>
              </a:pathLst>
            </a:custGeom>
            <a:solidFill>
              <a:srgbClr val="E2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5"/>
            <p:cNvSpPr/>
            <p:nvPr/>
          </p:nvSpPr>
          <p:spPr>
            <a:xfrm>
              <a:off x="7058988" y="2871400"/>
              <a:ext cx="27850" cy="27850"/>
            </a:xfrm>
            <a:custGeom>
              <a:avLst/>
              <a:gdLst/>
              <a:ahLst/>
              <a:cxnLst/>
              <a:rect l="l" t="t" r="r" b="b"/>
              <a:pathLst>
                <a:path w="1114" h="1114" extrusionOk="0">
                  <a:moveTo>
                    <a:pt x="186" y="1"/>
                  </a:moveTo>
                  <a:cubicBezTo>
                    <a:pt x="70" y="1"/>
                    <a:pt x="1" y="70"/>
                    <a:pt x="1" y="186"/>
                  </a:cubicBezTo>
                  <a:lnTo>
                    <a:pt x="1" y="928"/>
                  </a:lnTo>
                  <a:cubicBezTo>
                    <a:pt x="1" y="1020"/>
                    <a:pt x="70" y="1113"/>
                    <a:pt x="186" y="1113"/>
                  </a:cubicBezTo>
                  <a:lnTo>
                    <a:pt x="928" y="1113"/>
                  </a:lnTo>
                  <a:cubicBezTo>
                    <a:pt x="1020" y="1113"/>
                    <a:pt x="1113" y="1020"/>
                    <a:pt x="1113" y="928"/>
                  </a:cubicBezTo>
                  <a:lnTo>
                    <a:pt x="1113" y="186"/>
                  </a:lnTo>
                  <a:cubicBezTo>
                    <a:pt x="1113" y="70"/>
                    <a:pt x="1020"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5"/>
            <p:cNvSpPr/>
            <p:nvPr/>
          </p:nvSpPr>
          <p:spPr>
            <a:xfrm>
              <a:off x="6965713" y="2821575"/>
              <a:ext cx="130975" cy="133875"/>
            </a:xfrm>
            <a:custGeom>
              <a:avLst/>
              <a:gdLst/>
              <a:ahLst/>
              <a:cxnLst/>
              <a:rect l="l" t="t" r="r" b="b"/>
              <a:pathLst>
                <a:path w="5239" h="5355" extrusionOk="0">
                  <a:moveTo>
                    <a:pt x="2897" y="1"/>
                  </a:moveTo>
                  <a:lnTo>
                    <a:pt x="0" y="858"/>
                  </a:lnTo>
                  <a:lnTo>
                    <a:pt x="0" y="4705"/>
                  </a:lnTo>
                  <a:lnTo>
                    <a:pt x="3036" y="5354"/>
                  </a:lnTo>
                  <a:lnTo>
                    <a:pt x="5238" y="4705"/>
                  </a:lnTo>
                  <a:lnTo>
                    <a:pt x="5238" y="858"/>
                  </a:lnTo>
                  <a:lnTo>
                    <a:pt x="28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5"/>
            <p:cNvSpPr/>
            <p:nvPr/>
          </p:nvSpPr>
          <p:spPr>
            <a:xfrm>
              <a:off x="7078688" y="2843025"/>
              <a:ext cx="35950" cy="103725"/>
            </a:xfrm>
            <a:custGeom>
              <a:avLst/>
              <a:gdLst/>
              <a:ahLst/>
              <a:cxnLst/>
              <a:rect l="l" t="t" r="r" b="b"/>
              <a:pathLst>
                <a:path w="1438" h="4149" extrusionOk="0">
                  <a:moveTo>
                    <a:pt x="325" y="0"/>
                  </a:moveTo>
                  <a:lnTo>
                    <a:pt x="325" y="1298"/>
                  </a:lnTo>
                  <a:lnTo>
                    <a:pt x="1" y="1692"/>
                  </a:lnTo>
                  <a:lnTo>
                    <a:pt x="325" y="2063"/>
                  </a:lnTo>
                  <a:lnTo>
                    <a:pt x="325" y="3847"/>
                  </a:lnTo>
                  <a:lnTo>
                    <a:pt x="881" y="4148"/>
                  </a:lnTo>
                  <a:lnTo>
                    <a:pt x="1437" y="3847"/>
                  </a:lnTo>
                  <a:lnTo>
                    <a:pt x="1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5"/>
            <p:cNvSpPr/>
            <p:nvPr/>
          </p:nvSpPr>
          <p:spPr>
            <a:xfrm>
              <a:off x="7050118" y="2871400"/>
              <a:ext cx="27850" cy="27850"/>
            </a:xfrm>
            <a:custGeom>
              <a:avLst/>
              <a:gdLst/>
              <a:ahLst/>
              <a:cxnLst/>
              <a:rect l="l" t="t" r="r" b="b"/>
              <a:pathLst>
                <a:path w="1114" h="1114" extrusionOk="0">
                  <a:moveTo>
                    <a:pt x="186" y="1"/>
                  </a:moveTo>
                  <a:cubicBezTo>
                    <a:pt x="70" y="1"/>
                    <a:pt x="1" y="70"/>
                    <a:pt x="1" y="186"/>
                  </a:cubicBezTo>
                  <a:lnTo>
                    <a:pt x="1" y="928"/>
                  </a:lnTo>
                  <a:cubicBezTo>
                    <a:pt x="1" y="1020"/>
                    <a:pt x="70" y="1113"/>
                    <a:pt x="186" y="1113"/>
                  </a:cubicBezTo>
                  <a:lnTo>
                    <a:pt x="928" y="1113"/>
                  </a:lnTo>
                  <a:cubicBezTo>
                    <a:pt x="1020" y="1113"/>
                    <a:pt x="1113" y="1020"/>
                    <a:pt x="1113" y="928"/>
                  </a:cubicBezTo>
                  <a:lnTo>
                    <a:pt x="1113" y="186"/>
                  </a:lnTo>
                  <a:cubicBezTo>
                    <a:pt x="1113" y="70"/>
                    <a:pt x="1020"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5"/>
            <p:cNvSpPr/>
            <p:nvPr/>
          </p:nvSpPr>
          <p:spPr>
            <a:xfrm>
              <a:off x="6993513" y="2871400"/>
              <a:ext cx="37125" cy="78825"/>
            </a:xfrm>
            <a:custGeom>
              <a:avLst/>
              <a:gdLst/>
              <a:ahLst/>
              <a:cxnLst/>
              <a:rect l="l" t="t" r="r" b="b"/>
              <a:pathLst>
                <a:path w="1485" h="3153" extrusionOk="0">
                  <a:moveTo>
                    <a:pt x="186" y="1"/>
                  </a:moveTo>
                  <a:cubicBezTo>
                    <a:pt x="70" y="1"/>
                    <a:pt x="1" y="70"/>
                    <a:pt x="1" y="186"/>
                  </a:cubicBezTo>
                  <a:lnTo>
                    <a:pt x="1" y="2712"/>
                  </a:lnTo>
                  <a:lnTo>
                    <a:pt x="905" y="3152"/>
                  </a:lnTo>
                  <a:lnTo>
                    <a:pt x="1484" y="2712"/>
                  </a:lnTo>
                  <a:lnTo>
                    <a:pt x="1484" y="186"/>
                  </a:lnTo>
                  <a:cubicBezTo>
                    <a:pt x="1484" y="70"/>
                    <a:pt x="1391" y="1"/>
                    <a:pt x="1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5"/>
            <p:cNvSpPr/>
            <p:nvPr/>
          </p:nvSpPr>
          <p:spPr>
            <a:xfrm>
              <a:off x="6943838" y="2791450"/>
              <a:ext cx="166600" cy="51650"/>
            </a:xfrm>
            <a:custGeom>
              <a:avLst/>
              <a:gdLst/>
              <a:ahLst/>
              <a:cxnLst/>
              <a:rect l="l" t="t" r="r" b="b"/>
              <a:pathLst>
                <a:path w="6664" h="2066" extrusionOk="0">
                  <a:moveTo>
                    <a:pt x="1501" y="1"/>
                  </a:moveTo>
                  <a:cubicBezTo>
                    <a:pt x="1223" y="1"/>
                    <a:pt x="968" y="163"/>
                    <a:pt x="829" y="394"/>
                  </a:cubicBezTo>
                  <a:lnTo>
                    <a:pt x="87" y="1785"/>
                  </a:lnTo>
                  <a:cubicBezTo>
                    <a:pt x="0" y="1894"/>
                    <a:pt x="77" y="2065"/>
                    <a:pt x="222" y="2065"/>
                  </a:cubicBezTo>
                  <a:cubicBezTo>
                    <a:pt x="231" y="2065"/>
                    <a:pt x="240" y="2064"/>
                    <a:pt x="250" y="2063"/>
                  </a:cubicBezTo>
                  <a:lnTo>
                    <a:pt x="6414" y="2063"/>
                  </a:lnTo>
                  <a:cubicBezTo>
                    <a:pt x="6424" y="2064"/>
                    <a:pt x="6433" y="2065"/>
                    <a:pt x="6442" y="2065"/>
                  </a:cubicBezTo>
                  <a:cubicBezTo>
                    <a:pt x="6587" y="2065"/>
                    <a:pt x="6664" y="1894"/>
                    <a:pt x="6577" y="1785"/>
                  </a:cubicBezTo>
                  <a:lnTo>
                    <a:pt x="5835" y="394"/>
                  </a:lnTo>
                  <a:cubicBezTo>
                    <a:pt x="5696" y="163"/>
                    <a:pt x="5441" y="1"/>
                    <a:pt x="5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5"/>
            <p:cNvSpPr/>
            <p:nvPr/>
          </p:nvSpPr>
          <p:spPr>
            <a:xfrm>
              <a:off x="7071163" y="2791450"/>
              <a:ext cx="65350" cy="51650"/>
            </a:xfrm>
            <a:custGeom>
              <a:avLst/>
              <a:gdLst/>
              <a:ahLst/>
              <a:cxnLst/>
              <a:rect l="l" t="t" r="r" b="b"/>
              <a:pathLst>
                <a:path w="2614" h="2066" extrusionOk="0">
                  <a:moveTo>
                    <a:pt x="1252" y="2063"/>
                  </a:moveTo>
                  <a:cubicBezTo>
                    <a:pt x="1260" y="2064"/>
                    <a:pt x="1268" y="2065"/>
                    <a:pt x="1276" y="2065"/>
                  </a:cubicBezTo>
                  <a:cubicBezTo>
                    <a:pt x="1284" y="2065"/>
                    <a:pt x="1292" y="2064"/>
                    <a:pt x="1299" y="2063"/>
                  </a:cubicBezTo>
                  <a:close/>
                  <a:moveTo>
                    <a:pt x="0" y="1"/>
                  </a:moveTo>
                  <a:cubicBezTo>
                    <a:pt x="163" y="1"/>
                    <a:pt x="302" y="47"/>
                    <a:pt x="441" y="140"/>
                  </a:cubicBezTo>
                  <a:cubicBezTo>
                    <a:pt x="533" y="209"/>
                    <a:pt x="603" y="302"/>
                    <a:pt x="649" y="394"/>
                  </a:cubicBezTo>
                  <a:lnTo>
                    <a:pt x="1229" y="1461"/>
                  </a:lnTo>
                  <a:lnTo>
                    <a:pt x="1414" y="1785"/>
                  </a:lnTo>
                  <a:cubicBezTo>
                    <a:pt x="1496" y="1887"/>
                    <a:pt x="1415" y="2044"/>
                    <a:pt x="1299" y="2063"/>
                  </a:cubicBezTo>
                  <a:lnTo>
                    <a:pt x="2364" y="2063"/>
                  </a:lnTo>
                  <a:cubicBezTo>
                    <a:pt x="2374" y="2064"/>
                    <a:pt x="2383" y="2065"/>
                    <a:pt x="2392" y="2065"/>
                  </a:cubicBezTo>
                  <a:cubicBezTo>
                    <a:pt x="2537" y="2065"/>
                    <a:pt x="2614" y="1894"/>
                    <a:pt x="2526" y="1785"/>
                  </a:cubicBezTo>
                  <a:lnTo>
                    <a:pt x="1762" y="394"/>
                  </a:lnTo>
                  <a:cubicBezTo>
                    <a:pt x="1646" y="163"/>
                    <a:pt x="1391" y="1"/>
                    <a:pt x="1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5"/>
            <p:cNvSpPr/>
            <p:nvPr/>
          </p:nvSpPr>
          <p:spPr>
            <a:xfrm>
              <a:off x="6928638" y="2939200"/>
              <a:ext cx="220750" cy="104300"/>
            </a:xfrm>
            <a:custGeom>
              <a:avLst/>
              <a:gdLst/>
              <a:ahLst/>
              <a:cxnLst/>
              <a:rect l="l" t="t" r="r" b="b"/>
              <a:pathLst>
                <a:path w="8830" h="4172" extrusionOk="0">
                  <a:moveTo>
                    <a:pt x="556" y="0"/>
                  </a:moveTo>
                  <a:cubicBezTo>
                    <a:pt x="255" y="0"/>
                    <a:pt x="0" y="255"/>
                    <a:pt x="0" y="556"/>
                  </a:cubicBezTo>
                  <a:lnTo>
                    <a:pt x="0" y="3059"/>
                  </a:lnTo>
                  <a:lnTo>
                    <a:pt x="4519" y="4172"/>
                  </a:lnTo>
                  <a:lnTo>
                    <a:pt x="8830" y="2016"/>
                  </a:lnTo>
                  <a:lnTo>
                    <a:pt x="8065" y="510"/>
                  </a:lnTo>
                  <a:cubicBezTo>
                    <a:pt x="7903" y="209"/>
                    <a:pt x="7579" y="0"/>
                    <a:pt x="7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5"/>
            <p:cNvSpPr/>
            <p:nvPr/>
          </p:nvSpPr>
          <p:spPr>
            <a:xfrm>
              <a:off x="7106513" y="2939200"/>
              <a:ext cx="67800" cy="50425"/>
            </a:xfrm>
            <a:custGeom>
              <a:avLst/>
              <a:gdLst/>
              <a:ahLst/>
              <a:cxnLst/>
              <a:rect l="l" t="t" r="r" b="b"/>
              <a:pathLst>
                <a:path w="2712" h="2017" extrusionOk="0">
                  <a:moveTo>
                    <a:pt x="0" y="0"/>
                  </a:moveTo>
                  <a:cubicBezTo>
                    <a:pt x="348" y="0"/>
                    <a:pt x="672" y="209"/>
                    <a:pt x="834" y="510"/>
                  </a:cubicBezTo>
                  <a:lnTo>
                    <a:pt x="1599" y="2016"/>
                  </a:lnTo>
                  <a:lnTo>
                    <a:pt x="2711" y="2016"/>
                  </a:lnTo>
                  <a:lnTo>
                    <a:pt x="1947" y="510"/>
                  </a:lnTo>
                  <a:cubicBezTo>
                    <a:pt x="1808" y="209"/>
                    <a:pt x="1483"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5"/>
            <p:cNvSpPr/>
            <p:nvPr/>
          </p:nvSpPr>
          <p:spPr>
            <a:xfrm>
              <a:off x="7211938" y="2722875"/>
              <a:ext cx="117650" cy="112050"/>
            </a:xfrm>
            <a:custGeom>
              <a:avLst/>
              <a:gdLst/>
              <a:ahLst/>
              <a:cxnLst/>
              <a:rect l="l" t="t" r="r" b="b"/>
              <a:pathLst>
                <a:path w="4706" h="4482" extrusionOk="0">
                  <a:moveTo>
                    <a:pt x="2757" y="0"/>
                  </a:moveTo>
                  <a:cubicBezTo>
                    <a:pt x="2702" y="0"/>
                    <a:pt x="2649" y="3"/>
                    <a:pt x="2597" y="9"/>
                  </a:cubicBezTo>
                  <a:cubicBezTo>
                    <a:pt x="1" y="658"/>
                    <a:pt x="464" y="4482"/>
                    <a:pt x="3153" y="4482"/>
                  </a:cubicBezTo>
                  <a:cubicBezTo>
                    <a:pt x="4404" y="4482"/>
                    <a:pt x="4705" y="3485"/>
                    <a:pt x="4705" y="2210"/>
                  </a:cubicBezTo>
                  <a:cubicBezTo>
                    <a:pt x="4705" y="936"/>
                    <a:pt x="4404" y="635"/>
                    <a:pt x="3245" y="78"/>
                  </a:cubicBezTo>
                  <a:cubicBezTo>
                    <a:pt x="3089" y="26"/>
                    <a:pt x="2920" y="0"/>
                    <a:pt x="2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5"/>
            <p:cNvSpPr/>
            <p:nvPr/>
          </p:nvSpPr>
          <p:spPr>
            <a:xfrm>
              <a:off x="7276838" y="2721350"/>
              <a:ext cx="70700" cy="113575"/>
            </a:xfrm>
            <a:custGeom>
              <a:avLst/>
              <a:gdLst/>
              <a:ahLst/>
              <a:cxnLst/>
              <a:rect l="l" t="t" r="r" b="b"/>
              <a:pathLst>
                <a:path w="2828" h="4543" extrusionOk="0">
                  <a:moveTo>
                    <a:pt x="557" y="0"/>
                  </a:moveTo>
                  <a:cubicBezTo>
                    <a:pt x="371" y="0"/>
                    <a:pt x="186" y="24"/>
                    <a:pt x="1" y="70"/>
                  </a:cubicBezTo>
                  <a:cubicBezTo>
                    <a:pt x="2295" y="649"/>
                    <a:pt x="2295" y="3894"/>
                    <a:pt x="1" y="4473"/>
                  </a:cubicBezTo>
                  <a:cubicBezTo>
                    <a:pt x="186" y="4519"/>
                    <a:pt x="371" y="4543"/>
                    <a:pt x="557" y="4543"/>
                  </a:cubicBezTo>
                  <a:cubicBezTo>
                    <a:pt x="1808" y="4543"/>
                    <a:pt x="2828" y="3523"/>
                    <a:pt x="2828" y="2271"/>
                  </a:cubicBezTo>
                  <a:cubicBezTo>
                    <a:pt x="2828" y="1020"/>
                    <a:pt x="1808" y="0"/>
                    <a:pt x="5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5"/>
            <p:cNvSpPr/>
            <p:nvPr/>
          </p:nvSpPr>
          <p:spPr>
            <a:xfrm>
              <a:off x="7211363" y="2782750"/>
              <a:ext cx="155300" cy="66075"/>
            </a:xfrm>
            <a:custGeom>
              <a:avLst/>
              <a:gdLst/>
              <a:ahLst/>
              <a:cxnLst/>
              <a:rect l="l" t="t" r="r" b="b"/>
              <a:pathLst>
                <a:path w="6212" h="2643" extrusionOk="0">
                  <a:moveTo>
                    <a:pt x="4705" y="1"/>
                  </a:moveTo>
                  <a:cubicBezTo>
                    <a:pt x="4358" y="117"/>
                    <a:pt x="4033" y="325"/>
                    <a:pt x="3778" y="603"/>
                  </a:cubicBezTo>
                  <a:cubicBezTo>
                    <a:pt x="3733" y="648"/>
                    <a:pt x="3679" y="674"/>
                    <a:pt x="3627" y="674"/>
                  </a:cubicBezTo>
                  <a:cubicBezTo>
                    <a:pt x="3599" y="674"/>
                    <a:pt x="3571" y="666"/>
                    <a:pt x="3547" y="650"/>
                  </a:cubicBezTo>
                  <a:cubicBezTo>
                    <a:pt x="3306" y="503"/>
                    <a:pt x="3044" y="435"/>
                    <a:pt x="2787" y="435"/>
                  </a:cubicBezTo>
                  <a:cubicBezTo>
                    <a:pt x="2153" y="435"/>
                    <a:pt x="1549" y="848"/>
                    <a:pt x="1368" y="1507"/>
                  </a:cubicBezTo>
                  <a:cubicBezTo>
                    <a:pt x="1348" y="1588"/>
                    <a:pt x="1275" y="1651"/>
                    <a:pt x="1196" y="1651"/>
                  </a:cubicBezTo>
                  <a:cubicBezTo>
                    <a:pt x="1184" y="1651"/>
                    <a:pt x="1172" y="1649"/>
                    <a:pt x="1159" y="1646"/>
                  </a:cubicBezTo>
                  <a:cubicBezTo>
                    <a:pt x="1106" y="1638"/>
                    <a:pt x="1053" y="1634"/>
                    <a:pt x="1000" y="1634"/>
                  </a:cubicBezTo>
                  <a:cubicBezTo>
                    <a:pt x="446" y="1634"/>
                    <a:pt x="1" y="2071"/>
                    <a:pt x="1" y="2643"/>
                  </a:cubicBezTo>
                  <a:lnTo>
                    <a:pt x="6026" y="2643"/>
                  </a:lnTo>
                  <a:cubicBezTo>
                    <a:pt x="6119" y="2643"/>
                    <a:pt x="6212" y="2573"/>
                    <a:pt x="6212" y="2457"/>
                  </a:cubicBezTo>
                  <a:lnTo>
                    <a:pt x="6212" y="1901"/>
                  </a:lnTo>
                  <a:cubicBezTo>
                    <a:pt x="6212" y="812"/>
                    <a:pt x="5957" y="140"/>
                    <a:pt x="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5"/>
            <p:cNvSpPr/>
            <p:nvPr/>
          </p:nvSpPr>
          <p:spPr>
            <a:xfrm>
              <a:off x="7328988" y="2780725"/>
              <a:ext cx="63750" cy="68100"/>
            </a:xfrm>
            <a:custGeom>
              <a:avLst/>
              <a:gdLst/>
              <a:ahLst/>
              <a:cxnLst/>
              <a:rect l="l" t="t" r="r" b="b"/>
              <a:pathLst>
                <a:path w="2550" h="2724" extrusionOk="0">
                  <a:moveTo>
                    <a:pt x="562" y="1"/>
                  </a:moveTo>
                  <a:cubicBezTo>
                    <a:pt x="378" y="1"/>
                    <a:pt x="189" y="27"/>
                    <a:pt x="0" y="82"/>
                  </a:cubicBezTo>
                  <a:cubicBezTo>
                    <a:pt x="835" y="337"/>
                    <a:pt x="1414" y="1102"/>
                    <a:pt x="1414" y="1982"/>
                  </a:cubicBezTo>
                  <a:lnTo>
                    <a:pt x="1414" y="2538"/>
                  </a:lnTo>
                  <a:cubicBezTo>
                    <a:pt x="1414" y="2654"/>
                    <a:pt x="1344" y="2724"/>
                    <a:pt x="1229" y="2724"/>
                  </a:cubicBezTo>
                  <a:lnTo>
                    <a:pt x="2364" y="2724"/>
                  </a:lnTo>
                  <a:cubicBezTo>
                    <a:pt x="2457" y="2724"/>
                    <a:pt x="2550" y="2654"/>
                    <a:pt x="2550" y="2538"/>
                  </a:cubicBezTo>
                  <a:lnTo>
                    <a:pt x="2550" y="1982"/>
                  </a:lnTo>
                  <a:cubicBezTo>
                    <a:pt x="2530" y="857"/>
                    <a:pt x="1619" y="1"/>
                    <a:pt x="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5"/>
            <p:cNvSpPr/>
            <p:nvPr/>
          </p:nvSpPr>
          <p:spPr>
            <a:xfrm>
              <a:off x="6928638" y="2985100"/>
              <a:ext cx="387050" cy="109400"/>
            </a:xfrm>
            <a:custGeom>
              <a:avLst/>
              <a:gdLst/>
              <a:ahLst/>
              <a:cxnLst/>
              <a:rect l="l" t="t" r="r" b="b"/>
              <a:pathLst>
                <a:path w="15482" h="4376" extrusionOk="0">
                  <a:moveTo>
                    <a:pt x="1866" y="1"/>
                  </a:moveTo>
                  <a:cubicBezTo>
                    <a:pt x="1634" y="1"/>
                    <a:pt x="1402" y="53"/>
                    <a:pt x="1182" y="157"/>
                  </a:cubicBezTo>
                  <a:lnTo>
                    <a:pt x="417" y="551"/>
                  </a:lnTo>
                  <a:cubicBezTo>
                    <a:pt x="162" y="690"/>
                    <a:pt x="0" y="945"/>
                    <a:pt x="0" y="1223"/>
                  </a:cubicBezTo>
                  <a:lnTo>
                    <a:pt x="0" y="4306"/>
                  </a:lnTo>
                  <a:lnTo>
                    <a:pt x="15481" y="4375"/>
                  </a:lnTo>
                  <a:cubicBezTo>
                    <a:pt x="15481" y="4375"/>
                    <a:pt x="15064" y="574"/>
                    <a:pt x="14832" y="574"/>
                  </a:cubicBezTo>
                  <a:cubicBezTo>
                    <a:pt x="14601" y="574"/>
                    <a:pt x="14369" y="528"/>
                    <a:pt x="14160" y="412"/>
                  </a:cubicBezTo>
                  <a:lnTo>
                    <a:pt x="13674" y="157"/>
                  </a:lnTo>
                  <a:cubicBezTo>
                    <a:pt x="13453" y="53"/>
                    <a:pt x="13222" y="1"/>
                    <a:pt x="12990" y="1"/>
                  </a:cubicBezTo>
                  <a:cubicBezTo>
                    <a:pt x="12758" y="1"/>
                    <a:pt x="12526" y="53"/>
                    <a:pt x="12306" y="157"/>
                  </a:cubicBezTo>
                  <a:lnTo>
                    <a:pt x="11820" y="412"/>
                  </a:lnTo>
                  <a:cubicBezTo>
                    <a:pt x="11599" y="516"/>
                    <a:pt x="11368" y="569"/>
                    <a:pt x="11136" y="569"/>
                  </a:cubicBezTo>
                  <a:cubicBezTo>
                    <a:pt x="10904" y="569"/>
                    <a:pt x="10672" y="516"/>
                    <a:pt x="10452" y="412"/>
                  </a:cubicBezTo>
                  <a:lnTo>
                    <a:pt x="9966" y="157"/>
                  </a:lnTo>
                  <a:cubicBezTo>
                    <a:pt x="9745" y="53"/>
                    <a:pt x="9514" y="1"/>
                    <a:pt x="9282" y="1"/>
                  </a:cubicBezTo>
                  <a:cubicBezTo>
                    <a:pt x="9050" y="1"/>
                    <a:pt x="8818" y="53"/>
                    <a:pt x="8598" y="157"/>
                  </a:cubicBezTo>
                  <a:lnTo>
                    <a:pt x="8112" y="412"/>
                  </a:lnTo>
                  <a:cubicBezTo>
                    <a:pt x="7891" y="516"/>
                    <a:pt x="7660" y="569"/>
                    <a:pt x="7428" y="569"/>
                  </a:cubicBezTo>
                  <a:cubicBezTo>
                    <a:pt x="7196" y="569"/>
                    <a:pt x="6964" y="516"/>
                    <a:pt x="6744" y="412"/>
                  </a:cubicBezTo>
                  <a:lnTo>
                    <a:pt x="6258" y="157"/>
                  </a:lnTo>
                  <a:cubicBezTo>
                    <a:pt x="6037" y="53"/>
                    <a:pt x="5806" y="1"/>
                    <a:pt x="5574" y="1"/>
                  </a:cubicBezTo>
                  <a:cubicBezTo>
                    <a:pt x="5342" y="1"/>
                    <a:pt x="5110" y="53"/>
                    <a:pt x="4890" y="157"/>
                  </a:cubicBezTo>
                  <a:lnTo>
                    <a:pt x="4404" y="412"/>
                  </a:lnTo>
                  <a:cubicBezTo>
                    <a:pt x="4183" y="516"/>
                    <a:pt x="3952" y="569"/>
                    <a:pt x="3720" y="569"/>
                  </a:cubicBezTo>
                  <a:cubicBezTo>
                    <a:pt x="3488" y="569"/>
                    <a:pt x="3256" y="516"/>
                    <a:pt x="3036" y="412"/>
                  </a:cubicBezTo>
                  <a:lnTo>
                    <a:pt x="2549" y="157"/>
                  </a:lnTo>
                  <a:cubicBezTo>
                    <a:pt x="2329" y="53"/>
                    <a:pt x="2098" y="1"/>
                    <a:pt x="18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5"/>
            <p:cNvSpPr/>
            <p:nvPr/>
          </p:nvSpPr>
          <p:spPr>
            <a:xfrm>
              <a:off x="7299438" y="2993050"/>
              <a:ext cx="27825" cy="65350"/>
            </a:xfrm>
            <a:custGeom>
              <a:avLst/>
              <a:gdLst/>
              <a:ahLst/>
              <a:cxnLst/>
              <a:rect l="l" t="t" r="r" b="b"/>
              <a:pathLst>
                <a:path w="1113" h="2614" extrusionOk="0">
                  <a:moveTo>
                    <a:pt x="921" y="1"/>
                  </a:moveTo>
                  <a:cubicBezTo>
                    <a:pt x="891" y="1"/>
                    <a:pt x="862" y="8"/>
                    <a:pt x="835" y="25"/>
                  </a:cubicBezTo>
                  <a:lnTo>
                    <a:pt x="696" y="94"/>
                  </a:lnTo>
                  <a:cubicBezTo>
                    <a:pt x="494" y="195"/>
                    <a:pt x="292" y="261"/>
                    <a:pt x="90" y="261"/>
                  </a:cubicBezTo>
                  <a:cubicBezTo>
                    <a:pt x="60" y="261"/>
                    <a:pt x="30" y="259"/>
                    <a:pt x="0" y="256"/>
                  </a:cubicBezTo>
                  <a:lnTo>
                    <a:pt x="0" y="2435"/>
                  </a:lnTo>
                  <a:cubicBezTo>
                    <a:pt x="118" y="2552"/>
                    <a:pt x="282" y="2614"/>
                    <a:pt x="451" y="2614"/>
                  </a:cubicBezTo>
                  <a:cubicBezTo>
                    <a:pt x="549" y="2614"/>
                    <a:pt x="648" y="2593"/>
                    <a:pt x="742" y="2551"/>
                  </a:cubicBezTo>
                  <a:lnTo>
                    <a:pt x="1113" y="2064"/>
                  </a:lnTo>
                  <a:lnTo>
                    <a:pt x="1113" y="187"/>
                  </a:lnTo>
                  <a:cubicBezTo>
                    <a:pt x="1113" y="80"/>
                    <a:pt x="1018"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5"/>
            <p:cNvSpPr/>
            <p:nvPr/>
          </p:nvSpPr>
          <p:spPr>
            <a:xfrm>
              <a:off x="6928638" y="3039125"/>
              <a:ext cx="393425" cy="76225"/>
            </a:xfrm>
            <a:custGeom>
              <a:avLst/>
              <a:gdLst/>
              <a:ahLst/>
              <a:cxnLst/>
              <a:rect l="l" t="t" r="r" b="b"/>
              <a:pathLst>
                <a:path w="15737" h="3049" extrusionOk="0">
                  <a:moveTo>
                    <a:pt x="1857" y="1"/>
                  </a:moveTo>
                  <a:cubicBezTo>
                    <a:pt x="1622" y="1"/>
                    <a:pt x="1391" y="59"/>
                    <a:pt x="1182" y="175"/>
                  </a:cubicBezTo>
                  <a:lnTo>
                    <a:pt x="417" y="545"/>
                  </a:lnTo>
                  <a:cubicBezTo>
                    <a:pt x="162" y="685"/>
                    <a:pt x="0" y="939"/>
                    <a:pt x="0" y="1218"/>
                  </a:cubicBezTo>
                  <a:lnTo>
                    <a:pt x="0" y="2492"/>
                  </a:lnTo>
                  <a:lnTo>
                    <a:pt x="7648" y="3048"/>
                  </a:lnTo>
                  <a:lnTo>
                    <a:pt x="14832" y="2492"/>
                  </a:lnTo>
                  <a:lnTo>
                    <a:pt x="15736" y="731"/>
                  </a:lnTo>
                  <a:lnTo>
                    <a:pt x="14809" y="592"/>
                  </a:lnTo>
                  <a:cubicBezTo>
                    <a:pt x="14601" y="569"/>
                    <a:pt x="14369" y="522"/>
                    <a:pt x="14160" y="430"/>
                  </a:cubicBezTo>
                  <a:lnTo>
                    <a:pt x="13650" y="175"/>
                  </a:lnTo>
                  <a:cubicBezTo>
                    <a:pt x="13442" y="59"/>
                    <a:pt x="13210" y="1"/>
                    <a:pt x="12978" y="1"/>
                  </a:cubicBezTo>
                  <a:cubicBezTo>
                    <a:pt x="12747" y="1"/>
                    <a:pt x="12515" y="59"/>
                    <a:pt x="12306" y="175"/>
                  </a:cubicBezTo>
                  <a:lnTo>
                    <a:pt x="11796" y="430"/>
                  </a:lnTo>
                  <a:cubicBezTo>
                    <a:pt x="11588" y="534"/>
                    <a:pt x="11356" y="586"/>
                    <a:pt x="11124" y="586"/>
                  </a:cubicBezTo>
                  <a:cubicBezTo>
                    <a:pt x="10893" y="586"/>
                    <a:pt x="10661" y="534"/>
                    <a:pt x="10452" y="430"/>
                  </a:cubicBezTo>
                  <a:lnTo>
                    <a:pt x="9942" y="175"/>
                  </a:lnTo>
                  <a:cubicBezTo>
                    <a:pt x="9734" y="59"/>
                    <a:pt x="9502" y="1"/>
                    <a:pt x="9270" y="1"/>
                  </a:cubicBezTo>
                  <a:cubicBezTo>
                    <a:pt x="9039" y="1"/>
                    <a:pt x="8807" y="59"/>
                    <a:pt x="8598" y="175"/>
                  </a:cubicBezTo>
                  <a:lnTo>
                    <a:pt x="8088" y="430"/>
                  </a:lnTo>
                  <a:cubicBezTo>
                    <a:pt x="7880" y="534"/>
                    <a:pt x="7648" y="586"/>
                    <a:pt x="7416" y="586"/>
                  </a:cubicBezTo>
                  <a:cubicBezTo>
                    <a:pt x="7185" y="586"/>
                    <a:pt x="6953" y="534"/>
                    <a:pt x="6744" y="430"/>
                  </a:cubicBezTo>
                  <a:lnTo>
                    <a:pt x="6234" y="175"/>
                  </a:lnTo>
                  <a:cubicBezTo>
                    <a:pt x="6026" y="59"/>
                    <a:pt x="5794" y="1"/>
                    <a:pt x="5562" y="1"/>
                  </a:cubicBezTo>
                  <a:cubicBezTo>
                    <a:pt x="5331" y="1"/>
                    <a:pt x="5099" y="59"/>
                    <a:pt x="4890" y="175"/>
                  </a:cubicBezTo>
                  <a:lnTo>
                    <a:pt x="4404" y="430"/>
                  </a:lnTo>
                  <a:cubicBezTo>
                    <a:pt x="4183" y="534"/>
                    <a:pt x="3946" y="586"/>
                    <a:pt x="3711" y="586"/>
                  </a:cubicBezTo>
                  <a:cubicBezTo>
                    <a:pt x="3476" y="586"/>
                    <a:pt x="3245" y="534"/>
                    <a:pt x="3036" y="430"/>
                  </a:cubicBezTo>
                  <a:lnTo>
                    <a:pt x="2549" y="175"/>
                  </a:lnTo>
                  <a:cubicBezTo>
                    <a:pt x="2329" y="59"/>
                    <a:pt x="2092" y="1"/>
                    <a:pt x="18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5"/>
            <p:cNvSpPr/>
            <p:nvPr/>
          </p:nvSpPr>
          <p:spPr>
            <a:xfrm>
              <a:off x="7299438" y="3044650"/>
              <a:ext cx="27825" cy="64900"/>
            </a:xfrm>
            <a:custGeom>
              <a:avLst/>
              <a:gdLst/>
              <a:ahLst/>
              <a:cxnLst/>
              <a:rect l="l" t="t" r="r" b="b"/>
              <a:pathLst>
                <a:path w="1113" h="2596" extrusionOk="0">
                  <a:moveTo>
                    <a:pt x="1113" y="0"/>
                  </a:moveTo>
                  <a:lnTo>
                    <a:pt x="696" y="209"/>
                  </a:lnTo>
                  <a:cubicBezTo>
                    <a:pt x="464" y="324"/>
                    <a:pt x="232" y="371"/>
                    <a:pt x="0" y="371"/>
                  </a:cubicBezTo>
                  <a:lnTo>
                    <a:pt x="0" y="2294"/>
                  </a:lnTo>
                  <a:lnTo>
                    <a:pt x="510" y="2596"/>
                  </a:lnTo>
                  <a:lnTo>
                    <a:pt x="1113" y="2271"/>
                  </a:lnTo>
                  <a:lnTo>
                    <a:pt x="1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5"/>
            <p:cNvSpPr/>
            <p:nvPr/>
          </p:nvSpPr>
          <p:spPr>
            <a:xfrm>
              <a:off x="6929213" y="3101425"/>
              <a:ext cx="371975" cy="27825"/>
            </a:xfrm>
            <a:custGeom>
              <a:avLst/>
              <a:gdLst/>
              <a:ahLst/>
              <a:cxnLst/>
              <a:rect l="l" t="t" r="r" b="b"/>
              <a:pathLst>
                <a:path w="14879" h="1113" extrusionOk="0">
                  <a:moveTo>
                    <a:pt x="0" y="0"/>
                  </a:moveTo>
                  <a:lnTo>
                    <a:pt x="0" y="927"/>
                  </a:lnTo>
                  <a:cubicBezTo>
                    <a:pt x="0" y="1043"/>
                    <a:pt x="70" y="1113"/>
                    <a:pt x="186" y="1113"/>
                  </a:cubicBezTo>
                  <a:lnTo>
                    <a:pt x="14693" y="1113"/>
                  </a:lnTo>
                  <a:cubicBezTo>
                    <a:pt x="14786" y="1113"/>
                    <a:pt x="14879" y="1043"/>
                    <a:pt x="14879" y="927"/>
                  </a:cubicBezTo>
                  <a:lnTo>
                    <a:pt x="148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5"/>
            <p:cNvSpPr/>
            <p:nvPr/>
          </p:nvSpPr>
          <p:spPr>
            <a:xfrm>
              <a:off x="7294788" y="3101425"/>
              <a:ext cx="32475" cy="27825"/>
            </a:xfrm>
            <a:custGeom>
              <a:avLst/>
              <a:gdLst/>
              <a:ahLst/>
              <a:cxnLst/>
              <a:rect l="l" t="t" r="r" b="b"/>
              <a:pathLst>
                <a:path w="1299" h="1113" extrusionOk="0">
                  <a:moveTo>
                    <a:pt x="186" y="0"/>
                  </a:moveTo>
                  <a:lnTo>
                    <a:pt x="186" y="927"/>
                  </a:lnTo>
                  <a:cubicBezTo>
                    <a:pt x="186" y="1043"/>
                    <a:pt x="94" y="1113"/>
                    <a:pt x="1" y="1113"/>
                  </a:cubicBezTo>
                  <a:lnTo>
                    <a:pt x="1113" y="1113"/>
                  </a:lnTo>
                  <a:cubicBezTo>
                    <a:pt x="1206" y="1113"/>
                    <a:pt x="1299" y="1043"/>
                    <a:pt x="1299" y="927"/>
                  </a:cubicBezTo>
                  <a:lnTo>
                    <a:pt x="12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5"/>
            <p:cNvSpPr/>
            <p:nvPr/>
          </p:nvSpPr>
          <p:spPr>
            <a:xfrm>
              <a:off x="7356088" y="2898350"/>
              <a:ext cx="44300" cy="238150"/>
            </a:xfrm>
            <a:custGeom>
              <a:avLst/>
              <a:gdLst/>
              <a:ahLst/>
              <a:cxnLst/>
              <a:rect l="l" t="t" r="r" b="b"/>
              <a:pathLst>
                <a:path w="1772" h="9526" extrusionOk="0">
                  <a:moveTo>
                    <a:pt x="886" y="0"/>
                  </a:moveTo>
                  <a:cubicBezTo>
                    <a:pt x="799" y="0"/>
                    <a:pt x="712" y="35"/>
                    <a:pt x="654" y="105"/>
                  </a:cubicBezTo>
                  <a:lnTo>
                    <a:pt x="121" y="823"/>
                  </a:lnTo>
                  <a:cubicBezTo>
                    <a:pt x="6" y="1008"/>
                    <a:pt x="121" y="1240"/>
                    <a:pt x="353" y="1263"/>
                  </a:cubicBezTo>
                  <a:lnTo>
                    <a:pt x="608" y="1263"/>
                  </a:lnTo>
                  <a:lnTo>
                    <a:pt x="608" y="3395"/>
                  </a:lnTo>
                  <a:lnTo>
                    <a:pt x="307" y="3395"/>
                  </a:lnTo>
                  <a:cubicBezTo>
                    <a:pt x="288" y="3390"/>
                    <a:pt x="270" y="3387"/>
                    <a:pt x="253" y="3387"/>
                  </a:cubicBezTo>
                  <a:cubicBezTo>
                    <a:pt x="0" y="3387"/>
                    <a:pt x="0" y="3960"/>
                    <a:pt x="253" y="3960"/>
                  </a:cubicBezTo>
                  <a:cubicBezTo>
                    <a:pt x="270" y="3960"/>
                    <a:pt x="288" y="3957"/>
                    <a:pt x="307" y="3952"/>
                  </a:cubicBezTo>
                  <a:lnTo>
                    <a:pt x="608" y="3952"/>
                  </a:lnTo>
                  <a:lnTo>
                    <a:pt x="608" y="5574"/>
                  </a:lnTo>
                  <a:lnTo>
                    <a:pt x="307" y="5574"/>
                  </a:lnTo>
                  <a:cubicBezTo>
                    <a:pt x="288" y="5568"/>
                    <a:pt x="270" y="5566"/>
                    <a:pt x="253" y="5566"/>
                  </a:cubicBezTo>
                  <a:cubicBezTo>
                    <a:pt x="0" y="5566"/>
                    <a:pt x="0" y="6138"/>
                    <a:pt x="253" y="6138"/>
                  </a:cubicBezTo>
                  <a:cubicBezTo>
                    <a:pt x="270" y="6138"/>
                    <a:pt x="288" y="6136"/>
                    <a:pt x="307" y="6130"/>
                  </a:cubicBezTo>
                  <a:lnTo>
                    <a:pt x="608" y="6130"/>
                  </a:lnTo>
                  <a:lnTo>
                    <a:pt x="608" y="8262"/>
                  </a:lnTo>
                  <a:lnTo>
                    <a:pt x="353" y="8262"/>
                  </a:lnTo>
                  <a:cubicBezTo>
                    <a:pt x="121" y="8262"/>
                    <a:pt x="6" y="8517"/>
                    <a:pt x="121" y="8703"/>
                  </a:cubicBezTo>
                  <a:lnTo>
                    <a:pt x="654" y="9421"/>
                  </a:lnTo>
                  <a:cubicBezTo>
                    <a:pt x="712" y="9491"/>
                    <a:pt x="799" y="9525"/>
                    <a:pt x="886" y="9525"/>
                  </a:cubicBezTo>
                  <a:cubicBezTo>
                    <a:pt x="973" y="9525"/>
                    <a:pt x="1060" y="9491"/>
                    <a:pt x="1118" y="9421"/>
                  </a:cubicBezTo>
                  <a:lnTo>
                    <a:pt x="1651" y="8703"/>
                  </a:lnTo>
                  <a:cubicBezTo>
                    <a:pt x="1767" y="8517"/>
                    <a:pt x="1651" y="8262"/>
                    <a:pt x="1419" y="8262"/>
                  </a:cubicBezTo>
                  <a:lnTo>
                    <a:pt x="1164" y="8262"/>
                  </a:lnTo>
                  <a:lnTo>
                    <a:pt x="1164" y="6130"/>
                  </a:lnTo>
                  <a:lnTo>
                    <a:pt x="1466" y="6130"/>
                  </a:lnTo>
                  <a:cubicBezTo>
                    <a:pt x="1485" y="6136"/>
                    <a:pt x="1503" y="6138"/>
                    <a:pt x="1520" y="6138"/>
                  </a:cubicBezTo>
                  <a:cubicBezTo>
                    <a:pt x="1772" y="6138"/>
                    <a:pt x="1772" y="5566"/>
                    <a:pt x="1520" y="5566"/>
                  </a:cubicBezTo>
                  <a:cubicBezTo>
                    <a:pt x="1503" y="5566"/>
                    <a:pt x="1485" y="5568"/>
                    <a:pt x="1466" y="5574"/>
                  </a:cubicBezTo>
                  <a:lnTo>
                    <a:pt x="1164" y="5574"/>
                  </a:lnTo>
                  <a:lnTo>
                    <a:pt x="1164" y="3952"/>
                  </a:lnTo>
                  <a:lnTo>
                    <a:pt x="1466" y="3952"/>
                  </a:lnTo>
                  <a:cubicBezTo>
                    <a:pt x="1485" y="3957"/>
                    <a:pt x="1503" y="3960"/>
                    <a:pt x="1520" y="3960"/>
                  </a:cubicBezTo>
                  <a:cubicBezTo>
                    <a:pt x="1772" y="3960"/>
                    <a:pt x="1772" y="3387"/>
                    <a:pt x="1520" y="3387"/>
                  </a:cubicBezTo>
                  <a:cubicBezTo>
                    <a:pt x="1503" y="3387"/>
                    <a:pt x="1485" y="3390"/>
                    <a:pt x="1466" y="3395"/>
                  </a:cubicBezTo>
                  <a:lnTo>
                    <a:pt x="1164" y="3395"/>
                  </a:lnTo>
                  <a:lnTo>
                    <a:pt x="1164" y="1263"/>
                  </a:lnTo>
                  <a:lnTo>
                    <a:pt x="1419" y="1263"/>
                  </a:lnTo>
                  <a:cubicBezTo>
                    <a:pt x="1651" y="1240"/>
                    <a:pt x="1767" y="1008"/>
                    <a:pt x="1651" y="823"/>
                  </a:cubicBezTo>
                  <a:lnTo>
                    <a:pt x="1118" y="105"/>
                  </a:lnTo>
                  <a:cubicBezTo>
                    <a:pt x="1060" y="35"/>
                    <a:pt x="973" y="0"/>
                    <a:pt x="8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7" name="Google Shape;1647;p45"/>
          <p:cNvSpPr/>
          <p:nvPr/>
        </p:nvSpPr>
        <p:spPr>
          <a:xfrm rot="985356">
            <a:off x="63620" y="-404715"/>
            <a:ext cx="1976563" cy="1188516"/>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45"/>
          <p:cNvGrpSpPr/>
          <p:nvPr/>
        </p:nvGrpSpPr>
        <p:grpSpPr>
          <a:xfrm rot="5937196">
            <a:off x="-791968" y="56236"/>
            <a:ext cx="1860815" cy="907964"/>
            <a:chOff x="10083475" y="3839575"/>
            <a:chExt cx="1221925" cy="596225"/>
          </a:xfrm>
        </p:grpSpPr>
        <p:sp>
          <p:nvSpPr>
            <p:cNvPr id="1649" name="Google Shape;1649;p45"/>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5"/>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326;p39">
            <a:extLst>
              <a:ext uri="{FF2B5EF4-FFF2-40B4-BE49-F238E27FC236}">
                <a16:creationId xmlns:a16="http://schemas.microsoft.com/office/drawing/2014/main" xmlns="" id="{4B95522E-9CA1-434A-8284-1928CCC36589}"/>
              </a:ext>
            </a:extLst>
          </p:cNvPr>
          <p:cNvSpPr txBox="1">
            <a:spLocks noGrp="1"/>
          </p:cNvSpPr>
          <p:nvPr>
            <p:ph type="subTitle" idx="1"/>
          </p:nvPr>
        </p:nvSpPr>
        <p:spPr>
          <a:xfrm>
            <a:off x="734147" y="1033930"/>
            <a:ext cx="6009716" cy="2497955"/>
          </a:xfrm>
          <a:prstGeom prst="rect">
            <a:avLst/>
          </a:prstGeom>
        </p:spPr>
        <p:txBody>
          <a:bodyPr spcFirstLastPara="1" wrap="square" lIns="91425" tIns="91425" rIns="91425" bIns="91425" anchor="ctr" anchorCtr="0">
            <a:noAutofit/>
          </a:bodyPr>
          <a:lstStyle/>
          <a:p>
            <a:pPr marL="0" lvl="0" indent="0" algn="ct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endParaRPr lang="en-US" sz="2400" dirty="0">
              <a:latin typeface="Times New Roman" panose="02020603050405020304" pitchFamily="18" charset="0"/>
              <a:cs typeface="Times New Roman" panose="02020603050405020304" pitchFamily="18" charset="0"/>
            </a:endParaRPr>
          </a:p>
          <a:p>
            <a:pPr marL="0" lvl="0" indent="0" algn="ct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huyền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miệng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endParaRPr lang="en-US" sz="2400" dirty="0">
              <a:latin typeface="Times New Roman" panose="02020603050405020304" pitchFamily="18" charset="0"/>
              <a:cs typeface="Times New Roman" panose="02020603050405020304" pitchFamily="18" charset="0"/>
            </a:endParaRPr>
          </a:p>
          <a:p>
            <a:pPr marL="0" lvl="0" indent="0" algn="ct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ra</a:t>
            </a:r>
          </a:p>
          <a:p>
            <a:pPr marL="0" lvl="0" indent="0" algn="ctr"/>
            <a:r>
              <a:rPr lang="en-US" sz="2400" dirty="0" err="1">
                <a:latin typeface="Times New Roman" panose="02020603050405020304" pitchFamily="18" charset="0"/>
                <a:cs typeface="Times New Roman" panose="02020603050405020304" pitchFamily="18" charset="0"/>
              </a:rPr>
              <a:t>Đố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chi ?</a:t>
            </a:r>
          </a:p>
          <a:p>
            <a:pPr marL="0" lvl="0" indent="0" algn="ct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p:txBody>
      </p:sp>
      <p:sp>
        <p:nvSpPr>
          <p:cNvPr id="18" name="Rectangle 17">
            <a:extLst>
              <a:ext uri="{FF2B5EF4-FFF2-40B4-BE49-F238E27FC236}">
                <a16:creationId xmlns:a16="http://schemas.microsoft.com/office/drawing/2014/main" xmlns="" id="{43152F4F-9711-4C04-B614-8B279C7D373B}"/>
              </a:ext>
            </a:extLst>
          </p:cNvPr>
          <p:cNvSpPr/>
          <p:nvPr/>
        </p:nvSpPr>
        <p:spPr>
          <a:xfrm>
            <a:off x="1762290" y="3624290"/>
            <a:ext cx="2474824" cy="5109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Con </a:t>
            </a:r>
            <a:r>
              <a:rPr lang="en-US" sz="2400" dirty="0" err="1"/>
              <a:t>trâu</a:t>
            </a:r>
            <a:endParaRPr lang="en-US" sz="2400" dirty="0"/>
          </a:p>
        </p:txBody>
      </p:sp>
      <p:pic>
        <p:nvPicPr>
          <p:cNvPr id="3074" name="Picture 2" descr="Trâu nội – Wikipedia tiếng Việt">
            <a:extLst>
              <a:ext uri="{FF2B5EF4-FFF2-40B4-BE49-F238E27FC236}">
                <a16:creationId xmlns:a16="http://schemas.microsoft.com/office/drawing/2014/main" xmlns="" id="{F7098E0F-011B-4B77-80D1-25526AD79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879" y="2222841"/>
            <a:ext cx="2347691" cy="28028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barn(inVertical)">
                                      <p:cBhvr>
                                        <p:cTn id="7" dur="5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barn(inVertical)">
                                      <p:cBhvr>
                                        <p:cTn id="12" dur="5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barn(inVertical)">
                                      <p:cBhvr>
                                        <p:cTn id="17" dur="500"/>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Effect transition="in" filter="barn(inVertical)">
                                      <p:cBhvr>
                                        <p:cTn id="22" dur="500"/>
                                        <p:tgtEl>
                                          <p:spTgt spid="1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7">
                                            <p:txEl>
                                              <p:pRg st="4" end="4"/>
                                            </p:txEl>
                                          </p:spTgt>
                                        </p:tgtEl>
                                        <p:attrNameLst>
                                          <p:attrName>style.visibility</p:attrName>
                                        </p:attrNameLst>
                                      </p:cBhvr>
                                      <p:to>
                                        <p:strVal val="visible"/>
                                      </p:to>
                                    </p:set>
                                    <p:animEffect transition="in" filter="barn(inVertical)">
                                      <p:cBhvr>
                                        <p:cTn id="27" dur="500"/>
                                        <p:tgtEl>
                                          <p:spTgt spid="1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build="p"/>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45"/>
          <p:cNvSpPr txBox="1">
            <a:spLocks noGrp="1"/>
          </p:cNvSpPr>
          <p:nvPr>
            <p:ph type="title" idx="8"/>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B</a:t>
            </a:r>
            <a:r>
              <a:rPr lang="en" sz="2800" dirty="0">
                <a:latin typeface="Times New Roman" panose="02020603050405020304" pitchFamily="18" charset="0"/>
                <a:cs typeface="Times New Roman" panose="02020603050405020304" pitchFamily="18" charset="0"/>
              </a:rPr>
              <a:t>ài 3: Viết lời giải các câu đố sau:</a:t>
            </a:r>
            <a:endParaRPr sz="2800" dirty="0">
              <a:latin typeface="Times New Roman" panose="02020603050405020304" pitchFamily="18" charset="0"/>
              <a:cs typeface="Times New Roman" panose="02020603050405020304" pitchFamily="18" charset="0"/>
            </a:endParaRPr>
          </a:p>
        </p:txBody>
      </p:sp>
      <p:grpSp>
        <p:nvGrpSpPr>
          <p:cNvPr id="1568" name="Google Shape;1568;p45"/>
          <p:cNvGrpSpPr/>
          <p:nvPr/>
        </p:nvGrpSpPr>
        <p:grpSpPr>
          <a:xfrm>
            <a:off x="206511" y="4064391"/>
            <a:ext cx="1013177" cy="891618"/>
            <a:chOff x="6928638" y="2721350"/>
            <a:chExt cx="471750" cy="415150"/>
          </a:xfrm>
        </p:grpSpPr>
        <p:sp>
          <p:nvSpPr>
            <p:cNvPr id="1569" name="Google Shape;1569;p45"/>
            <p:cNvSpPr/>
            <p:nvPr/>
          </p:nvSpPr>
          <p:spPr>
            <a:xfrm>
              <a:off x="7086813" y="2843025"/>
              <a:ext cx="27825" cy="96200"/>
            </a:xfrm>
            <a:custGeom>
              <a:avLst/>
              <a:gdLst/>
              <a:ahLst/>
              <a:cxnLst/>
              <a:rect l="l" t="t" r="r" b="b"/>
              <a:pathLst>
                <a:path w="1113" h="3848" extrusionOk="0">
                  <a:moveTo>
                    <a:pt x="0" y="0"/>
                  </a:moveTo>
                  <a:lnTo>
                    <a:pt x="0" y="3847"/>
                  </a:lnTo>
                  <a:lnTo>
                    <a:pt x="1112" y="3847"/>
                  </a:lnTo>
                  <a:lnTo>
                    <a:pt x="1112" y="0"/>
                  </a:lnTo>
                  <a:close/>
                </a:path>
              </a:pathLst>
            </a:custGeom>
            <a:solidFill>
              <a:srgbClr val="F9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5"/>
            <p:cNvSpPr/>
            <p:nvPr/>
          </p:nvSpPr>
          <p:spPr>
            <a:xfrm>
              <a:off x="6993513" y="2871400"/>
              <a:ext cx="37125" cy="67825"/>
            </a:xfrm>
            <a:custGeom>
              <a:avLst/>
              <a:gdLst/>
              <a:ahLst/>
              <a:cxnLst/>
              <a:rect l="l" t="t" r="r" b="b"/>
              <a:pathLst>
                <a:path w="1485" h="2713" extrusionOk="0">
                  <a:moveTo>
                    <a:pt x="186" y="1"/>
                  </a:moveTo>
                  <a:cubicBezTo>
                    <a:pt x="94" y="1"/>
                    <a:pt x="1" y="70"/>
                    <a:pt x="1" y="186"/>
                  </a:cubicBezTo>
                  <a:lnTo>
                    <a:pt x="1" y="2712"/>
                  </a:lnTo>
                  <a:lnTo>
                    <a:pt x="1484" y="2712"/>
                  </a:lnTo>
                  <a:lnTo>
                    <a:pt x="1484" y="186"/>
                  </a:lnTo>
                  <a:cubicBezTo>
                    <a:pt x="1484" y="70"/>
                    <a:pt x="1391" y="1"/>
                    <a:pt x="1299" y="1"/>
                  </a:cubicBezTo>
                  <a:close/>
                </a:path>
              </a:pathLst>
            </a:custGeom>
            <a:solidFill>
              <a:srgbClr val="E2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5"/>
            <p:cNvSpPr/>
            <p:nvPr/>
          </p:nvSpPr>
          <p:spPr>
            <a:xfrm>
              <a:off x="7058988" y="2871400"/>
              <a:ext cx="27850" cy="27850"/>
            </a:xfrm>
            <a:custGeom>
              <a:avLst/>
              <a:gdLst/>
              <a:ahLst/>
              <a:cxnLst/>
              <a:rect l="l" t="t" r="r" b="b"/>
              <a:pathLst>
                <a:path w="1114" h="1114" extrusionOk="0">
                  <a:moveTo>
                    <a:pt x="186" y="1"/>
                  </a:moveTo>
                  <a:cubicBezTo>
                    <a:pt x="70" y="1"/>
                    <a:pt x="1" y="70"/>
                    <a:pt x="1" y="186"/>
                  </a:cubicBezTo>
                  <a:lnTo>
                    <a:pt x="1" y="928"/>
                  </a:lnTo>
                  <a:cubicBezTo>
                    <a:pt x="1" y="1020"/>
                    <a:pt x="70" y="1113"/>
                    <a:pt x="186" y="1113"/>
                  </a:cubicBezTo>
                  <a:lnTo>
                    <a:pt x="928" y="1113"/>
                  </a:lnTo>
                  <a:cubicBezTo>
                    <a:pt x="1020" y="1113"/>
                    <a:pt x="1113" y="1020"/>
                    <a:pt x="1113" y="928"/>
                  </a:cubicBezTo>
                  <a:lnTo>
                    <a:pt x="1113" y="186"/>
                  </a:lnTo>
                  <a:cubicBezTo>
                    <a:pt x="1113" y="70"/>
                    <a:pt x="1020"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5"/>
            <p:cNvSpPr/>
            <p:nvPr/>
          </p:nvSpPr>
          <p:spPr>
            <a:xfrm>
              <a:off x="6965713" y="2821575"/>
              <a:ext cx="130975" cy="133875"/>
            </a:xfrm>
            <a:custGeom>
              <a:avLst/>
              <a:gdLst/>
              <a:ahLst/>
              <a:cxnLst/>
              <a:rect l="l" t="t" r="r" b="b"/>
              <a:pathLst>
                <a:path w="5239" h="5355" extrusionOk="0">
                  <a:moveTo>
                    <a:pt x="2897" y="1"/>
                  </a:moveTo>
                  <a:lnTo>
                    <a:pt x="0" y="858"/>
                  </a:lnTo>
                  <a:lnTo>
                    <a:pt x="0" y="4705"/>
                  </a:lnTo>
                  <a:lnTo>
                    <a:pt x="3036" y="5354"/>
                  </a:lnTo>
                  <a:lnTo>
                    <a:pt x="5238" y="4705"/>
                  </a:lnTo>
                  <a:lnTo>
                    <a:pt x="5238" y="858"/>
                  </a:lnTo>
                  <a:lnTo>
                    <a:pt x="28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5"/>
            <p:cNvSpPr/>
            <p:nvPr/>
          </p:nvSpPr>
          <p:spPr>
            <a:xfrm>
              <a:off x="7078688" y="2843025"/>
              <a:ext cx="35950" cy="103725"/>
            </a:xfrm>
            <a:custGeom>
              <a:avLst/>
              <a:gdLst/>
              <a:ahLst/>
              <a:cxnLst/>
              <a:rect l="l" t="t" r="r" b="b"/>
              <a:pathLst>
                <a:path w="1438" h="4149" extrusionOk="0">
                  <a:moveTo>
                    <a:pt x="325" y="0"/>
                  </a:moveTo>
                  <a:lnTo>
                    <a:pt x="325" y="1298"/>
                  </a:lnTo>
                  <a:lnTo>
                    <a:pt x="1" y="1692"/>
                  </a:lnTo>
                  <a:lnTo>
                    <a:pt x="325" y="2063"/>
                  </a:lnTo>
                  <a:lnTo>
                    <a:pt x="325" y="3847"/>
                  </a:lnTo>
                  <a:lnTo>
                    <a:pt x="881" y="4148"/>
                  </a:lnTo>
                  <a:lnTo>
                    <a:pt x="1437" y="3847"/>
                  </a:lnTo>
                  <a:lnTo>
                    <a:pt x="1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5"/>
            <p:cNvSpPr/>
            <p:nvPr/>
          </p:nvSpPr>
          <p:spPr>
            <a:xfrm>
              <a:off x="7050118" y="2871400"/>
              <a:ext cx="27850" cy="27850"/>
            </a:xfrm>
            <a:custGeom>
              <a:avLst/>
              <a:gdLst/>
              <a:ahLst/>
              <a:cxnLst/>
              <a:rect l="l" t="t" r="r" b="b"/>
              <a:pathLst>
                <a:path w="1114" h="1114" extrusionOk="0">
                  <a:moveTo>
                    <a:pt x="186" y="1"/>
                  </a:moveTo>
                  <a:cubicBezTo>
                    <a:pt x="70" y="1"/>
                    <a:pt x="1" y="70"/>
                    <a:pt x="1" y="186"/>
                  </a:cubicBezTo>
                  <a:lnTo>
                    <a:pt x="1" y="928"/>
                  </a:lnTo>
                  <a:cubicBezTo>
                    <a:pt x="1" y="1020"/>
                    <a:pt x="70" y="1113"/>
                    <a:pt x="186" y="1113"/>
                  </a:cubicBezTo>
                  <a:lnTo>
                    <a:pt x="928" y="1113"/>
                  </a:lnTo>
                  <a:cubicBezTo>
                    <a:pt x="1020" y="1113"/>
                    <a:pt x="1113" y="1020"/>
                    <a:pt x="1113" y="928"/>
                  </a:cubicBezTo>
                  <a:lnTo>
                    <a:pt x="1113" y="186"/>
                  </a:lnTo>
                  <a:cubicBezTo>
                    <a:pt x="1113" y="70"/>
                    <a:pt x="1020"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5"/>
            <p:cNvSpPr/>
            <p:nvPr/>
          </p:nvSpPr>
          <p:spPr>
            <a:xfrm>
              <a:off x="6993513" y="2871400"/>
              <a:ext cx="37125" cy="78825"/>
            </a:xfrm>
            <a:custGeom>
              <a:avLst/>
              <a:gdLst/>
              <a:ahLst/>
              <a:cxnLst/>
              <a:rect l="l" t="t" r="r" b="b"/>
              <a:pathLst>
                <a:path w="1485" h="3153" extrusionOk="0">
                  <a:moveTo>
                    <a:pt x="186" y="1"/>
                  </a:moveTo>
                  <a:cubicBezTo>
                    <a:pt x="70" y="1"/>
                    <a:pt x="1" y="70"/>
                    <a:pt x="1" y="186"/>
                  </a:cubicBezTo>
                  <a:lnTo>
                    <a:pt x="1" y="2712"/>
                  </a:lnTo>
                  <a:lnTo>
                    <a:pt x="905" y="3152"/>
                  </a:lnTo>
                  <a:lnTo>
                    <a:pt x="1484" y="2712"/>
                  </a:lnTo>
                  <a:lnTo>
                    <a:pt x="1484" y="186"/>
                  </a:lnTo>
                  <a:cubicBezTo>
                    <a:pt x="1484" y="70"/>
                    <a:pt x="1391" y="1"/>
                    <a:pt x="1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5"/>
            <p:cNvSpPr/>
            <p:nvPr/>
          </p:nvSpPr>
          <p:spPr>
            <a:xfrm>
              <a:off x="6943838" y="2791450"/>
              <a:ext cx="166600" cy="51650"/>
            </a:xfrm>
            <a:custGeom>
              <a:avLst/>
              <a:gdLst/>
              <a:ahLst/>
              <a:cxnLst/>
              <a:rect l="l" t="t" r="r" b="b"/>
              <a:pathLst>
                <a:path w="6664" h="2066" extrusionOk="0">
                  <a:moveTo>
                    <a:pt x="1501" y="1"/>
                  </a:moveTo>
                  <a:cubicBezTo>
                    <a:pt x="1223" y="1"/>
                    <a:pt x="968" y="163"/>
                    <a:pt x="829" y="394"/>
                  </a:cubicBezTo>
                  <a:lnTo>
                    <a:pt x="87" y="1785"/>
                  </a:lnTo>
                  <a:cubicBezTo>
                    <a:pt x="0" y="1894"/>
                    <a:pt x="77" y="2065"/>
                    <a:pt x="222" y="2065"/>
                  </a:cubicBezTo>
                  <a:cubicBezTo>
                    <a:pt x="231" y="2065"/>
                    <a:pt x="240" y="2064"/>
                    <a:pt x="250" y="2063"/>
                  </a:cubicBezTo>
                  <a:lnTo>
                    <a:pt x="6414" y="2063"/>
                  </a:lnTo>
                  <a:cubicBezTo>
                    <a:pt x="6424" y="2064"/>
                    <a:pt x="6433" y="2065"/>
                    <a:pt x="6442" y="2065"/>
                  </a:cubicBezTo>
                  <a:cubicBezTo>
                    <a:pt x="6587" y="2065"/>
                    <a:pt x="6664" y="1894"/>
                    <a:pt x="6577" y="1785"/>
                  </a:cubicBezTo>
                  <a:lnTo>
                    <a:pt x="5835" y="394"/>
                  </a:lnTo>
                  <a:cubicBezTo>
                    <a:pt x="5696" y="163"/>
                    <a:pt x="5441" y="1"/>
                    <a:pt x="5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5"/>
            <p:cNvSpPr/>
            <p:nvPr/>
          </p:nvSpPr>
          <p:spPr>
            <a:xfrm>
              <a:off x="7071163" y="2791450"/>
              <a:ext cx="65350" cy="51650"/>
            </a:xfrm>
            <a:custGeom>
              <a:avLst/>
              <a:gdLst/>
              <a:ahLst/>
              <a:cxnLst/>
              <a:rect l="l" t="t" r="r" b="b"/>
              <a:pathLst>
                <a:path w="2614" h="2066" extrusionOk="0">
                  <a:moveTo>
                    <a:pt x="1252" y="2063"/>
                  </a:moveTo>
                  <a:cubicBezTo>
                    <a:pt x="1260" y="2064"/>
                    <a:pt x="1268" y="2065"/>
                    <a:pt x="1276" y="2065"/>
                  </a:cubicBezTo>
                  <a:cubicBezTo>
                    <a:pt x="1284" y="2065"/>
                    <a:pt x="1292" y="2064"/>
                    <a:pt x="1299" y="2063"/>
                  </a:cubicBezTo>
                  <a:close/>
                  <a:moveTo>
                    <a:pt x="0" y="1"/>
                  </a:moveTo>
                  <a:cubicBezTo>
                    <a:pt x="163" y="1"/>
                    <a:pt x="302" y="47"/>
                    <a:pt x="441" y="140"/>
                  </a:cubicBezTo>
                  <a:cubicBezTo>
                    <a:pt x="533" y="209"/>
                    <a:pt x="603" y="302"/>
                    <a:pt x="649" y="394"/>
                  </a:cubicBezTo>
                  <a:lnTo>
                    <a:pt x="1229" y="1461"/>
                  </a:lnTo>
                  <a:lnTo>
                    <a:pt x="1414" y="1785"/>
                  </a:lnTo>
                  <a:cubicBezTo>
                    <a:pt x="1496" y="1887"/>
                    <a:pt x="1415" y="2044"/>
                    <a:pt x="1299" y="2063"/>
                  </a:cubicBezTo>
                  <a:lnTo>
                    <a:pt x="2364" y="2063"/>
                  </a:lnTo>
                  <a:cubicBezTo>
                    <a:pt x="2374" y="2064"/>
                    <a:pt x="2383" y="2065"/>
                    <a:pt x="2392" y="2065"/>
                  </a:cubicBezTo>
                  <a:cubicBezTo>
                    <a:pt x="2537" y="2065"/>
                    <a:pt x="2614" y="1894"/>
                    <a:pt x="2526" y="1785"/>
                  </a:cubicBezTo>
                  <a:lnTo>
                    <a:pt x="1762" y="394"/>
                  </a:lnTo>
                  <a:cubicBezTo>
                    <a:pt x="1646" y="163"/>
                    <a:pt x="1391" y="1"/>
                    <a:pt x="1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5"/>
            <p:cNvSpPr/>
            <p:nvPr/>
          </p:nvSpPr>
          <p:spPr>
            <a:xfrm>
              <a:off x="6928638" y="2939200"/>
              <a:ext cx="220750" cy="104300"/>
            </a:xfrm>
            <a:custGeom>
              <a:avLst/>
              <a:gdLst/>
              <a:ahLst/>
              <a:cxnLst/>
              <a:rect l="l" t="t" r="r" b="b"/>
              <a:pathLst>
                <a:path w="8830" h="4172" extrusionOk="0">
                  <a:moveTo>
                    <a:pt x="556" y="0"/>
                  </a:moveTo>
                  <a:cubicBezTo>
                    <a:pt x="255" y="0"/>
                    <a:pt x="0" y="255"/>
                    <a:pt x="0" y="556"/>
                  </a:cubicBezTo>
                  <a:lnTo>
                    <a:pt x="0" y="3059"/>
                  </a:lnTo>
                  <a:lnTo>
                    <a:pt x="4519" y="4172"/>
                  </a:lnTo>
                  <a:lnTo>
                    <a:pt x="8830" y="2016"/>
                  </a:lnTo>
                  <a:lnTo>
                    <a:pt x="8065" y="510"/>
                  </a:lnTo>
                  <a:cubicBezTo>
                    <a:pt x="7903" y="209"/>
                    <a:pt x="7579" y="0"/>
                    <a:pt x="7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5"/>
            <p:cNvSpPr/>
            <p:nvPr/>
          </p:nvSpPr>
          <p:spPr>
            <a:xfrm>
              <a:off x="7106513" y="2939200"/>
              <a:ext cx="67800" cy="50425"/>
            </a:xfrm>
            <a:custGeom>
              <a:avLst/>
              <a:gdLst/>
              <a:ahLst/>
              <a:cxnLst/>
              <a:rect l="l" t="t" r="r" b="b"/>
              <a:pathLst>
                <a:path w="2712" h="2017" extrusionOk="0">
                  <a:moveTo>
                    <a:pt x="0" y="0"/>
                  </a:moveTo>
                  <a:cubicBezTo>
                    <a:pt x="348" y="0"/>
                    <a:pt x="672" y="209"/>
                    <a:pt x="834" y="510"/>
                  </a:cubicBezTo>
                  <a:lnTo>
                    <a:pt x="1599" y="2016"/>
                  </a:lnTo>
                  <a:lnTo>
                    <a:pt x="2711" y="2016"/>
                  </a:lnTo>
                  <a:lnTo>
                    <a:pt x="1947" y="510"/>
                  </a:lnTo>
                  <a:cubicBezTo>
                    <a:pt x="1808" y="209"/>
                    <a:pt x="1483"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5"/>
            <p:cNvSpPr/>
            <p:nvPr/>
          </p:nvSpPr>
          <p:spPr>
            <a:xfrm>
              <a:off x="7211938" y="2722875"/>
              <a:ext cx="117650" cy="112050"/>
            </a:xfrm>
            <a:custGeom>
              <a:avLst/>
              <a:gdLst/>
              <a:ahLst/>
              <a:cxnLst/>
              <a:rect l="l" t="t" r="r" b="b"/>
              <a:pathLst>
                <a:path w="4706" h="4482" extrusionOk="0">
                  <a:moveTo>
                    <a:pt x="2757" y="0"/>
                  </a:moveTo>
                  <a:cubicBezTo>
                    <a:pt x="2702" y="0"/>
                    <a:pt x="2649" y="3"/>
                    <a:pt x="2597" y="9"/>
                  </a:cubicBezTo>
                  <a:cubicBezTo>
                    <a:pt x="1" y="658"/>
                    <a:pt x="464" y="4482"/>
                    <a:pt x="3153" y="4482"/>
                  </a:cubicBezTo>
                  <a:cubicBezTo>
                    <a:pt x="4404" y="4482"/>
                    <a:pt x="4705" y="3485"/>
                    <a:pt x="4705" y="2210"/>
                  </a:cubicBezTo>
                  <a:cubicBezTo>
                    <a:pt x="4705" y="936"/>
                    <a:pt x="4404" y="635"/>
                    <a:pt x="3245" y="78"/>
                  </a:cubicBezTo>
                  <a:cubicBezTo>
                    <a:pt x="3089" y="26"/>
                    <a:pt x="2920" y="0"/>
                    <a:pt x="2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5"/>
            <p:cNvSpPr/>
            <p:nvPr/>
          </p:nvSpPr>
          <p:spPr>
            <a:xfrm>
              <a:off x="7276838" y="2721350"/>
              <a:ext cx="70700" cy="113575"/>
            </a:xfrm>
            <a:custGeom>
              <a:avLst/>
              <a:gdLst/>
              <a:ahLst/>
              <a:cxnLst/>
              <a:rect l="l" t="t" r="r" b="b"/>
              <a:pathLst>
                <a:path w="2828" h="4543" extrusionOk="0">
                  <a:moveTo>
                    <a:pt x="557" y="0"/>
                  </a:moveTo>
                  <a:cubicBezTo>
                    <a:pt x="371" y="0"/>
                    <a:pt x="186" y="24"/>
                    <a:pt x="1" y="70"/>
                  </a:cubicBezTo>
                  <a:cubicBezTo>
                    <a:pt x="2295" y="649"/>
                    <a:pt x="2295" y="3894"/>
                    <a:pt x="1" y="4473"/>
                  </a:cubicBezTo>
                  <a:cubicBezTo>
                    <a:pt x="186" y="4519"/>
                    <a:pt x="371" y="4543"/>
                    <a:pt x="557" y="4543"/>
                  </a:cubicBezTo>
                  <a:cubicBezTo>
                    <a:pt x="1808" y="4543"/>
                    <a:pt x="2828" y="3523"/>
                    <a:pt x="2828" y="2271"/>
                  </a:cubicBezTo>
                  <a:cubicBezTo>
                    <a:pt x="2828" y="1020"/>
                    <a:pt x="1808" y="0"/>
                    <a:pt x="5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5"/>
            <p:cNvSpPr/>
            <p:nvPr/>
          </p:nvSpPr>
          <p:spPr>
            <a:xfrm>
              <a:off x="7211363" y="2782750"/>
              <a:ext cx="155300" cy="66075"/>
            </a:xfrm>
            <a:custGeom>
              <a:avLst/>
              <a:gdLst/>
              <a:ahLst/>
              <a:cxnLst/>
              <a:rect l="l" t="t" r="r" b="b"/>
              <a:pathLst>
                <a:path w="6212" h="2643" extrusionOk="0">
                  <a:moveTo>
                    <a:pt x="4705" y="1"/>
                  </a:moveTo>
                  <a:cubicBezTo>
                    <a:pt x="4358" y="117"/>
                    <a:pt x="4033" y="325"/>
                    <a:pt x="3778" y="603"/>
                  </a:cubicBezTo>
                  <a:cubicBezTo>
                    <a:pt x="3733" y="648"/>
                    <a:pt x="3679" y="674"/>
                    <a:pt x="3627" y="674"/>
                  </a:cubicBezTo>
                  <a:cubicBezTo>
                    <a:pt x="3599" y="674"/>
                    <a:pt x="3571" y="666"/>
                    <a:pt x="3547" y="650"/>
                  </a:cubicBezTo>
                  <a:cubicBezTo>
                    <a:pt x="3306" y="503"/>
                    <a:pt x="3044" y="435"/>
                    <a:pt x="2787" y="435"/>
                  </a:cubicBezTo>
                  <a:cubicBezTo>
                    <a:pt x="2153" y="435"/>
                    <a:pt x="1549" y="848"/>
                    <a:pt x="1368" y="1507"/>
                  </a:cubicBezTo>
                  <a:cubicBezTo>
                    <a:pt x="1348" y="1588"/>
                    <a:pt x="1275" y="1651"/>
                    <a:pt x="1196" y="1651"/>
                  </a:cubicBezTo>
                  <a:cubicBezTo>
                    <a:pt x="1184" y="1651"/>
                    <a:pt x="1172" y="1649"/>
                    <a:pt x="1159" y="1646"/>
                  </a:cubicBezTo>
                  <a:cubicBezTo>
                    <a:pt x="1106" y="1638"/>
                    <a:pt x="1053" y="1634"/>
                    <a:pt x="1000" y="1634"/>
                  </a:cubicBezTo>
                  <a:cubicBezTo>
                    <a:pt x="446" y="1634"/>
                    <a:pt x="1" y="2071"/>
                    <a:pt x="1" y="2643"/>
                  </a:cubicBezTo>
                  <a:lnTo>
                    <a:pt x="6026" y="2643"/>
                  </a:lnTo>
                  <a:cubicBezTo>
                    <a:pt x="6119" y="2643"/>
                    <a:pt x="6212" y="2573"/>
                    <a:pt x="6212" y="2457"/>
                  </a:cubicBezTo>
                  <a:lnTo>
                    <a:pt x="6212" y="1901"/>
                  </a:lnTo>
                  <a:cubicBezTo>
                    <a:pt x="6212" y="812"/>
                    <a:pt x="5957" y="140"/>
                    <a:pt x="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5"/>
            <p:cNvSpPr/>
            <p:nvPr/>
          </p:nvSpPr>
          <p:spPr>
            <a:xfrm>
              <a:off x="7328988" y="2780725"/>
              <a:ext cx="63750" cy="68100"/>
            </a:xfrm>
            <a:custGeom>
              <a:avLst/>
              <a:gdLst/>
              <a:ahLst/>
              <a:cxnLst/>
              <a:rect l="l" t="t" r="r" b="b"/>
              <a:pathLst>
                <a:path w="2550" h="2724" extrusionOk="0">
                  <a:moveTo>
                    <a:pt x="562" y="1"/>
                  </a:moveTo>
                  <a:cubicBezTo>
                    <a:pt x="378" y="1"/>
                    <a:pt x="189" y="27"/>
                    <a:pt x="0" y="82"/>
                  </a:cubicBezTo>
                  <a:cubicBezTo>
                    <a:pt x="835" y="337"/>
                    <a:pt x="1414" y="1102"/>
                    <a:pt x="1414" y="1982"/>
                  </a:cubicBezTo>
                  <a:lnTo>
                    <a:pt x="1414" y="2538"/>
                  </a:lnTo>
                  <a:cubicBezTo>
                    <a:pt x="1414" y="2654"/>
                    <a:pt x="1344" y="2724"/>
                    <a:pt x="1229" y="2724"/>
                  </a:cubicBezTo>
                  <a:lnTo>
                    <a:pt x="2364" y="2724"/>
                  </a:lnTo>
                  <a:cubicBezTo>
                    <a:pt x="2457" y="2724"/>
                    <a:pt x="2550" y="2654"/>
                    <a:pt x="2550" y="2538"/>
                  </a:cubicBezTo>
                  <a:lnTo>
                    <a:pt x="2550" y="1982"/>
                  </a:lnTo>
                  <a:cubicBezTo>
                    <a:pt x="2530" y="857"/>
                    <a:pt x="1619" y="1"/>
                    <a:pt x="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5"/>
            <p:cNvSpPr/>
            <p:nvPr/>
          </p:nvSpPr>
          <p:spPr>
            <a:xfrm>
              <a:off x="6928638" y="2985100"/>
              <a:ext cx="387050" cy="109400"/>
            </a:xfrm>
            <a:custGeom>
              <a:avLst/>
              <a:gdLst/>
              <a:ahLst/>
              <a:cxnLst/>
              <a:rect l="l" t="t" r="r" b="b"/>
              <a:pathLst>
                <a:path w="15482" h="4376" extrusionOk="0">
                  <a:moveTo>
                    <a:pt x="1866" y="1"/>
                  </a:moveTo>
                  <a:cubicBezTo>
                    <a:pt x="1634" y="1"/>
                    <a:pt x="1402" y="53"/>
                    <a:pt x="1182" y="157"/>
                  </a:cubicBezTo>
                  <a:lnTo>
                    <a:pt x="417" y="551"/>
                  </a:lnTo>
                  <a:cubicBezTo>
                    <a:pt x="162" y="690"/>
                    <a:pt x="0" y="945"/>
                    <a:pt x="0" y="1223"/>
                  </a:cubicBezTo>
                  <a:lnTo>
                    <a:pt x="0" y="4306"/>
                  </a:lnTo>
                  <a:lnTo>
                    <a:pt x="15481" y="4375"/>
                  </a:lnTo>
                  <a:cubicBezTo>
                    <a:pt x="15481" y="4375"/>
                    <a:pt x="15064" y="574"/>
                    <a:pt x="14832" y="574"/>
                  </a:cubicBezTo>
                  <a:cubicBezTo>
                    <a:pt x="14601" y="574"/>
                    <a:pt x="14369" y="528"/>
                    <a:pt x="14160" y="412"/>
                  </a:cubicBezTo>
                  <a:lnTo>
                    <a:pt x="13674" y="157"/>
                  </a:lnTo>
                  <a:cubicBezTo>
                    <a:pt x="13453" y="53"/>
                    <a:pt x="13222" y="1"/>
                    <a:pt x="12990" y="1"/>
                  </a:cubicBezTo>
                  <a:cubicBezTo>
                    <a:pt x="12758" y="1"/>
                    <a:pt x="12526" y="53"/>
                    <a:pt x="12306" y="157"/>
                  </a:cubicBezTo>
                  <a:lnTo>
                    <a:pt x="11820" y="412"/>
                  </a:lnTo>
                  <a:cubicBezTo>
                    <a:pt x="11599" y="516"/>
                    <a:pt x="11368" y="569"/>
                    <a:pt x="11136" y="569"/>
                  </a:cubicBezTo>
                  <a:cubicBezTo>
                    <a:pt x="10904" y="569"/>
                    <a:pt x="10672" y="516"/>
                    <a:pt x="10452" y="412"/>
                  </a:cubicBezTo>
                  <a:lnTo>
                    <a:pt x="9966" y="157"/>
                  </a:lnTo>
                  <a:cubicBezTo>
                    <a:pt x="9745" y="53"/>
                    <a:pt x="9514" y="1"/>
                    <a:pt x="9282" y="1"/>
                  </a:cubicBezTo>
                  <a:cubicBezTo>
                    <a:pt x="9050" y="1"/>
                    <a:pt x="8818" y="53"/>
                    <a:pt x="8598" y="157"/>
                  </a:cubicBezTo>
                  <a:lnTo>
                    <a:pt x="8112" y="412"/>
                  </a:lnTo>
                  <a:cubicBezTo>
                    <a:pt x="7891" y="516"/>
                    <a:pt x="7660" y="569"/>
                    <a:pt x="7428" y="569"/>
                  </a:cubicBezTo>
                  <a:cubicBezTo>
                    <a:pt x="7196" y="569"/>
                    <a:pt x="6964" y="516"/>
                    <a:pt x="6744" y="412"/>
                  </a:cubicBezTo>
                  <a:lnTo>
                    <a:pt x="6258" y="157"/>
                  </a:lnTo>
                  <a:cubicBezTo>
                    <a:pt x="6037" y="53"/>
                    <a:pt x="5806" y="1"/>
                    <a:pt x="5574" y="1"/>
                  </a:cubicBezTo>
                  <a:cubicBezTo>
                    <a:pt x="5342" y="1"/>
                    <a:pt x="5110" y="53"/>
                    <a:pt x="4890" y="157"/>
                  </a:cubicBezTo>
                  <a:lnTo>
                    <a:pt x="4404" y="412"/>
                  </a:lnTo>
                  <a:cubicBezTo>
                    <a:pt x="4183" y="516"/>
                    <a:pt x="3952" y="569"/>
                    <a:pt x="3720" y="569"/>
                  </a:cubicBezTo>
                  <a:cubicBezTo>
                    <a:pt x="3488" y="569"/>
                    <a:pt x="3256" y="516"/>
                    <a:pt x="3036" y="412"/>
                  </a:cubicBezTo>
                  <a:lnTo>
                    <a:pt x="2549" y="157"/>
                  </a:lnTo>
                  <a:cubicBezTo>
                    <a:pt x="2329" y="53"/>
                    <a:pt x="2098" y="1"/>
                    <a:pt x="18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5"/>
            <p:cNvSpPr/>
            <p:nvPr/>
          </p:nvSpPr>
          <p:spPr>
            <a:xfrm>
              <a:off x="7299438" y="2993050"/>
              <a:ext cx="27825" cy="65350"/>
            </a:xfrm>
            <a:custGeom>
              <a:avLst/>
              <a:gdLst/>
              <a:ahLst/>
              <a:cxnLst/>
              <a:rect l="l" t="t" r="r" b="b"/>
              <a:pathLst>
                <a:path w="1113" h="2614" extrusionOk="0">
                  <a:moveTo>
                    <a:pt x="921" y="1"/>
                  </a:moveTo>
                  <a:cubicBezTo>
                    <a:pt x="891" y="1"/>
                    <a:pt x="862" y="8"/>
                    <a:pt x="835" y="25"/>
                  </a:cubicBezTo>
                  <a:lnTo>
                    <a:pt x="696" y="94"/>
                  </a:lnTo>
                  <a:cubicBezTo>
                    <a:pt x="494" y="195"/>
                    <a:pt x="292" y="261"/>
                    <a:pt x="90" y="261"/>
                  </a:cubicBezTo>
                  <a:cubicBezTo>
                    <a:pt x="60" y="261"/>
                    <a:pt x="30" y="259"/>
                    <a:pt x="0" y="256"/>
                  </a:cubicBezTo>
                  <a:lnTo>
                    <a:pt x="0" y="2435"/>
                  </a:lnTo>
                  <a:cubicBezTo>
                    <a:pt x="118" y="2552"/>
                    <a:pt x="282" y="2614"/>
                    <a:pt x="451" y="2614"/>
                  </a:cubicBezTo>
                  <a:cubicBezTo>
                    <a:pt x="549" y="2614"/>
                    <a:pt x="648" y="2593"/>
                    <a:pt x="742" y="2551"/>
                  </a:cubicBezTo>
                  <a:lnTo>
                    <a:pt x="1113" y="2064"/>
                  </a:lnTo>
                  <a:lnTo>
                    <a:pt x="1113" y="187"/>
                  </a:lnTo>
                  <a:cubicBezTo>
                    <a:pt x="1113" y="80"/>
                    <a:pt x="1018"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5"/>
            <p:cNvSpPr/>
            <p:nvPr/>
          </p:nvSpPr>
          <p:spPr>
            <a:xfrm>
              <a:off x="6928638" y="3039125"/>
              <a:ext cx="393425" cy="76225"/>
            </a:xfrm>
            <a:custGeom>
              <a:avLst/>
              <a:gdLst/>
              <a:ahLst/>
              <a:cxnLst/>
              <a:rect l="l" t="t" r="r" b="b"/>
              <a:pathLst>
                <a:path w="15737" h="3049" extrusionOk="0">
                  <a:moveTo>
                    <a:pt x="1857" y="1"/>
                  </a:moveTo>
                  <a:cubicBezTo>
                    <a:pt x="1622" y="1"/>
                    <a:pt x="1391" y="59"/>
                    <a:pt x="1182" y="175"/>
                  </a:cubicBezTo>
                  <a:lnTo>
                    <a:pt x="417" y="545"/>
                  </a:lnTo>
                  <a:cubicBezTo>
                    <a:pt x="162" y="685"/>
                    <a:pt x="0" y="939"/>
                    <a:pt x="0" y="1218"/>
                  </a:cubicBezTo>
                  <a:lnTo>
                    <a:pt x="0" y="2492"/>
                  </a:lnTo>
                  <a:lnTo>
                    <a:pt x="7648" y="3048"/>
                  </a:lnTo>
                  <a:lnTo>
                    <a:pt x="14832" y="2492"/>
                  </a:lnTo>
                  <a:lnTo>
                    <a:pt x="15736" y="731"/>
                  </a:lnTo>
                  <a:lnTo>
                    <a:pt x="14809" y="592"/>
                  </a:lnTo>
                  <a:cubicBezTo>
                    <a:pt x="14601" y="569"/>
                    <a:pt x="14369" y="522"/>
                    <a:pt x="14160" y="430"/>
                  </a:cubicBezTo>
                  <a:lnTo>
                    <a:pt x="13650" y="175"/>
                  </a:lnTo>
                  <a:cubicBezTo>
                    <a:pt x="13442" y="59"/>
                    <a:pt x="13210" y="1"/>
                    <a:pt x="12978" y="1"/>
                  </a:cubicBezTo>
                  <a:cubicBezTo>
                    <a:pt x="12747" y="1"/>
                    <a:pt x="12515" y="59"/>
                    <a:pt x="12306" y="175"/>
                  </a:cubicBezTo>
                  <a:lnTo>
                    <a:pt x="11796" y="430"/>
                  </a:lnTo>
                  <a:cubicBezTo>
                    <a:pt x="11588" y="534"/>
                    <a:pt x="11356" y="586"/>
                    <a:pt x="11124" y="586"/>
                  </a:cubicBezTo>
                  <a:cubicBezTo>
                    <a:pt x="10893" y="586"/>
                    <a:pt x="10661" y="534"/>
                    <a:pt x="10452" y="430"/>
                  </a:cubicBezTo>
                  <a:lnTo>
                    <a:pt x="9942" y="175"/>
                  </a:lnTo>
                  <a:cubicBezTo>
                    <a:pt x="9734" y="59"/>
                    <a:pt x="9502" y="1"/>
                    <a:pt x="9270" y="1"/>
                  </a:cubicBezTo>
                  <a:cubicBezTo>
                    <a:pt x="9039" y="1"/>
                    <a:pt x="8807" y="59"/>
                    <a:pt x="8598" y="175"/>
                  </a:cubicBezTo>
                  <a:lnTo>
                    <a:pt x="8088" y="430"/>
                  </a:lnTo>
                  <a:cubicBezTo>
                    <a:pt x="7880" y="534"/>
                    <a:pt x="7648" y="586"/>
                    <a:pt x="7416" y="586"/>
                  </a:cubicBezTo>
                  <a:cubicBezTo>
                    <a:pt x="7185" y="586"/>
                    <a:pt x="6953" y="534"/>
                    <a:pt x="6744" y="430"/>
                  </a:cubicBezTo>
                  <a:lnTo>
                    <a:pt x="6234" y="175"/>
                  </a:lnTo>
                  <a:cubicBezTo>
                    <a:pt x="6026" y="59"/>
                    <a:pt x="5794" y="1"/>
                    <a:pt x="5562" y="1"/>
                  </a:cubicBezTo>
                  <a:cubicBezTo>
                    <a:pt x="5331" y="1"/>
                    <a:pt x="5099" y="59"/>
                    <a:pt x="4890" y="175"/>
                  </a:cubicBezTo>
                  <a:lnTo>
                    <a:pt x="4404" y="430"/>
                  </a:lnTo>
                  <a:cubicBezTo>
                    <a:pt x="4183" y="534"/>
                    <a:pt x="3946" y="586"/>
                    <a:pt x="3711" y="586"/>
                  </a:cubicBezTo>
                  <a:cubicBezTo>
                    <a:pt x="3476" y="586"/>
                    <a:pt x="3245" y="534"/>
                    <a:pt x="3036" y="430"/>
                  </a:cubicBezTo>
                  <a:lnTo>
                    <a:pt x="2549" y="175"/>
                  </a:lnTo>
                  <a:cubicBezTo>
                    <a:pt x="2329" y="59"/>
                    <a:pt x="2092" y="1"/>
                    <a:pt x="18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5"/>
            <p:cNvSpPr/>
            <p:nvPr/>
          </p:nvSpPr>
          <p:spPr>
            <a:xfrm>
              <a:off x="7299438" y="3044650"/>
              <a:ext cx="27825" cy="64900"/>
            </a:xfrm>
            <a:custGeom>
              <a:avLst/>
              <a:gdLst/>
              <a:ahLst/>
              <a:cxnLst/>
              <a:rect l="l" t="t" r="r" b="b"/>
              <a:pathLst>
                <a:path w="1113" h="2596" extrusionOk="0">
                  <a:moveTo>
                    <a:pt x="1113" y="0"/>
                  </a:moveTo>
                  <a:lnTo>
                    <a:pt x="696" y="209"/>
                  </a:lnTo>
                  <a:cubicBezTo>
                    <a:pt x="464" y="324"/>
                    <a:pt x="232" y="371"/>
                    <a:pt x="0" y="371"/>
                  </a:cubicBezTo>
                  <a:lnTo>
                    <a:pt x="0" y="2294"/>
                  </a:lnTo>
                  <a:lnTo>
                    <a:pt x="510" y="2596"/>
                  </a:lnTo>
                  <a:lnTo>
                    <a:pt x="1113" y="2271"/>
                  </a:lnTo>
                  <a:lnTo>
                    <a:pt x="1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5"/>
            <p:cNvSpPr/>
            <p:nvPr/>
          </p:nvSpPr>
          <p:spPr>
            <a:xfrm>
              <a:off x="6929213" y="3101425"/>
              <a:ext cx="371975" cy="27825"/>
            </a:xfrm>
            <a:custGeom>
              <a:avLst/>
              <a:gdLst/>
              <a:ahLst/>
              <a:cxnLst/>
              <a:rect l="l" t="t" r="r" b="b"/>
              <a:pathLst>
                <a:path w="14879" h="1113" extrusionOk="0">
                  <a:moveTo>
                    <a:pt x="0" y="0"/>
                  </a:moveTo>
                  <a:lnTo>
                    <a:pt x="0" y="927"/>
                  </a:lnTo>
                  <a:cubicBezTo>
                    <a:pt x="0" y="1043"/>
                    <a:pt x="70" y="1113"/>
                    <a:pt x="186" y="1113"/>
                  </a:cubicBezTo>
                  <a:lnTo>
                    <a:pt x="14693" y="1113"/>
                  </a:lnTo>
                  <a:cubicBezTo>
                    <a:pt x="14786" y="1113"/>
                    <a:pt x="14879" y="1043"/>
                    <a:pt x="14879" y="927"/>
                  </a:cubicBezTo>
                  <a:lnTo>
                    <a:pt x="148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5"/>
            <p:cNvSpPr/>
            <p:nvPr/>
          </p:nvSpPr>
          <p:spPr>
            <a:xfrm>
              <a:off x="7294788" y="3101425"/>
              <a:ext cx="32475" cy="27825"/>
            </a:xfrm>
            <a:custGeom>
              <a:avLst/>
              <a:gdLst/>
              <a:ahLst/>
              <a:cxnLst/>
              <a:rect l="l" t="t" r="r" b="b"/>
              <a:pathLst>
                <a:path w="1299" h="1113" extrusionOk="0">
                  <a:moveTo>
                    <a:pt x="186" y="0"/>
                  </a:moveTo>
                  <a:lnTo>
                    <a:pt x="186" y="927"/>
                  </a:lnTo>
                  <a:cubicBezTo>
                    <a:pt x="186" y="1043"/>
                    <a:pt x="94" y="1113"/>
                    <a:pt x="1" y="1113"/>
                  </a:cubicBezTo>
                  <a:lnTo>
                    <a:pt x="1113" y="1113"/>
                  </a:lnTo>
                  <a:cubicBezTo>
                    <a:pt x="1206" y="1113"/>
                    <a:pt x="1299" y="1043"/>
                    <a:pt x="1299" y="927"/>
                  </a:cubicBezTo>
                  <a:lnTo>
                    <a:pt x="12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5"/>
            <p:cNvSpPr/>
            <p:nvPr/>
          </p:nvSpPr>
          <p:spPr>
            <a:xfrm>
              <a:off x="7356088" y="2898350"/>
              <a:ext cx="44300" cy="238150"/>
            </a:xfrm>
            <a:custGeom>
              <a:avLst/>
              <a:gdLst/>
              <a:ahLst/>
              <a:cxnLst/>
              <a:rect l="l" t="t" r="r" b="b"/>
              <a:pathLst>
                <a:path w="1772" h="9526" extrusionOk="0">
                  <a:moveTo>
                    <a:pt x="886" y="0"/>
                  </a:moveTo>
                  <a:cubicBezTo>
                    <a:pt x="799" y="0"/>
                    <a:pt x="712" y="35"/>
                    <a:pt x="654" y="105"/>
                  </a:cubicBezTo>
                  <a:lnTo>
                    <a:pt x="121" y="823"/>
                  </a:lnTo>
                  <a:cubicBezTo>
                    <a:pt x="6" y="1008"/>
                    <a:pt x="121" y="1240"/>
                    <a:pt x="353" y="1263"/>
                  </a:cubicBezTo>
                  <a:lnTo>
                    <a:pt x="608" y="1263"/>
                  </a:lnTo>
                  <a:lnTo>
                    <a:pt x="608" y="3395"/>
                  </a:lnTo>
                  <a:lnTo>
                    <a:pt x="307" y="3395"/>
                  </a:lnTo>
                  <a:cubicBezTo>
                    <a:pt x="288" y="3390"/>
                    <a:pt x="270" y="3387"/>
                    <a:pt x="253" y="3387"/>
                  </a:cubicBezTo>
                  <a:cubicBezTo>
                    <a:pt x="0" y="3387"/>
                    <a:pt x="0" y="3960"/>
                    <a:pt x="253" y="3960"/>
                  </a:cubicBezTo>
                  <a:cubicBezTo>
                    <a:pt x="270" y="3960"/>
                    <a:pt x="288" y="3957"/>
                    <a:pt x="307" y="3952"/>
                  </a:cubicBezTo>
                  <a:lnTo>
                    <a:pt x="608" y="3952"/>
                  </a:lnTo>
                  <a:lnTo>
                    <a:pt x="608" y="5574"/>
                  </a:lnTo>
                  <a:lnTo>
                    <a:pt x="307" y="5574"/>
                  </a:lnTo>
                  <a:cubicBezTo>
                    <a:pt x="288" y="5568"/>
                    <a:pt x="270" y="5566"/>
                    <a:pt x="253" y="5566"/>
                  </a:cubicBezTo>
                  <a:cubicBezTo>
                    <a:pt x="0" y="5566"/>
                    <a:pt x="0" y="6138"/>
                    <a:pt x="253" y="6138"/>
                  </a:cubicBezTo>
                  <a:cubicBezTo>
                    <a:pt x="270" y="6138"/>
                    <a:pt x="288" y="6136"/>
                    <a:pt x="307" y="6130"/>
                  </a:cubicBezTo>
                  <a:lnTo>
                    <a:pt x="608" y="6130"/>
                  </a:lnTo>
                  <a:lnTo>
                    <a:pt x="608" y="8262"/>
                  </a:lnTo>
                  <a:lnTo>
                    <a:pt x="353" y="8262"/>
                  </a:lnTo>
                  <a:cubicBezTo>
                    <a:pt x="121" y="8262"/>
                    <a:pt x="6" y="8517"/>
                    <a:pt x="121" y="8703"/>
                  </a:cubicBezTo>
                  <a:lnTo>
                    <a:pt x="654" y="9421"/>
                  </a:lnTo>
                  <a:cubicBezTo>
                    <a:pt x="712" y="9491"/>
                    <a:pt x="799" y="9525"/>
                    <a:pt x="886" y="9525"/>
                  </a:cubicBezTo>
                  <a:cubicBezTo>
                    <a:pt x="973" y="9525"/>
                    <a:pt x="1060" y="9491"/>
                    <a:pt x="1118" y="9421"/>
                  </a:cubicBezTo>
                  <a:lnTo>
                    <a:pt x="1651" y="8703"/>
                  </a:lnTo>
                  <a:cubicBezTo>
                    <a:pt x="1767" y="8517"/>
                    <a:pt x="1651" y="8262"/>
                    <a:pt x="1419" y="8262"/>
                  </a:cubicBezTo>
                  <a:lnTo>
                    <a:pt x="1164" y="8262"/>
                  </a:lnTo>
                  <a:lnTo>
                    <a:pt x="1164" y="6130"/>
                  </a:lnTo>
                  <a:lnTo>
                    <a:pt x="1466" y="6130"/>
                  </a:lnTo>
                  <a:cubicBezTo>
                    <a:pt x="1485" y="6136"/>
                    <a:pt x="1503" y="6138"/>
                    <a:pt x="1520" y="6138"/>
                  </a:cubicBezTo>
                  <a:cubicBezTo>
                    <a:pt x="1772" y="6138"/>
                    <a:pt x="1772" y="5566"/>
                    <a:pt x="1520" y="5566"/>
                  </a:cubicBezTo>
                  <a:cubicBezTo>
                    <a:pt x="1503" y="5566"/>
                    <a:pt x="1485" y="5568"/>
                    <a:pt x="1466" y="5574"/>
                  </a:cubicBezTo>
                  <a:lnTo>
                    <a:pt x="1164" y="5574"/>
                  </a:lnTo>
                  <a:lnTo>
                    <a:pt x="1164" y="3952"/>
                  </a:lnTo>
                  <a:lnTo>
                    <a:pt x="1466" y="3952"/>
                  </a:lnTo>
                  <a:cubicBezTo>
                    <a:pt x="1485" y="3957"/>
                    <a:pt x="1503" y="3960"/>
                    <a:pt x="1520" y="3960"/>
                  </a:cubicBezTo>
                  <a:cubicBezTo>
                    <a:pt x="1772" y="3960"/>
                    <a:pt x="1772" y="3387"/>
                    <a:pt x="1520" y="3387"/>
                  </a:cubicBezTo>
                  <a:cubicBezTo>
                    <a:pt x="1503" y="3387"/>
                    <a:pt x="1485" y="3390"/>
                    <a:pt x="1466" y="3395"/>
                  </a:cubicBezTo>
                  <a:lnTo>
                    <a:pt x="1164" y="3395"/>
                  </a:lnTo>
                  <a:lnTo>
                    <a:pt x="1164" y="1263"/>
                  </a:lnTo>
                  <a:lnTo>
                    <a:pt x="1419" y="1263"/>
                  </a:lnTo>
                  <a:cubicBezTo>
                    <a:pt x="1651" y="1240"/>
                    <a:pt x="1767" y="1008"/>
                    <a:pt x="1651" y="823"/>
                  </a:cubicBezTo>
                  <a:lnTo>
                    <a:pt x="1118" y="105"/>
                  </a:lnTo>
                  <a:cubicBezTo>
                    <a:pt x="1060" y="35"/>
                    <a:pt x="973" y="0"/>
                    <a:pt x="8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7" name="Google Shape;1647;p45"/>
          <p:cNvSpPr/>
          <p:nvPr/>
        </p:nvSpPr>
        <p:spPr>
          <a:xfrm rot="985356">
            <a:off x="63620" y="-404715"/>
            <a:ext cx="1976563" cy="1188516"/>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45"/>
          <p:cNvGrpSpPr/>
          <p:nvPr/>
        </p:nvGrpSpPr>
        <p:grpSpPr>
          <a:xfrm rot="5937196">
            <a:off x="-791968" y="56236"/>
            <a:ext cx="1860815" cy="907964"/>
            <a:chOff x="10083475" y="3839575"/>
            <a:chExt cx="1221925" cy="596225"/>
          </a:xfrm>
        </p:grpSpPr>
        <p:sp>
          <p:nvSpPr>
            <p:cNvPr id="1649" name="Google Shape;1649;p45"/>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5"/>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326;p39">
            <a:extLst>
              <a:ext uri="{FF2B5EF4-FFF2-40B4-BE49-F238E27FC236}">
                <a16:creationId xmlns:a16="http://schemas.microsoft.com/office/drawing/2014/main" xmlns="" id="{4B95522E-9CA1-434A-8284-1928CCC36589}"/>
              </a:ext>
            </a:extLst>
          </p:cNvPr>
          <p:cNvSpPr txBox="1">
            <a:spLocks noGrp="1"/>
          </p:cNvSpPr>
          <p:nvPr>
            <p:ph type="subTitle" idx="1"/>
          </p:nvPr>
        </p:nvSpPr>
        <p:spPr>
          <a:xfrm>
            <a:off x="2275999" y="1499942"/>
            <a:ext cx="4022183" cy="2375697"/>
          </a:xfrm>
          <a:prstGeom prst="rect">
            <a:avLst/>
          </a:prstGeom>
        </p:spPr>
        <p:txBody>
          <a:bodyPr spcFirstLastPara="1" wrap="square" lIns="91425" tIns="91425" rIns="91425" bIns="91425" anchor="ctr" anchorCtr="0">
            <a:noAutofit/>
          </a:bodyPr>
          <a:lstStyle/>
          <a:p>
            <a:pPr marL="0" lvl="0" indent="0"/>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endParaRPr lang="en-US" sz="2400" dirty="0">
              <a:latin typeface="Times New Roman" panose="02020603050405020304" pitchFamily="18" charset="0"/>
              <a:cs typeface="Times New Roman" panose="02020603050405020304" pitchFamily="18" charset="0"/>
            </a:endParaRPr>
          </a:p>
          <a:p>
            <a:pPr marL="0" lvl="0" indent="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endParaRPr lang="en-US" sz="2400" dirty="0">
              <a:latin typeface="Times New Roman" panose="02020603050405020304" pitchFamily="18" charset="0"/>
              <a:cs typeface="Times New Roman" panose="02020603050405020304" pitchFamily="18" charset="0"/>
            </a:endParaRPr>
          </a:p>
          <a:p>
            <a:pPr marL="0" lvl="0" indent="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endParaRPr lang="en-US" sz="2400" dirty="0">
              <a:latin typeface="Times New Roman" panose="02020603050405020304" pitchFamily="18" charset="0"/>
              <a:cs typeface="Times New Roman" panose="02020603050405020304" pitchFamily="18" charset="0"/>
            </a:endParaRPr>
          </a:p>
          <a:p>
            <a:pPr marL="0" lvl="0" indent="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a:t>
            </a:r>
          </a:p>
          <a:p>
            <a:pPr marL="0" lvl="0" indent="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p:txBody>
      </p:sp>
      <p:sp>
        <p:nvSpPr>
          <p:cNvPr id="18" name="Rectangle 17">
            <a:extLst>
              <a:ext uri="{FF2B5EF4-FFF2-40B4-BE49-F238E27FC236}">
                <a16:creationId xmlns:a16="http://schemas.microsoft.com/office/drawing/2014/main" xmlns="" id="{43152F4F-9711-4C04-B614-8B279C7D373B}"/>
              </a:ext>
            </a:extLst>
          </p:cNvPr>
          <p:cNvSpPr/>
          <p:nvPr/>
        </p:nvSpPr>
        <p:spPr>
          <a:xfrm>
            <a:off x="2795635" y="3970934"/>
            <a:ext cx="2474824" cy="5109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err="1"/>
              <a:t>Hạt</a:t>
            </a:r>
            <a:r>
              <a:rPr lang="en-US" sz="2400" dirty="0"/>
              <a:t> </a:t>
            </a:r>
            <a:r>
              <a:rPr lang="en-US" sz="2400" dirty="0" err="1"/>
              <a:t>cát</a:t>
            </a:r>
            <a:endParaRPr lang="en-US" sz="2400" dirty="0"/>
          </a:p>
        </p:txBody>
      </p:sp>
      <p:pic>
        <p:nvPicPr>
          <p:cNvPr id="4098" name="Picture 2" descr="Hạt cát">
            <a:extLst>
              <a:ext uri="{FF2B5EF4-FFF2-40B4-BE49-F238E27FC236}">
                <a16:creationId xmlns:a16="http://schemas.microsoft.com/office/drawing/2014/main" xmlns="" id="{80EAABAE-5EF7-4279-B7AD-6DCB5337C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439" y="1499942"/>
            <a:ext cx="2831461" cy="164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07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barn(inVertical)">
                                      <p:cBhvr>
                                        <p:cTn id="7" dur="5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barn(inVertical)">
                                      <p:cBhvr>
                                        <p:cTn id="12" dur="5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barn(inVertical)">
                                      <p:cBhvr>
                                        <p:cTn id="17" dur="500"/>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Effect transition="in" filter="barn(inVertical)">
                                      <p:cBhvr>
                                        <p:cTn id="22" dur="500"/>
                                        <p:tgtEl>
                                          <p:spTgt spid="1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7">
                                            <p:txEl>
                                              <p:pRg st="4" end="4"/>
                                            </p:txEl>
                                          </p:spTgt>
                                        </p:tgtEl>
                                        <p:attrNameLst>
                                          <p:attrName>style.visibility</p:attrName>
                                        </p:attrNameLst>
                                      </p:cBhvr>
                                      <p:to>
                                        <p:strVal val="visible"/>
                                      </p:to>
                                    </p:set>
                                    <p:animEffect transition="in" filter="barn(inVertical)">
                                      <p:cBhvr>
                                        <p:cTn id="27" dur="500"/>
                                        <p:tgtEl>
                                          <p:spTgt spid="1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fade">
                                      <p:cBhvr>
                                        <p:cTn id="3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build="p"/>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2535" name="Google Shape;2535;p56"/>
          <p:cNvSpPr txBox="1">
            <a:spLocks noGrp="1"/>
          </p:cNvSpPr>
          <p:nvPr>
            <p:ph type="ctrTitle"/>
          </p:nvPr>
        </p:nvSpPr>
        <p:spPr>
          <a:xfrm>
            <a:off x="906506" y="1724443"/>
            <a:ext cx="3858900" cy="80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grpSp>
        <p:nvGrpSpPr>
          <p:cNvPr id="2538" name="Google Shape;2538;p56"/>
          <p:cNvGrpSpPr/>
          <p:nvPr/>
        </p:nvGrpSpPr>
        <p:grpSpPr>
          <a:xfrm>
            <a:off x="918177" y="3273335"/>
            <a:ext cx="3427287" cy="3203676"/>
            <a:chOff x="10368334" y="-3016863"/>
            <a:chExt cx="2959405" cy="2766321"/>
          </a:xfrm>
        </p:grpSpPr>
        <p:sp>
          <p:nvSpPr>
            <p:cNvPr id="2539" name="Google Shape;2539;p56"/>
            <p:cNvSpPr/>
            <p:nvPr/>
          </p:nvSpPr>
          <p:spPr>
            <a:xfrm>
              <a:off x="10368334" y="-3016863"/>
              <a:ext cx="2766321" cy="2766321"/>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6"/>
            <p:cNvSpPr/>
            <p:nvPr/>
          </p:nvSpPr>
          <p:spPr>
            <a:xfrm>
              <a:off x="12251262" y="-2759440"/>
              <a:ext cx="1076476" cy="2224087"/>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6"/>
            <p:cNvSpPr/>
            <p:nvPr/>
          </p:nvSpPr>
          <p:spPr>
            <a:xfrm>
              <a:off x="10419183" y="-2931761"/>
              <a:ext cx="1444955" cy="2627228"/>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6"/>
            <p:cNvSpPr/>
            <p:nvPr/>
          </p:nvSpPr>
          <p:spPr>
            <a:xfrm>
              <a:off x="11275529" y="-3016863"/>
              <a:ext cx="1022485" cy="535062"/>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6"/>
            <p:cNvSpPr/>
            <p:nvPr/>
          </p:nvSpPr>
          <p:spPr>
            <a:xfrm>
              <a:off x="10681797" y="-2812714"/>
              <a:ext cx="1098264" cy="870484"/>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6" name="Google Shape;2566;p56"/>
          <p:cNvSpPr/>
          <p:nvPr/>
        </p:nvSpPr>
        <p:spPr>
          <a:xfrm>
            <a:off x="4777077" y="1568266"/>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6"/>
          <p:cNvSpPr/>
          <p:nvPr/>
        </p:nvSpPr>
        <p:spPr>
          <a:xfrm>
            <a:off x="-49000" y="3083104"/>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xmlns="" id="{D1736F7E-0B24-44DF-BDBF-873090BB0327}"/>
              </a:ext>
            </a:extLst>
          </p:cNvPr>
          <p:cNvSpPr/>
          <p:nvPr/>
        </p:nvSpPr>
        <p:spPr>
          <a:xfrm>
            <a:off x="4978490" y="2910840"/>
            <a:ext cx="3738790" cy="1607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9" name="Google Shape;659;p34"/>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MỤC TIÊU</a:t>
            </a:r>
            <a:endParaRPr dirty="0"/>
          </a:p>
        </p:txBody>
      </p:sp>
      <p:sp>
        <p:nvSpPr>
          <p:cNvPr id="660" name="Google Shape;660;p34"/>
          <p:cNvSpPr/>
          <p:nvPr/>
        </p:nvSpPr>
        <p:spPr>
          <a:xfrm>
            <a:off x="120050" y="4599307"/>
            <a:ext cx="1090228" cy="40061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xmlns="" id="{C3AEF67B-FD23-4422-B53C-858B14B770A9}"/>
              </a:ext>
            </a:extLst>
          </p:cNvPr>
          <p:cNvSpPr txBox="1"/>
          <p:nvPr/>
        </p:nvSpPr>
        <p:spPr>
          <a:xfrm>
            <a:off x="1040165" y="1389634"/>
            <a:ext cx="6989735" cy="400110"/>
          </a:xfrm>
          <a:prstGeom prst="rect">
            <a:avLst/>
          </a:prstGeom>
          <a:noFill/>
        </p:spPr>
        <p:txBody>
          <a:bodyPr wrap="square">
            <a:spAutoFit/>
          </a:bodyPr>
          <a:lstStyle/>
          <a:p>
            <a:r>
              <a:rPr lang="en-US" sz="2000" dirty="0">
                <a:latin typeface="Times New Roman" panose="02020603050405020304" pitchFamily="18" charset="0"/>
                <a:ea typeface="Cambria" panose="02040503050406030204" pitchFamily="18" charset="0"/>
                <a:cs typeface="Times New Roman" panose="02020603050405020304" pitchFamily="18" charset="0"/>
              </a:rPr>
              <a:t>Nghe – </a:t>
            </a:r>
            <a:r>
              <a:rPr lang="en-US" sz="20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xác</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tả</a:t>
            </a:r>
            <a:r>
              <a:rPr lang="en-US" sz="2000" dirty="0">
                <a:latin typeface="Times New Roman" panose="02020603050405020304" pitchFamily="18" charset="0"/>
                <a:ea typeface="Cambria" panose="02040503050406030204" pitchFamily="18" charset="0"/>
                <a:cs typeface="Times New Roman" panose="02020603050405020304" pitchFamily="18" charset="0"/>
              </a:rPr>
              <a:t> “ </a:t>
            </a:r>
            <a:r>
              <a:rPr lang="en-US" sz="2000" dirty="0" err="1">
                <a:latin typeface="Times New Roman" panose="02020603050405020304" pitchFamily="18" charset="0"/>
                <a:ea typeface="Cambria" panose="02040503050406030204" pitchFamily="18" charset="0"/>
                <a:cs typeface="Times New Roman" panose="02020603050405020304" pitchFamily="18" charset="0"/>
              </a:rPr>
              <a:t>Chiều</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trên</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sông</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Hương</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xmlns="" id="{7B70EA25-7EBC-4517-BF6C-7D2F345398B5}"/>
              </a:ext>
            </a:extLst>
          </p:cNvPr>
          <p:cNvSpPr txBox="1"/>
          <p:nvPr/>
        </p:nvSpPr>
        <p:spPr>
          <a:xfrm>
            <a:off x="1040165" y="1863864"/>
            <a:ext cx="5424406" cy="707886"/>
          </a:xfrm>
          <a:prstGeom prst="rect">
            <a:avLst/>
          </a:prstGeom>
          <a:noFill/>
        </p:spPr>
        <p:txBody>
          <a:bodyPr wrap="square">
            <a:spAutoFit/>
          </a:bodyPr>
          <a:lstStyle/>
          <a:p>
            <a:r>
              <a:rPr lang="en-US" sz="20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đúng</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tập</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tả</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Điền</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vào</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chỗ</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trống</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oc</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ooc</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lời</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cho</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câu</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đố</a:t>
            </a:r>
            <a:r>
              <a:rPr lang="en-US" sz="2000" dirty="0">
                <a:latin typeface="Times New Roman" panose="02020603050405020304" pitchFamily="18" charset="0"/>
                <a:ea typeface="Cambria" panose="02040503050406030204" pitchFamily="18" charset="0"/>
                <a:cs typeface="Times New Roman" panose="02020603050405020304" pitchFamily="18" charset="0"/>
              </a:rPr>
              <a:t>.</a:t>
            </a:r>
            <a:endParaRPr lang="en-US" sz="20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7"/>
          <p:cNvSpPr txBox="1">
            <a:spLocks noGrp="1"/>
          </p:cNvSpPr>
          <p:nvPr>
            <p:ph type="title"/>
          </p:nvPr>
        </p:nvSpPr>
        <p:spPr>
          <a:xfrm>
            <a:off x="5035972" y="3439319"/>
            <a:ext cx="3048005"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rPr>
              <a:t>Hoàng Phủ Ngọc Tường</a:t>
            </a:r>
            <a:endParaRPr sz="1800" dirty="0">
              <a:solidFill>
                <a:schemeClr val="dk2"/>
              </a:solidFill>
            </a:endParaRPr>
          </a:p>
        </p:txBody>
      </p:sp>
      <p:sp>
        <p:nvSpPr>
          <p:cNvPr id="1117" name="Google Shape;1117;p37"/>
          <p:cNvSpPr txBox="1">
            <a:spLocks noGrp="1"/>
          </p:cNvSpPr>
          <p:nvPr>
            <p:ph type="subTitle" idx="1"/>
          </p:nvPr>
        </p:nvSpPr>
        <p:spPr>
          <a:xfrm>
            <a:off x="873335" y="1703524"/>
            <a:ext cx="7554600" cy="17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0" i="0" dirty="0">
                <a:solidFill>
                  <a:srgbClr val="000000"/>
                </a:solidFill>
                <a:effectLst/>
                <a:latin typeface="OpenSans"/>
              </a:rPr>
              <a:t>Cuối 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a:t>
            </a:r>
            <a:br>
              <a:rPr lang="vi-VN" b="0" i="0" dirty="0">
                <a:solidFill>
                  <a:srgbClr val="000000"/>
                </a:solidFill>
                <a:effectLst/>
                <a:latin typeface="OpenSans"/>
              </a:rPr>
            </a:br>
            <a:endParaRPr lang="en-US" dirty="0"/>
          </a:p>
        </p:txBody>
      </p:sp>
      <p:grpSp>
        <p:nvGrpSpPr>
          <p:cNvPr id="1118" name="Google Shape;1118;p37"/>
          <p:cNvGrpSpPr/>
          <p:nvPr/>
        </p:nvGrpSpPr>
        <p:grpSpPr>
          <a:xfrm>
            <a:off x="-2304309" y="3389849"/>
            <a:ext cx="4703275" cy="3598898"/>
            <a:chOff x="12584275" y="1481900"/>
            <a:chExt cx="3443100" cy="2634625"/>
          </a:xfrm>
        </p:grpSpPr>
        <p:sp>
          <p:nvSpPr>
            <p:cNvPr id="1119" name="Google Shape;1119;p37"/>
            <p:cNvSpPr/>
            <p:nvPr/>
          </p:nvSpPr>
          <p:spPr>
            <a:xfrm>
              <a:off x="14918000" y="1614875"/>
              <a:ext cx="833525" cy="878075"/>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14420250" y="1481900"/>
              <a:ext cx="833550" cy="878600"/>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14848225" y="2215950"/>
              <a:ext cx="1100125" cy="510150"/>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14557775" y="2134150"/>
              <a:ext cx="157250" cy="313700"/>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14619275" y="2169650"/>
              <a:ext cx="60800" cy="83625"/>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14374575" y="1989925"/>
              <a:ext cx="280425" cy="225350"/>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14374575" y="1999450"/>
              <a:ext cx="279675" cy="215075"/>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14823100" y="2656200"/>
              <a:ext cx="237675" cy="42735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14736025" y="1927475"/>
              <a:ext cx="567100" cy="598575"/>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15198300" y="1918900"/>
              <a:ext cx="102600" cy="76000"/>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15227175" y="1660400"/>
              <a:ext cx="382250" cy="311725"/>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15228700" y="1673450"/>
              <a:ext cx="380725" cy="298675"/>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14825950" y="2201575"/>
              <a:ext cx="76775" cy="85125"/>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15014400" y="2718300"/>
              <a:ext cx="96550" cy="63850"/>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14975650" y="2824675"/>
              <a:ext cx="41050" cy="76025"/>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14805450" y="1702925"/>
              <a:ext cx="316875" cy="561750"/>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14853300" y="1703850"/>
              <a:ext cx="269025" cy="559300"/>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14781875" y="2852050"/>
              <a:ext cx="263725" cy="480750"/>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14781875" y="2852800"/>
              <a:ext cx="216600" cy="479525"/>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15069875" y="2743375"/>
              <a:ext cx="398225" cy="291925"/>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15071400" y="2743375"/>
              <a:ext cx="396700" cy="276625"/>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14755000" y="2212075"/>
              <a:ext cx="791325" cy="357400"/>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14813425" y="2518900"/>
              <a:ext cx="732825" cy="18205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14749975" y="2385825"/>
              <a:ext cx="1002400" cy="161550"/>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15471100" y="1928000"/>
              <a:ext cx="528925" cy="34970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15472625" y="1951575"/>
              <a:ext cx="527400" cy="326125"/>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15577500" y="2396550"/>
              <a:ext cx="449875" cy="215750"/>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15578250" y="2396550"/>
              <a:ext cx="449125" cy="17587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5432350" y="2639275"/>
              <a:ext cx="506100" cy="381025"/>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15434625" y="2639275"/>
              <a:ext cx="503825" cy="362500"/>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13654950" y="2996425"/>
              <a:ext cx="598825" cy="1120100"/>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13154200" y="2648350"/>
              <a:ext cx="795500" cy="955250"/>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12830475" y="2531425"/>
              <a:ext cx="1077375" cy="621725"/>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12877600" y="2030600"/>
              <a:ext cx="730275" cy="723275"/>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12939900" y="2063400"/>
              <a:ext cx="610975" cy="727300"/>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13945625" y="2916625"/>
              <a:ext cx="206375" cy="267700"/>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14001475" y="3106600"/>
              <a:ext cx="72200" cy="68425"/>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14036425" y="3122975"/>
              <a:ext cx="327550" cy="160525"/>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14037950" y="3122975"/>
              <a:ext cx="326025" cy="132600"/>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13430800" y="2415300"/>
              <a:ext cx="305550" cy="357925"/>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13509500" y="2868800"/>
              <a:ext cx="358650" cy="738575"/>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13506775" y="3514675"/>
              <a:ext cx="83625" cy="89675"/>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13290975" y="3545050"/>
              <a:ext cx="294850" cy="401575"/>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13290975" y="3545825"/>
              <a:ext cx="277375" cy="398200"/>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13800100" y="3120275"/>
              <a:ext cx="63100" cy="88175"/>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13437625" y="2731975"/>
              <a:ext cx="100325" cy="43350"/>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13478675" y="2597475"/>
              <a:ext cx="47900" cy="64625"/>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13670150" y="3149925"/>
              <a:ext cx="278925" cy="60412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13670925" y="3151450"/>
              <a:ext cx="162625" cy="602600"/>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3400400" y="2126800"/>
              <a:ext cx="237100" cy="512500"/>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3509825" y="2126800"/>
              <a:ext cx="127675" cy="510975"/>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3022725" y="2576050"/>
              <a:ext cx="453675" cy="210025"/>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3022725" y="2621025"/>
              <a:ext cx="452175" cy="165075"/>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13187375" y="2833500"/>
              <a:ext cx="646975" cy="579675"/>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13040500" y="2854175"/>
              <a:ext cx="738950" cy="155950"/>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12909650" y="2851325"/>
              <a:ext cx="936425" cy="392725"/>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12828950" y="3333050"/>
              <a:ext cx="422525" cy="475450"/>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12829725" y="3333050"/>
              <a:ext cx="411125" cy="468875"/>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12626075" y="3127800"/>
              <a:ext cx="472675" cy="18735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12626075" y="3225150"/>
              <a:ext cx="471900" cy="9000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12584275" y="2729950"/>
              <a:ext cx="581350" cy="273200"/>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2584275" y="2784400"/>
              <a:ext cx="579825" cy="218125"/>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13296300" y="1719050"/>
              <a:ext cx="2025125" cy="2025125"/>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14674725" y="1907500"/>
              <a:ext cx="788050" cy="1628175"/>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13333525" y="1781350"/>
              <a:ext cx="1057800" cy="1923300"/>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13960425" y="1719050"/>
              <a:ext cx="748525" cy="391700"/>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13525775" y="1868500"/>
              <a:ext cx="804000" cy="637250"/>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37"/>
          <p:cNvGrpSpPr/>
          <p:nvPr/>
        </p:nvGrpSpPr>
        <p:grpSpPr>
          <a:xfrm rot="5213765">
            <a:off x="6983649" y="3094034"/>
            <a:ext cx="3012626" cy="3530995"/>
            <a:chOff x="9395708" y="-2591285"/>
            <a:chExt cx="2431070" cy="2849374"/>
          </a:xfrm>
        </p:grpSpPr>
        <p:sp>
          <p:nvSpPr>
            <p:cNvPr id="1187" name="Google Shape;1187;p37"/>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xmlns="" id="{850AE82C-3896-4B77-B896-DAC02896B809}"/>
              </a:ext>
            </a:extLst>
          </p:cNvPr>
          <p:cNvSpPr/>
          <p:nvPr/>
        </p:nvSpPr>
        <p:spPr>
          <a:xfrm>
            <a:off x="2361604" y="488181"/>
            <a:ext cx="4535141" cy="798163"/>
          </a:xfrm>
          <a:prstGeom prst="roundRect">
            <a:avLst/>
          </a:prstGeom>
          <a:no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err="1">
                <a:solidFill>
                  <a:schemeClr val="accent2">
                    <a:lumMod val="50000"/>
                  </a:schemeClr>
                </a:solidFill>
                <a:latin typeface="OpenSans"/>
              </a:rPr>
              <a:t>Chiều</a:t>
            </a:r>
            <a:r>
              <a:rPr lang="en-US" sz="2800" dirty="0">
                <a:solidFill>
                  <a:schemeClr val="accent2">
                    <a:lumMod val="50000"/>
                  </a:schemeClr>
                </a:solidFill>
                <a:latin typeface="OpenSans"/>
              </a:rPr>
              <a:t> </a:t>
            </a:r>
            <a:r>
              <a:rPr lang="en-US" sz="2800" dirty="0" err="1">
                <a:solidFill>
                  <a:schemeClr val="accent2">
                    <a:lumMod val="50000"/>
                  </a:schemeClr>
                </a:solidFill>
                <a:latin typeface="OpenSans"/>
              </a:rPr>
              <a:t>trên</a:t>
            </a:r>
            <a:r>
              <a:rPr lang="en-US" sz="2800" dirty="0">
                <a:solidFill>
                  <a:schemeClr val="accent2">
                    <a:lumMod val="50000"/>
                  </a:schemeClr>
                </a:solidFill>
                <a:latin typeface="OpenSans"/>
              </a:rPr>
              <a:t> </a:t>
            </a:r>
            <a:r>
              <a:rPr lang="en-US" sz="2800" dirty="0" err="1">
                <a:solidFill>
                  <a:schemeClr val="accent2">
                    <a:lumMod val="50000"/>
                  </a:schemeClr>
                </a:solidFill>
                <a:latin typeface="OpenSans"/>
              </a:rPr>
              <a:t>sông</a:t>
            </a:r>
            <a:r>
              <a:rPr lang="en-US" sz="2800" dirty="0">
                <a:solidFill>
                  <a:schemeClr val="accent2">
                    <a:lumMod val="50000"/>
                  </a:schemeClr>
                </a:solidFill>
                <a:latin typeface="OpenSans"/>
              </a:rPr>
              <a:t> </a:t>
            </a:r>
            <a:r>
              <a:rPr lang="en-US" sz="2800" dirty="0" err="1">
                <a:solidFill>
                  <a:schemeClr val="accent2">
                    <a:lumMod val="50000"/>
                  </a:schemeClr>
                </a:solidFill>
                <a:latin typeface="OpenSans"/>
              </a:rPr>
              <a:t>Hương</a:t>
            </a:r>
            <a:endParaRPr lang="en-US" sz="2800" dirty="0">
              <a:solidFill>
                <a:schemeClr val="accent2">
                  <a:lumMod val="50000"/>
                </a:schemeClr>
              </a:solidFill>
              <a:latin typeface="OpenSans"/>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1103" name="Google Shape;1103;p36"/>
          <p:cNvSpPr txBox="1">
            <a:spLocks noGrp="1"/>
          </p:cNvSpPr>
          <p:nvPr>
            <p:ph type="title"/>
          </p:nvPr>
        </p:nvSpPr>
        <p:spPr>
          <a:xfrm>
            <a:off x="2009749" y="271389"/>
            <a:ext cx="5455352"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Times New Roman" panose="02020603050405020304" pitchFamily="18" charset="0"/>
                <a:cs typeface="Times New Roman" panose="02020603050405020304" pitchFamily="18" charset="0"/>
              </a:rPr>
              <a:t>Hướng dẫn tìm hiểu nội dung bài</a:t>
            </a:r>
            <a:endParaRPr sz="2800" dirty="0">
              <a:latin typeface="Times New Roman" panose="02020603050405020304" pitchFamily="18" charset="0"/>
              <a:cs typeface="Times New Roman" panose="02020603050405020304" pitchFamily="18" charset="0"/>
            </a:endParaRPr>
          </a:p>
        </p:txBody>
      </p:sp>
      <p:sp>
        <p:nvSpPr>
          <p:cNvPr id="1104" name="Google Shape;1104;p36"/>
          <p:cNvSpPr txBox="1">
            <a:spLocks noGrp="1"/>
          </p:cNvSpPr>
          <p:nvPr>
            <p:ph type="subTitle" idx="4294967295"/>
          </p:nvPr>
        </p:nvSpPr>
        <p:spPr>
          <a:xfrm>
            <a:off x="1314917" y="1704962"/>
            <a:ext cx="6514166" cy="69458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Tác giả tả những hình ảnh và âm thanh nào trên sông Hương?</a:t>
            </a:r>
            <a:endParaRPr sz="2000" dirty="0">
              <a:latin typeface="Times New Roman" panose="02020603050405020304" pitchFamily="18" charset="0"/>
              <a:cs typeface="Times New Roman" panose="02020603050405020304" pitchFamily="18" charset="0"/>
            </a:endParaRPr>
          </a:p>
        </p:txBody>
      </p:sp>
      <p:sp>
        <p:nvSpPr>
          <p:cNvPr id="1105" name="Google Shape;1105;p36"/>
          <p:cNvSpPr/>
          <p:nvPr/>
        </p:nvSpPr>
        <p:spPr>
          <a:xfrm rot="-6334122">
            <a:off x="-710134" y="3683884"/>
            <a:ext cx="1976643" cy="1188564"/>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36"/>
          <p:cNvGrpSpPr/>
          <p:nvPr/>
        </p:nvGrpSpPr>
        <p:grpSpPr>
          <a:xfrm rot="-1382163">
            <a:off x="103461" y="4430134"/>
            <a:ext cx="1860787" cy="907951"/>
            <a:chOff x="10083475" y="3839575"/>
            <a:chExt cx="1221925" cy="596225"/>
          </a:xfrm>
        </p:grpSpPr>
        <p:sp>
          <p:nvSpPr>
            <p:cNvPr id="1107" name="Google Shape;1107;p36"/>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36"/>
          <p:cNvSpPr/>
          <p:nvPr/>
        </p:nvSpPr>
        <p:spPr>
          <a:xfrm>
            <a:off x="8349078" y="1400096"/>
            <a:ext cx="755906" cy="30486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320029" y="733022"/>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TextBox 428">
            <a:extLst>
              <a:ext uri="{FF2B5EF4-FFF2-40B4-BE49-F238E27FC236}">
                <a16:creationId xmlns:a16="http://schemas.microsoft.com/office/drawing/2014/main" xmlns="" id="{AF9D1473-2B6C-4753-BDB0-6C0A7D77AC27}"/>
              </a:ext>
            </a:extLst>
          </p:cNvPr>
          <p:cNvSpPr txBox="1"/>
          <p:nvPr/>
        </p:nvSpPr>
        <p:spPr>
          <a:xfrm>
            <a:off x="1311235" y="2521760"/>
            <a:ext cx="6852379" cy="707886"/>
          </a:xfrm>
          <a:prstGeom prst="rect">
            <a:avLst/>
          </a:prstGeom>
          <a:noFill/>
        </p:spPr>
        <p:txBody>
          <a:bodyPr wrap="square">
            <a:spAutoFit/>
          </a:bodyPr>
          <a:lstStyle/>
          <a:p>
            <a:pPr algn="l"/>
            <a:r>
              <a:rPr lang="en-US" sz="2000" dirty="0">
                <a:solidFill>
                  <a:schemeClr val="accent2">
                    <a:lumMod val="50000"/>
                  </a:schemeClr>
                </a:solidFill>
                <a:latin typeface="Times New Roman" panose="02020603050405020304" pitchFamily="18" charset="0"/>
                <a:cs typeface="Times New Roman" panose="02020603050405020304" pitchFamily="18" charset="0"/>
              </a:rPr>
              <a:t>K</a:t>
            </a:r>
            <a:r>
              <a:rPr lang="vi-VN" sz="2000" b="0" i="0" dirty="0">
                <a:solidFill>
                  <a:schemeClr val="accent2">
                    <a:lumMod val="50000"/>
                  </a:schemeClr>
                </a:solidFill>
                <a:effectLst/>
                <a:latin typeface="Times New Roman" panose="02020603050405020304" pitchFamily="18" charset="0"/>
                <a:cs typeface="Times New Roman" panose="02020603050405020304" pitchFamily="18" charset="0"/>
              </a:rPr>
              <a:t>hói thả nghi ngút</a:t>
            </a:r>
            <a:r>
              <a:rPr lang="en-US" sz="2000" b="0" i="0" dirty="0">
                <a:solidFill>
                  <a:schemeClr val="accent2">
                    <a:lumMod val="50000"/>
                  </a:schemeClr>
                </a:solidFill>
                <a:effectLst/>
                <a:latin typeface="Times New Roman" panose="02020603050405020304" pitchFamily="18" charset="0"/>
                <a:cs typeface="Times New Roman" panose="02020603050405020304" pitchFamily="18" charset="0"/>
              </a:rPr>
              <a:t> </a:t>
            </a:r>
            <a:r>
              <a:rPr lang="vi-VN" sz="2000" b="0" i="0" dirty="0">
                <a:solidFill>
                  <a:schemeClr val="accent2">
                    <a:lumMod val="50000"/>
                  </a:schemeClr>
                </a:solidFill>
                <a:effectLst/>
                <a:latin typeface="Times New Roman" panose="02020603050405020304" pitchFamily="18" charset="0"/>
                <a:cs typeface="Times New Roman" panose="02020603050405020304" pitchFamily="18" charset="0"/>
              </a:rPr>
              <a:t>của một vùng tre trúc trên mặt nước, tiếng</a:t>
            </a:r>
            <a:r>
              <a:rPr lang="en-US" sz="2000" b="0" i="0" dirty="0">
                <a:solidFill>
                  <a:schemeClr val="accent2">
                    <a:lumMod val="50000"/>
                  </a:schemeClr>
                </a:solidFill>
                <a:effectLst/>
                <a:latin typeface="Times New Roman" panose="02020603050405020304" pitchFamily="18" charset="0"/>
                <a:cs typeface="Times New Roman" panose="02020603050405020304" pitchFamily="18" charset="0"/>
              </a:rPr>
              <a:t> </a:t>
            </a:r>
            <a:r>
              <a:rPr lang="vi-VN" sz="2000" b="0" i="0" dirty="0">
                <a:solidFill>
                  <a:schemeClr val="accent2">
                    <a:lumMod val="50000"/>
                  </a:schemeClr>
                </a:solidFill>
                <a:effectLst/>
                <a:latin typeface="Times New Roman" panose="02020603050405020304" pitchFamily="18" charset="0"/>
                <a:cs typeface="Times New Roman" panose="02020603050405020304" pitchFamily="18" charset="0"/>
              </a:rPr>
              <a:t>lanh canh của thuyền chài gõ cá</a:t>
            </a:r>
            <a:r>
              <a:rPr lang="en-US" sz="2000" b="0"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0" i="0" dirty="0" err="1">
                <a:solidFill>
                  <a:schemeClr val="accent2">
                    <a:lumMod val="50000"/>
                  </a:schemeClr>
                </a:solidFill>
                <a:effectLst/>
                <a:latin typeface="Times New Roman" panose="02020603050405020304" pitchFamily="18" charset="0"/>
                <a:cs typeface="Times New Roman" panose="02020603050405020304" pitchFamily="18" charset="0"/>
              </a:rPr>
              <a:t>cuối</a:t>
            </a:r>
            <a:r>
              <a:rPr lang="en-US" sz="2000" b="0"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0" i="0" dirty="0" err="1">
                <a:solidFill>
                  <a:schemeClr val="accent2">
                    <a:lumMod val="50000"/>
                  </a:schemeClr>
                </a:solidFill>
                <a:effectLst/>
                <a:latin typeface="Times New Roman" panose="02020603050405020304" pitchFamily="18" charset="0"/>
                <a:cs typeface="Times New Roman" panose="02020603050405020304" pitchFamily="18" charset="0"/>
              </a:rPr>
              <a:t>cùng</a:t>
            </a:r>
            <a:r>
              <a:rPr lang="en-US" sz="2000" b="0" i="0" dirty="0">
                <a:solidFill>
                  <a:schemeClr val="accent2">
                    <a:lumMod val="50000"/>
                  </a:schemeClr>
                </a:solidFill>
                <a:effectLst/>
                <a:latin typeface="Times New Roman" panose="02020603050405020304" pitchFamily="18" charset="0"/>
                <a:cs typeface="Times New Roman" panose="02020603050405020304" pitchFamily="18" charset="0"/>
              </a:rPr>
              <a:t>.</a:t>
            </a:r>
            <a:endParaRPr lang="vi-VN" sz="2000" b="0" i="0" dirty="0">
              <a:solidFill>
                <a:schemeClr val="accent2">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4">
                                            <p:txEl>
                                              <p:pRg st="0" end="0"/>
                                            </p:txEl>
                                          </p:spTgt>
                                        </p:tgtEl>
                                        <p:attrNameLst>
                                          <p:attrName>style.visibility</p:attrName>
                                        </p:attrNameLst>
                                      </p:cBhvr>
                                      <p:to>
                                        <p:strVal val="visible"/>
                                      </p:to>
                                    </p:set>
                                    <p:anim calcmode="lin" valueType="num">
                                      <p:cBhvr additive="base">
                                        <p:cTn id="7" dur="500" fill="hold"/>
                                        <p:tgtEl>
                                          <p:spTgt spid="11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grpId="0" nodeType="clickEffect">
                                  <p:stCondLst>
                                    <p:cond delay="0"/>
                                  </p:stCondLst>
                                  <p:childTnLst>
                                    <p:set>
                                      <p:cBhvr>
                                        <p:cTn id="12" dur="1" fill="hold">
                                          <p:stCondLst>
                                            <p:cond delay="0"/>
                                          </p:stCondLst>
                                        </p:cTn>
                                        <p:tgtEl>
                                          <p:spTgt spid="429"/>
                                        </p:tgtEl>
                                        <p:attrNameLst>
                                          <p:attrName>style.visibility</p:attrName>
                                        </p:attrNameLst>
                                      </p:cBhvr>
                                      <p:to>
                                        <p:strVal val="visible"/>
                                      </p:to>
                                    </p:set>
                                    <p:animEffect transition="in" filter="diamond(out)">
                                      <p:cBhvr>
                                        <p:cTn id="13" dur="2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 grpId="0" build="p"/>
      <p:bldP spid="4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1103" name="Google Shape;1103;p36"/>
          <p:cNvSpPr txBox="1">
            <a:spLocks noGrp="1"/>
          </p:cNvSpPr>
          <p:nvPr>
            <p:ph type="title"/>
          </p:nvPr>
        </p:nvSpPr>
        <p:spPr>
          <a:xfrm>
            <a:off x="2526910" y="259647"/>
            <a:ext cx="5455352"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Times New Roman" panose="02020603050405020304" pitchFamily="18" charset="0"/>
                <a:cs typeface="Times New Roman" panose="02020603050405020304" pitchFamily="18" charset="0"/>
              </a:rPr>
              <a:t>Hướng dẫn trình bày bài</a:t>
            </a:r>
            <a:endParaRPr sz="2800" dirty="0">
              <a:latin typeface="Times New Roman" panose="02020603050405020304" pitchFamily="18" charset="0"/>
              <a:cs typeface="Times New Roman" panose="02020603050405020304" pitchFamily="18" charset="0"/>
            </a:endParaRPr>
          </a:p>
        </p:txBody>
      </p:sp>
      <p:sp>
        <p:nvSpPr>
          <p:cNvPr id="1104" name="Google Shape;1104;p36"/>
          <p:cNvSpPr txBox="1">
            <a:spLocks noGrp="1"/>
          </p:cNvSpPr>
          <p:nvPr>
            <p:ph type="subTitle" idx="4294967295"/>
          </p:nvPr>
        </p:nvSpPr>
        <p:spPr>
          <a:xfrm>
            <a:off x="1782080" y="1247723"/>
            <a:ext cx="3317044" cy="694580"/>
          </a:xfrm>
          <a:prstGeom prst="rect">
            <a:avLst/>
          </a:prstGeom>
        </p:spPr>
        <p:txBody>
          <a:bodyPr spcFirstLastPara="1" wrap="square" lIns="91425" tIns="91425" rIns="91425" bIns="91425" anchor="ctr" anchorCtr="0">
            <a:noAutofit/>
          </a:bodyPr>
          <a:lstStyle/>
          <a:p>
            <a:pPr marL="0" lvl="0" indent="0">
              <a:buNone/>
            </a:pP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105" name="Google Shape;1105;p36"/>
          <p:cNvSpPr/>
          <p:nvPr/>
        </p:nvSpPr>
        <p:spPr>
          <a:xfrm rot="-6334122">
            <a:off x="-710134" y="3683884"/>
            <a:ext cx="1976643" cy="1188564"/>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36"/>
          <p:cNvGrpSpPr/>
          <p:nvPr/>
        </p:nvGrpSpPr>
        <p:grpSpPr>
          <a:xfrm rot="-1382163">
            <a:off x="103461" y="4430134"/>
            <a:ext cx="1860787" cy="907951"/>
            <a:chOff x="10083475" y="3839575"/>
            <a:chExt cx="1221925" cy="596225"/>
          </a:xfrm>
        </p:grpSpPr>
        <p:sp>
          <p:nvSpPr>
            <p:cNvPr id="1107" name="Google Shape;1107;p36"/>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36"/>
          <p:cNvSpPr/>
          <p:nvPr/>
        </p:nvSpPr>
        <p:spPr>
          <a:xfrm>
            <a:off x="6938733" y="1431286"/>
            <a:ext cx="755906" cy="30486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320029" y="733022"/>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TextBox 428">
            <a:extLst>
              <a:ext uri="{FF2B5EF4-FFF2-40B4-BE49-F238E27FC236}">
                <a16:creationId xmlns:a16="http://schemas.microsoft.com/office/drawing/2014/main" xmlns="" id="{AF9D1473-2B6C-4753-BDB0-6C0A7D77AC27}"/>
              </a:ext>
            </a:extLst>
          </p:cNvPr>
          <p:cNvSpPr txBox="1"/>
          <p:nvPr/>
        </p:nvSpPr>
        <p:spPr>
          <a:xfrm>
            <a:off x="2141974" y="1757244"/>
            <a:ext cx="6852379" cy="400110"/>
          </a:xfrm>
          <a:prstGeom prst="rect">
            <a:avLst/>
          </a:prstGeom>
          <a:noFill/>
        </p:spPr>
        <p:txBody>
          <a:bodyPr wrap="square">
            <a:spAutoFit/>
          </a:bodyPr>
          <a:lstStyle/>
          <a:p>
            <a:pPr algn="l"/>
            <a:r>
              <a:rPr lang="en-US" sz="2000" dirty="0" err="1">
                <a:solidFill>
                  <a:schemeClr val="accent2">
                    <a:lumMod val="50000"/>
                  </a:schemeClr>
                </a:solidFill>
                <a:latin typeface="Times New Roman" panose="02020603050405020304" pitchFamily="18" charset="0"/>
                <a:cs typeface="Times New Roman" panose="02020603050405020304" pitchFamily="18" charset="0"/>
              </a:rPr>
              <a:t>Đoạn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văn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000" dirty="0">
                <a:solidFill>
                  <a:schemeClr val="accent2">
                    <a:lumMod val="50000"/>
                  </a:schemeClr>
                </a:solidFill>
                <a:latin typeface="Times New Roman" panose="02020603050405020304" pitchFamily="18" charset="0"/>
                <a:cs typeface="Times New Roman" panose="02020603050405020304" pitchFamily="18" charset="0"/>
              </a:rPr>
              <a:t> 3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endParaRPr lang="vi-VN" sz="2000" b="0" i="0" dirty="0">
              <a:solidFill>
                <a:schemeClr val="accent2">
                  <a:lumMod val="50000"/>
                </a:schemeClr>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86E2B44B-2473-41A0-BAA0-4BE05D383747}"/>
              </a:ext>
            </a:extLst>
          </p:cNvPr>
          <p:cNvSpPr txBox="1"/>
          <p:nvPr/>
        </p:nvSpPr>
        <p:spPr>
          <a:xfrm>
            <a:off x="1883129" y="2355401"/>
            <a:ext cx="6099133"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xmlns="" id="{8265C8E2-AA3D-4BBF-BA19-C0083C728F7D}"/>
              </a:ext>
            </a:extLst>
          </p:cNvPr>
          <p:cNvSpPr txBox="1"/>
          <p:nvPr/>
        </p:nvSpPr>
        <p:spPr>
          <a:xfrm>
            <a:off x="1891158" y="2737075"/>
            <a:ext cx="6852379" cy="707886"/>
          </a:xfrm>
          <a:prstGeom prst="rect">
            <a:avLst/>
          </a:prstGeom>
          <a:noFill/>
        </p:spPr>
        <p:txBody>
          <a:bodyPr wrap="square">
            <a:spAutoFit/>
          </a:bodyPr>
          <a:lstStyle/>
          <a:p>
            <a:r>
              <a:rPr lang="vi-VN" sz="2000" dirty="0">
                <a:solidFill>
                  <a:schemeClr val="accent2">
                    <a:lumMod val="50000"/>
                  </a:schemeClr>
                </a:solidFill>
                <a:latin typeface="Times New Roman" panose="02020603050405020304" pitchFamily="18" charset="0"/>
                <a:cs typeface="Times New Roman" panose="02020603050405020304" pitchFamily="18" charset="0"/>
              </a:rPr>
              <a:t>Chữ Cuối, Phía</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Đâu</a:t>
            </a:r>
            <a:r>
              <a:rPr lang="vi-VN" sz="2000" dirty="0">
                <a:solidFill>
                  <a:schemeClr val="accent2">
                    <a:lumMod val="50000"/>
                  </a:schemeClr>
                </a:solidFill>
                <a:latin typeface="Times New Roman" panose="02020603050405020304" pitchFamily="18" charset="0"/>
                <a:cs typeface="Times New Roman" panose="02020603050405020304" pitchFamily="18" charset="0"/>
              </a:rPr>
              <a:t> phải viết hoa vì là</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vi-VN" sz="2000" dirty="0">
                <a:solidFill>
                  <a:schemeClr val="accent2">
                    <a:lumMod val="50000"/>
                  </a:schemeClr>
                </a:solidFill>
                <a:latin typeface="Times New Roman" panose="02020603050405020304" pitchFamily="18" charset="0"/>
                <a:cs typeface="Times New Roman" panose="02020603050405020304" pitchFamily="18" charset="0"/>
              </a:rPr>
              <a:t>chữ đầu câu</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p>
          <a:p>
            <a:r>
              <a:rPr lang="en-US" sz="2000" dirty="0" err="1">
                <a:solidFill>
                  <a:schemeClr val="accent2">
                    <a:lumMod val="50000"/>
                  </a:schemeClr>
                </a:solidFill>
                <a:latin typeface="Times New Roman" panose="02020603050405020304" pitchFamily="18" charset="0"/>
                <a:cs typeface="Times New Roman" panose="02020603050405020304" pitchFamily="18" charset="0"/>
              </a:rPr>
              <a:t>Chữ</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vi-VN" sz="2000" dirty="0">
                <a:solidFill>
                  <a:schemeClr val="accent2">
                    <a:lumMod val="50000"/>
                  </a:schemeClr>
                </a:solidFill>
                <a:latin typeface="Times New Roman" panose="02020603050405020304" pitchFamily="18" charset="0"/>
                <a:cs typeface="Times New Roman" panose="02020603050405020304" pitchFamily="18" charset="0"/>
              </a:rPr>
              <a:t>Hương, Huế, Cồn Hến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vi-VN" sz="2000" dirty="0">
                <a:solidFill>
                  <a:schemeClr val="accent2">
                    <a:lumMod val="50000"/>
                  </a:schemeClr>
                </a:solidFill>
                <a:latin typeface="Times New Roman" panose="02020603050405020304" pitchFamily="18" charset="0"/>
                <a:cs typeface="Times New Roman" panose="02020603050405020304" pitchFamily="18" charset="0"/>
              </a:rPr>
              <a:t>phải viết hoa vì là danh từ riêng.</a:t>
            </a:r>
            <a:endParaRPr lang="vi-VN" sz="2000" b="0" i="0" dirty="0">
              <a:solidFill>
                <a:schemeClr val="accent2">
                  <a:lumMod val="50000"/>
                </a:schemeClr>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52324841-CE8A-44E7-AE62-6AE1AB54A1A5}"/>
              </a:ext>
            </a:extLst>
          </p:cNvPr>
          <p:cNvSpPr txBox="1"/>
          <p:nvPr/>
        </p:nvSpPr>
        <p:spPr>
          <a:xfrm>
            <a:off x="1891158" y="3739772"/>
            <a:ext cx="578807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3. </a:t>
            </a:r>
            <a:r>
              <a:rPr lang="vi-VN" sz="2000" dirty="0">
                <a:latin typeface="Times New Roman" panose="02020603050405020304" pitchFamily="18" charset="0"/>
                <a:cs typeface="Times New Roman" panose="02020603050405020304" pitchFamily="18" charset="0"/>
              </a:rPr>
              <a:t>Những dấu câu nào được sử dụng trong đoạn</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740A332C-2348-4B00-88B2-42BB5C798A5D}"/>
              </a:ext>
            </a:extLst>
          </p:cNvPr>
          <p:cNvSpPr txBox="1"/>
          <p:nvPr/>
        </p:nvSpPr>
        <p:spPr>
          <a:xfrm>
            <a:off x="1891158" y="4137874"/>
            <a:ext cx="6852379" cy="400110"/>
          </a:xfrm>
          <a:prstGeom prst="rect">
            <a:avLst/>
          </a:prstGeom>
          <a:noFill/>
        </p:spPr>
        <p:txBody>
          <a:bodyPr wrap="square">
            <a:spAutoFit/>
          </a:bodyPr>
          <a:lstStyle/>
          <a:p>
            <a:r>
              <a:rPr lang="vi-VN" sz="2000" dirty="0">
                <a:solidFill>
                  <a:schemeClr val="accent2">
                    <a:lumMod val="50000"/>
                  </a:schemeClr>
                </a:solidFill>
                <a:latin typeface="Times New Roman" panose="02020603050405020304" pitchFamily="18" charset="0"/>
                <a:cs typeface="Times New Roman" panose="02020603050405020304" pitchFamily="18" charset="0"/>
              </a:rPr>
              <a:t>Dấu chấm, dấu phẩy, dấu ba chấm.</a:t>
            </a:r>
            <a:endParaRPr lang="vi-VN" sz="2000" b="0" i="0" dirty="0">
              <a:solidFill>
                <a:schemeClr val="accent2">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7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04">
                                            <p:txEl>
                                              <p:pRg st="0" end="0"/>
                                            </p:txEl>
                                          </p:spTgt>
                                        </p:tgtEl>
                                        <p:attrNameLst>
                                          <p:attrName>style.visibility</p:attrName>
                                        </p:attrNameLst>
                                      </p:cBhvr>
                                      <p:to>
                                        <p:strVal val="visible"/>
                                      </p:to>
                                    </p:set>
                                    <p:animEffect transition="in" filter="fade">
                                      <p:cBhvr>
                                        <p:cTn id="7" dur="1000"/>
                                        <p:tgtEl>
                                          <p:spTgt spid="1104">
                                            <p:txEl>
                                              <p:pRg st="0" end="0"/>
                                            </p:txEl>
                                          </p:spTgt>
                                        </p:tgtEl>
                                      </p:cBhvr>
                                    </p:animEffect>
                                    <p:anim calcmode="lin" valueType="num">
                                      <p:cBhvr>
                                        <p:cTn id="8" dur="1000" fill="hold"/>
                                        <p:tgtEl>
                                          <p:spTgt spid="11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9"/>
                                        </p:tgtEl>
                                        <p:attrNameLst>
                                          <p:attrName>style.visibility</p:attrName>
                                        </p:attrNameLst>
                                      </p:cBhvr>
                                      <p:to>
                                        <p:strVal val="visible"/>
                                      </p:to>
                                    </p:set>
                                    <p:animEffect transition="in" filter="fade">
                                      <p:cBhvr>
                                        <p:cTn id="14" dur="1000"/>
                                        <p:tgtEl>
                                          <p:spTgt spid="429"/>
                                        </p:tgtEl>
                                      </p:cBhvr>
                                    </p:animEffect>
                                    <p:anim calcmode="lin" valueType="num">
                                      <p:cBhvr>
                                        <p:cTn id="15" dur="1000" fill="hold"/>
                                        <p:tgtEl>
                                          <p:spTgt spid="429"/>
                                        </p:tgtEl>
                                        <p:attrNameLst>
                                          <p:attrName>ppt_x</p:attrName>
                                        </p:attrNameLst>
                                      </p:cBhvr>
                                      <p:tavLst>
                                        <p:tav tm="0">
                                          <p:val>
                                            <p:strVal val="#ppt_x"/>
                                          </p:val>
                                        </p:tav>
                                        <p:tav tm="100000">
                                          <p:val>
                                            <p:strVal val="#ppt_x"/>
                                          </p:val>
                                        </p:tav>
                                      </p:tavLst>
                                    </p:anim>
                                    <p:anim calcmode="lin" valueType="num">
                                      <p:cBhvr>
                                        <p:cTn id="16" dur="1000" fill="hold"/>
                                        <p:tgtEl>
                                          <p:spTgt spid="4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 grpId="0" build="p"/>
      <p:bldP spid="429"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38"/>
          <p:cNvSpPr txBox="1">
            <a:spLocks noGrp="1"/>
          </p:cNvSpPr>
          <p:nvPr>
            <p:ph type="title" idx="6"/>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Hướng dẫn viết từ khó</a:t>
            </a:r>
            <a:endParaRPr sz="3200" dirty="0">
              <a:latin typeface="Times New Roman" panose="02020603050405020304" pitchFamily="18" charset="0"/>
              <a:cs typeface="Times New Roman" panose="02020603050405020304" pitchFamily="18" charset="0"/>
            </a:endParaRPr>
          </a:p>
        </p:txBody>
      </p:sp>
      <p:sp>
        <p:nvSpPr>
          <p:cNvPr id="1225" name="Google Shape;1225;p38"/>
          <p:cNvSpPr txBox="1">
            <a:spLocks noGrp="1"/>
          </p:cNvSpPr>
          <p:nvPr>
            <p:ph type="title"/>
          </p:nvPr>
        </p:nvSpPr>
        <p:spPr>
          <a:xfrm>
            <a:off x="1730028" y="2063911"/>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Nghi ngút</a:t>
            </a:r>
            <a:endParaRPr sz="2400" dirty="0">
              <a:latin typeface="Times New Roman" panose="02020603050405020304" pitchFamily="18" charset="0"/>
              <a:cs typeface="Times New Roman" panose="02020603050405020304" pitchFamily="18" charset="0"/>
            </a:endParaRPr>
          </a:p>
        </p:txBody>
      </p:sp>
      <p:sp>
        <p:nvSpPr>
          <p:cNvPr id="1227" name="Google Shape;1227;p38"/>
          <p:cNvSpPr txBox="1">
            <a:spLocks noGrp="1"/>
          </p:cNvSpPr>
          <p:nvPr>
            <p:ph type="title" idx="2"/>
          </p:nvPr>
        </p:nvSpPr>
        <p:spPr>
          <a:xfrm>
            <a:off x="5408124" y="2121921"/>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Yên tĩnh</a:t>
            </a:r>
            <a:endParaRPr sz="2400" dirty="0">
              <a:latin typeface="Times New Roman" panose="02020603050405020304" pitchFamily="18" charset="0"/>
              <a:cs typeface="Times New Roman" panose="02020603050405020304" pitchFamily="18" charset="0"/>
            </a:endParaRPr>
          </a:p>
        </p:txBody>
      </p:sp>
      <p:sp>
        <p:nvSpPr>
          <p:cNvPr id="1229" name="Google Shape;1229;p38"/>
          <p:cNvSpPr txBox="1">
            <a:spLocks noGrp="1"/>
          </p:cNvSpPr>
          <p:nvPr>
            <p:ph type="title" idx="4"/>
          </p:nvPr>
        </p:nvSpPr>
        <p:spPr>
          <a:xfrm>
            <a:off x="2991487" y="3033583"/>
            <a:ext cx="340156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Khúc quanh vắng lặng</a:t>
            </a:r>
            <a:endParaRPr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2025" name="Google Shape;2025;p37"/>
          <p:cNvSpPr/>
          <p:nvPr/>
        </p:nvSpPr>
        <p:spPr>
          <a:xfrm>
            <a:off x="-116450" y="3630475"/>
            <a:ext cx="2164105" cy="2146786"/>
          </a:xfrm>
          <a:custGeom>
            <a:avLst/>
            <a:gdLst/>
            <a:ahLst/>
            <a:cxnLst/>
            <a:rect l="l" t="t" r="r" b="b"/>
            <a:pathLst>
              <a:path w="26365" h="26154" extrusionOk="0">
                <a:moveTo>
                  <a:pt x="5359" y="609"/>
                </a:moveTo>
                <a:cubicBezTo>
                  <a:pt x="6389" y="1967"/>
                  <a:pt x="7853" y="2908"/>
                  <a:pt x="9072" y="4083"/>
                </a:cubicBezTo>
                <a:cubicBezTo>
                  <a:pt x="9677" y="4669"/>
                  <a:pt x="10153" y="5340"/>
                  <a:pt x="10593" y="6054"/>
                </a:cubicBezTo>
                <a:cubicBezTo>
                  <a:pt x="10716" y="6256"/>
                  <a:pt x="10859" y="6528"/>
                  <a:pt x="11023" y="6791"/>
                </a:cubicBezTo>
                <a:cubicBezTo>
                  <a:pt x="10051" y="5985"/>
                  <a:pt x="9098" y="5154"/>
                  <a:pt x="8188" y="4279"/>
                </a:cubicBezTo>
                <a:cubicBezTo>
                  <a:pt x="7122" y="3255"/>
                  <a:pt x="6189" y="2139"/>
                  <a:pt x="5216" y="1036"/>
                </a:cubicBezTo>
                <a:cubicBezTo>
                  <a:pt x="5239" y="887"/>
                  <a:pt x="5287" y="743"/>
                  <a:pt x="5359" y="609"/>
                </a:cubicBezTo>
                <a:close/>
                <a:moveTo>
                  <a:pt x="21013" y="609"/>
                </a:moveTo>
                <a:cubicBezTo>
                  <a:pt x="21085" y="743"/>
                  <a:pt x="21133" y="887"/>
                  <a:pt x="21154" y="1036"/>
                </a:cubicBezTo>
                <a:lnTo>
                  <a:pt x="21155" y="1036"/>
                </a:lnTo>
                <a:cubicBezTo>
                  <a:pt x="20182" y="2140"/>
                  <a:pt x="19250" y="3257"/>
                  <a:pt x="18184" y="4281"/>
                </a:cubicBezTo>
                <a:cubicBezTo>
                  <a:pt x="17273" y="5154"/>
                  <a:pt x="16322" y="5986"/>
                  <a:pt x="15350" y="6791"/>
                </a:cubicBezTo>
                <a:cubicBezTo>
                  <a:pt x="15514" y="6527"/>
                  <a:pt x="15656" y="6256"/>
                  <a:pt x="15780" y="6054"/>
                </a:cubicBezTo>
                <a:cubicBezTo>
                  <a:pt x="16218" y="5340"/>
                  <a:pt x="16695" y="4669"/>
                  <a:pt x="17301" y="4083"/>
                </a:cubicBezTo>
                <a:cubicBezTo>
                  <a:pt x="18518" y="2908"/>
                  <a:pt x="19983" y="1967"/>
                  <a:pt x="21013" y="609"/>
                </a:cubicBezTo>
                <a:close/>
                <a:moveTo>
                  <a:pt x="17313" y="6864"/>
                </a:moveTo>
                <a:lnTo>
                  <a:pt x="17313" y="6864"/>
                </a:lnTo>
                <a:cubicBezTo>
                  <a:pt x="17275" y="6896"/>
                  <a:pt x="17236" y="6927"/>
                  <a:pt x="17200" y="6959"/>
                </a:cubicBezTo>
                <a:cubicBezTo>
                  <a:pt x="17204" y="6947"/>
                  <a:pt x="17209" y="6933"/>
                  <a:pt x="17213" y="6921"/>
                </a:cubicBezTo>
                <a:lnTo>
                  <a:pt x="17313" y="6864"/>
                </a:lnTo>
                <a:close/>
                <a:moveTo>
                  <a:pt x="9058" y="6864"/>
                </a:moveTo>
                <a:lnTo>
                  <a:pt x="9058" y="6864"/>
                </a:lnTo>
                <a:cubicBezTo>
                  <a:pt x="9092" y="6883"/>
                  <a:pt x="9125" y="6901"/>
                  <a:pt x="9158" y="6921"/>
                </a:cubicBezTo>
                <a:cubicBezTo>
                  <a:pt x="9164" y="6933"/>
                  <a:pt x="9168" y="6947"/>
                  <a:pt x="9173" y="6960"/>
                </a:cubicBezTo>
                <a:cubicBezTo>
                  <a:pt x="9136" y="6927"/>
                  <a:pt x="9097" y="6896"/>
                  <a:pt x="9058" y="6864"/>
                </a:cubicBezTo>
                <a:close/>
                <a:moveTo>
                  <a:pt x="5566" y="367"/>
                </a:moveTo>
                <a:cubicBezTo>
                  <a:pt x="6663" y="1362"/>
                  <a:pt x="7823" y="2288"/>
                  <a:pt x="8892" y="3317"/>
                </a:cubicBezTo>
                <a:cubicBezTo>
                  <a:pt x="10021" y="4403"/>
                  <a:pt x="10864" y="5574"/>
                  <a:pt x="11504" y="6976"/>
                </a:cubicBezTo>
                <a:cubicBezTo>
                  <a:pt x="11208" y="6609"/>
                  <a:pt x="10916" y="6244"/>
                  <a:pt x="10645" y="5848"/>
                </a:cubicBezTo>
                <a:cubicBezTo>
                  <a:pt x="10221" y="5229"/>
                  <a:pt x="9828" y="4637"/>
                  <a:pt x="9300" y="4098"/>
                </a:cubicBezTo>
                <a:cubicBezTo>
                  <a:pt x="8062" y="2838"/>
                  <a:pt x="6546" y="1891"/>
                  <a:pt x="5403" y="536"/>
                </a:cubicBezTo>
                <a:cubicBezTo>
                  <a:pt x="5448" y="472"/>
                  <a:pt x="5503" y="415"/>
                  <a:pt x="5566" y="367"/>
                </a:cubicBezTo>
                <a:close/>
                <a:moveTo>
                  <a:pt x="20806" y="368"/>
                </a:moveTo>
                <a:cubicBezTo>
                  <a:pt x="20869" y="416"/>
                  <a:pt x="20923" y="473"/>
                  <a:pt x="20969" y="537"/>
                </a:cubicBezTo>
                <a:cubicBezTo>
                  <a:pt x="19827" y="1892"/>
                  <a:pt x="18308" y="2839"/>
                  <a:pt x="17072" y="4099"/>
                </a:cubicBezTo>
                <a:cubicBezTo>
                  <a:pt x="16544" y="4638"/>
                  <a:pt x="16150" y="5229"/>
                  <a:pt x="15726" y="5849"/>
                </a:cubicBezTo>
                <a:cubicBezTo>
                  <a:pt x="15456" y="6245"/>
                  <a:pt x="15164" y="6611"/>
                  <a:pt x="14868" y="6977"/>
                </a:cubicBezTo>
                <a:cubicBezTo>
                  <a:pt x="15508" y="5576"/>
                  <a:pt x="16350" y="4405"/>
                  <a:pt x="17480" y="3318"/>
                </a:cubicBezTo>
                <a:cubicBezTo>
                  <a:pt x="18548" y="2290"/>
                  <a:pt x="19708" y="1363"/>
                  <a:pt x="20806" y="368"/>
                </a:cubicBezTo>
                <a:close/>
                <a:moveTo>
                  <a:pt x="6052" y="202"/>
                </a:moveTo>
                <a:cubicBezTo>
                  <a:pt x="6729" y="202"/>
                  <a:pt x="7570" y="890"/>
                  <a:pt x="8014" y="1224"/>
                </a:cubicBezTo>
                <a:lnTo>
                  <a:pt x="8013" y="1223"/>
                </a:lnTo>
                <a:lnTo>
                  <a:pt x="8013" y="1223"/>
                </a:lnTo>
                <a:cubicBezTo>
                  <a:pt x="8593" y="1658"/>
                  <a:pt x="9145" y="2151"/>
                  <a:pt x="9683" y="2636"/>
                </a:cubicBezTo>
                <a:cubicBezTo>
                  <a:pt x="10956" y="3790"/>
                  <a:pt x="12286" y="5364"/>
                  <a:pt x="11999" y="7152"/>
                </a:cubicBezTo>
                <a:cubicBezTo>
                  <a:pt x="11187" y="4067"/>
                  <a:pt x="8393" y="2094"/>
                  <a:pt x="5998" y="204"/>
                </a:cubicBezTo>
                <a:cubicBezTo>
                  <a:pt x="6016" y="203"/>
                  <a:pt x="6034" y="202"/>
                  <a:pt x="6052" y="202"/>
                </a:cubicBezTo>
                <a:close/>
                <a:moveTo>
                  <a:pt x="20317" y="204"/>
                </a:moveTo>
                <a:cubicBezTo>
                  <a:pt x="20336" y="204"/>
                  <a:pt x="20354" y="204"/>
                  <a:pt x="20373" y="205"/>
                </a:cubicBezTo>
                <a:cubicBezTo>
                  <a:pt x="17979" y="2095"/>
                  <a:pt x="15185" y="4069"/>
                  <a:pt x="14371" y="7153"/>
                </a:cubicBezTo>
                <a:cubicBezTo>
                  <a:pt x="14085" y="5365"/>
                  <a:pt x="15414" y="3790"/>
                  <a:pt x="16689" y="2638"/>
                </a:cubicBezTo>
                <a:cubicBezTo>
                  <a:pt x="17227" y="2151"/>
                  <a:pt x="17779" y="1659"/>
                  <a:pt x="18359" y="1224"/>
                </a:cubicBezTo>
                <a:cubicBezTo>
                  <a:pt x="18801" y="891"/>
                  <a:pt x="19643" y="204"/>
                  <a:pt x="20317" y="204"/>
                </a:cubicBezTo>
                <a:close/>
                <a:moveTo>
                  <a:pt x="5196" y="1203"/>
                </a:moveTo>
                <a:cubicBezTo>
                  <a:pt x="5966" y="2320"/>
                  <a:pt x="6990" y="3306"/>
                  <a:pt x="7956" y="4239"/>
                </a:cubicBezTo>
                <a:cubicBezTo>
                  <a:pt x="9036" y="5285"/>
                  <a:pt x="10171" y="6273"/>
                  <a:pt x="11332" y="7225"/>
                </a:cubicBezTo>
                <a:cubicBezTo>
                  <a:pt x="11359" y="7256"/>
                  <a:pt x="11386" y="7285"/>
                  <a:pt x="11412" y="7315"/>
                </a:cubicBezTo>
                <a:cubicBezTo>
                  <a:pt x="10253" y="6999"/>
                  <a:pt x="9262" y="5990"/>
                  <a:pt x="8404" y="5220"/>
                </a:cubicBezTo>
                <a:cubicBezTo>
                  <a:pt x="7337" y="4263"/>
                  <a:pt x="6076" y="3351"/>
                  <a:pt x="5274" y="2138"/>
                </a:cubicBezTo>
                <a:cubicBezTo>
                  <a:pt x="5211" y="1842"/>
                  <a:pt x="5172" y="1510"/>
                  <a:pt x="5196" y="1204"/>
                </a:cubicBezTo>
                <a:lnTo>
                  <a:pt x="5196" y="1203"/>
                </a:lnTo>
                <a:close/>
                <a:moveTo>
                  <a:pt x="21175" y="1204"/>
                </a:moveTo>
                <a:lnTo>
                  <a:pt x="21175" y="1204"/>
                </a:lnTo>
                <a:cubicBezTo>
                  <a:pt x="21198" y="1510"/>
                  <a:pt x="21161" y="1843"/>
                  <a:pt x="21098" y="2139"/>
                </a:cubicBezTo>
                <a:cubicBezTo>
                  <a:pt x="20295" y="3353"/>
                  <a:pt x="19035" y="4263"/>
                  <a:pt x="17968" y="5221"/>
                </a:cubicBezTo>
                <a:cubicBezTo>
                  <a:pt x="17109" y="5990"/>
                  <a:pt x="16118" y="6999"/>
                  <a:pt x="14960" y="7315"/>
                </a:cubicBezTo>
                <a:cubicBezTo>
                  <a:pt x="14986" y="7285"/>
                  <a:pt x="15014" y="7256"/>
                  <a:pt x="15040" y="7225"/>
                </a:cubicBezTo>
                <a:cubicBezTo>
                  <a:pt x="16201" y="6273"/>
                  <a:pt x="17336" y="5285"/>
                  <a:pt x="18416" y="4239"/>
                </a:cubicBezTo>
                <a:cubicBezTo>
                  <a:pt x="19382" y="3306"/>
                  <a:pt x="20406" y="2320"/>
                  <a:pt x="21175" y="1204"/>
                </a:cubicBezTo>
                <a:close/>
                <a:moveTo>
                  <a:pt x="5914" y="213"/>
                </a:moveTo>
                <a:cubicBezTo>
                  <a:pt x="8334" y="2251"/>
                  <a:pt x="11019" y="4213"/>
                  <a:pt x="11868" y="7413"/>
                </a:cubicBezTo>
                <a:cubicBezTo>
                  <a:pt x="11864" y="7413"/>
                  <a:pt x="11860" y="7415"/>
                  <a:pt x="11856" y="7417"/>
                </a:cubicBezTo>
                <a:cubicBezTo>
                  <a:pt x="11826" y="7377"/>
                  <a:pt x="11795" y="7340"/>
                  <a:pt x="11763" y="7300"/>
                </a:cubicBezTo>
                <a:cubicBezTo>
                  <a:pt x="11764" y="7293"/>
                  <a:pt x="11764" y="7285"/>
                  <a:pt x="11762" y="7277"/>
                </a:cubicBezTo>
                <a:cubicBezTo>
                  <a:pt x="11390" y="5794"/>
                  <a:pt x="10285" y="4497"/>
                  <a:pt x="9233" y="3437"/>
                </a:cubicBezTo>
                <a:cubicBezTo>
                  <a:pt x="8109" y="2307"/>
                  <a:pt x="6839" y="1343"/>
                  <a:pt x="5618" y="325"/>
                </a:cubicBezTo>
                <a:cubicBezTo>
                  <a:pt x="5660" y="299"/>
                  <a:pt x="5704" y="275"/>
                  <a:pt x="5751" y="256"/>
                </a:cubicBezTo>
                <a:lnTo>
                  <a:pt x="5750" y="256"/>
                </a:lnTo>
                <a:cubicBezTo>
                  <a:pt x="5803" y="236"/>
                  <a:pt x="5858" y="221"/>
                  <a:pt x="5914" y="213"/>
                </a:cubicBezTo>
                <a:close/>
                <a:moveTo>
                  <a:pt x="20458" y="215"/>
                </a:moveTo>
                <a:cubicBezTo>
                  <a:pt x="20514" y="223"/>
                  <a:pt x="20567" y="236"/>
                  <a:pt x="20621" y="256"/>
                </a:cubicBezTo>
                <a:cubicBezTo>
                  <a:pt x="20667" y="275"/>
                  <a:pt x="20711" y="299"/>
                  <a:pt x="20753" y="327"/>
                </a:cubicBezTo>
                <a:cubicBezTo>
                  <a:pt x="19531" y="1343"/>
                  <a:pt x="18263" y="2308"/>
                  <a:pt x="17139" y="3438"/>
                </a:cubicBezTo>
                <a:cubicBezTo>
                  <a:pt x="16085" y="4497"/>
                  <a:pt x="14982" y="5796"/>
                  <a:pt x="14610" y="7277"/>
                </a:cubicBezTo>
                <a:cubicBezTo>
                  <a:pt x="14607" y="7285"/>
                  <a:pt x="14607" y="7293"/>
                  <a:pt x="14609" y="7301"/>
                </a:cubicBezTo>
                <a:cubicBezTo>
                  <a:pt x="14578" y="7340"/>
                  <a:pt x="14546" y="7379"/>
                  <a:pt x="14515" y="7417"/>
                </a:cubicBezTo>
                <a:cubicBezTo>
                  <a:pt x="14511" y="7416"/>
                  <a:pt x="14507" y="7415"/>
                  <a:pt x="14503" y="7415"/>
                </a:cubicBezTo>
                <a:cubicBezTo>
                  <a:pt x="15353" y="4213"/>
                  <a:pt x="18037" y="2252"/>
                  <a:pt x="20458" y="215"/>
                </a:cubicBezTo>
                <a:close/>
                <a:moveTo>
                  <a:pt x="5327" y="2360"/>
                </a:moveTo>
                <a:lnTo>
                  <a:pt x="5327" y="2360"/>
                </a:lnTo>
                <a:cubicBezTo>
                  <a:pt x="6116" y="3562"/>
                  <a:pt x="7310" y="4473"/>
                  <a:pt x="8376" y="5418"/>
                </a:cubicBezTo>
                <a:cubicBezTo>
                  <a:pt x="8936" y="5917"/>
                  <a:pt x="9509" y="6401"/>
                  <a:pt x="10125" y="6829"/>
                </a:cubicBezTo>
                <a:cubicBezTo>
                  <a:pt x="10548" y="7124"/>
                  <a:pt x="11109" y="7499"/>
                  <a:pt x="11655" y="7520"/>
                </a:cubicBezTo>
                <a:cubicBezTo>
                  <a:pt x="11691" y="7544"/>
                  <a:pt x="11730" y="7567"/>
                  <a:pt x="11771" y="7585"/>
                </a:cubicBezTo>
                <a:cubicBezTo>
                  <a:pt x="11784" y="7592"/>
                  <a:pt x="11798" y="7596"/>
                  <a:pt x="11813" y="7596"/>
                </a:cubicBezTo>
                <a:cubicBezTo>
                  <a:pt x="11829" y="7596"/>
                  <a:pt x="11845" y="7591"/>
                  <a:pt x="11860" y="7583"/>
                </a:cubicBezTo>
                <a:lnTo>
                  <a:pt x="11860" y="7583"/>
                </a:lnTo>
                <a:cubicBezTo>
                  <a:pt x="11843" y="7603"/>
                  <a:pt x="11827" y="7623"/>
                  <a:pt x="11812" y="7644"/>
                </a:cubicBezTo>
                <a:cubicBezTo>
                  <a:pt x="11804" y="7639"/>
                  <a:pt x="11796" y="7635"/>
                  <a:pt x="11787" y="7631"/>
                </a:cubicBezTo>
                <a:cubicBezTo>
                  <a:pt x="10023" y="7112"/>
                  <a:pt x="8428" y="6252"/>
                  <a:pt x="7083" y="4985"/>
                </a:cubicBezTo>
                <a:cubicBezTo>
                  <a:pt x="6417" y="4357"/>
                  <a:pt x="5800" y="3599"/>
                  <a:pt x="5454" y="2744"/>
                </a:cubicBezTo>
                <a:lnTo>
                  <a:pt x="5454" y="2743"/>
                </a:lnTo>
                <a:cubicBezTo>
                  <a:pt x="5404" y="2619"/>
                  <a:pt x="5362" y="2491"/>
                  <a:pt x="5327" y="2360"/>
                </a:cubicBezTo>
                <a:close/>
                <a:moveTo>
                  <a:pt x="21045" y="2360"/>
                </a:moveTo>
                <a:lnTo>
                  <a:pt x="21045" y="2360"/>
                </a:lnTo>
                <a:cubicBezTo>
                  <a:pt x="21010" y="2491"/>
                  <a:pt x="20969" y="2619"/>
                  <a:pt x="20919" y="2744"/>
                </a:cubicBezTo>
                <a:cubicBezTo>
                  <a:pt x="20573" y="3599"/>
                  <a:pt x="19956" y="4357"/>
                  <a:pt x="19290" y="4985"/>
                </a:cubicBezTo>
                <a:cubicBezTo>
                  <a:pt x="17944" y="6252"/>
                  <a:pt x="16349" y="7112"/>
                  <a:pt x="14586" y="7631"/>
                </a:cubicBezTo>
                <a:cubicBezTo>
                  <a:pt x="14577" y="7633"/>
                  <a:pt x="14567" y="7639"/>
                  <a:pt x="14561" y="7644"/>
                </a:cubicBezTo>
                <a:cubicBezTo>
                  <a:pt x="14545" y="7623"/>
                  <a:pt x="14529" y="7603"/>
                  <a:pt x="14511" y="7583"/>
                </a:cubicBezTo>
                <a:lnTo>
                  <a:pt x="14511" y="7583"/>
                </a:lnTo>
                <a:cubicBezTo>
                  <a:pt x="14526" y="7591"/>
                  <a:pt x="14543" y="7596"/>
                  <a:pt x="14559" y="7596"/>
                </a:cubicBezTo>
                <a:cubicBezTo>
                  <a:pt x="14574" y="7596"/>
                  <a:pt x="14588" y="7592"/>
                  <a:pt x="14602" y="7585"/>
                </a:cubicBezTo>
                <a:cubicBezTo>
                  <a:pt x="14642" y="7565"/>
                  <a:pt x="14681" y="7544"/>
                  <a:pt x="14718" y="7519"/>
                </a:cubicBezTo>
                <a:cubicBezTo>
                  <a:pt x="15262" y="7499"/>
                  <a:pt x="15824" y="7123"/>
                  <a:pt x="16246" y="6829"/>
                </a:cubicBezTo>
                <a:cubicBezTo>
                  <a:pt x="16864" y="6400"/>
                  <a:pt x="17436" y="5917"/>
                  <a:pt x="17997" y="5418"/>
                </a:cubicBezTo>
                <a:cubicBezTo>
                  <a:pt x="19062" y="4473"/>
                  <a:pt x="20257" y="3562"/>
                  <a:pt x="21045" y="2360"/>
                </a:cubicBezTo>
                <a:close/>
                <a:moveTo>
                  <a:pt x="5422" y="5574"/>
                </a:moveTo>
                <a:cubicBezTo>
                  <a:pt x="6137" y="5574"/>
                  <a:pt x="6853" y="5666"/>
                  <a:pt x="7530" y="5828"/>
                </a:cubicBezTo>
                <a:cubicBezTo>
                  <a:pt x="7774" y="6024"/>
                  <a:pt x="8026" y="6208"/>
                  <a:pt x="8284" y="6381"/>
                </a:cubicBezTo>
                <a:cubicBezTo>
                  <a:pt x="7513" y="6000"/>
                  <a:pt x="6619" y="5813"/>
                  <a:pt x="5766" y="5770"/>
                </a:cubicBezTo>
                <a:cubicBezTo>
                  <a:pt x="5649" y="5765"/>
                  <a:pt x="5533" y="5762"/>
                  <a:pt x="5418" y="5762"/>
                </a:cubicBezTo>
                <a:cubicBezTo>
                  <a:pt x="3510" y="5762"/>
                  <a:pt x="1830" y="6551"/>
                  <a:pt x="706" y="8069"/>
                </a:cubicBezTo>
                <a:cubicBezTo>
                  <a:pt x="814" y="7741"/>
                  <a:pt x="978" y="7436"/>
                  <a:pt x="1193" y="7167"/>
                </a:cubicBezTo>
                <a:cubicBezTo>
                  <a:pt x="1673" y="6563"/>
                  <a:pt x="2380" y="6189"/>
                  <a:pt x="3096" y="5941"/>
                </a:cubicBezTo>
                <a:cubicBezTo>
                  <a:pt x="3832" y="5687"/>
                  <a:pt x="4626" y="5574"/>
                  <a:pt x="5422" y="5574"/>
                </a:cubicBezTo>
                <a:close/>
                <a:moveTo>
                  <a:pt x="20948" y="5575"/>
                </a:moveTo>
                <a:cubicBezTo>
                  <a:pt x="21745" y="5575"/>
                  <a:pt x="22540" y="5688"/>
                  <a:pt x="23276" y="5941"/>
                </a:cubicBezTo>
                <a:cubicBezTo>
                  <a:pt x="23991" y="6188"/>
                  <a:pt x="24699" y="6563"/>
                  <a:pt x="25179" y="7165"/>
                </a:cubicBezTo>
                <a:cubicBezTo>
                  <a:pt x="25394" y="7436"/>
                  <a:pt x="25558" y="7741"/>
                  <a:pt x="25664" y="8069"/>
                </a:cubicBezTo>
                <a:cubicBezTo>
                  <a:pt x="24541" y="6551"/>
                  <a:pt x="22861" y="5762"/>
                  <a:pt x="20954" y="5762"/>
                </a:cubicBezTo>
                <a:cubicBezTo>
                  <a:pt x="20839" y="5762"/>
                  <a:pt x="20723" y="5765"/>
                  <a:pt x="20606" y="5770"/>
                </a:cubicBezTo>
                <a:cubicBezTo>
                  <a:pt x="19752" y="5812"/>
                  <a:pt x="18860" y="6000"/>
                  <a:pt x="18088" y="6381"/>
                </a:cubicBezTo>
                <a:cubicBezTo>
                  <a:pt x="18346" y="6208"/>
                  <a:pt x="18598" y="6024"/>
                  <a:pt x="18842" y="5828"/>
                </a:cubicBezTo>
                <a:cubicBezTo>
                  <a:pt x="19518" y="5666"/>
                  <a:pt x="20234" y="5575"/>
                  <a:pt x="20948" y="5575"/>
                </a:cubicBezTo>
                <a:close/>
                <a:moveTo>
                  <a:pt x="9643" y="8198"/>
                </a:moveTo>
                <a:cubicBezTo>
                  <a:pt x="9647" y="8203"/>
                  <a:pt x="9652" y="8206"/>
                  <a:pt x="9656" y="8210"/>
                </a:cubicBezTo>
                <a:cubicBezTo>
                  <a:pt x="9649" y="8208"/>
                  <a:pt x="9643" y="8207"/>
                  <a:pt x="9636" y="8204"/>
                </a:cubicBezTo>
                <a:cubicBezTo>
                  <a:pt x="9639" y="8203"/>
                  <a:pt x="9640" y="8200"/>
                  <a:pt x="9643" y="8198"/>
                </a:cubicBezTo>
                <a:close/>
                <a:moveTo>
                  <a:pt x="16729" y="8199"/>
                </a:moveTo>
                <a:cubicBezTo>
                  <a:pt x="16732" y="8200"/>
                  <a:pt x="16733" y="8202"/>
                  <a:pt x="16736" y="8204"/>
                </a:cubicBezTo>
                <a:cubicBezTo>
                  <a:pt x="16729" y="8206"/>
                  <a:pt x="16723" y="8208"/>
                  <a:pt x="16716" y="8210"/>
                </a:cubicBezTo>
                <a:lnTo>
                  <a:pt x="16729" y="8199"/>
                </a:lnTo>
                <a:close/>
                <a:moveTo>
                  <a:pt x="5535" y="6686"/>
                </a:moveTo>
                <a:cubicBezTo>
                  <a:pt x="6730" y="6686"/>
                  <a:pt x="7903" y="7008"/>
                  <a:pt x="8906" y="7644"/>
                </a:cubicBezTo>
                <a:cubicBezTo>
                  <a:pt x="8534" y="7505"/>
                  <a:pt x="8121" y="7455"/>
                  <a:pt x="7698" y="7455"/>
                </a:cubicBezTo>
                <a:cubicBezTo>
                  <a:pt x="6996" y="7455"/>
                  <a:pt x="6269" y="7592"/>
                  <a:pt x="5667" y="7683"/>
                </a:cubicBezTo>
                <a:cubicBezTo>
                  <a:pt x="3859" y="7953"/>
                  <a:pt x="2094" y="8435"/>
                  <a:pt x="525" y="9403"/>
                </a:cubicBezTo>
                <a:cubicBezTo>
                  <a:pt x="517" y="9391"/>
                  <a:pt x="507" y="9380"/>
                  <a:pt x="499" y="9367"/>
                </a:cubicBezTo>
                <a:cubicBezTo>
                  <a:pt x="491" y="9354"/>
                  <a:pt x="479" y="9346"/>
                  <a:pt x="465" y="9344"/>
                </a:cubicBezTo>
                <a:cubicBezTo>
                  <a:pt x="469" y="9299"/>
                  <a:pt x="474" y="9252"/>
                  <a:pt x="479" y="9207"/>
                </a:cubicBezTo>
                <a:cubicBezTo>
                  <a:pt x="1006" y="7713"/>
                  <a:pt x="2899" y="7059"/>
                  <a:pt x="4317" y="6799"/>
                </a:cubicBezTo>
                <a:lnTo>
                  <a:pt x="4317" y="6797"/>
                </a:lnTo>
                <a:cubicBezTo>
                  <a:pt x="4722" y="6723"/>
                  <a:pt x="5130" y="6686"/>
                  <a:pt x="5535" y="6686"/>
                </a:cubicBezTo>
                <a:close/>
                <a:moveTo>
                  <a:pt x="20834" y="6687"/>
                </a:moveTo>
                <a:cubicBezTo>
                  <a:pt x="21240" y="6687"/>
                  <a:pt x="21649" y="6724"/>
                  <a:pt x="22054" y="6799"/>
                </a:cubicBezTo>
                <a:cubicBezTo>
                  <a:pt x="23474" y="7059"/>
                  <a:pt x="25366" y="7713"/>
                  <a:pt x="25892" y="9207"/>
                </a:cubicBezTo>
                <a:cubicBezTo>
                  <a:pt x="25898" y="9252"/>
                  <a:pt x="25903" y="9299"/>
                  <a:pt x="25907" y="9344"/>
                </a:cubicBezTo>
                <a:cubicBezTo>
                  <a:pt x="25892" y="9346"/>
                  <a:pt x="25880" y="9355"/>
                  <a:pt x="25872" y="9367"/>
                </a:cubicBezTo>
                <a:cubicBezTo>
                  <a:pt x="25864" y="9380"/>
                  <a:pt x="25855" y="9391"/>
                  <a:pt x="25847" y="9403"/>
                </a:cubicBezTo>
                <a:cubicBezTo>
                  <a:pt x="24277" y="8436"/>
                  <a:pt x="22513" y="7953"/>
                  <a:pt x="20705" y="7683"/>
                </a:cubicBezTo>
                <a:cubicBezTo>
                  <a:pt x="20104" y="7592"/>
                  <a:pt x="19378" y="7455"/>
                  <a:pt x="18676" y="7455"/>
                </a:cubicBezTo>
                <a:cubicBezTo>
                  <a:pt x="18253" y="7455"/>
                  <a:pt x="17838" y="7505"/>
                  <a:pt x="17465" y="7645"/>
                </a:cubicBezTo>
                <a:cubicBezTo>
                  <a:pt x="18468" y="7009"/>
                  <a:pt x="19640" y="6687"/>
                  <a:pt x="20834" y="6687"/>
                </a:cubicBezTo>
                <a:close/>
                <a:moveTo>
                  <a:pt x="9429" y="7069"/>
                </a:moveTo>
                <a:lnTo>
                  <a:pt x="9429" y="7069"/>
                </a:lnTo>
                <a:cubicBezTo>
                  <a:pt x="10153" y="7455"/>
                  <a:pt x="10952" y="7775"/>
                  <a:pt x="11762" y="7819"/>
                </a:cubicBezTo>
                <a:cubicBezTo>
                  <a:pt x="11764" y="7819"/>
                  <a:pt x="11767" y="7819"/>
                  <a:pt x="11770" y="7819"/>
                </a:cubicBezTo>
                <a:cubicBezTo>
                  <a:pt x="11805" y="7819"/>
                  <a:pt x="11838" y="7795"/>
                  <a:pt x="11848" y="7760"/>
                </a:cubicBezTo>
                <a:cubicBezTo>
                  <a:pt x="11890" y="7733"/>
                  <a:pt x="11927" y="7703"/>
                  <a:pt x="11962" y="7669"/>
                </a:cubicBezTo>
                <a:cubicBezTo>
                  <a:pt x="12151" y="7932"/>
                  <a:pt x="12387" y="8170"/>
                  <a:pt x="12574" y="8430"/>
                </a:cubicBezTo>
                <a:cubicBezTo>
                  <a:pt x="12763" y="8692"/>
                  <a:pt x="12924" y="8970"/>
                  <a:pt x="13035" y="9271"/>
                </a:cubicBezTo>
                <a:cubicBezTo>
                  <a:pt x="13034" y="9275"/>
                  <a:pt x="13032" y="9280"/>
                  <a:pt x="13031" y="9284"/>
                </a:cubicBezTo>
                <a:cubicBezTo>
                  <a:pt x="13026" y="9327"/>
                  <a:pt x="13023" y="9371"/>
                  <a:pt x="13019" y="9412"/>
                </a:cubicBezTo>
                <a:cubicBezTo>
                  <a:pt x="12155" y="8866"/>
                  <a:pt x="11059" y="8400"/>
                  <a:pt x="10040" y="8336"/>
                </a:cubicBezTo>
                <a:cubicBezTo>
                  <a:pt x="10040" y="8335"/>
                  <a:pt x="10043" y="8334"/>
                  <a:pt x="10044" y="8331"/>
                </a:cubicBezTo>
                <a:cubicBezTo>
                  <a:pt x="10129" y="7860"/>
                  <a:pt x="9763" y="7423"/>
                  <a:pt x="9429" y="7069"/>
                </a:cubicBezTo>
                <a:close/>
                <a:moveTo>
                  <a:pt x="16943" y="7068"/>
                </a:moveTo>
                <a:lnTo>
                  <a:pt x="16943" y="7068"/>
                </a:lnTo>
                <a:cubicBezTo>
                  <a:pt x="16609" y="7421"/>
                  <a:pt x="16242" y="7860"/>
                  <a:pt x="16329" y="8331"/>
                </a:cubicBezTo>
                <a:cubicBezTo>
                  <a:pt x="16329" y="8334"/>
                  <a:pt x="16332" y="8334"/>
                  <a:pt x="16332" y="8336"/>
                </a:cubicBezTo>
                <a:cubicBezTo>
                  <a:pt x="15284" y="8400"/>
                  <a:pt x="14153" y="8891"/>
                  <a:pt x="13278" y="9460"/>
                </a:cubicBezTo>
                <a:lnTo>
                  <a:pt x="13275" y="9460"/>
                </a:lnTo>
                <a:cubicBezTo>
                  <a:pt x="13382" y="9086"/>
                  <a:pt x="13570" y="8746"/>
                  <a:pt x="13798" y="8430"/>
                </a:cubicBezTo>
                <a:cubicBezTo>
                  <a:pt x="13985" y="8170"/>
                  <a:pt x="14221" y="7931"/>
                  <a:pt x="14410" y="7668"/>
                </a:cubicBezTo>
                <a:cubicBezTo>
                  <a:pt x="14445" y="7703"/>
                  <a:pt x="14483" y="7732"/>
                  <a:pt x="14523" y="7759"/>
                </a:cubicBezTo>
                <a:cubicBezTo>
                  <a:pt x="14534" y="7795"/>
                  <a:pt x="14567" y="7819"/>
                  <a:pt x="14604" y="7819"/>
                </a:cubicBezTo>
                <a:cubicBezTo>
                  <a:pt x="14606" y="7819"/>
                  <a:pt x="14608" y="7819"/>
                  <a:pt x="14610" y="7819"/>
                </a:cubicBezTo>
                <a:cubicBezTo>
                  <a:pt x="15420" y="7775"/>
                  <a:pt x="16218" y="7453"/>
                  <a:pt x="16943" y="7068"/>
                </a:cubicBezTo>
                <a:close/>
                <a:moveTo>
                  <a:pt x="12822" y="9479"/>
                </a:moveTo>
                <a:cubicBezTo>
                  <a:pt x="12832" y="9484"/>
                  <a:pt x="12844" y="9490"/>
                  <a:pt x="12855" y="9496"/>
                </a:cubicBezTo>
                <a:cubicBezTo>
                  <a:pt x="12840" y="9498"/>
                  <a:pt x="12824" y="9499"/>
                  <a:pt x="12809" y="9502"/>
                </a:cubicBezTo>
                <a:lnTo>
                  <a:pt x="12809" y="9502"/>
                </a:lnTo>
                <a:cubicBezTo>
                  <a:pt x="12813" y="9495"/>
                  <a:pt x="12818" y="9487"/>
                  <a:pt x="12822" y="9479"/>
                </a:cubicBezTo>
                <a:close/>
                <a:moveTo>
                  <a:pt x="13551" y="9479"/>
                </a:moveTo>
                <a:lnTo>
                  <a:pt x="13566" y="9502"/>
                </a:lnTo>
                <a:cubicBezTo>
                  <a:pt x="13549" y="9499"/>
                  <a:pt x="13534" y="9498"/>
                  <a:pt x="13518" y="9496"/>
                </a:cubicBezTo>
                <a:lnTo>
                  <a:pt x="13518" y="9495"/>
                </a:lnTo>
                <a:cubicBezTo>
                  <a:pt x="13529" y="9490"/>
                  <a:pt x="13539" y="9484"/>
                  <a:pt x="13551" y="9479"/>
                </a:cubicBezTo>
                <a:close/>
                <a:moveTo>
                  <a:pt x="7396" y="7606"/>
                </a:moveTo>
                <a:cubicBezTo>
                  <a:pt x="8152" y="7606"/>
                  <a:pt x="8890" y="7747"/>
                  <a:pt x="9534" y="8176"/>
                </a:cubicBezTo>
                <a:cubicBezTo>
                  <a:pt x="9163" y="8078"/>
                  <a:pt x="8785" y="8037"/>
                  <a:pt x="8406" y="8037"/>
                </a:cubicBezTo>
                <a:cubicBezTo>
                  <a:pt x="7411" y="8037"/>
                  <a:pt x="6405" y="8321"/>
                  <a:pt x="5470" y="8616"/>
                </a:cubicBezTo>
                <a:cubicBezTo>
                  <a:pt x="4716" y="8855"/>
                  <a:pt x="3973" y="9128"/>
                  <a:pt x="3224" y="9382"/>
                </a:cubicBezTo>
                <a:cubicBezTo>
                  <a:pt x="2568" y="9603"/>
                  <a:pt x="1902" y="9728"/>
                  <a:pt x="1230" y="9867"/>
                </a:cubicBezTo>
                <a:cubicBezTo>
                  <a:pt x="976" y="9811"/>
                  <a:pt x="749" y="9695"/>
                  <a:pt x="585" y="9490"/>
                </a:cubicBezTo>
                <a:cubicBezTo>
                  <a:pt x="2097" y="8752"/>
                  <a:pt x="3571" y="8171"/>
                  <a:pt x="5236" y="7863"/>
                </a:cubicBezTo>
                <a:cubicBezTo>
                  <a:pt x="5931" y="7735"/>
                  <a:pt x="6672" y="7606"/>
                  <a:pt x="7396" y="7606"/>
                </a:cubicBezTo>
                <a:close/>
                <a:moveTo>
                  <a:pt x="18977" y="7606"/>
                </a:moveTo>
                <a:cubicBezTo>
                  <a:pt x="19700" y="7606"/>
                  <a:pt x="20441" y="7734"/>
                  <a:pt x="21135" y="7863"/>
                </a:cubicBezTo>
                <a:cubicBezTo>
                  <a:pt x="22802" y="8171"/>
                  <a:pt x="24276" y="8752"/>
                  <a:pt x="25787" y="9490"/>
                </a:cubicBezTo>
                <a:cubicBezTo>
                  <a:pt x="25623" y="9696"/>
                  <a:pt x="25396" y="9811"/>
                  <a:pt x="25143" y="9867"/>
                </a:cubicBezTo>
                <a:cubicBezTo>
                  <a:pt x="24469" y="9728"/>
                  <a:pt x="23804" y="9603"/>
                  <a:pt x="23148" y="9382"/>
                </a:cubicBezTo>
                <a:cubicBezTo>
                  <a:pt x="22397" y="9128"/>
                  <a:pt x="21655" y="8855"/>
                  <a:pt x="20902" y="8616"/>
                </a:cubicBezTo>
                <a:cubicBezTo>
                  <a:pt x="19966" y="8320"/>
                  <a:pt x="18960" y="8037"/>
                  <a:pt x="17967" y="8037"/>
                </a:cubicBezTo>
                <a:cubicBezTo>
                  <a:pt x="17587" y="8037"/>
                  <a:pt x="17209" y="8078"/>
                  <a:pt x="16837" y="8176"/>
                </a:cubicBezTo>
                <a:cubicBezTo>
                  <a:pt x="17482" y="7747"/>
                  <a:pt x="18220" y="7606"/>
                  <a:pt x="18977" y="7606"/>
                </a:cubicBezTo>
                <a:close/>
                <a:moveTo>
                  <a:pt x="20777" y="5915"/>
                </a:moveTo>
                <a:cubicBezTo>
                  <a:pt x="22762" y="5915"/>
                  <a:pt x="24535" y="6639"/>
                  <a:pt x="25718" y="8242"/>
                </a:cubicBezTo>
                <a:cubicBezTo>
                  <a:pt x="25759" y="8387"/>
                  <a:pt x="25792" y="8538"/>
                  <a:pt x="25819" y="8690"/>
                </a:cubicBezTo>
                <a:cubicBezTo>
                  <a:pt x="25168" y="7429"/>
                  <a:pt x="23229" y="6797"/>
                  <a:pt x="21989" y="6612"/>
                </a:cubicBezTo>
                <a:cubicBezTo>
                  <a:pt x="21613" y="6556"/>
                  <a:pt x="21215" y="6525"/>
                  <a:pt x="20809" y="6525"/>
                </a:cubicBezTo>
                <a:cubicBezTo>
                  <a:pt x="19230" y="6525"/>
                  <a:pt x="17538" y="6992"/>
                  <a:pt x="16572" y="8244"/>
                </a:cubicBezTo>
                <a:cubicBezTo>
                  <a:pt x="16552" y="8270"/>
                  <a:pt x="16577" y="8296"/>
                  <a:pt x="16603" y="8296"/>
                </a:cubicBezTo>
                <a:cubicBezTo>
                  <a:pt x="16612" y="8296"/>
                  <a:pt x="16620" y="8293"/>
                  <a:pt x="16627" y="8287"/>
                </a:cubicBezTo>
                <a:cubicBezTo>
                  <a:pt x="16629" y="8286"/>
                  <a:pt x="16631" y="8284"/>
                  <a:pt x="16633" y="8282"/>
                </a:cubicBezTo>
                <a:cubicBezTo>
                  <a:pt x="16639" y="8290"/>
                  <a:pt x="16647" y="8294"/>
                  <a:pt x="16657" y="8294"/>
                </a:cubicBezTo>
                <a:cubicBezTo>
                  <a:pt x="16659" y="8294"/>
                  <a:pt x="16661" y="8294"/>
                  <a:pt x="16664" y="8294"/>
                </a:cubicBezTo>
                <a:cubicBezTo>
                  <a:pt x="17042" y="8221"/>
                  <a:pt x="17417" y="8189"/>
                  <a:pt x="17790" y="8189"/>
                </a:cubicBezTo>
                <a:cubicBezTo>
                  <a:pt x="19002" y="8189"/>
                  <a:pt x="20188" y="8527"/>
                  <a:pt x="21346" y="8918"/>
                </a:cubicBezTo>
                <a:cubicBezTo>
                  <a:pt x="22092" y="9170"/>
                  <a:pt x="22832" y="9432"/>
                  <a:pt x="23585" y="9656"/>
                </a:cubicBezTo>
                <a:cubicBezTo>
                  <a:pt x="23868" y="9740"/>
                  <a:pt x="24159" y="9830"/>
                  <a:pt x="24453" y="9902"/>
                </a:cubicBezTo>
                <a:cubicBezTo>
                  <a:pt x="24137" y="9879"/>
                  <a:pt x="23821" y="9814"/>
                  <a:pt x="23564" y="9758"/>
                </a:cubicBezTo>
                <a:cubicBezTo>
                  <a:pt x="22918" y="9614"/>
                  <a:pt x="22288" y="9350"/>
                  <a:pt x="21638" y="9232"/>
                </a:cubicBezTo>
                <a:cubicBezTo>
                  <a:pt x="20819" y="9086"/>
                  <a:pt x="19983" y="9102"/>
                  <a:pt x="19158" y="9023"/>
                </a:cubicBezTo>
                <a:cubicBezTo>
                  <a:pt x="18656" y="8975"/>
                  <a:pt x="18140" y="8930"/>
                  <a:pt x="17657" y="8771"/>
                </a:cubicBezTo>
                <a:cubicBezTo>
                  <a:pt x="17303" y="8654"/>
                  <a:pt x="17012" y="8443"/>
                  <a:pt x="16675" y="8300"/>
                </a:cubicBezTo>
                <a:cubicBezTo>
                  <a:pt x="16666" y="8297"/>
                  <a:pt x="16659" y="8295"/>
                  <a:pt x="16651" y="8295"/>
                </a:cubicBezTo>
                <a:cubicBezTo>
                  <a:pt x="16617" y="8295"/>
                  <a:pt x="16590" y="8327"/>
                  <a:pt x="16586" y="8361"/>
                </a:cubicBezTo>
                <a:lnTo>
                  <a:pt x="16586" y="8361"/>
                </a:lnTo>
                <a:cubicBezTo>
                  <a:pt x="16582" y="8345"/>
                  <a:pt x="16569" y="8330"/>
                  <a:pt x="16548" y="8330"/>
                </a:cubicBezTo>
                <a:cubicBezTo>
                  <a:pt x="16512" y="8330"/>
                  <a:pt x="16474" y="8332"/>
                  <a:pt x="16438" y="8334"/>
                </a:cubicBezTo>
                <a:cubicBezTo>
                  <a:pt x="16441" y="8327"/>
                  <a:pt x="16446" y="8323"/>
                  <a:pt x="16446" y="8316"/>
                </a:cubicBezTo>
                <a:cubicBezTo>
                  <a:pt x="16465" y="8124"/>
                  <a:pt x="16530" y="7964"/>
                  <a:pt x="16619" y="7820"/>
                </a:cubicBezTo>
                <a:lnTo>
                  <a:pt x="16619" y="7820"/>
                </a:lnTo>
                <a:cubicBezTo>
                  <a:pt x="16595" y="7912"/>
                  <a:pt x="16583" y="8005"/>
                  <a:pt x="16581" y="8100"/>
                </a:cubicBezTo>
                <a:cubicBezTo>
                  <a:pt x="16581" y="8112"/>
                  <a:pt x="16593" y="8121"/>
                  <a:pt x="16604" y="8121"/>
                </a:cubicBezTo>
                <a:cubicBezTo>
                  <a:pt x="16610" y="8121"/>
                  <a:pt x="16616" y="8118"/>
                  <a:pt x="16620" y="8111"/>
                </a:cubicBezTo>
                <a:cubicBezTo>
                  <a:pt x="16995" y="7312"/>
                  <a:pt x="17457" y="6776"/>
                  <a:pt x="18291" y="6423"/>
                </a:cubicBezTo>
                <a:cubicBezTo>
                  <a:pt x="19046" y="6104"/>
                  <a:pt x="19884" y="5924"/>
                  <a:pt x="20706" y="5916"/>
                </a:cubicBezTo>
                <a:cubicBezTo>
                  <a:pt x="20730" y="5916"/>
                  <a:pt x="20753" y="5915"/>
                  <a:pt x="20777" y="5915"/>
                </a:cubicBezTo>
                <a:close/>
                <a:moveTo>
                  <a:pt x="5590" y="5915"/>
                </a:moveTo>
                <a:cubicBezTo>
                  <a:pt x="5613" y="5915"/>
                  <a:pt x="5637" y="5916"/>
                  <a:pt x="5660" y="5916"/>
                </a:cubicBezTo>
                <a:cubicBezTo>
                  <a:pt x="6482" y="5924"/>
                  <a:pt x="7321" y="6104"/>
                  <a:pt x="8076" y="6423"/>
                </a:cubicBezTo>
                <a:cubicBezTo>
                  <a:pt x="8909" y="6776"/>
                  <a:pt x="9372" y="7313"/>
                  <a:pt x="9747" y="8111"/>
                </a:cubicBezTo>
                <a:cubicBezTo>
                  <a:pt x="9750" y="8118"/>
                  <a:pt x="9756" y="8121"/>
                  <a:pt x="9763" y="8121"/>
                </a:cubicBezTo>
                <a:cubicBezTo>
                  <a:pt x="9773" y="8121"/>
                  <a:pt x="9784" y="8113"/>
                  <a:pt x="9784" y="8100"/>
                </a:cubicBezTo>
                <a:cubicBezTo>
                  <a:pt x="9784" y="8007"/>
                  <a:pt x="9772" y="7913"/>
                  <a:pt x="9748" y="7821"/>
                </a:cubicBezTo>
                <a:lnTo>
                  <a:pt x="9748" y="7821"/>
                </a:lnTo>
                <a:cubicBezTo>
                  <a:pt x="9836" y="7965"/>
                  <a:pt x="9901" y="8124"/>
                  <a:pt x="9919" y="8316"/>
                </a:cubicBezTo>
                <a:cubicBezTo>
                  <a:pt x="9919" y="8323"/>
                  <a:pt x="9925" y="8328"/>
                  <a:pt x="9928" y="8334"/>
                </a:cubicBezTo>
                <a:cubicBezTo>
                  <a:pt x="9891" y="8332"/>
                  <a:pt x="9855" y="8331"/>
                  <a:pt x="9819" y="8331"/>
                </a:cubicBezTo>
                <a:cubicBezTo>
                  <a:pt x="9795" y="8332"/>
                  <a:pt x="9781" y="8349"/>
                  <a:pt x="9780" y="8367"/>
                </a:cubicBezTo>
                <a:lnTo>
                  <a:pt x="9780" y="8367"/>
                </a:lnTo>
                <a:cubicBezTo>
                  <a:pt x="9777" y="8332"/>
                  <a:pt x="9751" y="8297"/>
                  <a:pt x="9715" y="8297"/>
                </a:cubicBezTo>
                <a:cubicBezTo>
                  <a:pt x="9708" y="8297"/>
                  <a:pt x="9700" y="8298"/>
                  <a:pt x="9692" y="8302"/>
                </a:cubicBezTo>
                <a:cubicBezTo>
                  <a:pt x="9353" y="8444"/>
                  <a:pt x="9064" y="8655"/>
                  <a:pt x="8708" y="8771"/>
                </a:cubicBezTo>
                <a:cubicBezTo>
                  <a:pt x="8226" y="8930"/>
                  <a:pt x="7710" y="8976"/>
                  <a:pt x="7207" y="9024"/>
                </a:cubicBezTo>
                <a:cubicBezTo>
                  <a:pt x="6382" y="9103"/>
                  <a:pt x="5546" y="9087"/>
                  <a:pt x="4728" y="9232"/>
                </a:cubicBezTo>
                <a:cubicBezTo>
                  <a:pt x="4077" y="9350"/>
                  <a:pt x="3448" y="9615"/>
                  <a:pt x="2801" y="9758"/>
                </a:cubicBezTo>
                <a:cubicBezTo>
                  <a:pt x="2544" y="9815"/>
                  <a:pt x="2230" y="9879"/>
                  <a:pt x="1913" y="9903"/>
                </a:cubicBezTo>
                <a:cubicBezTo>
                  <a:pt x="2206" y="9831"/>
                  <a:pt x="2496" y="9742"/>
                  <a:pt x="2781" y="9656"/>
                </a:cubicBezTo>
                <a:cubicBezTo>
                  <a:pt x="3535" y="9432"/>
                  <a:pt x="4275" y="9170"/>
                  <a:pt x="5019" y="8919"/>
                </a:cubicBezTo>
                <a:cubicBezTo>
                  <a:pt x="6177" y="8528"/>
                  <a:pt x="7362" y="8190"/>
                  <a:pt x="8573" y="8190"/>
                </a:cubicBezTo>
                <a:cubicBezTo>
                  <a:pt x="8947" y="8190"/>
                  <a:pt x="9323" y="8222"/>
                  <a:pt x="9701" y="8295"/>
                </a:cubicBezTo>
                <a:cubicBezTo>
                  <a:pt x="9703" y="8295"/>
                  <a:pt x="9705" y="8296"/>
                  <a:pt x="9708" y="8296"/>
                </a:cubicBezTo>
                <a:cubicBezTo>
                  <a:pt x="9718" y="8296"/>
                  <a:pt x="9728" y="8291"/>
                  <a:pt x="9733" y="8283"/>
                </a:cubicBezTo>
                <a:cubicBezTo>
                  <a:pt x="9736" y="8284"/>
                  <a:pt x="9737" y="8286"/>
                  <a:pt x="9739" y="8287"/>
                </a:cubicBezTo>
                <a:cubicBezTo>
                  <a:pt x="9745" y="8293"/>
                  <a:pt x="9754" y="8296"/>
                  <a:pt x="9762" y="8296"/>
                </a:cubicBezTo>
                <a:cubicBezTo>
                  <a:pt x="9788" y="8296"/>
                  <a:pt x="9814" y="8270"/>
                  <a:pt x="9795" y="8246"/>
                </a:cubicBezTo>
                <a:cubicBezTo>
                  <a:pt x="8828" y="6992"/>
                  <a:pt x="7134" y="6526"/>
                  <a:pt x="5554" y="6526"/>
                </a:cubicBezTo>
                <a:cubicBezTo>
                  <a:pt x="5150" y="6526"/>
                  <a:pt x="4753" y="6556"/>
                  <a:pt x="4377" y="6612"/>
                </a:cubicBezTo>
                <a:cubicBezTo>
                  <a:pt x="3137" y="6799"/>
                  <a:pt x="1198" y="7431"/>
                  <a:pt x="547" y="8690"/>
                </a:cubicBezTo>
                <a:cubicBezTo>
                  <a:pt x="574" y="8539"/>
                  <a:pt x="607" y="8390"/>
                  <a:pt x="649" y="8242"/>
                </a:cubicBezTo>
                <a:cubicBezTo>
                  <a:pt x="1831" y="6639"/>
                  <a:pt x="3605" y="5915"/>
                  <a:pt x="5590" y="5915"/>
                </a:cubicBezTo>
                <a:close/>
                <a:moveTo>
                  <a:pt x="8881" y="9689"/>
                </a:moveTo>
                <a:cubicBezTo>
                  <a:pt x="9266" y="9689"/>
                  <a:pt x="9651" y="9738"/>
                  <a:pt x="10032" y="9838"/>
                </a:cubicBezTo>
                <a:cubicBezTo>
                  <a:pt x="9807" y="9800"/>
                  <a:pt x="9585" y="9782"/>
                  <a:pt x="9366" y="9782"/>
                </a:cubicBezTo>
                <a:cubicBezTo>
                  <a:pt x="7913" y="9782"/>
                  <a:pt x="6568" y="10561"/>
                  <a:pt x="5367" y="11482"/>
                </a:cubicBezTo>
                <a:cubicBezTo>
                  <a:pt x="4594" y="12076"/>
                  <a:pt x="3699" y="12813"/>
                  <a:pt x="3128" y="13692"/>
                </a:cubicBezTo>
                <a:cubicBezTo>
                  <a:pt x="3737" y="12450"/>
                  <a:pt x="4816" y="11377"/>
                  <a:pt x="5924" y="10639"/>
                </a:cubicBezTo>
                <a:cubicBezTo>
                  <a:pt x="6837" y="10032"/>
                  <a:pt x="7856" y="9689"/>
                  <a:pt x="8881" y="9689"/>
                </a:cubicBezTo>
                <a:close/>
                <a:moveTo>
                  <a:pt x="17490" y="9690"/>
                </a:moveTo>
                <a:cubicBezTo>
                  <a:pt x="18515" y="9690"/>
                  <a:pt x="19534" y="10032"/>
                  <a:pt x="20447" y="10639"/>
                </a:cubicBezTo>
                <a:cubicBezTo>
                  <a:pt x="21557" y="11377"/>
                  <a:pt x="22636" y="12452"/>
                  <a:pt x="23245" y="13693"/>
                </a:cubicBezTo>
                <a:cubicBezTo>
                  <a:pt x="22674" y="12814"/>
                  <a:pt x="21778" y="12077"/>
                  <a:pt x="21005" y="11483"/>
                </a:cubicBezTo>
                <a:cubicBezTo>
                  <a:pt x="19803" y="10561"/>
                  <a:pt x="18458" y="9783"/>
                  <a:pt x="17005" y="9783"/>
                </a:cubicBezTo>
                <a:cubicBezTo>
                  <a:pt x="16785" y="9783"/>
                  <a:pt x="16564" y="9800"/>
                  <a:pt x="16340" y="9838"/>
                </a:cubicBezTo>
                <a:cubicBezTo>
                  <a:pt x="16721" y="9738"/>
                  <a:pt x="17106" y="9690"/>
                  <a:pt x="17490" y="9690"/>
                </a:cubicBezTo>
                <a:close/>
                <a:moveTo>
                  <a:pt x="9485" y="9922"/>
                </a:moveTo>
                <a:cubicBezTo>
                  <a:pt x="9639" y="9922"/>
                  <a:pt x="9795" y="9930"/>
                  <a:pt x="9952" y="9946"/>
                </a:cubicBezTo>
                <a:cubicBezTo>
                  <a:pt x="8297" y="10034"/>
                  <a:pt x="7035" y="11402"/>
                  <a:pt x="5804" y="12385"/>
                </a:cubicBezTo>
                <a:cubicBezTo>
                  <a:pt x="4746" y="13230"/>
                  <a:pt x="3017" y="14375"/>
                  <a:pt x="2860" y="15872"/>
                </a:cubicBezTo>
                <a:cubicBezTo>
                  <a:pt x="2761" y="15760"/>
                  <a:pt x="2708" y="15607"/>
                  <a:pt x="2689" y="15434"/>
                </a:cubicBezTo>
                <a:lnTo>
                  <a:pt x="2689" y="15432"/>
                </a:lnTo>
                <a:cubicBezTo>
                  <a:pt x="2796" y="14655"/>
                  <a:pt x="3073" y="13984"/>
                  <a:pt x="3588" y="13343"/>
                </a:cubicBezTo>
                <a:cubicBezTo>
                  <a:pt x="4119" y="12680"/>
                  <a:pt x="4796" y="12128"/>
                  <a:pt x="5460" y="11605"/>
                </a:cubicBezTo>
                <a:cubicBezTo>
                  <a:pt x="6689" y="10640"/>
                  <a:pt x="8009" y="9922"/>
                  <a:pt x="9485" y="9922"/>
                </a:cubicBezTo>
                <a:close/>
                <a:moveTo>
                  <a:pt x="16886" y="9922"/>
                </a:moveTo>
                <a:cubicBezTo>
                  <a:pt x="18363" y="9922"/>
                  <a:pt x="19682" y="10640"/>
                  <a:pt x="20911" y="11605"/>
                </a:cubicBezTo>
                <a:cubicBezTo>
                  <a:pt x="21575" y="12128"/>
                  <a:pt x="22253" y="12680"/>
                  <a:pt x="22784" y="13343"/>
                </a:cubicBezTo>
                <a:cubicBezTo>
                  <a:pt x="23298" y="13984"/>
                  <a:pt x="23576" y="14655"/>
                  <a:pt x="23683" y="15432"/>
                </a:cubicBezTo>
                <a:cubicBezTo>
                  <a:pt x="23663" y="15606"/>
                  <a:pt x="23611" y="15759"/>
                  <a:pt x="23512" y="15872"/>
                </a:cubicBezTo>
                <a:cubicBezTo>
                  <a:pt x="23353" y="14375"/>
                  <a:pt x="21626" y="13230"/>
                  <a:pt x="20567" y="12385"/>
                </a:cubicBezTo>
                <a:cubicBezTo>
                  <a:pt x="19336" y="11402"/>
                  <a:pt x="18075" y="10034"/>
                  <a:pt x="16420" y="9946"/>
                </a:cubicBezTo>
                <a:cubicBezTo>
                  <a:pt x="16577" y="9930"/>
                  <a:pt x="16732" y="9922"/>
                  <a:pt x="16886" y="9922"/>
                </a:cubicBezTo>
                <a:close/>
                <a:moveTo>
                  <a:pt x="13817" y="9671"/>
                </a:moveTo>
                <a:lnTo>
                  <a:pt x="13817" y="9671"/>
                </a:lnTo>
                <a:cubicBezTo>
                  <a:pt x="13978" y="9707"/>
                  <a:pt x="14141" y="9744"/>
                  <a:pt x="14299" y="9792"/>
                </a:cubicBezTo>
                <a:cubicBezTo>
                  <a:pt x="14709" y="9917"/>
                  <a:pt x="15038" y="10119"/>
                  <a:pt x="15400" y="10341"/>
                </a:cubicBezTo>
                <a:cubicBezTo>
                  <a:pt x="15406" y="10345"/>
                  <a:pt x="15413" y="10347"/>
                  <a:pt x="15419" y="10347"/>
                </a:cubicBezTo>
                <a:cubicBezTo>
                  <a:pt x="15448" y="10347"/>
                  <a:pt x="15467" y="10307"/>
                  <a:pt x="15445" y="10281"/>
                </a:cubicBezTo>
                <a:cubicBezTo>
                  <a:pt x="15424" y="10257"/>
                  <a:pt x="15402" y="10234"/>
                  <a:pt x="15380" y="10210"/>
                </a:cubicBezTo>
                <a:cubicBezTo>
                  <a:pt x="15453" y="10173"/>
                  <a:pt x="15526" y="10137"/>
                  <a:pt x="15600" y="10103"/>
                </a:cubicBezTo>
                <a:cubicBezTo>
                  <a:pt x="15730" y="10066"/>
                  <a:pt x="15861" y="10035"/>
                  <a:pt x="15990" y="10010"/>
                </a:cubicBezTo>
                <a:cubicBezTo>
                  <a:pt x="15996" y="10015"/>
                  <a:pt x="16002" y="10018"/>
                  <a:pt x="16010" y="10019"/>
                </a:cubicBezTo>
                <a:cubicBezTo>
                  <a:pt x="16997" y="10077"/>
                  <a:pt x="17839" y="10367"/>
                  <a:pt x="18636" y="10955"/>
                </a:cubicBezTo>
                <a:cubicBezTo>
                  <a:pt x="19314" y="11455"/>
                  <a:pt x="19935" y="12025"/>
                  <a:pt x="20597" y="12546"/>
                </a:cubicBezTo>
                <a:cubicBezTo>
                  <a:pt x="21761" y="13465"/>
                  <a:pt x="23093" y="14427"/>
                  <a:pt x="23433" y="15947"/>
                </a:cubicBezTo>
                <a:cubicBezTo>
                  <a:pt x="23378" y="15987"/>
                  <a:pt x="23316" y="16018"/>
                  <a:pt x="23250" y="16036"/>
                </a:cubicBezTo>
                <a:cubicBezTo>
                  <a:pt x="21726" y="15842"/>
                  <a:pt x="20502" y="14583"/>
                  <a:pt x="19471" y="13544"/>
                </a:cubicBezTo>
                <a:cubicBezTo>
                  <a:pt x="18923" y="12992"/>
                  <a:pt x="18351" y="12468"/>
                  <a:pt x="17763" y="11960"/>
                </a:cubicBezTo>
                <a:cubicBezTo>
                  <a:pt x="17167" y="11443"/>
                  <a:pt x="16577" y="10879"/>
                  <a:pt x="15916" y="10446"/>
                </a:cubicBezTo>
                <a:cubicBezTo>
                  <a:pt x="15911" y="10443"/>
                  <a:pt x="15907" y="10442"/>
                  <a:pt x="15903" y="10442"/>
                </a:cubicBezTo>
                <a:cubicBezTo>
                  <a:pt x="15883" y="10442"/>
                  <a:pt x="15868" y="10470"/>
                  <a:pt x="15885" y="10487"/>
                </a:cubicBezTo>
                <a:cubicBezTo>
                  <a:pt x="16546" y="11210"/>
                  <a:pt x="17365" y="11806"/>
                  <a:pt x="18088" y="12465"/>
                </a:cubicBezTo>
                <a:cubicBezTo>
                  <a:pt x="18670" y="12994"/>
                  <a:pt x="19220" y="13548"/>
                  <a:pt x="19788" y="14088"/>
                </a:cubicBezTo>
                <a:cubicBezTo>
                  <a:pt x="20691" y="14948"/>
                  <a:pt x="21789" y="15922"/>
                  <a:pt x="23078" y="16070"/>
                </a:cubicBezTo>
                <a:cubicBezTo>
                  <a:pt x="23057" y="16071"/>
                  <a:pt x="23035" y="16071"/>
                  <a:pt x="23014" y="16071"/>
                </a:cubicBezTo>
                <a:cubicBezTo>
                  <a:pt x="22916" y="16071"/>
                  <a:pt x="22819" y="16061"/>
                  <a:pt x="22722" y="16040"/>
                </a:cubicBezTo>
                <a:cubicBezTo>
                  <a:pt x="21726" y="15840"/>
                  <a:pt x="20789" y="15311"/>
                  <a:pt x="19950" y="14755"/>
                </a:cubicBezTo>
                <a:cubicBezTo>
                  <a:pt x="19075" y="14177"/>
                  <a:pt x="18232" y="13552"/>
                  <a:pt x="17501" y="12797"/>
                </a:cubicBezTo>
                <a:cubicBezTo>
                  <a:pt x="16776" y="12046"/>
                  <a:pt x="16157" y="11214"/>
                  <a:pt x="15532" y="10381"/>
                </a:cubicBezTo>
                <a:cubicBezTo>
                  <a:pt x="15516" y="10360"/>
                  <a:pt x="15494" y="10351"/>
                  <a:pt x="15473" y="10351"/>
                </a:cubicBezTo>
                <a:cubicBezTo>
                  <a:pt x="15426" y="10351"/>
                  <a:pt x="15381" y="10396"/>
                  <a:pt x="15413" y="10450"/>
                </a:cubicBezTo>
                <a:cubicBezTo>
                  <a:pt x="15702" y="10929"/>
                  <a:pt x="16022" y="11387"/>
                  <a:pt x="16373" y="11824"/>
                </a:cubicBezTo>
                <a:cubicBezTo>
                  <a:pt x="16002" y="11441"/>
                  <a:pt x="15558" y="11190"/>
                  <a:pt x="15025" y="11190"/>
                </a:cubicBezTo>
                <a:cubicBezTo>
                  <a:pt x="14937" y="11190"/>
                  <a:pt x="14847" y="11197"/>
                  <a:pt x="14754" y="11211"/>
                </a:cubicBezTo>
                <a:cubicBezTo>
                  <a:pt x="14753" y="11213"/>
                  <a:pt x="14750" y="11213"/>
                  <a:pt x="14747" y="11214"/>
                </a:cubicBezTo>
                <a:cubicBezTo>
                  <a:pt x="14706" y="11189"/>
                  <a:pt x="14659" y="11175"/>
                  <a:pt x="14611" y="11173"/>
                </a:cubicBezTo>
                <a:cubicBezTo>
                  <a:pt x="14599" y="11174"/>
                  <a:pt x="14587" y="11178"/>
                  <a:pt x="14579" y="11186"/>
                </a:cubicBezTo>
                <a:cubicBezTo>
                  <a:pt x="14458" y="10645"/>
                  <a:pt x="14161" y="10106"/>
                  <a:pt x="13817" y="9671"/>
                </a:cubicBezTo>
                <a:close/>
                <a:moveTo>
                  <a:pt x="12556" y="9671"/>
                </a:moveTo>
                <a:lnTo>
                  <a:pt x="12556" y="9671"/>
                </a:lnTo>
                <a:cubicBezTo>
                  <a:pt x="12211" y="10106"/>
                  <a:pt x="11914" y="10644"/>
                  <a:pt x="11794" y="11185"/>
                </a:cubicBezTo>
                <a:lnTo>
                  <a:pt x="11794" y="11185"/>
                </a:lnTo>
                <a:cubicBezTo>
                  <a:pt x="11785" y="11178"/>
                  <a:pt x="11773" y="11174"/>
                  <a:pt x="11763" y="11173"/>
                </a:cubicBezTo>
                <a:cubicBezTo>
                  <a:pt x="11714" y="11175"/>
                  <a:pt x="11667" y="11190"/>
                  <a:pt x="11626" y="11214"/>
                </a:cubicBezTo>
                <a:cubicBezTo>
                  <a:pt x="11624" y="11213"/>
                  <a:pt x="11622" y="11213"/>
                  <a:pt x="11619" y="11211"/>
                </a:cubicBezTo>
                <a:cubicBezTo>
                  <a:pt x="11526" y="11197"/>
                  <a:pt x="11436" y="11190"/>
                  <a:pt x="11348" y="11190"/>
                </a:cubicBezTo>
                <a:cubicBezTo>
                  <a:pt x="10816" y="11190"/>
                  <a:pt x="10371" y="11441"/>
                  <a:pt x="10000" y="11824"/>
                </a:cubicBezTo>
                <a:cubicBezTo>
                  <a:pt x="10351" y="11389"/>
                  <a:pt x="10672" y="10929"/>
                  <a:pt x="10960" y="10450"/>
                </a:cubicBezTo>
                <a:cubicBezTo>
                  <a:pt x="10992" y="10396"/>
                  <a:pt x="10948" y="10351"/>
                  <a:pt x="10900" y="10351"/>
                </a:cubicBezTo>
                <a:cubicBezTo>
                  <a:pt x="10879" y="10351"/>
                  <a:pt x="10857" y="10360"/>
                  <a:pt x="10841" y="10381"/>
                </a:cubicBezTo>
                <a:cubicBezTo>
                  <a:pt x="10217" y="11214"/>
                  <a:pt x="9598" y="12046"/>
                  <a:pt x="8872" y="12797"/>
                </a:cubicBezTo>
                <a:cubicBezTo>
                  <a:pt x="8142" y="13552"/>
                  <a:pt x="7298" y="14177"/>
                  <a:pt x="6425" y="14755"/>
                </a:cubicBezTo>
                <a:cubicBezTo>
                  <a:pt x="5584" y="15311"/>
                  <a:pt x="4647" y="15840"/>
                  <a:pt x="3651" y="16040"/>
                </a:cubicBezTo>
                <a:cubicBezTo>
                  <a:pt x="3556" y="16061"/>
                  <a:pt x="3461" y="16072"/>
                  <a:pt x="3365" y="16072"/>
                </a:cubicBezTo>
                <a:cubicBezTo>
                  <a:pt x="3342" y="16072"/>
                  <a:pt x="3319" y="16071"/>
                  <a:pt x="3296" y="16070"/>
                </a:cubicBezTo>
                <a:cubicBezTo>
                  <a:pt x="4584" y="15922"/>
                  <a:pt x="5683" y="14948"/>
                  <a:pt x="6586" y="14088"/>
                </a:cubicBezTo>
                <a:cubicBezTo>
                  <a:pt x="7153" y="13548"/>
                  <a:pt x="7705" y="12994"/>
                  <a:pt x="8285" y="12465"/>
                </a:cubicBezTo>
                <a:cubicBezTo>
                  <a:pt x="9009" y="11806"/>
                  <a:pt x="9827" y="11210"/>
                  <a:pt x="10489" y="10487"/>
                </a:cubicBezTo>
                <a:cubicBezTo>
                  <a:pt x="10505" y="10470"/>
                  <a:pt x="10490" y="10442"/>
                  <a:pt x="10470" y="10442"/>
                </a:cubicBezTo>
                <a:cubicBezTo>
                  <a:pt x="10466" y="10442"/>
                  <a:pt x="10462" y="10443"/>
                  <a:pt x="10457" y="10446"/>
                </a:cubicBezTo>
                <a:cubicBezTo>
                  <a:pt x="9796" y="10879"/>
                  <a:pt x="9206" y="11443"/>
                  <a:pt x="8610" y="11960"/>
                </a:cubicBezTo>
                <a:cubicBezTo>
                  <a:pt x="8022" y="12468"/>
                  <a:pt x="7450" y="12993"/>
                  <a:pt x="6902" y="13544"/>
                </a:cubicBezTo>
                <a:cubicBezTo>
                  <a:pt x="5871" y="14583"/>
                  <a:pt x="4647" y="15842"/>
                  <a:pt x="3123" y="16036"/>
                </a:cubicBezTo>
                <a:cubicBezTo>
                  <a:pt x="3057" y="16018"/>
                  <a:pt x="2995" y="15987"/>
                  <a:pt x="2940" y="15947"/>
                </a:cubicBezTo>
                <a:cubicBezTo>
                  <a:pt x="3281" y="14427"/>
                  <a:pt x="4614" y="13465"/>
                  <a:pt x="5778" y="12546"/>
                </a:cubicBezTo>
                <a:cubicBezTo>
                  <a:pt x="6438" y="12025"/>
                  <a:pt x="7059" y="11455"/>
                  <a:pt x="7737" y="10955"/>
                </a:cubicBezTo>
                <a:cubicBezTo>
                  <a:pt x="8534" y="10367"/>
                  <a:pt x="9376" y="10077"/>
                  <a:pt x="10364" y="10019"/>
                </a:cubicBezTo>
                <a:cubicBezTo>
                  <a:pt x="10371" y="10019"/>
                  <a:pt x="10379" y="10015"/>
                  <a:pt x="10384" y="10010"/>
                </a:cubicBezTo>
                <a:cubicBezTo>
                  <a:pt x="10513" y="10035"/>
                  <a:pt x="10643" y="10066"/>
                  <a:pt x="10773" y="10103"/>
                </a:cubicBezTo>
                <a:cubicBezTo>
                  <a:pt x="10848" y="10137"/>
                  <a:pt x="10921" y="10173"/>
                  <a:pt x="10995" y="10210"/>
                </a:cubicBezTo>
                <a:cubicBezTo>
                  <a:pt x="10972" y="10234"/>
                  <a:pt x="10949" y="10257"/>
                  <a:pt x="10929" y="10281"/>
                </a:cubicBezTo>
                <a:cubicBezTo>
                  <a:pt x="10907" y="10307"/>
                  <a:pt x="10926" y="10347"/>
                  <a:pt x="10955" y="10347"/>
                </a:cubicBezTo>
                <a:cubicBezTo>
                  <a:pt x="10961" y="10347"/>
                  <a:pt x="10968" y="10345"/>
                  <a:pt x="10975" y="10341"/>
                </a:cubicBezTo>
                <a:cubicBezTo>
                  <a:pt x="11335" y="10119"/>
                  <a:pt x="11666" y="9917"/>
                  <a:pt x="12075" y="9792"/>
                </a:cubicBezTo>
                <a:cubicBezTo>
                  <a:pt x="12234" y="9744"/>
                  <a:pt x="12395" y="9707"/>
                  <a:pt x="12556" y="9671"/>
                </a:cubicBezTo>
                <a:close/>
                <a:moveTo>
                  <a:pt x="11779" y="11669"/>
                </a:moveTo>
                <a:cubicBezTo>
                  <a:pt x="11782" y="11705"/>
                  <a:pt x="11784" y="11742"/>
                  <a:pt x="11788" y="11780"/>
                </a:cubicBezTo>
                <a:cubicBezTo>
                  <a:pt x="11839" y="12213"/>
                  <a:pt x="11851" y="12649"/>
                  <a:pt x="11840" y="13085"/>
                </a:cubicBezTo>
                <a:cubicBezTo>
                  <a:pt x="11815" y="14088"/>
                  <a:pt x="11619" y="15084"/>
                  <a:pt x="11356" y="16050"/>
                </a:cubicBezTo>
                <a:cubicBezTo>
                  <a:pt x="11039" y="17218"/>
                  <a:pt x="10571" y="18331"/>
                  <a:pt x="10137" y="19456"/>
                </a:cubicBezTo>
                <a:cubicBezTo>
                  <a:pt x="10160" y="19318"/>
                  <a:pt x="10181" y="19185"/>
                  <a:pt x="10204" y="19061"/>
                </a:cubicBezTo>
                <a:cubicBezTo>
                  <a:pt x="10365" y="18205"/>
                  <a:pt x="10487" y="17341"/>
                  <a:pt x="10724" y="16500"/>
                </a:cubicBezTo>
                <a:cubicBezTo>
                  <a:pt x="11161" y="14949"/>
                  <a:pt x="11768" y="13313"/>
                  <a:pt x="11768" y="11674"/>
                </a:cubicBezTo>
                <a:cubicBezTo>
                  <a:pt x="11772" y="11673"/>
                  <a:pt x="11776" y="11672"/>
                  <a:pt x="11779" y="11669"/>
                </a:cubicBezTo>
                <a:close/>
                <a:moveTo>
                  <a:pt x="14594" y="11669"/>
                </a:moveTo>
                <a:cubicBezTo>
                  <a:pt x="14597" y="11672"/>
                  <a:pt x="14599" y="11674"/>
                  <a:pt x="14603" y="11674"/>
                </a:cubicBezTo>
                <a:cubicBezTo>
                  <a:pt x="14603" y="13313"/>
                  <a:pt x="15210" y="14949"/>
                  <a:pt x="15649" y="16500"/>
                </a:cubicBezTo>
                <a:cubicBezTo>
                  <a:pt x="15886" y="17341"/>
                  <a:pt x="16008" y="18205"/>
                  <a:pt x="16169" y="19061"/>
                </a:cubicBezTo>
                <a:cubicBezTo>
                  <a:pt x="16192" y="19185"/>
                  <a:pt x="16213" y="19320"/>
                  <a:pt x="16236" y="19456"/>
                </a:cubicBezTo>
                <a:cubicBezTo>
                  <a:pt x="15802" y="18331"/>
                  <a:pt x="15334" y="17219"/>
                  <a:pt x="15017" y="16050"/>
                </a:cubicBezTo>
                <a:cubicBezTo>
                  <a:pt x="14754" y="15084"/>
                  <a:pt x="14558" y="14088"/>
                  <a:pt x="14533" y="13085"/>
                </a:cubicBezTo>
                <a:cubicBezTo>
                  <a:pt x="14519" y="12649"/>
                  <a:pt x="14535" y="12213"/>
                  <a:pt x="14585" y="11780"/>
                </a:cubicBezTo>
                <a:cubicBezTo>
                  <a:pt x="14589" y="11742"/>
                  <a:pt x="14591" y="11705"/>
                  <a:pt x="14594" y="11669"/>
                </a:cubicBezTo>
                <a:close/>
                <a:moveTo>
                  <a:pt x="11923" y="11297"/>
                </a:moveTo>
                <a:cubicBezTo>
                  <a:pt x="12119" y="11804"/>
                  <a:pt x="12352" y="12294"/>
                  <a:pt x="12499" y="12820"/>
                </a:cubicBezTo>
                <a:cubicBezTo>
                  <a:pt x="12691" y="13507"/>
                  <a:pt x="12606" y="14231"/>
                  <a:pt x="12483" y="14920"/>
                </a:cubicBezTo>
                <a:cubicBezTo>
                  <a:pt x="12282" y="16046"/>
                  <a:pt x="11871" y="17161"/>
                  <a:pt x="11395" y="18198"/>
                </a:cubicBezTo>
                <a:cubicBezTo>
                  <a:pt x="11065" y="18913"/>
                  <a:pt x="10711" y="19641"/>
                  <a:pt x="10217" y="20260"/>
                </a:cubicBezTo>
                <a:cubicBezTo>
                  <a:pt x="10129" y="20371"/>
                  <a:pt x="10015" y="20505"/>
                  <a:pt x="9884" y="20611"/>
                </a:cubicBezTo>
                <a:cubicBezTo>
                  <a:pt x="9895" y="20577"/>
                  <a:pt x="9907" y="20547"/>
                  <a:pt x="9917" y="20513"/>
                </a:cubicBezTo>
                <a:cubicBezTo>
                  <a:pt x="10557" y="19161"/>
                  <a:pt x="11055" y="17694"/>
                  <a:pt x="11438" y="16270"/>
                </a:cubicBezTo>
                <a:cubicBezTo>
                  <a:pt x="11855" y="14723"/>
                  <a:pt x="12071" y="13081"/>
                  <a:pt x="11852" y="11486"/>
                </a:cubicBezTo>
                <a:cubicBezTo>
                  <a:pt x="11876" y="11422"/>
                  <a:pt x="11900" y="11359"/>
                  <a:pt x="11923" y="11297"/>
                </a:cubicBezTo>
                <a:close/>
                <a:moveTo>
                  <a:pt x="14450" y="11297"/>
                </a:moveTo>
                <a:cubicBezTo>
                  <a:pt x="14471" y="11361"/>
                  <a:pt x="14497" y="11423"/>
                  <a:pt x="14521" y="11487"/>
                </a:cubicBezTo>
                <a:cubicBezTo>
                  <a:pt x="14303" y="13082"/>
                  <a:pt x="14519" y="14724"/>
                  <a:pt x="14936" y="16272"/>
                </a:cubicBezTo>
                <a:cubicBezTo>
                  <a:pt x="15318" y="17694"/>
                  <a:pt x="15816" y="19161"/>
                  <a:pt x="16456" y="20512"/>
                </a:cubicBezTo>
                <a:cubicBezTo>
                  <a:pt x="16465" y="20545"/>
                  <a:pt x="16477" y="20579"/>
                  <a:pt x="16489" y="20612"/>
                </a:cubicBezTo>
                <a:cubicBezTo>
                  <a:pt x="16358" y="20505"/>
                  <a:pt x="16244" y="20371"/>
                  <a:pt x="16156" y="20260"/>
                </a:cubicBezTo>
                <a:cubicBezTo>
                  <a:pt x="15662" y="19641"/>
                  <a:pt x="15308" y="18914"/>
                  <a:pt x="14978" y="18198"/>
                </a:cubicBezTo>
                <a:cubicBezTo>
                  <a:pt x="14502" y="17162"/>
                  <a:pt x="14091" y="16046"/>
                  <a:pt x="13891" y="14920"/>
                </a:cubicBezTo>
                <a:cubicBezTo>
                  <a:pt x="13767" y="14231"/>
                  <a:pt x="13682" y="13507"/>
                  <a:pt x="13873" y="12820"/>
                </a:cubicBezTo>
                <a:cubicBezTo>
                  <a:pt x="14019" y="12294"/>
                  <a:pt x="14253" y="11804"/>
                  <a:pt x="14450" y="11297"/>
                </a:cubicBezTo>
                <a:close/>
                <a:moveTo>
                  <a:pt x="11443" y="11367"/>
                </a:moveTo>
                <a:lnTo>
                  <a:pt x="11443" y="11367"/>
                </a:lnTo>
                <a:cubicBezTo>
                  <a:pt x="11200" y="11629"/>
                  <a:pt x="10976" y="12082"/>
                  <a:pt x="10885" y="12254"/>
                </a:cubicBezTo>
                <a:cubicBezTo>
                  <a:pt x="10532" y="12922"/>
                  <a:pt x="10333" y="13673"/>
                  <a:pt x="10160" y="14404"/>
                </a:cubicBezTo>
                <a:cubicBezTo>
                  <a:pt x="9772" y="16038"/>
                  <a:pt x="9673" y="17682"/>
                  <a:pt x="9488" y="19344"/>
                </a:cubicBezTo>
                <a:cubicBezTo>
                  <a:pt x="9480" y="19426"/>
                  <a:pt x="9344" y="20403"/>
                  <a:pt x="9284" y="20729"/>
                </a:cubicBezTo>
                <a:cubicBezTo>
                  <a:pt x="9246" y="20708"/>
                  <a:pt x="9213" y="20681"/>
                  <a:pt x="9182" y="20651"/>
                </a:cubicBezTo>
                <a:cubicBezTo>
                  <a:pt x="9116" y="20364"/>
                  <a:pt x="9049" y="19838"/>
                  <a:pt x="9029" y="19725"/>
                </a:cubicBezTo>
                <a:cubicBezTo>
                  <a:pt x="8829" y="18609"/>
                  <a:pt x="8753" y="17490"/>
                  <a:pt x="8850" y="16358"/>
                </a:cubicBezTo>
                <a:cubicBezTo>
                  <a:pt x="8937" y="15335"/>
                  <a:pt x="9237" y="14363"/>
                  <a:pt x="9773" y="13487"/>
                </a:cubicBezTo>
                <a:cubicBezTo>
                  <a:pt x="10220" y="12758"/>
                  <a:pt x="10819" y="12124"/>
                  <a:pt x="11356" y="11463"/>
                </a:cubicBezTo>
                <a:cubicBezTo>
                  <a:pt x="11379" y="11437"/>
                  <a:pt x="11357" y="11402"/>
                  <a:pt x="11331" y="11402"/>
                </a:cubicBezTo>
                <a:cubicBezTo>
                  <a:pt x="11323" y="11402"/>
                  <a:pt x="11314" y="11405"/>
                  <a:pt x="11307" y="11413"/>
                </a:cubicBezTo>
                <a:cubicBezTo>
                  <a:pt x="10231" y="12548"/>
                  <a:pt x="9289" y="13624"/>
                  <a:pt x="8869" y="15166"/>
                </a:cubicBezTo>
                <a:cubicBezTo>
                  <a:pt x="8422" y="16797"/>
                  <a:pt x="8590" y="18593"/>
                  <a:pt x="8948" y="20248"/>
                </a:cubicBezTo>
                <a:cubicBezTo>
                  <a:pt x="8888" y="20092"/>
                  <a:pt x="8848" y="19933"/>
                  <a:pt x="8817" y="19821"/>
                </a:cubicBezTo>
                <a:cubicBezTo>
                  <a:pt x="8417" y="18401"/>
                  <a:pt x="8414" y="16703"/>
                  <a:pt x="8717" y="15260"/>
                </a:cubicBezTo>
                <a:cubicBezTo>
                  <a:pt x="9034" y="13760"/>
                  <a:pt x="9733" y="11673"/>
                  <a:pt x="11443" y="11367"/>
                </a:cubicBezTo>
                <a:close/>
                <a:moveTo>
                  <a:pt x="14930" y="11367"/>
                </a:moveTo>
                <a:cubicBezTo>
                  <a:pt x="16639" y="11673"/>
                  <a:pt x="17339" y="13760"/>
                  <a:pt x="17655" y="15260"/>
                </a:cubicBezTo>
                <a:cubicBezTo>
                  <a:pt x="17959" y="16703"/>
                  <a:pt x="17956" y="18401"/>
                  <a:pt x="17556" y="19821"/>
                </a:cubicBezTo>
                <a:cubicBezTo>
                  <a:pt x="17524" y="19933"/>
                  <a:pt x="17484" y="20092"/>
                  <a:pt x="17424" y="20248"/>
                </a:cubicBezTo>
                <a:cubicBezTo>
                  <a:pt x="17783" y="18593"/>
                  <a:pt x="17951" y="16798"/>
                  <a:pt x="17504" y="15166"/>
                </a:cubicBezTo>
                <a:cubicBezTo>
                  <a:pt x="17083" y="13624"/>
                  <a:pt x="16141" y="12548"/>
                  <a:pt x="15066" y="11413"/>
                </a:cubicBezTo>
                <a:cubicBezTo>
                  <a:pt x="15059" y="11405"/>
                  <a:pt x="15050" y="11402"/>
                  <a:pt x="15043" y="11402"/>
                </a:cubicBezTo>
                <a:cubicBezTo>
                  <a:pt x="15016" y="11402"/>
                  <a:pt x="14994" y="11437"/>
                  <a:pt x="15016" y="11463"/>
                </a:cubicBezTo>
                <a:cubicBezTo>
                  <a:pt x="15553" y="12124"/>
                  <a:pt x="16153" y="12758"/>
                  <a:pt x="16599" y="13487"/>
                </a:cubicBezTo>
                <a:cubicBezTo>
                  <a:pt x="17136" y="14363"/>
                  <a:pt x="17435" y="15335"/>
                  <a:pt x="17523" y="16358"/>
                </a:cubicBezTo>
                <a:cubicBezTo>
                  <a:pt x="17619" y="17490"/>
                  <a:pt x="17543" y="18609"/>
                  <a:pt x="17343" y="19725"/>
                </a:cubicBezTo>
                <a:cubicBezTo>
                  <a:pt x="17323" y="19838"/>
                  <a:pt x="17257" y="20364"/>
                  <a:pt x="17191" y="20651"/>
                </a:cubicBezTo>
                <a:cubicBezTo>
                  <a:pt x="17160" y="20681"/>
                  <a:pt x="17125" y="20708"/>
                  <a:pt x="17088" y="20729"/>
                </a:cubicBezTo>
                <a:cubicBezTo>
                  <a:pt x="17029" y="20403"/>
                  <a:pt x="16893" y="19426"/>
                  <a:pt x="16884" y="19344"/>
                </a:cubicBezTo>
                <a:cubicBezTo>
                  <a:pt x="16699" y="17682"/>
                  <a:pt x="16601" y="16038"/>
                  <a:pt x="16213" y="14404"/>
                </a:cubicBezTo>
                <a:cubicBezTo>
                  <a:pt x="16040" y="13673"/>
                  <a:pt x="15841" y="12922"/>
                  <a:pt x="15488" y="12254"/>
                </a:cubicBezTo>
                <a:cubicBezTo>
                  <a:pt x="15397" y="12082"/>
                  <a:pt x="15172" y="11629"/>
                  <a:pt x="14930" y="11367"/>
                </a:cubicBezTo>
                <a:close/>
                <a:moveTo>
                  <a:pt x="11650" y="11355"/>
                </a:moveTo>
                <a:lnTo>
                  <a:pt x="11650" y="11355"/>
                </a:lnTo>
                <a:cubicBezTo>
                  <a:pt x="11483" y="13112"/>
                  <a:pt x="11024" y="14757"/>
                  <a:pt x="10537" y="16450"/>
                </a:cubicBezTo>
                <a:cubicBezTo>
                  <a:pt x="10313" y="17226"/>
                  <a:pt x="10192" y="18029"/>
                  <a:pt x="10049" y="18824"/>
                </a:cubicBezTo>
                <a:cubicBezTo>
                  <a:pt x="9972" y="19254"/>
                  <a:pt x="9885" y="19684"/>
                  <a:pt x="9783" y="20109"/>
                </a:cubicBezTo>
                <a:cubicBezTo>
                  <a:pt x="9731" y="20329"/>
                  <a:pt x="9648" y="20547"/>
                  <a:pt x="9589" y="20767"/>
                </a:cubicBezTo>
                <a:cubicBezTo>
                  <a:pt x="9553" y="20776"/>
                  <a:pt x="9516" y="20780"/>
                  <a:pt x="9480" y="20780"/>
                </a:cubicBezTo>
                <a:cubicBezTo>
                  <a:pt x="9456" y="20780"/>
                  <a:pt x="9432" y="20778"/>
                  <a:pt x="9409" y="20775"/>
                </a:cubicBezTo>
                <a:cubicBezTo>
                  <a:pt x="9873" y="19257"/>
                  <a:pt x="9785" y="17597"/>
                  <a:pt x="10043" y="16040"/>
                </a:cubicBezTo>
                <a:cubicBezTo>
                  <a:pt x="10281" y="14608"/>
                  <a:pt x="10563" y="13130"/>
                  <a:pt x="11291" y="11856"/>
                </a:cubicBezTo>
                <a:cubicBezTo>
                  <a:pt x="11358" y="11744"/>
                  <a:pt x="11430" y="11634"/>
                  <a:pt x="11507" y="11530"/>
                </a:cubicBezTo>
                <a:cubicBezTo>
                  <a:pt x="11568" y="11443"/>
                  <a:pt x="11615" y="11387"/>
                  <a:pt x="11650" y="11355"/>
                </a:cubicBezTo>
                <a:close/>
                <a:moveTo>
                  <a:pt x="14721" y="11355"/>
                </a:moveTo>
                <a:cubicBezTo>
                  <a:pt x="14757" y="11387"/>
                  <a:pt x="14803" y="11443"/>
                  <a:pt x="14865" y="11530"/>
                </a:cubicBezTo>
                <a:cubicBezTo>
                  <a:pt x="14942" y="11634"/>
                  <a:pt x="15014" y="11744"/>
                  <a:pt x="15081" y="11856"/>
                </a:cubicBezTo>
                <a:cubicBezTo>
                  <a:pt x="15809" y="13130"/>
                  <a:pt x="16090" y="14608"/>
                  <a:pt x="16329" y="16042"/>
                </a:cubicBezTo>
                <a:cubicBezTo>
                  <a:pt x="16588" y="17598"/>
                  <a:pt x="16498" y="19258"/>
                  <a:pt x="16963" y="20775"/>
                </a:cubicBezTo>
                <a:cubicBezTo>
                  <a:pt x="16939" y="20778"/>
                  <a:pt x="16916" y="20780"/>
                  <a:pt x="16892" y="20780"/>
                </a:cubicBezTo>
                <a:cubicBezTo>
                  <a:pt x="16855" y="20780"/>
                  <a:pt x="16818" y="20776"/>
                  <a:pt x="16781" y="20767"/>
                </a:cubicBezTo>
                <a:cubicBezTo>
                  <a:pt x="16723" y="20547"/>
                  <a:pt x="16641" y="20329"/>
                  <a:pt x="16588" y="20109"/>
                </a:cubicBezTo>
                <a:cubicBezTo>
                  <a:pt x="16486" y="19684"/>
                  <a:pt x="16398" y="19254"/>
                  <a:pt x="16322" y="18824"/>
                </a:cubicBezTo>
                <a:cubicBezTo>
                  <a:pt x="16180" y="18029"/>
                  <a:pt x="16058" y="17226"/>
                  <a:pt x="15834" y="16450"/>
                </a:cubicBezTo>
                <a:cubicBezTo>
                  <a:pt x="15348" y="14759"/>
                  <a:pt x="14888" y="13113"/>
                  <a:pt x="14721" y="11355"/>
                </a:cubicBezTo>
                <a:close/>
                <a:moveTo>
                  <a:pt x="5729" y="1"/>
                </a:moveTo>
                <a:cubicBezTo>
                  <a:pt x="5708" y="1"/>
                  <a:pt x="5689" y="26"/>
                  <a:pt x="5710" y="44"/>
                </a:cubicBezTo>
                <a:lnTo>
                  <a:pt x="5771" y="96"/>
                </a:lnTo>
                <a:cubicBezTo>
                  <a:pt x="5711" y="111"/>
                  <a:pt x="5652" y="133"/>
                  <a:pt x="5596" y="163"/>
                </a:cubicBezTo>
                <a:cubicBezTo>
                  <a:pt x="5562" y="183"/>
                  <a:pt x="5528" y="204"/>
                  <a:pt x="5496" y="228"/>
                </a:cubicBezTo>
                <a:cubicBezTo>
                  <a:pt x="5472" y="208"/>
                  <a:pt x="5448" y="188"/>
                  <a:pt x="5424" y="167"/>
                </a:cubicBezTo>
                <a:cubicBezTo>
                  <a:pt x="5419" y="162"/>
                  <a:pt x="5412" y="160"/>
                  <a:pt x="5406" y="160"/>
                </a:cubicBezTo>
                <a:cubicBezTo>
                  <a:pt x="5383" y="160"/>
                  <a:pt x="5363" y="187"/>
                  <a:pt x="5384" y="207"/>
                </a:cubicBezTo>
                <a:cubicBezTo>
                  <a:pt x="5406" y="227"/>
                  <a:pt x="5428" y="245"/>
                  <a:pt x="5450" y="265"/>
                </a:cubicBezTo>
                <a:cubicBezTo>
                  <a:pt x="5394" y="311"/>
                  <a:pt x="5344" y="361"/>
                  <a:pt x="5299" y="417"/>
                </a:cubicBezTo>
                <a:cubicBezTo>
                  <a:pt x="5288" y="404"/>
                  <a:pt x="5278" y="392"/>
                  <a:pt x="5266" y="379"/>
                </a:cubicBezTo>
                <a:cubicBezTo>
                  <a:pt x="5260" y="371"/>
                  <a:pt x="5252" y="368"/>
                  <a:pt x="5244" y="368"/>
                </a:cubicBezTo>
                <a:cubicBezTo>
                  <a:pt x="5221" y="368"/>
                  <a:pt x="5198" y="396"/>
                  <a:pt x="5214" y="419"/>
                </a:cubicBezTo>
                <a:cubicBezTo>
                  <a:pt x="5227" y="439"/>
                  <a:pt x="5243" y="457"/>
                  <a:pt x="5256" y="477"/>
                </a:cubicBezTo>
                <a:cubicBezTo>
                  <a:pt x="5175" y="600"/>
                  <a:pt x="5114" y="736"/>
                  <a:pt x="5075" y="879"/>
                </a:cubicBezTo>
                <a:cubicBezTo>
                  <a:pt x="5068" y="872"/>
                  <a:pt x="5062" y="865"/>
                  <a:pt x="5056" y="857"/>
                </a:cubicBezTo>
                <a:cubicBezTo>
                  <a:pt x="5048" y="849"/>
                  <a:pt x="5039" y="846"/>
                  <a:pt x="5030" y="846"/>
                </a:cubicBezTo>
                <a:cubicBezTo>
                  <a:pt x="5001" y="846"/>
                  <a:pt x="4974" y="878"/>
                  <a:pt x="4992" y="908"/>
                </a:cubicBezTo>
                <a:cubicBezTo>
                  <a:pt x="5010" y="936"/>
                  <a:pt x="5030" y="963"/>
                  <a:pt x="5047" y="991"/>
                </a:cubicBezTo>
                <a:cubicBezTo>
                  <a:pt x="4999" y="1215"/>
                  <a:pt x="4987" y="1454"/>
                  <a:pt x="4996" y="1683"/>
                </a:cubicBezTo>
                <a:cubicBezTo>
                  <a:pt x="4991" y="1673"/>
                  <a:pt x="4983" y="1669"/>
                  <a:pt x="4975" y="1669"/>
                </a:cubicBezTo>
                <a:cubicBezTo>
                  <a:pt x="4958" y="1669"/>
                  <a:pt x="4941" y="1688"/>
                  <a:pt x="4951" y="1708"/>
                </a:cubicBezTo>
                <a:cubicBezTo>
                  <a:pt x="4968" y="1743"/>
                  <a:pt x="4986" y="1775"/>
                  <a:pt x="5003" y="1810"/>
                </a:cubicBezTo>
                <a:cubicBezTo>
                  <a:pt x="5011" y="1922"/>
                  <a:pt x="5023" y="2031"/>
                  <a:pt x="5038" y="2131"/>
                </a:cubicBezTo>
                <a:cubicBezTo>
                  <a:pt x="5176" y="3089"/>
                  <a:pt x="5711" y="3941"/>
                  <a:pt x="6322" y="4666"/>
                </a:cubicBezTo>
                <a:cubicBezTo>
                  <a:pt x="6635" y="5040"/>
                  <a:pt x="6989" y="5381"/>
                  <a:pt x="7367" y="5697"/>
                </a:cubicBezTo>
                <a:cubicBezTo>
                  <a:pt x="6696" y="5509"/>
                  <a:pt x="5989" y="5413"/>
                  <a:pt x="5282" y="5413"/>
                </a:cubicBezTo>
                <a:cubicBezTo>
                  <a:pt x="4406" y="5413"/>
                  <a:pt x="3531" y="5560"/>
                  <a:pt x="2725" y="5862"/>
                </a:cubicBezTo>
                <a:cubicBezTo>
                  <a:pt x="1240" y="6420"/>
                  <a:pt x="1" y="7895"/>
                  <a:pt x="358" y="9564"/>
                </a:cubicBezTo>
                <a:cubicBezTo>
                  <a:pt x="363" y="9585"/>
                  <a:pt x="377" y="9594"/>
                  <a:pt x="393" y="9594"/>
                </a:cubicBezTo>
                <a:cubicBezTo>
                  <a:pt x="413" y="9594"/>
                  <a:pt x="436" y="9578"/>
                  <a:pt x="438" y="9554"/>
                </a:cubicBezTo>
                <a:lnTo>
                  <a:pt x="438" y="9544"/>
                </a:lnTo>
                <a:cubicBezTo>
                  <a:pt x="442" y="9545"/>
                  <a:pt x="445" y="9546"/>
                  <a:pt x="449" y="9546"/>
                </a:cubicBezTo>
                <a:cubicBezTo>
                  <a:pt x="455" y="9546"/>
                  <a:pt x="460" y="9545"/>
                  <a:pt x="466" y="9543"/>
                </a:cubicBezTo>
                <a:cubicBezTo>
                  <a:pt x="561" y="9722"/>
                  <a:pt x="707" y="9869"/>
                  <a:pt x="886" y="9965"/>
                </a:cubicBezTo>
                <a:cubicBezTo>
                  <a:pt x="874" y="9998"/>
                  <a:pt x="893" y="10042"/>
                  <a:pt x="936" y="10042"/>
                </a:cubicBezTo>
                <a:cubicBezTo>
                  <a:pt x="973" y="10042"/>
                  <a:pt x="1012" y="10038"/>
                  <a:pt x="1049" y="10037"/>
                </a:cubicBezTo>
                <a:cubicBezTo>
                  <a:pt x="1255" y="10113"/>
                  <a:pt x="1493" y="10144"/>
                  <a:pt x="1746" y="10144"/>
                </a:cubicBezTo>
                <a:cubicBezTo>
                  <a:pt x="2680" y="10144"/>
                  <a:pt x="3824" y="9718"/>
                  <a:pt x="4406" y="9548"/>
                </a:cubicBezTo>
                <a:cubicBezTo>
                  <a:pt x="5358" y="9270"/>
                  <a:pt x="6375" y="9331"/>
                  <a:pt x="7355" y="9264"/>
                </a:cubicBezTo>
                <a:cubicBezTo>
                  <a:pt x="8072" y="9216"/>
                  <a:pt x="9370" y="9116"/>
                  <a:pt x="9772" y="8406"/>
                </a:cubicBezTo>
                <a:cubicBezTo>
                  <a:pt x="9777" y="8396"/>
                  <a:pt x="9780" y="8386"/>
                  <a:pt x="9780" y="8376"/>
                </a:cubicBezTo>
                <a:lnTo>
                  <a:pt x="9780" y="8376"/>
                </a:lnTo>
                <a:cubicBezTo>
                  <a:pt x="9782" y="8390"/>
                  <a:pt x="9791" y="8403"/>
                  <a:pt x="9808" y="8408"/>
                </a:cubicBezTo>
                <a:cubicBezTo>
                  <a:pt x="10339" y="8562"/>
                  <a:pt x="10876" y="8672"/>
                  <a:pt x="11400" y="8854"/>
                </a:cubicBezTo>
                <a:cubicBezTo>
                  <a:pt x="11866" y="9012"/>
                  <a:pt x="12303" y="9230"/>
                  <a:pt x="12743" y="9444"/>
                </a:cubicBezTo>
                <a:cubicBezTo>
                  <a:pt x="12720" y="9470"/>
                  <a:pt x="12698" y="9495"/>
                  <a:pt x="12674" y="9522"/>
                </a:cubicBezTo>
                <a:cubicBezTo>
                  <a:pt x="12091" y="9612"/>
                  <a:pt x="11476" y="9748"/>
                  <a:pt x="11049" y="10150"/>
                </a:cubicBezTo>
                <a:cubicBezTo>
                  <a:pt x="10354" y="9688"/>
                  <a:pt x="9601" y="9489"/>
                  <a:pt x="8843" y="9489"/>
                </a:cubicBezTo>
                <a:cubicBezTo>
                  <a:pt x="7796" y="9489"/>
                  <a:pt x="6740" y="9868"/>
                  <a:pt x="5812" y="10457"/>
                </a:cubicBezTo>
                <a:cubicBezTo>
                  <a:pt x="4276" y="11431"/>
                  <a:pt x="2788" y="13141"/>
                  <a:pt x="2469" y="14979"/>
                </a:cubicBezTo>
                <a:cubicBezTo>
                  <a:pt x="2396" y="15400"/>
                  <a:pt x="2444" y="16004"/>
                  <a:pt x="2915" y="16178"/>
                </a:cubicBezTo>
                <a:cubicBezTo>
                  <a:pt x="3072" y="16236"/>
                  <a:pt x="3236" y="16261"/>
                  <a:pt x="3403" y="16261"/>
                </a:cubicBezTo>
                <a:cubicBezTo>
                  <a:pt x="4131" y="16261"/>
                  <a:pt x="4926" y="15787"/>
                  <a:pt x="5504" y="15482"/>
                </a:cubicBezTo>
                <a:cubicBezTo>
                  <a:pt x="7082" y="14648"/>
                  <a:pt x="8517" y="13545"/>
                  <a:pt x="9680" y="12202"/>
                </a:cubicBezTo>
                <a:lnTo>
                  <a:pt x="9680" y="12202"/>
                </a:lnTo>
                <a:cubicBezTo>
                  <a:pt x="9097" y="13008"/>
                  <a:pt x="8744" y="14119"/>
                  <a:pt x="8553" y="14857"/>
                </a:cubicBezTo>
                <a:cubicBezTo>
                  <a:pt x="8129" y="16516"/>
                  <a:pt x="8149" y="18456"/>
                  <a:pt x="8632" y="20098"/>
                </a:cubicBezTo>
                <a:cubicBezTo>
                  <a:pt x="8712" y="20371"/>
                  <a:pt x="8865" y="20707"/>
                  <a:pt x="9093" y="20899"/>
                </a:cubicBezTo>
                <a:cubicBezTo>
                  <a:pt x="9096" y="20911"/>
                  <a:pt x="9098" y="20921"/>
                  <a:pt x="9102" y="20933"/>
                </a:cubicBezTo>
                <a:cubicBezTo>
                  <a:pt x="9110" y="20965"/>
                  <a:pt x="9140" y="20987"/>
                  <a:pt x="9172" y="20987"/>
                </a:cubicBezTo>
                <a:lnTo>
                  <a:pt x="9232" y="20989"/>
                </a:lnTo>
                <a:cubicBezTo>
                  <a:pt x="9310" y="21030"/>
                  <a:pt x="9396" y="21051"/>
                  <a:pt x="9484" y="21051"/>
                </a:cubicBezTo>
                <a:cubicBezTo>
                  <a:pt x="9498" y="21051"/>
                  <a:pt x="9512" y="21050"/>
                  <a:pt x="9526" y="21049"/>
                </a:cubicBezTo>
                <a:lnTo>
                  <a:pt x="9526" y="21049"/>
                </a:lnTo>
                <a:cubicBezTo>
                  <a:pt x="9520" y="21095"/>
                  <a:pt x="9516" y="21139"/>
                  <a:pt x="9514" y="21183"/>
                </a:cubicBezTo>
                <a:cubicBezTo>
                  <a:pt x="9514" y="21202"/>
                  <a:pt x="9533" y="21218"/>
                  <a:pt x="9552" y="21218"/>
                </a:cubicBezTo>
                <a:cubicBezTo>
                  <a:pt x="9560" y="21218"/>
                  <a:pt x="9567" y="21215"/>
                  <a:pt x="9573" y="21208"/>
                </a:cubicBezTo>
                <a:cubicBezTo>
                  <a:pt x="9621" y="21145"/>
                  <a:pt x="9665" y="21079"/>
                  <a:pt x="9703" y="21009"/>
                </a:cubicBezTo>
                <a:cubicBezTo>
                  <a:pt x="9724" y="21003"/>
                  <a:pt x="9743" y="20996"/>
                  <a:pt x="9764" y="20987"/>
                </a:cubicBezTo>
                <a:cubicBezTo>
                  <a:pt x="10489" y="20652"/>
                  <a:pt x="10925" y="19728"/>
                  <a:pt x="11271" y="19058"/>
                </a:cubicBezTo>
                <a:cubicBezTo>
                  <a:pt x="12330" y="17015"/>
                  <a:pt x="13443" y="14316"/>
                  <a:pt x="12452" y="12068"/>
                </a:cubicBezTo>
                <a:cubicBezTo>
                  <a:pt x="12307" y="11741"/>
                  <a:pt x="12152" y="11419"/>
                  <a:pt x="11986" y="11103"/>
                </a:cubicBezTo>
                <a:cubicBezTo>
                  <a:pt x="12064" y="10878"/>
                  <a:pt x="12146" y="10654"/>
                  <a:pt x="12248" y="10435"/>
                </a:cubicBezTo>
                <a:cubicBezTo>
                  <a:pt x="12382" y="10154"/>
                  <a:pt x="12556" y="9897"/>
                  <a:pt x="12722" y="9635"/>
                </a:cubicBezTo>
                <a:cubicBezTo>
                  <a:pt x="12815" y="9614"/>
                  <a:pt x="12907" y="9592"/>
                  <a:pt x="12999" y="9570"/>
                </a:cubicBezTo>
                <a:lnTo>
                  <a:pt x="12999" y="9570"/>
                </a:lnTo>
                <a:cubicBezTo>
                  <a:pt x="12880" y="10850"/>
                  <a:pt x="13002" y="12174"/>
                  <a:pt x="13078" y="13451"/>
                </a:cubicBezTo>
                <a:cubicBezTo>
                  <a:pt x="13162" y="14835"/>
                  <a:pt x="13217" y="16224"/>
                  <a:pt x="13235" y="17611"/>
                </a:cubicBezTo>
                <a:cubicBezTo>
                  <a:pt x="13273" y="20420"/>
                  <a:pt x="13157" y="23224"/>
                  <a:pt x="13028" y="26030"/>
                </a:cubicBezTo>
                <a:cubicBezTo>
                  <a:pt x="13024" y="26112"/>
                  <a:pt x="13086" y="26153"/>
                  <a:pt x="13150" y="26153"/>
                </a:cubicBezTo>
                <a:cubicBezTo>
                  <a:pt x="13214" y="26153"/>
                  <a:pt x="13280" y="26112"/>
                  <a:pt x="13285" y="26030"/>
                </a:cubicBezTo>
                <a:cubicBezTo>
                  <a:pt x="13434" y="23284"/>
                  <a:pt x="13615" y="20571"/>
                  <a:pt x="13502" y="17821"/>
                </a:cubicBezTo>
                <a:cubicBezTo>
                  <a:pt x="13446" y="16432"/>
                  <a:pt x="13382" y="15046"/>
                  <a:pt x="13335" y="13657"/>
                </a:cubicBezTo>
                <a:cubicBezTo>
                  <a:pt x="13293" y="12334"/>
                  <a:pt x="13346" y="10983"/>
                  <a:pt x="13218" y="9662"/>
                </a:cubicBezTo>
                <a:cubicBezTo>
                  <a:pt x="13241" y="9658"/>
                  <a:pt x="13259" y="9639"/>
                  <a:pt x="13263" y="9616"/>
                </a:cubicBezTo>
                <a:cubicBezTo>
                  <a:pt x="13297" y="9602"/>
                  <a:pt x="13330" y="9586"/>
                  <a:pt x="13362" y="9570"/>
                </a:cubicBezTo>
                <a:cubicBezTo>
                  <a:pt x="13454" y="9592"/>
                  <a:pt x="13546" y="9614"/>
                  <a:pt x="13639" y="9635"/>
                </a:cubicBezTo>
                <a:cubicBezTo>
                  <a:pt x="13805" y="9897"/>
                  <a:pt x="13978" y="10155"/>
                  <a:pt x="14113" y="10435"/>
                </a:cubicBezTo>
                <a:cubicBezTo>
                  <a:pt x="14217" y="10653"/>
                  <a:pt x="14297" y="10878"/>
                  <a:pt x="14375" y="11103"/>
                </a:cubicBezTo>
                <a:cubicBezTo>
                  <a:pt x="14209" y="11421"/>
                  <a:pt x="14053" y="11742"/>
                  <a:pt x="13909" y="12068"/>
                </a:cubicBezTo>
                <a:cubicBezTo>
                  <a:pt x="12918" y="14316"/>
                  <a:pt x="14031" y="17015"/>
                  <a:pt x="15089" y="19058"/>
                </a:cubicBezTo>
                <a:cubicBezTo>
                  <a:pt x="15436" y="19728"/>
                  <a:pt x="15872" y="20652"/>
                  <a:pt x="16597" y="20987"/>
                </a:cubicBezTo>
                <a:cubicBezTo>
                  <a:pt x="16619" y="20996"/>
                  <a:pt x="16639" y="21001"/>
                  <a:pt x="16659" y="21009"/>
                </a:cubicBezTo>
                <a:cubicBezTo>
                  <a:pt x="16696" y="21079"/>
                  <a:pt x="16740" y="21145"/>
                  <a:pt x="16788" y="21208"/>
                </a:cubicBezTo>
                <a:cubicBezTo>
                  <a:pt x="16794" y="21215"/>
                  <a:pt x="16801" y="21218"/>
                  <a:pt x="16810" y="21218"/>
                </a:cubicBezTo>
                <a:cubicBezTo>
                  <a:pt x="16828" y="21218"/>
                  <a:pt x="16847" y="21203"/>
                  <a:pt x="16847" y="21184"/>
                </a:cubicBezTo>
                <a:cubicBezTo>
                  <a:pt x="16845" y="21139"/>
                  <a:pt x="16840" y="21095"/>
                  <a:pt x="16835" y="21051"/>
                </a:cubicBezTo>
                <a:lnTo>
                  <a:pt x="16835" y="21051"/>
                </a:lnTo>
                <a:cubicBezTo>
                  <a:pt x="16847" y="21051"/>
                  <a:pt x="16859" y="21052"/>
                  <a:pt x="16871" y="21052"/>
                </a:cubicBezTo>
                <a:cubicBezTo>
                  <a:pt x="16961" y="21052"/>
                  <a:pt x="17049" y="21030"/>
                  <a:pt x="17129" y="20989"/>
                </a:cubicBezTo>
                <a:lnTo>
                  <a:pt x="17189" y="20987"/>
                </a:lnTo>
                <a:cubicBezTo>
                  <a:pt x="17221" y="20987"/>
                  <a:pt x="17251" y="20965"/>
                  <a:pt x="17259" y="20933"/>
                </a:cubicBezTo>
                <a:cubicBezTo>
                  <a:pt x="17261" y="20921"/>
                  <a:pt x="17264" y="20911"/>
                  <a:pt x="17267" y="20899"/>
                </a:cubicBezTo>
                <a:cubicBezTo>
                  <a:pt x="17495" y="20707"/>
                  <a:pt x="17649" y="20371"/>
                  <a:pt x="17729" y="20098"/>
                </a:cubicBezTo>
                <a:cubicBezTo>
                  <a:pt x="18212" y="18457"/>
                  <a:pt x="18232" y="16516"/>
                  <a:pt x="17807" y="14857"/>
                </a:cubicBezTo>
                <a:cubicBezTo>
                  <a:pt x="17623" y="14119"/>
                  <a:pt x="17269" y="13008"/>
                  <a:pt x="16687" y="12202"/>
                </a:cubicBezTo>
                <a:lnTo>
                  <a:pt x="16687" y="12202"/>
                </a:lnTo>
                <a:cubicBezTo>
                  <a:pt x="17851" y="13545"/>
                  <a:pt x="19284" y="14647"/>
                  <a:pt x="20862" y="15480"/>
                </a:cubicBezTo>
                <a:cubicBezTo>
                  <a:pt x="21441" y="15787"/>
                  <a:pt x="22236" y="16261"/>
                  <a:pt x="22964" y="16261"/>
                </a:cubicBezTo>
                <a:cubicBezTo>
                  <a:pt x="23131" y="16261"/>
                  <a:pt x="23295" y="16236"/>
                  <a:pt x="23452" y="16178"/>
                </a:cubicBezTo>
                <a:cubicBezTo>
                  <a:pt x="23923" y="16004"/>
                  <a:pt x="23971" y="15399"/>
                  <a:pt x="23897" y="14979"/>
                </a:cubicBezTo>
                <a:cubicBezTo>
                  <a:pt x="23579" y="13141"/>
                  <a:pt x="22090" y="11430"/>
                  <a:pt x="20554" y="10455"/>
                </a:cubicBezTo>
                <a:cubicBezTo>
                  <a:pt x="19627" y="9867"/>
                  <a:pt x="18571" y="9489"/>
                  <a:pt x="17524" y="9489"/>
                </a:cubicBezTo>
                <a:cubicBezTo>
                  <a:pt x="16766" y="9489"/>
                  <a:pt x="16012" y="9687"/>
                  <a:pt x="15317" y="10149"/>
                </a:cubicBezTo>
                <a:cubicBezTo>
                  <a:pt x="14890" y="9748"/>
                  <a:pt x="14275" y="9611"/>
                  <a:pt x="13691" y="9522"/>
                </a:cubicBezTo>
                <a:cubicBezTo>
                  <a:pt x="13669" y="9495"/>
                  <a:pt x="13646" y="9470"/>
                  <a:pt x="13623" y="9444"/>
                </a:cubicBezTo>
                <a:cubicBezTo>
                  <a:pt x="14063" y="9228"/>
                  <a:pt x="14501" y="9012"/>
                  <a:pt x="14966" y="8852"/>
                </a:cubicBezTo>
                <a:cubicBezTo>
                  <a:pt x="15490" y="8672"/>
                  <a:pt x="16028" y="8562"/>
                  <a:pt x="16558" y="8408"/>
                </a:cubicBezTo>
                <a:cubicBezTo>
                  <a:pt x="16573" y="8404"/>
                  <a:pt x="16582" y="8393"/>
                  <a:pt x="16585" y="8380"/>
                </a:cubicBezTo>
                <a:lnTo>
                  <a:pt x="16585" y="8380"/>
                </a:lnTo>
                <a:cubicBezTo>
                  <a:pt x="16586" y="8389"/>
                  <a:pt x="16589" y="8398"/>
                  <a:pt x="16593" y="8406"/>
                </a:cubicBezTo>
                <a:cubicBezTo>
                  <a:pt x="16995" y="9116"/>
                  <a:pt x="18295" y="9215"/>
                  <a:pt x="19010" y="9264"/>
                </a:cubicBezTo>
                <a:cubicBezTo>
                  <a:pt x="19991" y="9331"/>
                  <a:pt x="21007" y="9270"/>
                  <a:pt x="21960" y="9547"/>
                </a:cubicBezTo>
                <a:cubicBezTo>
                  <a:pt x="22542" y="9718"/>
                  <a:pt x="23685" y="10143"/>
                  <a:pt x="24618" y="10143"/>
                </a:cubicBezTo>
                <a:cubicBezTo>
                  <a:pt x="24871" y="10143"/>
                  <a:pt x="25109" y="10112"/>
                  <a:pt x="25316" y="10035"/>
                </a:cubicBezTo>
                <a:cubicBezTo>
                  <a:pt x="25355" y="10037"/>
                  <a:pt x="25392" y="10041"/>
                  <a:pt x="25430" y="10041"/>
                </a:cubicBezTo>
                <a:cubicBezTo>
                  <a:pt x="25474" y="10041"/>
                  <a:pt x="25491" y="9997"/>
                  <a:pt x="25480" y="9963"/>
                </a:cubicBezTo>
                <a:cubicBezTo>
                  <a:pt x="25659" y="9869"/>
                  <a:pt x="25806" y="9722"/>
                  <a:pt x="25900" y="9543"/>
                </a:cubicBezTo>
                <a:cubicBezTo>
                  <a:pt x="25905" y="9544"/>
                  <a:pt x="25910" y="9545"/>
                  <a:pt x="25914" y="9545"/>
                </a:cubicBezTo>
                <a:cubicBezTo>
                  <a:pt x="25919" y="9545"/>
                  <a:pt x="25924" y="9544"/>
                  <a:pt x="25928" y="9543"/>
                </a:cubicBezTo>
                <a:lnTo>
                  <a:pt x="25928" y="9554"/>
                </a:lnTo>
                <a:cubicBezTo>
                  <a:pt x="25931" y="9578"/>
                  <a:pt x="25952" y="9594"/>
                  <a:pt x="25973" y="9594"/>
                </a:cubicBezTo>
                <a:cubicBezTo>
                  <a:pt x="25988" y="9594"/>
                  <a:pt x="26002" y="9585"/>
                  <a:pt x="26007" y="9564"/>
                </a:cubicBezTo>
                <a:cubicBezTo>
                  <a:pt x="26364" y="7895"/>
                  <a:pt x="25124" y="6420"/>
                  <a:pt x="23640" y="5862"/>
                </a:cubicBezTo>
                <a:cubicBezTo>
                  <a:pt x="22834" y="5560"/>
                  <a:pt x="21959" y="5413"/>
                  <a:pt x="21084" y="5413"/>
                </a:cubicBezTo>
                <a:cubicBezTo>
                  <a:pt x="20377" y="5413"/>
                  <a:pt x="19670" y="5509"/>
                  <a:pt x="18999" y="5697"/>
                </a:cubicBezTo>
                <a:cubicBezTo>
                  <a:pt x="19376" y="5384"/>
                  <a:pt x="19726" y="5040"/>
                  <a:pt x="20043" y="4666"/>
                </a:cubicBezTo>
                <a:cubicBezTo>
                  <a:pt x="20655" y="3941"/>
                  <a:pt x="21189" y="3089"/>
                  <a:pt x="21327" y="2131"/>
                </a:cubicBezTo>
                <a:cubicBezTo>
                  <a:pt x="21342" y="2031"/>
                  <a:pt x="21354" y="1922"/>
                  <a:pt x="21362" y="1808"/>
                </a:cubicBezTo>
                <a:cubicBezTo>
                  <a:pt x="21378" y="1775"/>
                  <a:pt x="21398" y="1742"/>
                  <a:pt x="21414" y="1708"/>
                </a:cubicBezTo>
                <a:cubicBezTo>
                  <a:pt x="21423" y="1688"/>
                  <a:pt x="21406" y="1669"/>
                  <a:pt x="21389" y="1669"/>
                </a:cubicBezTo>
                <a:cubicBezTo>
                  <a:pt x="21381" y="1669"/>
                  <a:pt x="21374" y="1673"/>
                  <a:pt x="21369" y="1683"/>
                </a:cubicBezTo>
                <a:cubicBezTo>
                  <a:pt x="21378" y="1454"/>
                  <a:pt x="21366" y="1215"/>
                  <a:pt x="21317" y="989"/>
                </a:cubicBezTo>
                <a:cubicBezTo>
                  <a:pt x="21335" y="961"/>
                  <a:pt x="21355" y="936"/>
                  <a:pt x="21373" y="908"/>
                </a:cubicBezTo>
                <a:cubicBezTo>
                  <a:pt x="21391" y="879"/>
                  <a:pt x="21363" y="846"/>
                  <a:pt x="21334" y="846"/>
                </a:cubicBezTo>
                <a:cubicBezTo>
                  <a:pt x="21325" y="846"/>
                  <a:pt x="21316" y="849"/>
                  <a:pt x="21309" y="857"/>
                </a:cubicBezTo>
                <a:lnTo>
                  <a:pt x="21290" y="879"/>
                </a:lnTo>
                <a:cubicBezTo>
                  <a:pt x="21251" y="736"/>
                  <a:pt x="21190" y="600"/>
                  <a:pt x="21107" y="477"/>
                </a:cubicBezTo>
                <a:cubicBezTo>
                  <a:pt x="21122" y="457"/>
                  <a:pt x="21138" y="439"/>
                  <a:pt x="21151" y="419"/>
                </a:cubicBezTo>
                <a:cubicBezTo>
                  <a:pt x="21168" y="396"/>
                  <a:pt x="21144" y="368"/>
                  <a:pt x="21120" y="368"/>
                </a:cubicBezTo>
                <a:cubicBezTo>
                  <a:pt x="21112" y="368"/>
                  <a:pt x="21104" y="371"/>
                  <a:pt x="21098" y="379"/>
                </a:cubicBezTo>
                <a:cubicBezTo>
                  <a:pt x="21087" y="392"/>
                  <a:pt x="21077" y="404"/>
                  <a:pt x="21065" y="417"/>
                </a:cubicBezTo>
                <a:cubicBezTo>
                  <a:pt x="21021" y="361"/>
                  <a:pt x="20970" y="311"/>
                  <a:pt x="20915" y="265"/>
                </a:cubicBezTo>
                <a:cubicBezTo>
                  <a:pt x="20937" y="245"/>
                  <a:pt x="20959" y="227"/>
                  <a:pt x="20979" y="207"/>
                </a:cubicBezTo>
                <a:cubicBezTo>
                  <a:pt x="21001" y="187"/>
                  <a:pt x="20982" y="160"/>
                  <a:pt x="20960" y="160"/>
                </a:cubicBezTo>
                <a:cubicBezTo>
                  <a:pt x="20953" y="160"/>
                  <a:pt x="20947" y="162"/>
                  <a:pt x="20941" y="167"/>
                </a:cubicBezTo>
                <a:cubicBezTo>
                  <a:pt x="20917" y="188"/>
                  <a:pt x="20893" y="208"/>
                  <a:pt x="20869" y="228"/>
                </a:cubicBezTo>
                <a:cubicBezTo>
                  <a:pt x="20837" y="204"/>
                  <a:pt x="20803" y="183"/>
                  <a:pt x="20769" y="163"/>
                </a:cubicBezTo>
                <a:cubicBezTo>
                  <a:pt x="20713" y="133"/>
                  <a:pt x="20655" y="111"/>
                  <a:pt x="20594" y="96"/>
                </a:cubicBezTo>
                <a:lnTo>
                  <a:pt x="20655" y="44"/>
                </a:lnTo>
                <a:cubicBezTo>
                  <a:pt x="20675" y="26"/>
                  <a:pt x="20657" y="1"/>
                  <a:pt x="20635" y="1"/>
                </a:cubicBezTo>
                <a:cubicBezTo>
                  <a:pt x="20630" y="1"/>
                  <a:pt x="20624" y="2"/>
                  <a:pt x="20618" y="7"/>
                </a:cubicBezTo>
                <a:lnTo>
                  <a:pt x="20527" y="80"/>
                </a:lnTo>
                <a:cubicBezTo>
                  <a:pt x="20470" y="69"/>
                  <a:pt x="20412" y="65"/>
                  <a:pt x="20352" y="65"/>
                </a:cubicBezTo>
                <a:cubicBezTo>
                  <a:pt x="19744" y="65"/>
                  <a:pt x="19015" y="574"/>
                  <a:pt x="18618" y="855"/>
                </a:cubicBezTo>
                <a:cubicBezTo>
                  <a:pt x="17904" y="1362"/>
                  <a:pt x="17232" y="1947"/>
                  <a:pt x="16584" y="2535"/>
                </a:cubicBezTo>
                <a:cubicBezTo>
                  <a:pt x="15384" y="3627"/>
                  <a:pt x="13454" y="5634"/>
                  <a:pt x="14251" y="7428"/>
                </a:cubicBezTo>
                <a:cubicBezTo>
                  <a:pt x="14266" y="7473"/>
                  <a:pt x="14286" y="7517"/>
                  <a:pt x="14313" y="7556"/>
                </a:cubicBezTo>
                <a:cubicBezTo>
                  <a:pt x="14031" y="7811"/>
                  <a:pt x="13787" y="8151"/>
                  <a:pt x="13590" y="8458"/>
                </a:cubicBezTo>
                <a:cubicBezTo>
                  <a:pt x="13410" y="8738"/>
                  <a:pt x="13242" y="9028"/>
                  <a:pt x="13189" y="9352"/>
                </a:cubicBezTo>
                <a:lnTo>
                  <a:pt x="13181" y="9284"/>
                </a:lnTo>
                <a:cubicBezTo>
                  <a:pt x="13179" y="9262"/>
                  <a:pt x="13169" y="9242"/>
                  <a:pt x="13151" y="9227"/>
                </a:cubicBezTo>
                <a:cubicBezTo>
                  <a:pt x="13079" y="8952"/>
                  <a:pt x="12931" y="8700"/>
                  <a:pt x="12775" y="8458"/>
                </a:cubicBezTo>
                <a:cubicBezTo>
                  <a:pt x="12578" y="8151"/>
                  <a:pt x="12334" y="7811"/>
                  <a:pt x="12052" y="7556"/>
                </a:cubicBezTo>
                <a:cubicBezTo>
                  <a:pt x="12080" y="7516"/>
                  <a:pt x="12100" y="7473"/>
                  <a:pt x="12115" y="7427"/>
                </a:cubicBezTo>
                <a:cubicBezTo>
                  <a:pt x="12911" y="5633"/>
                  <a:pt x="10981" y="3627"/>
                  <a:pt x="9781" y="2535"/>
                </a:cubicBezTo>
                <a:cubicBezTo>
                  <a:pt x="9133" y="1947"/>
                  <a:pt x="8461" y="1362"/>
                  <a:pt x="7747" y="855"/>
                </a:cubicBezTo>
                <a:cubicBezTo>
                  <a:pt x="7350" y="573"/>
                  <a:pt x="6621" y="65"/>
                  <a:pt x="6013" y="65"/>
                </a:cubicBezTo>
                <a:cubicBezTo>
                  <a:pt x="5953" y="65"/>
                  <a:pt x="5895" y="69"/>
                  <a:pt x="5838" y="80"/>
                </a:cubicBezTo>
                <a:lnTo>
                  <a:pt x="5746" y="7"/>
                </a:lnTo>
                <a:cubicBezTo>
                  <a:pt x="5740" y="2"/>
                  <a:pt x="5735" y="1"/>
                  <a:pt x="5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37"/>
          <p:cNvGrpSpPr/>
          <p:nvPr/>
        </p:nvGrpSpPr>
        <p:grpSpPr>
          <a:xfrm rot="9045634">
            <a:off x="8446520" y="4177244"/>
            <a:ext cx="1122245" cy="1073945"/>
            <a:chOff x="4414375" y="3879225"/>
            <a:chExt cx="444200" cy="639450"/>
          </a:xfrm>
        </p:grpSpPr>
        <p:sp>
          <p:nvSpPr>
            <p:cNvPr id="2029" name="Google Shape;2029;p37"/>
            <p:cNvSpPr/>
            <p:nvPr/>
          </p:nvSpPr>
          <p:spPr>
            <a:xfrm>
              <a:off x="4414525" y="3879575"/>
              <a:ext cx="444050" cy="639100"/>
            </a:xfrm>
            <a:custGeom>
              <a:avLst/>
              <a:gdLst/>
              <a:ahLst/>
              <a:cxnLst/>
              <a:rect l="l" t="t" r="r" b="b"/>
              <a:pathLst>
                <a:path w="17762" h="25564" extrusionOk="0">
                  <a:moveTo>
                    <a:pt x="6944" y="8514"/>
                  </a:moveTo>
                  <a:cubicBezTo>
                    <a:pt x="8025" y="8514"/>
                    <a:pt x="8348" y="9679"/>
                    <a:pt x="7651" y="10466"/>
                  </a:cubicBezTo>
                  <a:cubicBezTo>
                    <a:pt x="7266" y="10900"/>
                    <a:pt x="6728" y="11098"/>
                    <a:pt x="6186" y="11256"/>
                  </a:cubicBezTo>
                  <a:cubicBezTo>
                    <a:pt x="6004" y="11246"/>
                    <a:pt x="5824" y="11224"/>
                    <a:pt x="5643" y="11204"/>
                  </a:cubicBezTo>
                  <a:cubicBezTo>
                    <a:pt x="4964" y="10959"/>
                    <a:pt x="4468" y="10307"/>
                    <a:pt x="4900" y="9561"/>
                  </a:cubicBezTo>
                  <a:cubicBezTo>
                    <a:pt x="5232" y="8987"/>
                    <a:pt x="6157" y="8585"/>
                    <a:pt x="6790" y="8521"/>
                  </a:cubicBezTo>
                  <a:cubicBezTo>
                    <a:pt x="6843" y="8516"/>
                    <a:pt x="6894" y="8514"/>
                    <a:pt x="6944" y="8514"/>
                  </a:cubicBezTo>
                  <a:close/>
                  <a:moveTo>
                    <a:pt x="12794" y="11573"/>
                  </a:moveTo>
                  <a:cubicBezTo>
                    <a:pt x="13238" y="11573"/>
                    <a:pt x="13705" y="11702"/>
                    <a:pt x="14050" y="11889"/>
                  </a:cubicBezTo>
                  <a:cubicBezTo>
                    <a:pt x="14652" y="12213"/>
                    <a:pt x="15479" y="13204"/>
                    <a:pt x="14739" y="13822"/>
                  </a:cubicBezTo>
                  <a:lnTo>
                    <a:pt x="14739" y="13821"/>
                  </a:lnTo>
                  <a:lnTo>
                    <a:pt x="14732" y="13828"/>
                  </a:lnTo>
                  <a:cubicBezTo>
                    <a:pt x="14453" y="13947"/>
                    <a:pt x="14136" y="13997"/>
                    <a:pt x="13814" y="13997"/>
                  </a:cubicBezTo>
                  <a:cubicBezTo>
                    <a:pt x="13398" y="13997"/>
                    <a:pt x="12972" y="13914"/>
                    <a:pt x="12605" y="13796"/>
                  </a:cubicBezTo>
                  <a:cubicBezTo>
                    <a:pt x="11751" y="13517"/>
                    <a:pt x="10865" y="12369"/>
                    <a:pt x="12012" y="11747"/>
                  </a:cubicBezTo>
                  <a:cubicBezTo>
                    <a:pt x="12239" y="11625"/>
                    <a:pt x="12512" y="11573"/>
                    <a:pt x="12794" y="11573"/>
                  </a:cubicBezTo>
                  <a:close/>
                  <a:moveTo>
                    <a:pt x="6113" y="13937"/>
                  </a:moveTo>
                  <a:cubicBezTo>
                    <a:pt x="6629" y="13937"/>
                    <a:pt x="6612" y="14601"/>
                    <a:pt x="6268" y="14940"/>
                  </a:cubicBezTo>
                  <a:cubicBezTo>
                    <a:pt x="6015" y="15188"/>
                    <a:pt x="5663" y="15283"/>
                    <a:pt x="5335" y="15391"/>
                  </a:cubicBezTo>
                  <a:cubicBezTo>
                    <a:pt x="5164" y="15391"/>
                    <a:pt x="4944" y="15367"/>
                    <a:pt x="4836" y="15240"/>
                  </a:cubicBezTo>
                  <a:cubicBezTo>
                    <a:pt x="4601" y="14965"/>
                    <a:pt x="4836" y="14682"/>
                    <a:pt x="5007" y="14498"/>
                  </a:cubicBezTo>
                  <a:cubicBezTo>
                    <a:pt x="5247" y="14242"/>
                    <a:pt x="5576" y="14054"/>
                    <a:pt x="5915" y="13965"/>
                  </a:cubicBezTo>
                  <a:cubicBezTo>
                    <a:pt x="5988" y="13946"/>
                    <a:pt x="6054" y="13937"/>
                    <a:pt x="6113" y="13937"/>
                  </a:cubicBezTo>
                  <a:close/>
                  <a:moveTo>
                    <a:pt x="11211" y="15496"/>
                  </a:moveTo>
                  <a:cubicBezTo>
                    <a:pt x="11478" y="15496"/>
                    <a:pt x="11764" y="15618"/>
                    <a:pt x="11967" y="15799"/>
                  </a:cubicBezTo>
                  <a:cubicBezTo>
                    <a:pt x="12236" y="16037"/>
                    <a:pt x="12620" y="16691"/>
                    <a:pt x="12388" y="17076"/>
                  </a:cubicBezTo>
                  <a:cubicBezTo>
                    <a:pt x="12216" y="17279"/>
                    <a:pt x="11990" y="17365"/>
                    <a:pt x="11755" y="17365"/>
                  </a:cubicBezTo>
                  <a:cubicBezTo>
                    <a:pt x="11050" y="17365"/>
                    <a:pt x="10262" y="16596"/>
                    <a:pt x="10584" y="15893"/>
                  </a:cubicBezTo>
                  <a:cubicBezTo>
                    <a:pt x="10713" y="15610"/>
                    <a:pt x="10953" y="15496"/>
                    <a:pt x="11211" y="15496"/>
                  </a:cubicBezTo>
                  <a:close/>
                  <a:moveTo>
                    <a:pt x="7047" y="0"/>
                  </a:moveTo>
                  <a:cubicBezTo>
                    <a:pt x="6944" y="0"/>
                    <a:pt x="6832" y="27"/>
                    <a:pt x="6770" y="48"/>
                  </a:cubicBezTo>
                  <a:cubicBezTo>
                    <a:pt x="6542" y="121"/>
                    <a:pt x="6355" y="285"/>
                    <a:pt x="6251" y="501"/>
                  </a:cubicBezTo>
                  <a:cubicBezTo>
                    <a:pt x="6222" y="564"/>
                    <a:pt x="6271" y="617"/>
                    <a:pt x="6322" y="624"/>
                  </a:cubicBezTo>
                  <a:cubicBezTo>
                    <a:pt x="6323" y="624"/>
                    <a:pt x="6324" y="624"/>
                    <a:pt x="6324" y="626"/>
                  </a:cubicBezTo>
                  <a:cubicBezTo>
                    <a:pt x="7934" y="1985"/>
                    <a:pt x="8677" y="3928"/>
                    <a:pt x="8954" y="5962"/>
                  </a:cubicBezTo>
                  <a:cubicBezTo>
                    <a:pt x="8114" y="5441"/>
                    <a:pt x="7451" y="4635"/>
                    <a:pt x="6528" y="4244"/>
                  </a:cubicBezTo>
                  <a:cubicBezTo>
                    <a:pt x="6112" y="4072"/>
                    <a:pt x="5669" y="3985"/>
                    <a:pt x="5226" y="3985"/>
                  </a:cubicBezTo>
                  <a:cubicBezTo>
                    <a:pt x="4897" y="3985"/>
                    <a:pt x="4568" y="4033"/>
                    <a:pt x="4249" y="4128"/>
                  </a:cubicBezTo>
                  <a:cubicBezTo>
                    <a:pt x="2462" y="4674"/>
                    <a:pt x="1445" y="6590"/>
                    <a:pt x="852" y="8227"/>
                  </a:cubicBezTo>
                  <a:cubicBezTo>
                    <a:pt x="199" y="10035"/>
                    <a:pt x="0" y="11975"/>
                    <a:pt x="275" y="13878"/>
                  </a:cubicBezTo>
                  <a:cubicBezTo>
                    <a:pt x="440" y="15015"/>
                    <a:pt x="799" y="16103"/>
                    <a:pt x="1213" y="17168"/>
                  </a:cubicBezTo>
                  <a:cubicBezTo>
                    <a:pt x="1621" y="18224"/>
                    <a:pt x="2022" y="19315"/>
                    <a:pt x="2610" y="20286"/>
                  </a:cubicBezTo>
                  <a:cubicBezTo>
                    <a:pt x="3221" y="21297"/>
                    <a:pt x="4093" y="22092"/>
                    <a:pt x="4981" y="22853"/>
                  </a:cubicBezTo>
                  <a:cubicBezTo>
                    <a:pt x="6032" y="23754"/>
                    <a:pt x="7086" y="24646"/>
                    <a:pt x="8139" y="25539"/>
                  </a:cubicBezTo>
                  <a:cubicBezTo>
                    <a:pt x="8159" y="25556"/>
                    <a:pt x="8184" y="25564"/>
                    <a:pt x="8209" y="25564"/>
                  </a:cubicBezTo>
                  <a:cubicBezTo>
                    <a:pt x="8266" y="25564"/>
                    <a:pt x="8321" y="25525"/>
                    <a:pt x="8314" y="25459"/>
                  </a:cubicBezTo>
                  <a:cubicBezTo>
                    <a:pt x="8019" y="22920"/>
                    <a:pt x="11049" y="21618"/>
                    <a:pt x="12721" y="20330"/>
                  </a:cubicBezTo>
                  <a:cubicBezTo>
                    <a:pt x="14282" y="19126"/>
                    <a:pt x="15727" y="17720"/>
                    <a:pt x="16668" y="15969"/>
                  </a:cubicBezTo>
                  <a:cubicBezTo>
                    <a:pt x="17644" y="14152"/>
                    <a:pt x="17761" y="12205"/>
                    <a:pt x="17704" y="10176"/>
                  </a:cubicBezTo>
                  <a:cubicBezTo>
                    <a:pt x="17653" y="8432"/>
                    <a:pt x="17228" y="6389"/>
                    <a:pt x="15541" y="5497"/>
                  </a:cubicBezTo>
                  <a:cubicBezTo>
                    <a:pt x="15023" y="5224"/>
                    <a:pt x="14443" y="5107"/>
                    <a:pt x="13861" y="5107"/>
                  </a:cubicBezTo>
                  <a:cubicBezTo>
                    <a:pt x="13586" y="5107"/>
                    <a:pt x="13310" y="5134"/>
                    <a:pt x="13040" y="5182"/>
                  </a:cubicBezTo>
                  <a:cubicBezTo>
                    <a:pt x="12605" y="5261"/>
                    <a:pt x="12181" y="5394"/>
                    <a:pt x="11779" y="5577"/>
                  </a:cubicBezTo>
                  <a:cubicBezTo>
                    <a:pt x="11265" y="5807"/>
                    <a:pt x="10770" y="6154"/>
                    <a:pt x="10214" y="6154"/>
                  </a:cubicBezTo>
                  <a:cubicBezTo>
                    <a:pt x="10121" y="6154"/>
                    <a:pt x="10025" y="6144"/>
                    <a:pt x="9928" y="6122"/>
                  </a:cubicBezTo>
                  <a:cubicBezTo>
                    <a:pt x="9716" y="3848"/>
                    <a:pt x="9019" y="1672"/>
                    <a:pt x="7303" y="49"/>
                  </a:cubicBezTo>
                  <a:cubicBezTo>
                    <a:pt x="7289" y="34"/>
                    <a:pt x="7270" y="26"/>
                    <a:pt x="7250" y="26"/>
                  </a:cubicBezTo>
                  <a:cubicBezTo>
                    <a:pt x="7237" y="26"/>
                    <a:pt x="7224" y="29"/>
                    <a:pt x="7212" y="36"/>
                  </a:cubicBezTo>
                  <a:cubicBezTo>
                    <a:pt x="7168" y="10"/>
                    <a:pt x="7109" y="0"/>
                    <a:pt x="7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7"/>
            <p:cNvSpPr/>
            <p:nvPr/>
          </p:nvSpPr>
          <p:spPr>
            <a:xfrm>
              <a:off x="4603925" y="4463750"/>
              <a:ext cx="15000" cy="46850"/>
            </a:xfrm>
            <a:custGeom>
              <a:avLst/>
              <a:gdLst/>
              <a:ahLst/>
              <a:cxnLst/>
              <a:rect l="l" t="t" r="r" b="b"/>
              <a:pathLst>
                <a:path w="600" h="1874" extrusionOk="0">
                  <a:moveTo>
                    <a:pt x="21" y="0"/>
                  </a:moveTo>
                  <a:cubicBezTo>
                    <a:pt x="11" y="0"/>
                    <a:pt x="1" y="7"/>
                    <a:pt x="0" y="20"/>
                  </a:cubicBezTo>
                  <a:cubicBezTo>
                    <a:pt x="12" y="668"/>
                    <a:pt x="194" y="1301"/>
                    <a:pt x="529" y="1858"/>
                  </a:cubicBezTo>
                  <a:cubicBezTo>
                    <a:pt x="535" y="1869"/>
                    <a:pt x="545" y="1873"/>
                    <a:pt x="554" y="1873"/>
                  </a:cubicBezTo>
                  <a:cubicBezTo>
                    <a:pt x="577" y="1873"/>
                    <a:pt x="600" y="1847"/>
                    <a:pt x="586" y="1820"/>
                  </a:cubicBezTo>
                  <a:cubicBezTo>
                    <a:pt x="283" y="1244"/>
                    <a:pt x="106" y="667"/>
                    <a:pt x="42" y="18"/>
                  </a:cubicBezTo>
                  <a:cubicBezTo>
                    <a:pt x="40" y="6"/>
                    <a:pt x="31"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4602450" y="4430525"/>
              <a:ext cx="17725" cy="55425"/>
            </a:xfrm>
            <a:custGeom>
              <a:avLst/>
              <a:gdLst/>
              <a:ahLst/>
              <a:cxnLst/>
              <a:rect l="l" t="t" r="r" b="b"/>
              <a:pathLst>
                <a:path w="709" h="2217" extrusionOk="0">
                  <a:moveTo>
                    <a:pt x="31" y="0"/>
                  </a:moveTo>
                  <a:cubicBezTo>
                    <a:pt x="17" y="0"/>
                    <a:pt x="0" y="14"/>
                    <a:pt x="3" y="33"/>
                  </a:cubicBezTo>
                  <a:cubicBezTo>
                    <a:pt x="142" y="782"/>
                    <a:pt x="367" y="1512"/>
                    <a:pt x="677" y="2208"/>
                  </a:cubicBezTo>
                  <a:cubicBezTo>
                    <a:pt x="679" y="2214"/>
                    <a:pt x="685" y="2217"/>
                    <a:pt x="691" y="2217"/>
                  </a:cubicBezTo>
                  <a:cubicBezTo>
                    <a:pt x="700" y="2217"/>
                    <a:pt x="709" y="2210"/>
                    <a:pt x="705" y="2198"/>
                  </a:cubicBezTo>
                  <a:cubicBezTo>
                    <a:pt x="433" y="1489"/>
                    <a:pt x="215" y="761"/>
                    <a:pt x="51" y="18"/>
                  </a:cubicBezTo>
                  <a:cubicBezTo>
                    <a:pt x="49" y="6"/>
                    <a:pt x="40"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4603700" y="4417250"/>
              <a:ext cx="23575" cy="59600"/>
            </a:xfrm>
            <a:custGeom>
              <a:avLst/>
              <a:gdLst/>
              <a:ahLst/>
              <a:cxnLst/>
              <a:rect l="l" t="t" r="r" b="b"/>
              <a:pathLst>
                <a:path w="943" h="2384" extrusionOk="0">
                  <a:moveTo>
                    <a:pt x="37" y="1"/>
                  </a:moveTo>
                  <a:cubicBezTo>
                    <a:pt x="19" y="1"/>
                    <a:pt x="0" y="16"/>
                    <a:pt x="7" y="38"/>
                  </a:cubicBezTo>
                  <a:cubicBezTo>
                    <a:pt x="239" y="844"/>
                    <a:pt x="534" y="1629"/>
                    <a:pt x="911" y="2377"/>
                  </a:cubicBezTo>
                  <a:cubicBezTo>
                    <a:pt x="914" y="2382"/>
                    <a:pt x="918" y="2384"/>
                    <a:pt x="922" y="2384"/>
                  </a:cubicBezTo>
                  <a:cubicBezTo>
                    <a:pt x="932" y="2384"/>
                    <a:pt x="942" y="2375"/>
                    <a:pt x="938" y="2365"/>
                  </a:cubicBezTo>
                  <a:cubicBezTo>
                    <a:pt x="592" y="1601"/>
                    <a:pt x="293" y="828"/>
                    <a:pt x="63" y="21"/>
                  </a:cubicBezTo>
                  <a:cubicBezTo>
                    <a:pt x="59" y="7"/>
                    <a:pt x="48"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4581475" y="4413575"/>
              <a:ext cx="17750" cy="69125"/>
            </a:xfrm>
            <a:custGeom>
              <a:avLst/>
              <a:gdLst/>
              <a:ahLst/>
              <a:cxnLst/>
              <a:rect l="l" t="t" r="r" b="b"/>
              <a:pathLst>
                <a:path w="710" h="2765" extrusionOk="0">
                  <a:moveTo>
                    <a:pt x="691" y="0"/>
                  </a:moveTo>
                  <a:cubicBezTo>
                    <a:pt x="684" y="0"/>
                    <a:pt x="679" y="4"/>
                    <a:pt x="677" y="12"/>
                  </a:cubicBezTo>
                  <a:cubicBezTo>
                    <a:pt x="577" y="517"/>
                    <a:pt x="230" y="936"/>
                    <a:pt x="109" y="1441"/>
                  </a:cubicBezTo>
                  <a:cubicBezTo>
                    <a:pt x="4" y="1872"/>
                    <a:pt x="1" y="2311"/>
                    <a:pt x="78" y="2746"/>
                  </a:cubicBezTo>
                  <a:cubicBezTo>
                    <a:pt x="81" y="2759"/>
                    <a:pt x="93" y="2765"/>
                    <a:pt x="105" y="2765"/>
                  </a:cubicBezTo>
                  <a:cubicBezTo>
                    <a:pt x="121" y="2765"/>
                    <a:pt x="137" y="2755"/>
                    <a:pt x="134" y="2738"/>
                  </a:cubicBezTo>
                  <a:cubicBezTo>
                    <a:pt x="53" y="2231"/>
                    <a:pt x="68" y="1725"/>
                    <a:pt x="224" y="1233"/>
                  </a:cubicBezTo>
                  <a:cubicBezTo>
                    <a:pt x="357" y="813"/>
                    <a:pt x="640" y="459"/>
                    <a:pt x="708" y="20"/>
                  </a:cubicBezTo>
                  <a:cubicBezTo>
                    <a:pt x="709" y="8"/>
                    <a:pt x="700"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4572875" y="4411500"/>
              <a:ext cx="25850" cy="63850"/>
            </a:xfrm>
            <a:custGeom>
              <a:avLst/>
              <a:gdLst/>
              <a:ahLst/>
              <a:cxnLst/>
              <a:rect l="l" t="t" r="r" b="b"/>
              <a:pathLst>
                <a:path w="1034" h="2554" extrusionOk="0">
                  <a:moveTo>
                    <a:pt x="1005" y="0"/>
                  </a:moveTo>
                  <a:cubicBezTo>
                    <a:pt x="1000" y="0"/>
                    <a:pt x="995" y="3"/>
                    <a:pt x="990" y="8"/>
                  </a:cubicBezTo>
                  <a:cubicBezTo>
                    <a:pt x="416" y="728"/>
                    <a:pt x="72" y="1606"/>
                    <a:pt x="2" y="2525"/>
                  </a:cubicBezTo>
                  <a:cubicBezTo>
                    <a:pt x="1" y="2543"/>
                    <a:pt x="17" y="2554"/>
                    <a:pt x="34" y="2554"/>
                  </a:cubicBezTo>
                  <a:cubicBezTo>
                    <a:pt x="47" y="2554"/>
                    <a:pt x="60" y="2546"/>
                    <a:pt x="62" y="2531"/>
                  </a:cubicBezTo>
                  <a:cubicBezTo>
                    <a:pt x="153" y="1611"/>
                    <a:pt x="469" y="778"/>
                    <a:pt x="1021" y="36"/>
                  </a:cubicBezTo>
                  <a:cubicBezTo>
                    <a:pt x="1033" y="20"/>
                    <a:pt x="1020" y="0"/>
                    <a:pt x="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7"/>
            <p:cNvSpPr/>
            <p:nvPr/>
          </p:nvSpPr>
          <p:spPr>
            <a:xfrm>
              <a:off x="4552575" y="4394050"/>
              <a:ext cx="47175" cy="63725"/>
            </a:xfrm>
            <a:custGeom>
              <a:avLst/>
              <a:gdLst/>
              <a:ahLst/>
              <a:cxnLst/>
              <a:rect l="l" t="t" r="r" b="b"/>
              <a:pathLst>
                <a:path w="1887" h="2549" extrusionOk="0">
                  <a:moveTo>
                    <a:pt x="1848" y="0"/>
                  </a:moveTo>
                  <a:cubicBezTo>
                    <a:pt x="1843" y="0"/>
                    <a:pt x="1837" y="2"/>
                    <a:pt x="1832" y="6"/>
                  </a:cubicBezTo>
                  <a:cubicBezTo>
                    <a:pt x="994" y="630"/>
                    <a:pt x="337" y="1508"/>
                    <a:pt x="9" y="2502"/>
                  </a:cubicBezTo>
                  <a:cubicBezTo>
                    <a:pt x="1" y="2528"/>
                    <a:pt x="26" y="2548"/>
                    <a:pt x="50" y="2548"/>
                  </a:cubicBezTo>
                  <a:cubicBezTo>
                    <a:pt x="62" y="2548"/>
                    <a:pt x="74" y="2543"/>
                    <a:pt x="79" y="2529"/>
                  </a:cubicBezTo>
                  <a:cubicBezTo>
                    <a:pt x="467" y="1541"/>
                    <a:pt x="1036" y="725"/>
                    <a:pt x="1862" y="54"/>
                  </a:cubicBezTo>
                  <a:cubicBezTo>
                    <a:pt x="1886" y="35"/>
                    <a:pt x="1871" y="0"/>
                    <a:pt x="1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7"/>
            <p:cNvSpPr/>
            <p:nvPr/>
          </p:nvSpPr>
          <p:spPr>
            <a:xfrm>
              <a:off x="4549500" y="4386000"/>
              <a:ext cx="51200" cy="66525"/>
            </a:xfrm>
            <a:custGeom>
              <a:avLst/>
              <a:gdLst/>
              <a:ahLst/>
              <a:cxnLst/>
              <a:rect l="l" t="t" r="r" b="b"/>
              <a:pathLst>
                <a:path w="2048" h="2661" extrusionOk="0">
                  <a:moveTo>
                    <a:pt x="2021" y="1"/>
                  </a:moveTo>
                  <a:cubicBezTo>
                    <a:pt x="2017" y="1"/>
                    <a:pt x="2013" y="2"/>
                    <a:pt x="2009" y="5"/>
                  </a:cubicBezTo>
                  <a:cubicBezTo>
                    <a:pt x="1077" y="655"/>
                    <a:pt x="238" y="1460"/>
                    <a:pt x="6" y="2615"/>
                  </a:cubicBezTo>
                  <a:cubicBezTo>
                    <a:pt x="0" y="2643"/>
                    <a:pt x="23" y="2661"/>
                    <a:pt x="45" y="2661"/>
                  </a:cubicBezTo>
                  <a:cubicBezTo>
                    <a:pt x="61" y="2661"/>
                    <a:pt x="76" y="2652"/>
                    <a:pt x="80" y="2632"/>
                  </a:cubicBezTo>
                  <a:cubicBezTo>
                    <a:pt x="309" y="1488"/>
                    <a:pt x="1135" y="712"/>
                    <a:pt x="2031" y="39"/>
                  </a:cubicBezTo>
                  <a:cubicBezTo>
                    <a:pt x="2047" y="26"/>
                    <a:pt x="2037" y="1"/>
                    <a:pt x="2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7"/>
            <p:cNvSpPr/>
            <p:nvPr/>
          </p:nvSpPr>
          <p:spPr>
            <a:xfrm>
              <a:off x="4629625" y="4295025"/>
              <a:ext cx="48675" cy="129325"/>
            </a:xfrm>
            <a:custGeom>
              <a:avLst/>
              <a:gdLst/>
              <a:ahLst/>
              <a:cxnLst/>
              <a:rect l="l" t="t" r="r" b="b"/>
              <a:pathLst>
                <a:path w="1947" h="5173" extrusionOk="0">
                  <a:moveTo>
                    <a:pt x="44" y="0"/>
                  </a:moveTo>
                  <a:cubicBezTo>
                    <a:pt x="16" y="0"/>
                    <a:pt x="1" y="44"/>
                    <a:pt x="30" y="64"/>
                  </a:cubicBezTo>
                  <a:cubicBezTo>
                    <a:pt x="1572" y="1000"/>
                    <a:pt x="1848" y="3535"/>
                    <a:pt x="1821" y="5157"/>
                  </a:cubicBezTo>
                  <a:cubicBezTo>
                    <a:pt x="1821" y="5168"/>
                    <a:pt x="1829" y="5173"/>
                    <a:pt x="1838" y="5173"/>
                  </a:cubicBezTo>
                  <a:cubicBezTo>
                    <a:pt x="1847" y="5173"/>
                    <a:pt x="1856" y="5167"/>
                    <a:pt x="1857" y="5155"/>
                  </a:cubicBezTo>
                  <a:cubicBezTo>
                    <a:pt x="1946" y="3540"/>
                    <a:pt x="1648" y="888"/>
                    <a:pt x="61" y="5"/>
                  </a:cubicBezTo>
                  <a:cubicBezTo>
                    <a:pt x="55" y="2"/>
                    <a:pt x="4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7"/>
            <p:cNvSpPr/>
            <p:nvPr/>
          </p:nvSpPr>
          <p:spPr>
            <a:xfrm>
              <a:off x="4633550" y="4274275"/>
              <a:ext cx="94050" cy="115300"/>
            </a:xfrm>
            <a:custGeom>
              <a:avLst/>
              <a:gdLst/>
              <a:ahLst/>
              <a:cxnLst/>
              <a:rect l="l" t="t" r="r" b="b"/>
              <a:pathLst>
                <a:path w="3762" h="4612" extrusionOk="0">
                  <a:moveTo>
                    <a:pt x="32" y="1"/>
                  </a:moveTo>
                  <a:cubicBezTo>
                    <a:pt x="14" y="1"/>
                    <a:pt x="0" y="27"/>
                    <a:pt x="17" y="40"/>
                  </a:cubicBezTo>
                  <a:cubicBezTo>
                    <a:pt x="1645" y="1262"/>
                    <a:pt x="2860" y="2722"/>
                    <a:pt x="3687" y="4589"/>
                  </a:cubicBezTo>
                  <a:cubicBezTo>
                    <a:pt x="3693" y="4604"/>
                    <a:pt x="3707" y="4611"/>
                    <a:pt x="3720" y="4611"/>
                  </a:cubicBezTo>
                  <a:cubicBezTo>
                    <a:pt x="3741" y="4611"/>
                    <a:pt x="3762" y="4594"/>
                    <a:pt x="3751" y="4569"/>
                  </a:cubicBezTo>
                  <a:cubicBezTo>
                    <a:pt x="3018" y="2739"/>
                    <a:pt x="1704" y="1076"/>
                    <a:pt x="42" y="4"/>
                  </a:cubicBezTo>
                  <a:cubicBezTo>
                    <a:pt x="39" y="2"/>
                    <a:pt x="35"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7"/>
            <p:cNvSpPr/>
            <p:nvPr/>
          </p:nvSpPr>
          <p:spPr>
            <a:xfrm>
              <a:off x="4715675" y="4314500"/>
              <a:ext cx="40500" cy="48975"/>
            </a:xfrm>
            <a:custGeom>
              <a:avLst/>
              <a:gdLst/>
              <a:ahLst/>
              <a:cxnLst/>
              <a:rect l="l" t="t" r="r" b="b"/>
              <a:pathLst>
                <a:path w="1620" h="1959" extrusionOk="0">
                  <a:moveTo>
                    <a:pt x="48" y="0"/>
                  </a:moveTo>
                  <a:cubicBezTo>
                    <a:pt x="23" y="0"/>
                    <a:pt x="1" y="34"/>
                    <a:pt x="26" y="55"/>
                  </a:cubicBezTo>
                  <a:cubicBezTo>
                    <a:pt x="663" y="597"/>
                    <a:pt x="1166" y="1230"/>
                    <a:pt x="1586" y="1950"/>
                  </a:cubicBezTo>
                  <a:cubicBezTo>
                    <a:pt x="1589" y="1956"/>
                    <a:pt x="1594" y="1958"/>
                    <a:pt x="1598" y="1958"/>
                  </a:cubicBezTo>
                  <a:cubicBezTo>
                    <a:pt x="1609" y="1958"/>
                    <a:pt x="1619" y="1946"/>
                    <a:pt x="1613" y="1934"/>
                  </a:cubicBezTo>
                  <a:cubicBezTo>
                    <a:pt x="1236" y="1189"/>
                    <a:pt x="703" y="549"/>
                    <a:pt x="69" y="9"/>
                  </a:cubicBezTo>
                  <a:cubicBezTo>
                    <a:pt x="62" y="3"/>
                    <a:pt x="55"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7"/>
            <p:cNvSpPr/>
            <p:nvPr/>
          </p:nvSpPr>
          <p:spPr>
            <a:xfrm>
              <a:off x="4641825" y="4256325"/>
              <a:ext cx="32450" cy="25625"/>
            </a:xfrm>
            <a:custGeom>
              <a:avLst/>
              <a:gdLst/>
              <a:ahLst/>
              <a:cxnLst/>
              <a:rect l="l" t="t" r="r" b="b"/>
              <a:pathLst>
                <a:path w="1298" h="1025" extrusionOk="0">
                  <a:moveTo>
                    <a:pt x="55" y="0"/>
                  </a:moveTo>
                  <a:cubicBezTo>
                    <a:pt x="47" y="0"/>
                    <a:pt x="38" y="2"/>
                    <a:pt x="26" y="7"/>
                  </a:cubicBezTo>
                  <a:cubicBezTo>
                    <a:pt x="10" y="13"/>
                    <a:pt x="1" y="27"/>
                    <a:pt x="1" y="43"/>
                  </a:cubicBezTo>
                  <a:cubicBezTo>
                    <a:pt x="26" y="211"/>
                    <a:pt x="319" y="338"/>
                    <a:pt x="447" y="431"/>
                  </a:cubicBezTo>
                  <a:cubicBezTo>
                    <a:pt x="714" y="629"/>
                    <a:pt x="980" y="826"/>
                    <a:pt x="1249" y="1019"/>
                  </a:cubicBezTo>
                  <a:cubicBezTo>
                    <a:pt x="1254" y="1023"/>
                    <a:pt x="1258" y="1024"/>
                    <a:pt x="1263" y="1024"/>
                  </a:cubicBezTo>
                  <a:cubicBezTo>
                    <a:pt x="1282" y="1024"/>
                    <a:pt x="1297" y="1001"/>
                    <a:pt x="1278" y="986"/>
                  </a:cubicBezTo>
                  <a:cubicBezTo>
                    <a:pt x="1070" y="823"/>
                    <a:pt x="860" y="663"/>
                    <a:pt x="649" y="503"/>
                  </a:cubicBezTo>
                  <a:cubicBezTo>
                    <a:pt x="605" y="470"/>
                    <a:pt x="219" y="198"/>
                    <a:pt x="85" y="90"/>
                  </a:cubicBezTo>
                  <a:cubicBezTo>
                    <a:pt x="91" y="87"/>
                    <a:pt x="95" y="82"/>
                    <a:pt x="99" y="77"/>
                  </a:cubicBezTo>
                  <a:lnTo>
                    <a:pt x="105" y="62"/>
                  </a:lnTo>
                  <a:cubicBezTo>
                    <a:pt x="113" y="49"/>
                    <a:pt x="109" y="31"/>
                    <a:pt x="98" y="21"/>
                  </a:cubicBezTo>
                  <a:cubicBezTo>
                    <a:pt x="79" y="8"/>
                    <a:pt x="69"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7"/>
            <p:cNvSpPr/>
            <p:nvPr/>
          </p:nvSpPr>
          <p:spPr>
            <a:xfrm>
              <a:off x="4648800" y="4223275"/>
              <a:ext cx="153450" cy="93400"/>
            </a:xfrm>
            <a:custGeom>
              <a:avLst/>
              <a:gdLst/>
              <a:ahLst/>
              <a:cxnLst/>
              <a:rect l="l" t="t" r="r" b="b"/>
              <a:pathLst>
                <a:path w="6138" h="3736" extrusionOk="0">
                  <a:moveTo>
                    <a:pt x="60" y="0"/>
                  </a:moveTo>
                  <a:cubicBezTo>
                    <a:pt x="15" y="0"/>
                    <a:pt x="0" y="71"/>
                    <a:pt x="50" y="80"/>
                  </a:cubicBezTo>
                  <a:cubicBezTo>
                    <a:pt x="2482" y="548"/>
                    <a:pt x="4555" y="1780"/>
                    <a:pt x="6094" y="3728"/>
                  </a:cubicBezTo>
                  <a:cubicBezTo>
                    <a:pt x="6098" y="3734"/>
                    <a:pt x="6104" y="3736"/>
                    <a:pt x="6109" y="3736"/>
                  </a:cubicBezTo>
                  <a:cubicBezTo>
                    <a:pt x="6124" y="3736"/>
                    <a:pt x="6137" y="3722"/>
                    <a:pt x="6127" y="3707"/>
                  </a:cubicBezTo>
                  <a:cubicBezTo>
                    <a:pt x="4700" y="1741"/>
                    <a:pt x="2474" y="362"/>
                    <a:pt x="67" y="1"/>
                  </a:cubicBezTo>
                  <a:cubicBezTo>
                    <a:pt x="65" y="1"/>
                    <a:pt x="6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7"/>
            <p:cNvSpPr/>
            <p:nvPr/>
          </p:nvSpPr>
          <p:spPr>
            <a:xfrm>
              <a:off x="4790850" y="4201925"/>
              <a:ext cx="56275" cy="36050"/>
            </a:xfrm>
            <a:custGeom>
              <a:avLst/>
              <a:gdLst/>
              <a:ahLst/>
              <a:cxnLst/>
              <a:rect l="l" t="t" r="r" b="b"/>
              <a:pathLst>
                <a:path w="2251" h="1442" extrusionOk="0">
                  <a:moveTo>
                    <a:pt x="46" y="1"/>
                  </a:moveTo>
                  <a:cubicBezTo>
                    <a:pt x="12" y="1"/>
                    <a:pt x="1" y="60"/>
                    <a:pt x="41" y="72"/>
                  </a:cubicBezTo>
                  <a:cubicBezTo>
                    <a:pt x="880" y="351"/>
                    <a:pt x="1585" y="822"/>
                    <a:pt x="2215" y="1436"/>
                  </a:cubicBezTo>
                  <a:cubicBezTo>
                    <a:pt x="2218" y="1440"/>
                    <a:pt x="2222" y="1441"/>
                    <a:pt x="2226" y="1441"/>
                  </a:cubicBezTo>
                  <a:cubicBezTo>
                    <a:pt x="2239" y="1441"/>
                    <a:pt x="2250" y="1423"/>
                    <a:pt x="2239" y="1410"/>
                  </a:cubicBezTo>
                  <a:cubicBezTo>
                    <a:pt x="1655" y="750"/>
                    <a:pt x="888" y="281"/>
                    <a:pt x="57" y="3"/>
                  </a:cubicBezTo>
                  <a:cubicBezTo>
                    <a:pt x="53" y="1"/>
                    <a:pt x="4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7"/>
            <p:cNvSpPr/>
            <p:nvPr/>
          </p:nvSpPr>
          <p:spPr>
            <a:xfrm>
              <a:off x="4653350" y="4182375"/>
              <a:ext cx="45675" cy="3875"/>
            </a:xfrm>
            <a:custGeom>
              <a:avLst/>
              <a:gdLst/>
              <a:ahLst/>
              <a:cxnLst/>
              <a:rect l="l" t="t" r="r" b="b"/>
              <a:pathLst>
                <a:path w="1827" h="155" extrusionOk="0">
                  <a:moveTo>
                    <a:pt x="1063" y="1"/>
                  </a:moveTo>
                  <a:cubicBezTo>
                    <a:pt x="722" y="1"/>
                    <a:pt x="381" y="28"/>
                    <a:pt x="44" y="82"/>
                  </a:cubicBezTo>
                  <a:cubicBezTo>
                    <a:pt x="0" y="88"/>
                    <a:pt x="1" y="154"/>
                    <a:pt x="41" y="154"/>
                  </a:cubicBezTo>
                  <a:cubicBezTo>
                    <a:pt x="43" y="154"/>
                    <a:pt x="44" y="154"/>
                    <a:pt x="46" y="154"/>
                  </a:cubicBezTo>
                  <a:cubicBezTo>
                    <a:pt x="420" y="94"/>
                    <a:pt x="798" y="65"/>
                    <a:pt x="1177" y="65"/>
                  </a:cubicBezTo>
                  <a:cubicBezTo>
                    <a:pt x="1383" y="65"/>
                    <a:pt x="1590" y="73"/>
                    <a:pt x="1796" y="91"/>
                  </a:cubicBezTo>
                  <a:cubicBezTo>
                    <a:pt x="1797" y="91"/>
                    <a:pt x="1797" y="91"/>
                    <a:pt x="1797" y="91"/>
                  </a:cubicBezTo>
                  <a:cubicBezTo>
                    <a:pt x="1823" y="91"/>
                    <a:pt x="1826" y="47"/>
                    <a:pt x="1800" y="43"/>
                  </a:cubicBezTo>
                  <a:cubicBezTo>
                    <a:pt x="1555" y="15"/>
                    <a:pt x="1309"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7"/>
            <p:cNvSpPr/>
            <p:nvPr/>
          </p:nvSpPr>
          <p:spPr>
            <a:xfrm>
              <a:off x="4654900" y="4141525"/>
              <a:ext cx="200675" cy="37575"/>
            </a:xfrm>
            <a:custGeom>
              <a:avLst/>
              <a:gdLst/>
              <a:ahLst/>
              <a:cxnLst/>
              <a:rect l="l" t="t" r="r" b="b"/>
              <a:pathLst>
                <a:path w="8027" h="1503" extrusionOk="0">
                  <a:moveTo>
                    <a:pt x="3428" y="1"/>
                  </a:moveTo>
                  <a:cubicBezTo>
                    <a:pt x="2383" y="1"/>
                    <a:pt x="1325" y="172"/>
                    <a:pt x="313" y="457"/>
                  </a:cubicBezTo>
                  <a:cubicBezTo>
                    <a:pt x="291" y="462"/>
                    <a:pt x="279" y="484"/>
                    <a:pt x="286" y="504"/>
                  </a:cubicBezTo>
                  <a:cubicBezTo>
                    <a:pt x="211" y="522"/>
                    <a:pt x="134" y="532"/>
                    <a:pt x="56" y="532"/>
                  </a:cubicBezTo>
                  <a:cubicBezTo>
                    <a:pt x="51" y="532"/>
                    <a:pt x="46" y="532"/>
                    <a:pt x="41" y="532"/>
                  </a:cubicBezTo>
                  <a:cubicBezTo>
                    <a:pt x="40" y="532"/>
                    <a:pt x="40" y="532"/>
                    <a:pt x="39" y="532"/>
                  </a:cubicBezTo>
                  <a:cubicBezTo>
                    <a:pt x="1" y="532"/>
                    <a:pt x="4" y="593"/>
                    <a:pt x="42" y="593"/>
                  </a:cubicBezTo>
                  <a:cubicBezTo>
                    <a:pt x="42" y="593"/>
                    <a:pt x="43" y="593"/>
                    <a:pt x="43" y="593"/>
                  </a:cubicBezTo>
                  <a:cubicBezTo>
                    <a:pt x="141" y="590"/>
                    <a:pt x="237" y="572"/>
                    <a:pt x="329" y="536"/>
                  </a:cubicBezTo>
                  <a:cubicBezTo>
                    <a:pt x="331" y="536"/>
                    <a:pt x="333" y="537"/>
                    <a:pt x="335" y="537"/>
                  </a:cubicBezTo>
                  <a:cubicBezTo>
                    <a:pt x="335" y="537"/>
                    <a:pt x="336" y="537"/>
                    <a:pt x="337" y="537"/>
                  </a:cubicBezTo>
                  <a:cubicBezTo>
                    <a:pt x="1351" y="257"/>
                    <a:pt x="2393" y="92"/>
                    <a:pt x="3421" y="92"/>
                  </a:cubicBezTo>
                  <a:cubicBezTo>
                    <a:pt x="5032" y="92"/>
                    <a:pt x="6608" y="497"/>
                    <a:pt x="7985" y="1499"/>
                  </a:cubicBezTo>
                  <a:cubicBezTo>
                    <a:pt x="7988" y="1501"/>
                    <a:pt x="7992" y="1503"/>
                    <a:pt x="7996" y="1503"/>
                  </a:cubicBezTo>
                  <a:cubicBezTo>
                    <a:pt x="8012" y="1503"/>
                    <a:pt x="8026" y="1482"/>
                    <a:pt x="8010" y="1471"/>
                  </a:cubicBezTo>
                  <a:cubicBezTo>
                    <a:pt x="6663" y="418"/>
                    <a:pt x="5062"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7"/>
            <p:cNvSpPr/>
            <p:nvPr/>
          </p:nvSpPr>
          <p:spPr>
            <a:xfrm>
              <a:off x="4660150" y="4088900"/>
              <a:ext cx="195025" cy="29850"/>
            </a:xfrm>
            <a:custGeom>
              <a:avLst/>
              <a:gdLst/>
              <a:ahLst/>
              <a:cxnLst/>
              <a:rect l="l" t="t" r="r" b="b"/>
              <a:pathLst>
                <a:path w="7801" h="1194" extrusionOk="0">
                  <a:moveTo>
                    <a:pt x="4409" y="0"/>
                  </a:moveTo>
                  <a:cubicBezTo>
                    <a:pt x="2914" y="0"/>
                    <a:pt x="1369" y="493"/>
                    <a:pt x="37" y="1115"/>
                  </a:cubicBezTo>
                  <a:cubicBezTo>
                    <a:pt x="1" y="1132"/>
                    <a:pt x="23" y="1193"/>
                    <a:pt x="58" y="1193"/>
                  </a:cubicBezTo>
                  <a:cubicBezTo>
                    <a:pt x="62" y="1193"/>
                    <a:pt x="67" y="1192"/>
                    <a:pt x="72" y="1190"/>
                  </a:cubicBezTo>
                  <a:cubicBezTo>
                    <a:pt x="1435" y="560"/>
                    <a:pt x="2916" y="99"/>
                    <a:pt x="4367" y="99"/>
                  </a:cubicBezTo>
                  <a:cubicBezTo>
                    <a:pt x="5547" y="99"/>
                    <a:pt x="6708" y="405"/>
                    <a:pt x="7767" y="1174"/>
                  </a:cubicBezTo>
                  <a:cubicBezTo>
                    <a:pt x="7770" y="1176"/>
                    <a:pt x="7774" y="1177"/>
                    <a:pt x="7777" y="1177"/>
                  </a:cubicBezTo>
                  <a:cubicBezTo>
                    <a:pt x="7790" y="1177"/>
                    <a:pt x="7801" y="1162"/>
                    <a:pt x="7788" y="1151"/>
                  </a:cubicBezTo>
                  <a:cubicBezTo>
                    <a:pt x="6786" y="320"/>
                    <a:pt x="5614" y="0"/>
                    <a:pt x="4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p:cNvSpPr/>
            <p:nvPr/>
          </p:nvSpPr>
          <p:spPr>
            <a:xfrm>
              <a:off x="4664250" y="4047275"/>
              <a:ext cx="183325" cy="27700"/>
            </a:xfrm>
            <a:custGeom>
              <a:avLst/>
              <a:gdLst/>
              <a:ahLst/>
              <a:cxnLst/>
              <a:rect l="l" t="t" r="r" b="b"/>
              <a:pathLst>
                <a:path w="7333" h="1108" extrusionOk="0">
                  <a:moveTo>
                    <a:pt x="4210" y="0"/>
                  </a:moveTo>
                  <a:cubicBezTo>
                    <a:pt x="2818" y="0"/>
                    <a:pt x="1424" y="424"/>
                    <a:pt x="48" y="1017"/>
                  </a:cubicBezTo>
                  <a:cubicBezTo>
                    <a:pt x="1" y="1037"/>
                    <a:pt x="16" y="1108"/>
                    <a:pt x="57" y="1108"/>
                  </a:cubicBezTo>
                  <a:cubicBezTo>
                    <a:pt x="63" y="1108"/>
                    <a:pt x="69" y="1106"/>
                    <a:pt x="75" y="1104"/>
                  </a:cubicBezTo>
                  <a:cubicBezTo>
                    <a:pt x="1265" y="590"/>
                    <a:pt x="2462" y="97"/>
                    <a:pt x="3777" y="44"/>
                  </a:cubicBezTo>
                  <a:cubicBezTo>
                    <a:pt x="3866" y="40"/>
                    <a:pt x="3955" y="38"/>
                    <a:pt x="4043" y="38"/>
                  </a:cubicBezTo>
                  <a:cubicBezTo>
                    <a:pt x="5189" y="38"/>
                    <a:pt x="6274" y="339"/>
                    <a:pt x="7307" y="845"/>
                  </a:cubicBezTo>
                  <a:cubicBezTo>
                    <a:pt x="7308" y="845"/>
                    <a:pt x="7309" y="846"/>
                    <a:pt x="7311" y="846"/>
                  </a:cubicBezTo>
                  <a:cubicBezTo>
                    <a:pt x="7324" y="846"/>
                    <a:pt x="7332" y="828"/>
                    <a:pt x="7321" y="817"/>
                  </a:cubicBezTo>
                  <a:cubicBezTo>
                    <a:pt x="6291" y="237"/>
                    <a:pt x="5251" y="0"/>
                    <a:pt x="4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7"/>
            <p:cNvSpPr/>
            <p:nvPr/>
          </p:nvSpPr>
          <p:spPr>
            <a:xfrm>
              <a:off x="4464625" y="4018400"/>
              <a:ext cx="179425" cy="57625"/>
            </a:xfrm>
            <a:custGeom>
              <a:avLst/>
              <a:gdLst/>
              <a:ahLst/>
              <a:cxnLst/>
              <a:rect l="l" t="t" r="r" b="b"/>
              <a:pathLst>
                <a:path w="7177" h="2305" extrusionOk="0">
                  <a:moveTo>
                    <a:pt x="2515" y="0"/>
                  </a:moveTo>
                  <a:cubicBezTo>
                    <a:pt x="1678" y="0"/>
                    <a:pt x="833" y="173"/>
                    <a:pt x="43" y="525"/>
                  </a:cubicBezTo>
                  <a:cubicBezTo>
                    <a:pt x="1" y="544"/>
                    <a:pt x="14" y="609"/>
                    <a:pt x="52" y="609"/>
                  </a:cubicBezTo>
                  <a:cubicBezTo>
                    <a:pt x="57" y="609"/>
                    <a:pt x="63" y="608"/>
                    <a:pt x="69" y="605"/>
                  </a:cubicBezTo>
                  <a:cubicBezTo>
                    <a:pt x="872" y="262"/>
                    <a:pt x="1688" y="98"/>
                    <a:pt x="2486" y="98"/>
                  </a:cubicBezTo>
                  <a:cubicBezTo>
                    <a:pt x="4232" y="98"/>
                    <a:pt x="5890" y="884"/>
                    <a:pt x="7134" y="2299"/>
                  </a:cubicBezTo>
                  <a:cubicBezTo>
                    <a:pt x="7137" y="2302"/>
                    <a:pt x="7142" y="2304"/>
                    <a:pt x="7146" y="2304"/>
                  </a:cubicBezTo>
                  <a:cubicBezTo>
                    <a:pt x="7160" y="2304"/>
                    <a:pt x="7176" y="2287"/>
                    <a:pt x="7165" y="2272"/>
                  </a:cubicBezTo>
                  <a:cubicBezTo>
                    <a:pt x="6045" y="781"/>
                    <a:pt x="4297"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7"/>
            <p:cNvSpPr/>
            <p:nvPr/>
          </p:nvSpPr>
          <p:spPr>
            <a:xfrm>
              <a:off x="4617575" y="4113550"/>
              <a:ext cx="27825" cy="13050"/>
            </a:xfrm>
            <a:custGeom>
              <a:avLst/>
              <a:gdLst/>
              <a:ahLst/>
              <a:cxnLst/>
              <a:rect l="l" t="t" r="r" b="b"/>
              <a:pathLst>
                <a:path w="1113" h="522" extrusionOk="0">
                  <a:moveTo>
                    <a:pt x="43" y="0"/>
                  </a:moveTo>
                  <a:cubicBezTo>
                    <a:pt x="16" y="0"/>
                    <a:pt x="1" y="40"/>
                    <a:pt x="29" y="57"/>
                  </a:cubicBezTo>
                  <a:cubicBezTo>
                    <a:pt x="353" y="257"/>
                    <a:pt x="715" y="405"/>
                    <a:pt x="1077" y="520"/>
                  </a:cubicBezTo>
                  <a:cubicBezTo>
                    <a:pt x="1080" y="521"/>
                    <a:pt x="1083" y="521"/>
                    <a:pt x="1085" y="521"/>
                  </a:cubicBezTo>
                  <a:cubicBezTo>
                    <a:pt x="1107" y="521"/>
                    <a:pt x="1112" y="484"/>
                    <a:pt x="1087" y="475"/>
                  </a:cubicBezTo>
                  <a:cubicBezTo>
                    <a:pt x="728" y="346"/>
                    <a:pt x="393" y="181"/>
                    <a:pt x="57" y="4"/>
                  </a:cubicBezTo>
                  <a:cubicBezTo>
                    <a:pt x="52" y="1"/>
                    <a:pt x="4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7"/>
            <p:cNvSpPr/>
            <p:nvPr/>
          </p:nvSpPr>
          <p:spPr>
            <a:xfrm>
              <a:off x="4431300" y="4082875"/>
              <a:ext cx="134425" cy="15250"/>
            </a:xfrm>
            <a:custGeom>
              <a:avLst/>
              <a:gdLst/>
              <a:ahLst/>
              <a:cxnLst/>
              <a:rect l="l" t="t" r="r" b="b"/>
              <a:pathLst>
                <a:path w="5377" h="610" extrusionOk="0">
                  <a:moveTo>
                    <a:pt x="3081" y="0"/>
                  </a:moveTo>
                  <a:cubicBezTo>
                    <a:pt x="2066" y="0"/>
                    <a:pt x="1034" y="244"/>
                    <a:pt x="52" y="520"/>
                  </a:cubicBezTo>
                  <a:cubicBezTo>
                    <a:pt x="0" y="535"/>
                    <a:pt x="19" y="610"/>
                    <a:pt x="67" y="610"/>
                  </a:cubicBezTo>
                  <a:cubicBezTo>
                    <a:pt x="71" y="610"/>
                    <a:pt x="76" y="609"/>
                    <a:pt x="80" y="608"/>
                  </a:cubicBezTo>
                  <a:cubicBezTo>
                    <a:pt x="1088" y="340"/>
                    <a:pt x="2109" y="101"/>
                    <a:pt x="3121" y="101"/>
                  </a:cubicBezTo>
                  <a:cubicBezTo>
                    <a:pt x="3865" y="101"/>
                    <a:pt x="4603" y="229"/>
                    <a:pt x="5328" y="569"/>
                  </a:cubicBezTo>
                  <a:cubicBezTo>
                    <a:pt x="5332" y="572"/>
                    <a:pt x="5336" y="573"/>
                    <a:pt x="5340" y="573"/>
                  </a:cubicBezTo>
                  <a:cubicBezTo>
                    <a:pt x="5363" y="573"/>
                    <a:pt x="5377" y="538"/>
                    <a:pt x="5350" y="524"/>
                  </a:cubicBezTo>
                  <a:cubicBezTo>
                    <a:pt x="4624" y="143"/>
                    <a:pt x="3857" y="0"/>
                    <a:pt x="3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7"/>
            <p:cNvSpPr/>
            <p:nvPr/>
          </p:nvSpPr>
          <p:spPr>
            <a:xfrm>
              <a:off x="4601725" y="4146800"/>
              <a:ext cx="40150" cy="13150"/>
            </a:xfrm>
            <a:custGeom>
              <a:avLst/>
              <a:gdLst/>
              <a:ahLst/>
              <a:cxnLst/>
              <a:rect l="l" t="t" r="r" b="b"/>
              <a:pathLst>
                <a:path w="1606" h="526" extrusionOk="0">
                  <a:moveTo>
                    <a:pt x="35" y="1"/>
                  </a:moveTo>
                  <a:cubicBezTo>
                    <a:pt x="6" y="1"/>
                    <a:pt x="1" y="53"/>
                    <a:pt x="31" y="57"/>
                  </a:cubicBezTo>
                  <a:cubicBezTo>
                    <a:pt x="573" y="131"/>
                    <a:pt x="1081" y="278"/>
                    <a:pt x="1570" y="523"/>
                  </a:cubicBezTo>
                  <a:cubicBezTo>
                    <a:pt x="1573" y="525"/>
                    <a:pt x="1576" y="526"/>
                    <a:pt x="1579" y="526"/>
                  </a:cubicBezTo>
                  <a:cubicBezTo>
                    <a:pt x="1596" y="526"/>
                    <a:pt x="1606" y="499"/>
                    <a:pt x="1587" y="490"/>
                  </a:cubicBezTo>
                  <a:cubicBezTo>
                    <a:pt x="1110" y="221"/>
                    <a:pt x="582" y="54"/>
                    <a:pt x="36" y="1"/>
                  </a:cubicBezTo>
                  <a:cubicBezTo>
                    <a:pt x="36" y="1"/>
                    <a:pt x="3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7"/>
            <p:cNvSpPr/>
            <p:nvPr/>
          </p:nvSpPr>
          <p:spPr>
            <a:xfrm>
              <a:off x="4421600" y="4143025"/>
              <a:ext cx="111975" cy="22175"/>
            </a:xfrm>
            <a:custGeom>
              <a:avLst/>
              <a:gdLst/>
              <a:ahLst/>
              <a:cxnLst/>
              <a:rect l="l" t="t" r="r" b="b"/>
              <a:pathLst>
                <a:path w="4479" h="887" extrusionOk="0">
                  <a:moveTo>
                    <a:pt x="4456" y="1"/>
                  </a:moveTo>
                  <a:cubicBezTo>
                    <a:pt x="2945" y="8"/>
                    <a:pt x="1459" y="290"/>
                    <a:pt x="41" y="810"/>
                  </a:cubicBezTo>
                  <a:cubicBezTo>
                    <a:pt x="1" y="826"/>
                    <a:pt x="14" y="886"/>
                    <a:pt x="51" y="886"/>
                  </a:cubicBezTo>
                  <a:cubicBezTo>
                    <a:pt x="55" y="886"/>
                    <a:pt x="59" y="885"/>
                    <a:pt x="64" y="884"/>
                  </a:cubicBezTo>
                  <a:cubicBezTo>
                    <a:pt x="1494" y="380"/>
                    <a:pt x="2943" y="112"/>
                    <a:pt x="4457" y="37"/>
                  </a:cubicBezTo>
                  <a:cubicBezTo>
                    <a:pt x="4478" y="34"/>
                    <a:pt x="4478" y="2"/>
                    <a:pt x="4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7"/>
            <p:cNvSpPr/>
            <p:nvPr/>
          </p:nvSpPr>
          <p:spPr>
            <a:xfrm>
              <a:off x="4423450" y="4191500"/>
              <a:ext cx="216450" cy="39250"/>
            </a:xfrm>
            <a:custGeom>
              <a:avLst/>
              <a:gdLst/>
              <a:ahLst/>
              <a:cxnLst/>
              <a:rect l="l" t="t" r="r" b="b"/>
              <a:pathLst>
                <a:path w="8658" h="1570" extrusionOk="0">
                  <a:moveTo>
                    <a:pt x="7943" y="1"/>
                  </a:moveTo>
                  <a:cubicBezTo>
                    <a:pt x="7557" y="1"/>
                    <a:pt x="7171" y="22"/>
                    <a:pt x="6791" y="89"/>
                  </a:cubicBezTo>
                  <a:cubicBezTo>
                    <a:pt x="6063" y="217"/>
                    <a:pt x="5402" y="544"/>
                    <a:pt x="4718" y="809"/>
                  </a:cubicBezTo>
                  <a:cubicBezTo>
                    <a:pt x="3561" y="1259"/>
                    <a:pt x="2367" y="1462"/>
                    <a:pt x="1149" y="1462"/>
                  </a:cubicBezTo>
                  <a:cubicBezTo>
                    <a:pt x="787" y="1462"/>
                    <a:pt x="422" y="1444"/>
                    <a:pt x="57" y="1409"/>
                  </a:cubicBezTo>
                  <a:cubicBezTo>
                    <a:pt x="56" y="1409"/>
                    <a:pt x="55" y="1409"/>
                    <a:pt x="53" y="1409"/>
                  </a:cubicBezTo>
                  <a:cubicBezTo>
                    <a:pt x="8" y="1409"/>
                    <a:pt x="1" y="1489"/>
                    <a:pt x="49" y="1496"/>
                  </a:cubicBezTo>
                  <a:cubicBezTo>
                    <a:pt x="441" y="1545"/>
                    <a:pt x="834" y="1569"/>
                    <a:pt x="1227" y="1569"/>
                  </a:cubicBezTo>
                  <a:cubicBezTo>
                    <a:pt x="2203" y="1569"/>
                    <a:pt x="3175" y="1419"/>
                    <a:pt x="4110" y="1123"/>
                  </a:cubicBezTo>
                  <a:cubicBezTo>
                    <a:pt x="4778" y="909"/>
                    <a:pt x="5400" y="585"/>
                    <a:pt x="6063" y="358"/>
                  </a:cubicBezTo>
                  <a:cubicBezTo>
                    <a:pt x="6905" y="72"/>
                    <a:pt x="7757" y="69"/>
                    <a:pt x="8632" y="57"/>
                  </a:cubicBezTo>
                  <a:cubicBezTo>
                    <a:pt x="8657" y="57"/>
                    <a:pt x="8656" y="18"/>
                    <a:pt x="8630" y="18"/>
                  </a:cubicBezTo>
                  <a:cubicBezTo>
                    <a:pt x="8403" y="8"/>
                    <a:pt x="8173" y="1"/>
                    <a:pt x="7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7"/>
            <p:cNvSpPr/>
            <p:nvPr/>
          </p:nvSpPr>
          <p:spPr>
            <a:xfrm>
              <a:off x="4459100" y="4257750"/>
              <a:ext cx="172150" cy="75550"/>
            </a:xfrm>
            <a:custGeom>
              <a:avLst/>
              <a:gdLst/>
              <a:ahLst/>
              <a:cxnLst/>
              <a:rect l="l" t="t" r="r" b="b"/>
              <a:pathLst>
                <a:path w="6886" h="3022" extrusionOk="0">
                  <a:moveTo>
                    <a:pt x="6867" y="1"/>
                  </a:moveTo>
                  <a:cubicBezTo>
                    <a:pt x="6865" y="1"/>
                    <a:pt x="6864" y="1"/>
                    <a:pt x="6863" y="1"/>
                  </a:cubicBezTo>
                  <a:cubicBezTo>
                    <a:pt x="4354" y="328"/>
                    <a:pt x="2153" y="1653"/>
                    <a:pt x="35" y="2955"/>
                  </a:cubicBezTo>
                  <a:cubicBezTo>
                    <a:pt x="0" y="2975"/>
                    <a:pt x="23" y="3022"/>
                    <a:pt x="55" y="3022"/>
                  </a:cubicBezTo>
                  <a:cubicBezTo>
                    <a:pt x="61" y="3022"/>
                    <a:pt x="67" y="3020"/>
                    <a:pt x="74" y="3016"/>
                  </a:cubicBezTo>
                  <a:cubicBezTo>
                    <a:pt x="2209" y="1713"/>
                    <a:pt x="4362" y="454"/>
                    <a:pt x="6864" y="34"/>
                  </a:cubicBezTo>
                  <a:cubicBezTo>
                    <a:pt x="6884" y="30"/>
                    <a:pt x="6886" y="1"/>
                    <a:pt x="6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7"/>
            <p:cNvSpPr/>
            <p:nvPr/>
          </p:nvSpPr>
          <p:spPr>
            <a:xfrm>
              <a:off x="4490900" y="4324350"/>
              <a:ext cx="119850" cy="79400"/>
            </a:xfrm>
            <a:custGeom>
              <a:avLst/>
              <a:gdLst/>
              <a:ahLst/>
              <a:cxnLst/>
              <a:rect l="l" t="t" r="r" b="b"/>
              <a:pathLst>
                <a:path w="4794" h="3176" extrusionOk="0">
                  <a:moveTo>
                    <a:pt x="4768" y="0"/>
                  </a:moveTo>
                  <a:cubicBezTo>
                    <a:pt x="4766" y="0"/>
                    <a:pt x="4764" y="1"/>
                    <a:pt x="4761" y="1"/>
                  </a:cubicBezTo>
                  <a:cubicBezTo>
                    <a:pt x="2946" y="600"/>
                    <a:pt x="1334" y="1727"/>
                    <a:pt x="27" y="3109"/>
                  </a:cubicBezTo>
                  <a:cubicBezTo>
                    <a:pt x="1" y="3137"/>
                    <a:pt x="28" y="3175"/>
                    <a:pt x="59" y="3175"/>
                  </a:cubicBezTo>
                  <a:cubicBezTo>
                    <a:pt x="68" y="3175"/>
                    <a:pt x="78" y="3172"/>
                    <a:pt x="86" y="3163"/>
                  </a:cubicBezTo>
                  <a:cubicBezTo>
                    <a:pt x="1420" y="1751"/>
                    <a:pt x="2986" y="776"/>
                    <a:pt x="4773" y="37"/>
                  </a:cubicBezTo>
                  <a:cubicBezTo>
                    <a:pt x="4794" y="29"/>
                    <a:pt x="4787" y="0"/>
                    <a:pt x="4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p:nvPr/>
          </p:nvSpPr>
          <p:spPr>
            <a:xfrm>
              <a:off x="4618800" y="4341100"/>
              <a:ext cx="53850" cy="92325"/>
            </a:xfrm>
            <a:custGeom>
              <a:avLst/>
              <a:gdLst/>
              <a:ahLst/>
              <a:cxnLst/>
              <a:rect l="l" t="t" r="r" b="b"/>
              <a:pathLst>
                <a:path w="2154" h="3693" extrusionOk="0">
                  <a:moveTo>
                    <a:pt x="28" y="0"/>
                  </a:moveTo>
                  <a:cubicBezTo>
                    <a:pt x="10" y="0"/>
                    <a:pt x="1" y="29"/>
                    <a:pt x="19" y="41"/>
                  </a:cubicBezTo>
                  <a:cubicBezTo>
                    <a:pt x="1152" y="817"/>
                    <a:pt x="2059" y="2241"/>
                    <a:pt x="1702" y="3666"/>
                  </a:cubicBezTo>
                  <a:cubicBezTo>
                    <a:pt x="1698" y="3683"/>
                    <a:pt x="1711" y="3693"/>
                    <a:pt x="1724" y="3693"/>
                  </a:cubicBezTo>
                  <a:cubicBezTo>
                    <a:pt x="1734" y="3693"/>
                    <a:pt x="1744" y="3687"/>
                    <a:pt x="1747" y="3675"/>
                  </a:cubicBezTo>
                  <a:cubicBezTo>
                    <a:pt x="2154" y="2277"/>
                    <a:pt x="1206" y="720"/>
                    <a:pt x="39" y="4"/>
                  </a:cubicBezTo>
                  <a:cubicBezTo>
                    <a:pt x="35" y="1"/>
                    <a:pt x="31"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7"/>
            <p:cNvSpPr/>
            <p:nvPr/>
          </p:nvSpPr>
          <p:spPr>
            <a:xfrm>
              <a:off x="4612975" y="4363950"/>
              <a:ext cx="47775" cy="73050"/>
            </a:xfrm>
            <a:custGeom>
              <a:avLst/>
              <a:gdLst/>
              <a:ahLst/>
              <a:cxnLst/>
              <a:rect l="l" t="t" r="r" b="b"/>
              <a:pathLst>
                <a:path w="1911" h="2922" extrusionOk="0">
                  <a:moveTo>
                    <a:pt x="45" y="0"/>
                  </a:moveTo>
                  <a:cubicBezTo>
                    <a:pt x="18" y="0"/>
                    <a:pt x="0" y="41"/>
                    <a:pt x="31" y="55"/>
                  </a:cubicBezTo>
                  <a:cubicBezTo>
                    <a:pt x="1165" y="579"/>
                    <a:pt x="1787" y="1675"/>
                    <a:pt x="1775" y="2908"/>
                  </a:cubicBezTo>
                  <a:cubicBezTo>
                    <a:pt x="1775" y="2917"/>
                    <a:pt x="1781" y="2922"/>
                    <a:pt x="1788" y="2922"/>
                  </a:cubicBezTo>
                  <a:cubicBezTo>
                    <a:pt x="1796" y="2922"/>
                    <a:pt x="1803" y="2917"/>
                    <a:pt x="1804" y="2908"/>
                  </a:cubicBezTo>
                  <a:cubicBezTo>
                    <a:pt x="1911" y="1666"/>
                    <a:pt x="1175" y="516"/>
                    <a:pt x="59" y="3"/>
                  </a:cubicBezTo>
                  <a:cubicBezTo>
                    <a:pt x="54" y="1"/>
                    <a:pt x="50"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7"/>
            <p:cNvSpPr/>
            <p:nvPr/>
          </p:nvSpPr>
          <p:spPr>
            <a:xfrm>
              <a:off x="4609975" y="4380625"/>
              <a:ext cx="37800" cy="63025"/>
            </a:xfrm>
            <a:custGeom>
              <a:avLst/>
              <a:gdLst/>
              <a:ahLst/>
              <a:cxnLst/>
              <a:rect l="l" t="t" r="r" b="b"/>
              <a:pathLst>
                <a:path w="1512" h="2521" extrusionOk="0">
                  <a:moveTo>
                    <a:pt x="25" y="0"/>
                  </a:moveTo>
                  <a:cubicBezTo>
                    <a:pt x="12" y="0"/>
                    <a:pt x="0" y="20"/>
                    <a:pt x="12" y="34"/>
                  </a:cubicBezTo>
                  <a:cubicBezTo>
                    <a:pt x="661" y="768"/>
                    <a:pt x="1148" y="1564"/>
                    <a:pt x="1448" y="2501"/>
                  </a:cubicBezTo>
                  <a:cubicBezTo>
                    <a:pt x="1453" y="2515"/>
                    <a:pt x="1464" y="2520"/>
                    <a:pt x="1475" y="2520"/>
                  </a:cubicBezTo>
                  <a:cubicBezTo>
                    <a:pt x="1493" y="2520"/>
                    <a:pt x="1511" y="2505"/>
                    <a:pt x="1504" y="2483"/>
                  </a:cubicBezTo>
                  <a:cubicBezTo>
                    <a:pt x="1207" y="1555"/>
                    <a:pt x="724" y="702"/>
                    <a:pt x="37" y="5"/>
                  </a:cubicBezTo>
                  <a:cubicBezTo>
                    <a:pt x="33" y="2"/>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7"/>
            <p:cNvSpPr/>
            <p:nvPr/>
          </p:nvSpPr>
          <p:spPr>
            <a:xfrm>
              <a:off x="4632350" y="4290775"/>
              <a:ext cx="59725" cy="122675"/>
            </a:xfrm>
            <a:custGeom>
              <a:avLst/>
              <a:gdLst/>
              <a:ahLst/>
              <a:cxnLst/>
              <a:rect l="l" t="t" r="r" b="b"/>
              <a:pathLst>
                <a:path w="2389" h="4907" extrusionOk="0">
                  <a:moveTo>
                    <a:pt x="26" y="0"/>
                  </a:moveTo>
                  <a:cubicBezTo>
                    <a:pt x="11" y="0"/>
                    <a:pt x="1" y="23"/>
                    <a:pt x="18" y="31"/>
                  </a:cubicBezTo>
                  <a:cubicBezTo>
                    <a:pt x="1877" y="966"/>
                    <a:pt x="2285" y="2959"/>
                    <a:pt x="2245" y="4877"/>
                  </a:cubicBezTo>
                  <a:cubicBezTo>
                    <a:pt x="2245" y="4897"/>
                    <a:pt x="2260" y="4906"/>
                    <a:pt x="2275" y="4906"/>
                  </a:cubicBezTo>
                  <a:cubicBezTo>
                    <a:pt x="2291" y="4906"/>
                    <a:pt x="2308" y="4895"/>
                    <a:pt x="2309" y="4874"/>
                  </a:cubicBezTo>
                  <a:cubicBezTo>
                    <a:pt x="2388" y="3017"/>
                    <a:pt x="1945" y="798"/>
                    <a:pt x="33" y="1"/>
                  </a:cubicBezTo>
                  <a:cubicBezTo>
                    <a:pt x="31" y="0"/>
                    <a:pt x="28"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7"/>
            <p:cNvSpPr/>
            <p:nvPr/>
          </p:nvSpPr>
          <p:spPr>
            <a:xfrm>
              <a:off x="4636275" y="4270050"/>
              <a:ext cx="98000" cy="112200"/>
            </a:xfrm>
            <a:custGeom>
              <a:avLst/>
              <a:gdLst/>
              <a:ahLst/>
              <a:cxnLst/>
              <a:rect l="l" t="t" r="r" b="b"/>
              <a:pathLst>
                <a:path w="3920" h="4488" extrusionOk="0">
                  <a:moveTo>
                    <a:pt x="40" y="1"/>
                  </a:moveTo>
                  <a:cubicBezTo>
                    <a:pt x="18" y="1"/>
                    <a:pt x="0" y="35"/>
                    <a:pt x="21" y="50"/>
                  </a:cubicBezTo>
                  <a:cubicBezTo>
                    <a:pt x="1671" y="1205"/>
                    <a:pt x="2931" y="2699"/>
                    <a:pt x="3870" y="4477"/>
                  </a:cubicBezTo>
                  <a:cubicBezTo>
                    <a:pt x="3874" y="4484"/>
                    <a:pt x="3881" y="4488"/>
                    <a:pt x="3888" y="4488"/>
                  </a:cubicBezTo>
                  <a:cubicBezTo>
                    <a:pt x="3903" y="4488"/>
                    <a:pt x="3919" y="4469"/>
                    <a:pt x="3910" y="4450"/>
                  </a:cubicBezTo>
                  <a:cubicBezTo>
                    <a:pt x="3045" y="2652"/>
                    <a:pt x="1690" y="1136"/>
                    <a:pt x="53" y="5"/>
                  </a:cubicBezTo>
                  <a:cubicBezTo>
                    <a:pt x="49" y="2"/>
                    <a:pt x="44"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7"/>
            <p:cNvSpPr/>
            <p:nvPr/>
          </p:nvSpPr>
          <p:spPr>
            <a:xfrm>
              <a:off x="4721875" y="4311700"/>
              <a:ext cx="41275" cy="44825"/>
            </a:xfrm>
            <a:custGeom>
              <a:avLst/>
              <a:gdLst/>
              <a:ahLst/>
              <a:cxnLst/>
              <a:rect l="l" t="t" r="r" b="b"/>
              <a:pathLst>
                <a:path w="1651" h="1793" extrusionOk="0">
                  <a:moveTo>
                    <a:pt x="39" y="1"/>
                  </a:moveTo>
                  <a:cubicBezTo>
                    <a:pt x="18" y="1"/>
                    <a:pt x="1" y="30"/>
                    <a:pt x="19" y="50"/>
                  </a:cubicBezTo>
                  <a:cubicBezTo>
                    <a:pt x="277" y="317"/>
                    <a:pt x="539" y="577"/>
                    <a:pt x="799" y="838"/>
                  </a:cubicBezTo>
                  <a:cubicBezTo>
                    <a:pt x="1070" y="1109"/>
                    <a:pt x="1494" y="1405"/>
                    <a:pt x="1602" y="1777"/>
                  </a:cubicBezTo>
                  <a:cubicBezTo>
                    <a:pt x="1606" y="1788"/>
                    <a:pt x="1614" y="1792"/>
                    <a:pt x="1623" y="1792"/>
                  </a:cubicBezTo>
                  <a:cubicBezTo>
                    <a:pt x="1636" y="1792"/>
                    <a:pt x="1650" y="1781"/>
                    <a:pt x="1646" y="1764"/>
                  </a:cubicBezTo>
                  <a:cubicBezTo>
                    <a:pt x="1568" y="1453"/>
                    <a:pt x="1280" y="1240"/>
                    <a:pt x="1062" y="1019"/>
                  </a:cubicBezTo>
                  <a:cubicBezTo>
                    <a:pt x="729" y="681"/>
                    <a:pt x="395" y="342"/>
                    <a:pt x="57" y="9"/>
                  </a:cubicBezTo>
                  <a:cubicBezTo>
                    <a:pt x="51" y="3"/>
                    <a:pt x="45"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4643600" y="4250200"/>
              <a:ext cx="34925" cy="21950"/>
            </a:xfrm>
            <a:custGeom>
              <a:avLst/>
              <a:gdLst/>
              <a:ahLst/>
              <a:cxnLst/>
              <a:rect l="l" t="t" r="r" b="b"/>
              <a:pathLst>
                <a:path w="1397" h="878" extrusionOk="0">
                  <a:moveTo>
                    <a:pt x="44" y="0"/>
                  </a:moveTo>
                  <a:cubicBezTo>
                    <a:pt x="21" y="0"/>
                    <a:pt x="1" y="35"/>
                    <a:pt x="23" y="52"/>
                  </a:cubicBezTo>
                  <a:cubicBezTo>
                    <a:pt x="439" y="366"/>
                    <a:pt x="897" y="635"/>
                    <a:pt x="1359" y="875"/>
                  </a:cubicBezTo>
                  <a:cubicBezTo>
                    <a:pt x="1362" y="876"/>
                    <a:pt x="1365" y="877"/>
                    <a:pt x="1368" y="877"/>
                  </a:cubicBezTo>
                  <a:cubicBezTo>
                    <a:pt x="1386" y="877"/>
                    <a:pt x="1396" y="851"/>
                    <a:pt x="1378" y="839"/>
                  </a:cubicBezTo>
                  <a:cubicBezTo>
                    <a:pt x="925" y="579"/>
                    <a:pt x="493" y="292"/>
                    <a:pt x="56" y="4"/>
                  </a:cubicBezTo>
                  <a:cubicBezTo>
                    <a:pt x="52" y="1"/>
                    <a:pt x="4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4641800" y="4233225"/>
              <a:ext cx="153325" cy="90550"/>
            </a:xfrm>
            <a:custGeom>
              <a:avLst/>
              <a:gdLst/>
              <a:ahLst/>
              <a:cxnLst/>
              <a:rect l="l" t="t" r="r" b="b"/>
              <a:pathLst>
                <a:path w="6133" h="3622" extrusionOk="0">
                  <a:moveTo>
                    <a:pt x="52" y="0"/>
                  </a:moveTo>
                  <a:cubicBezTo>
                    <a:pt x="12" y="0"/>
                    <a:pt x="0" y="65"/>
                    <a:pt x="46" y="76"/>
                  </a:cubicBezTo>
                  <a:cubicBezTo>
                    <a:pt x="2412" y="623"/>
                    <a:pt x="4439" y="1863"/>
                    <a:pt x="6103" y="3617"/>
                  </a:cubicBezTo>
                  <a:cubicBezTo>
                    <a:pt x="6106" y="3620"/>
                    <a:pt x="6109" y="3622"/>
                    <a:pt x="6112" y="3622"/>
                  </a:cubicBezTo>
                  <a:cubicBezTo>
                    <a:pt x="6123" y="3622"/>
                    <a:pt x="6132" y="3606"/>
                    <a:pt x="6123" y="3594"/>
                  </a:cubicBezTo>
                  <a:cubicBezTo>
                    <a:pt x="4563" y="1765"/>
                    <a:pt x="2396" y="532"/>
                    <a:pt x="62" y="2"/>
                  </a:cubicBezTo>
                  <a:cubicBezTo>
                    <a:pt x="58" y="1"/>
                    <a:pt x="55"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4759600" y="4230025"/>
              <a:ext cx="65350" cy="53450"/>
            </a:xfrm>
            <a:custGeom>
              <a:avLst/>
              <a:gdLst/>
              <a:ahLst/>
              <a:cxnLst/>
              <a:rect l="l" t="t" r="r" b="b"/>
              <a:pathLst>
                <a:path w="2614" h="2138" extrusionOk="0">
                  <a:moveTo>
                    <a:pt x="51" y="1"/>
                  </a:moveTo>
                  <a:cubicBezTo>
                    <a:pt x="20" y="1"/>
                    <a:pt x="0" y="50"/>
                    <a:pt x="35" y="70"/>
                  </a:cubicBezTo>
                  <a:cubicBezTo>
                    <a:pt x="1011" y="604"/>
                    <a:pt x="1784" y="1373"/>
                    <a:pt x="2584" y="2134"/>
                  </a:cubicBezTo>
                  <a:cubicBezTo>
                    <a:pt x="2588" y="2137"/>
                    <a:pt x="2591" y="2138"/>
                    <a:pt x="2594" y="2138"/>
                  </a:cubicBezTo>
                  <a:cubicBezTo>
                    <a:pt x="2605" y="2138"/>
                    <a:pt x="2614" y="2123"/>
                    <a:pt x="2604" y="2113"/>
                  </a:cubicBezTo>
                  <a:cubicBezTo>
                    <a:pt x="1846" y="1311"/>
                    <a:pt x="1041" y="540"/>
                    <a:pt x="68" y="6"/>
                  </a:cubicBezTo>
                  <a:cubicBezTo>
                    <a:pt x="62" y="2"/>
                    <a:pt x="56"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4652775" y="4201275"/>
              <a:ext cx="59850" cy="19750"/>
            </a:xfrm>
            <a:custGeom>
              <a:avLst/>
              <a:gdLst/>
              <a:ahLst/>
              <a:cxnLst/>
              <a:rect l="l" t="t" r="r" b="b"/>
              <a:pathLst>
                <a:path w="2394" h="790" extrusionOk="0">
                  <a:moveTo>
                    <a:pt x="44" y="0"/>
                  </a:moveTo>
                  <a:cubicBezTo>
                    <a:pt x="33" y="0"/>
                    <a:pt x="23" y="6"/>
                    <a:pt x="17" y="15"/>
                  </a:cubicBezTo>
                  <a:lnTo>
                    <a:pt x="7" y="39"/>
                  </a:lnTo>
                  <a:cubicBezTo>
                    <a:pt x="0" y="51"/>
                    <a:pt x="3" y="66"/>
                    <a:pt x="13" y="75"/>
                  </a:cubicBezTo>
                  <a:cubicBezTo>
                    <a:pt x="79" y="149"/>
                    <a:pt x="219" y="126"/>
                    <a:pt x="311" y="142"/>
                  </a:cubicBezTo>
                  <a:cubicBezTo>
                    <a:pt x="532" y="181"/>
                    <a:pt x="752" y="229"/>
                    <a:pt x="970" y="285"/>
                  </a:cubicBezTo>
                  <a:cubicBezTo>
                    <a:pt x="1447" y="410"/>
                    <a:pt x="1909" y="584"/>
                    <a:pt x="2358" y="788"/>
                  </a:cubicBezTo>
                  <a:cubicBezTo>
                    <a:pt x="2361" y="789"/>
                    <a:pt x="2363" y="789"/>
                    <a:pt x="2366" y="789"/>
                  </a:cubicBezTo>
                  <a:cubicBezTo>
                    <a:pt x="2383" y="789"/>
                    <a:pt x="2394" y="765"/>
                    <a:pt x="2375" y="756"/>
                  </a:cubicBezTo>
                  <a:cubicBezTo>
                    <a:pt x="2031" y="584"/>
                    <a:pt x="1674" y="438"/>
                    <a:pt x="1307" y="322"/>
                  </a:cubicBezTo>
                  <a:cubicBezTo>
                    <a:pt x="1215" y="293"/>
                    <a:pt x="318" y="105"/>
                    <a:pt x="96" y="71"/>
                  </a:cubicBezTo>
                  <a:cubicBezTo>
                    <a:pt x="99" y="69"/>
                    <a:pt x="100" y="63"/>
                    <a:pt x="99" y="59"/>
                  </a:cubicBezTo>
                  <a:cubicBezTo>
                    <a:pt x="97" y="51"/>
                    <a:pt x="96" y="42"/>
                    <a:pt x="95" y="34"/>
                  </a:cubicBezTo>
                  <a:cubicBezTo>
                    <a:pt x="95" y="22"/>
                    <a:pt x="85" y="11"/>
                    <a:pt x="73" y="9"/>
                  </a:cubicBezTo>
                  <a:lnTo>
                    <a:pt x="49" y="1"/>
                  </a:lnTo>
                  <a:cubicBezTo>
                    <a:pt x="47"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4774600" y="4227700"/>
              <a:ext cx="54500" cy="47350"/>
            </a:xfrm>
            <a:custGeom>
              <a:avLst/>
              <a:gdLst/>
              <a:ahLst/>
              <a:cxnLst/>
              <a:rect l="l" t="t" r="r" b="b"/>
              <a:pathLst>
                <a:path w="2180" h="1894" extrusionOk="0">
                  <a:moveTo>
                    <a:pt x="42" y="0"/>
                  </a:moveTo>
                  <a:cubicBezTo>
                    <a:pt x="16" y="0"/>
                    <a:pt x="0" y="42"/>
                    <a:pt x="28" y="61"/>
                  </a:cubicBezTo>
                  <a:cubicBezTo>
                    <a:pt x="814" y="585"/>
                    <a:pt x="1503" y="1195"/>
                    <a:pt x="2142" y="1888"/>
                  </a:cubicBezTo>
                  <a:cubicBezTo>
                    <a:pt x="2145" y="1892"/>
                    <a:pt x="2149" y="1894"/>
                    <a:pt x="2153" y="1894"/>
                  </a:cubicBezTo>
                  <a:cubicBezTo>
                    <a:pt x="2166" y="1894"/>
                    <a:pt x="2180" y="1878"/>
                    <a:pt x="2170" y="1866"/>
                  </a:cubicBezTo>
                  <a:cubicBezTo>
                    <a:pt x="1564" y="1142"/>
                    <a:pt x="846" y="521"/>
                    <a:pt x="57" y="5"/>
                  </a:cubicBezTo>
                  <a:cubicBezTo>
                    <a:pt x="52" y="2"/>
                    <a:pt x="47"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4652400" y="4196700"/>
              <a:ext cx="51000" cy="12425"/>
            </a:xfrm>
            <a:custGeom>
              <a:avLst/>
              <a:gdLst/>
              <a:ahLst/>
              <a:cxnLst/>
              <a:rect l="l" t="t" r="r" b="b"/>
              <a:pathLst>
                <a:path w="2040" h="497" extrusionOk="0">
                  <a:moveTo>
                    <a:pt x="41" y="1"/>
                  </a:moveTo>
                  <a:cubicBezTo>
                    <a:pt x="10" y="1"/>
                    <a:pt x="0" y="49"/>
                    <a:pt x="32" y="53"/>
                  </a:cubicBezTo>
                  <a:cubicBezTo>
                    <a:pt x="710" y="124"/>
                    <a:pt x="1362" y="278"/>
                    <a:pt x="2008" y="496"/>
                  </a:cubicBezTo>
                  <a:cubicBezTo>
                    <a:pt x="2010" y="497"/>
                    <a:pt x="2012" y="497"/>
                    <a:pt x="2014" y="497"/>
                  </a:cubicBezTo>
                  <a:cubicBezTo>
                    <a:pt x="2034" y="497"/>
                    <a:pt x="2040" y="462"/>
                    <a:pt x="2017" y="453"/>
                  </a:cubicBezTo>
                  <a:cubicBezTo>
                    <a:pt x="1379" y="220"/>
                    <a:pt x="718" y="76"/>
                    <a:pt x="44" y="1"/>
                  </a:cubicBezTo>
                  <a:cubicBezTo>
                    <a:pt x="43" y="1"/>
                    <a:pt x="42"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7"/>
            <p:cNvSpPr/>
            <p:nvPr/>
          </p:nvSpPr>
          <p:spPr>
            <a:xfrm>
              <a:off x="4786125" y="4190075"/>
              <a:ext cx="64100" cy="33400"/>
            </a:xfrm>
            <a:custGeom>
              <a:avLst/>
              <a:gdLst/>
              <a:ahLst/>
              <a:cxnLst/>
              <a:rect l="l" t="t" r="r" b="b"/>
              <a:pathLst>
                <a:path w="2564" h="1336" extrusionOk="0">
                  <a:moveTo>
                    <a:pt x="41" y="0"/>
                  </a:moveTo>
                  <a:cubicBezTo>
                    <a:pt x="9" y="0"/>
                    <a:pt x="0" y="54"/>
                    <a:pt x="37" y="66"/>
                  </a:cubicBezTo>
                  <a:cubicBezTo>
                    <a:pt x="874" y="345"/>
                    <a:pt x="1913" y="663"/>
                    <a:pt x="2528" y="1332"/>
                  </a:cubicBezTo>
                  <a:cubicBezTo>
                    <a:pt x="2531" y="1335"/>
                    <a:pt x="2534" y="1336"/>
                    <a:pt x="2538" y="1336"/>
                  </a:cubicBezTo>
                  <a:cubicBezTo>
                    <a:pt x="2550" y="1336"/>
                    <a:pt x="2564" y="1320"/>
                    <a:pt x="2554" y="1309"/>
                  </a:cubicBezTo>
                  <a:cubicBezTo>
                    <a:pt x="1965" y="599"/>
                    <a:pt x="897" y="286"/>
                    <a:pt x="51" y="2"/>
                  </a:cubicBezTo>
                  <a:cubicBezTo>
                    <a:pt x="47" y="1"/>
                    <a:pt x="44"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7"/>
            <p:cNvSpPr/>
            <p:nvPr/>
          </p:nvSpPr>
          <p:spPr>
            <a:xfrm>
              <a:off x="4655400" y="4175150"/>
              <a:ext cx="49575" cy="1575"/>
            </a:xfrm>
            <a:custGeom>
              <a:avLst/>
              <a:gdLst/>
              <a:ahLst/>
              <a:cxnLst/>
              <a:rect l="l" t="t" r="r" b="b"/>
              <a:pathLst>
                <a:path w="1983" h="63" extrusionOk="0">
                  <a:moveTo>
                    <a:pt x="41" y="0"/>
                  </a:moveTo>
                  <a:cubicBezTo>
                    <a:pt x="0" y="0"/>
                    <a:pt x="3" y="63"/>
                    <a:pt x="42" y="63"/>
                  </a:cubicBezTo>
                  <a:cubicBezTo>
                    <a:pt x="679" y="62"/>
                    <a:pt x="1318" y="63"/>
                    <a:pt x="1956" y="55"/>
                  </a:cubicBezTo>
                  <a:cubicBezTo>
                    <a:pt x="1982" y="54"/>
                    <a:pt x="1981" y="15"/>
                    <a:pt x="1954" y="15"/>
                  </a:cubicBezTo>
                  <a:cubicBezTo>
                    <a:pt x="1317" y="4"/>
                    <a:pt x="678" y="4"/>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7"/>
            <p:cNvSpPr/>
            <p:nvPr/>
          </p:nvSpPr>
          <p:spPr>
            <a:xfrm>
              <a:off x="4655425" y="4161350"/>
              <a:ext cx="197750" cy="40425"/>
            </a:xfrm>
            <a:custGeom>
              <a:avLst/>
              <a:gdLst/>
              <a:ahLst/>
              <a:cxnLst/>
              <a:rect l="l" t="t" r="r" b="b"/>
              <a:pathLst>
                <a:path w="7910" h="1617" extrusionOk="0">
                  <a:moveTo>
                    <a:pt x="2604" y="0"/>
                  </a:moveTo>
                  <a:cubicBezTo>
                    <a:pt x="1744" y="0"/>
                    <a:pt x="882" y="112"/>
                    <a:pt x="42" y="338"/>
                  </a:cubicBezTo>
                  <a:cubicBezTo>
                    <a:pt x="0" y="349"/>
                    <a:pt x="15" y="407"/>
                    <a:pt x="53" y="407"/>
                  </a:cubicBezTo>
                  <a:cubicBezTo>
                    <a:pt x="56" y="407"/>
                    <a:pt x="60" y="407"/>
                    <a:pt x="64" y="406"/>
                  </a:cubicBezTo>
                  <a:cubicBezTo>
                    <a:pt x="895" y="183"/>
                    <a:pt x="1736" y="75"/>
                    <a:pt x="2571" y="75"/>
                  </a:cubicBezTo>
                  <a:cubicBezTo>
                    <a:pt x="4428" y="75"/>
                    <a:pt x="6255" y="609"/>
                    <a:pt x="7873" y="1614"/>
                  </a:cubicBezTo>
                  <a:cubicBezTo>
                    <a:pt x="7877" y="1616"/>
                    <a:pt x="7880" y="1617"/>
                    <a:pt x="7883" y="1617"/>
                  </a:cubicBezTo>
                  <a:cubicBezTo>
                    <a:pt x="7900" y="1617"/>
                    <a:pt x="7910" y="1590"/>
                    <a:pt x="7892" y="1578"/>
                  </a:cubicBezTo>
                  <a:cubicBezTo>
                    <a:pt x="6315" y="528"/>
                    <a:pt x="4467" y="0"/>
                    <a:pt x="2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7"/>
            <p:cNvSpPr/>
            <p:nvPr/>
          </p:nvSpPr>
          <p:spPr>
            <a:xfrm>
              <a:off x="4660500" y="4128500"/>
              <a:ext cx="193750" cy="31350"/>
            </a:xfrm>
            <a:custGeom>
              <a:avLst/>
              <a:gdLst/>
              <a:ahLst/>
              <a:cxnLst/>
              <a:rect l="l" t="t" r="r" b="b"/>
              <a:pathLst>
                <a:path w="7750" h="1254" extrusionOk="0">
                  <a:moveTo>
                    <a:pt x="2699" y="1"/>
                  </a:moveTo>
                  <a:cubicBezTo>
                    <a:pt x="1812" y="1"/>
                    <a:pt x="921" y="106"/>
                    <a:pt x="47" y="317"/>
                  </a:cubicBezTo>
                  <a:cubicBezTo>
                    <a:pt x="0" y="328"/>
                    <a:pt x="17" y="394"/>
                    <a:pt x="61" y="394"/>
                  </a:cubicBezTo>
                  <a:cubicBezTo>
                    <a:pt x="64" y="394"/>
                    <a:pt x="68" y="393"/>
                    <a:pt x="71" y="393"/>
                  </a:cubicBezTo>
                  <a:cubicBezTo>
                    <a:pt x="944" y="180"/>
                    <a:pt x="1825" y="76"/>
                    <a:pt x="2702" y="76"/>
                  </a:cubicBezTo>
                  <a:cubicBezTo>
                    <a:pt x="4426" y="76"/>
                    <a:pt x="6132" y="479"/>
                    <a:pt x="7717" y="1253"/>
                  </a:cubicBezTo>
                  <a:cubicBezTo>
                    <a:pt x="7719" y="1254"/>
                    <a:pt x="7721" y="1254"/>
                    <a:pt x="7723" y="1254"/>
                  </a:cubicBezTo>
                  <a:cubicBezTo>
                    <a:pt x="7739" y="1254"/>
                    <a:pt x="7749" y="1231"/>
                    <a:pt x="7734" y="1219"/>
                  </a:cubicBezTo>
                  <a:cubicBezTo>
                    <a:pt x="6166" y="406"/>
                    <a:pt x="4438" y="1"/>
                    <a:pt x="2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4656700" y="4124400"/>
              <a:ext cx="200050" cy="24875"/>
            </a:xfrm>
            <a:custGeom>
              <a:avLst/>
              <a:gdLst/>
              <a:ahLst/>
              <a:cxnLst/>
              <a:rect l="l" t="t" r="r" b="b"/>
              <a:pathLst>
                <a:path w="8002" h="995" extrusionOk="0">
                  <a:moveTo>
                    <a:pt x="2532" y="0"/>
                  </a:moveTo>
                  <a:cubicBezTo>
                    <a:pt x="1701" y="0"/>
                    <a:pt x="869" y="65"/>
                    <a:pt x="45" y="194"/>
                  </a:cubicBezTo>
                  <a:cubicBezTo>
                    <a:pt x="1" y="200"/>
                    <a:pt x="0" y="268"/>
                    <a:pt x="41" y="268"/>
                  </a:cubicBezTo>
                  <a:cubicBezTo>
                    <a:pt x="43" y="268"/>
                    <a:pt x="45" y="268"/>
                    <a:pt x="47" y="267"/>
                  </a:cubicBezTo>
                  <a:cubicBezTo>
                    <a:pt x="871" y="148"/>
                    <a:pt x="1692" y="88"/>
                    <a:pt x="2508" y="88"/>
                  </a:cubicBezTo>
                  <a:cubicBezTo>
                    <a:pt x="4360" y="88"/>
                    <a:pt x="6189" y="393"/>
                    <a:pt x="7977" y="994"/>
                  </a:cubicBezTo>
                  <a:cubicBezTo>
                    <a:pt x="7979" y="995"/>
                    <a:pt x="7980" y="995"/>
                    <a:pt x="7982" y="995"/>
                  </a:cubicBezTo>
                  <a:cubicBezTo>
                    <a:pt x="7998" y="995"/>
                    <a:pt x="8002" y="968"/>
                    <a:pt x="7983" y="962"/>
                  </a:cubicBezTo>
                  <a:cubicBezTo>
                    <a:pt x="6237" y="321"/>
                    <a:pt x="4386"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4663900" y="4074350"/>
              <a:ext cx="188425" cy="23750"/>
            </a:xfrm>
            <a:custGeom>
              <a:avLst/>
              <a:gdLst/>
              <a:ahLst/>
              <a:cxnLst/>
              <a:rect l="l" t="t" r="r" b="b"/>
              <a:pathLst>
                <a:path w="7537" h="950" extrusionOk="0">
                  <a:moveTo>
                    <a:pt x="3445" y="0"/>
                  </a:moveTo>
                  <a:cubicBezTo>
                    <a:pt x="2287" y="0"/>
                    <a:pt x="1128" y="211"/>
                    <a:pt x="41" y="636"/>
                  </a:cubicBezTo>
                  <a:cubicBezTo>
                    <a:pt x="1" y="651"/>
                    <a:pt x="13" y="710"/>
                    <a:pt x="49" y="710"/>
                  </a:cubicBezTo>
                  <a:cubicBezTo>
                    <a:pt x="53" y="710"/>
                    <a:pt x="57" y="709"/>
                    <a:pt x="62" y="708"/>
                  </a:cubicBezTo>
                  <a:cubicBezTo>
                    <a:pt x="1191" y="298"/>
                    <a:pt x="2346" y="93"/>
                    <a:pt x="3498" y="93"/>
                  </a:cubicBezTo>
                  <a:cubicBezTo>
                    <a:pt x="4855" y="93"/>
                    <a:pt x="6207" y="378"/>
                    <a:pt x="7503" y="948"/>
                  </a:cubicBezTo>
                  <a:cubicBezTo>
                    <a:pt x="7506" y="949"/>
                    <a:pt x="7509" y="949"/>
                    <a:pt x="7511" y="949"/>
                  </a:cubicBezTo>
                  <a:cubicBezTo>
                    <a:pt x="7527" y="949"/>
                    <a:pt x="7537" y="926"/>
                    <a:pt x="7519" y="917"/>
                  </a:cubicBezTo>
                  <a:cubicBezTo>
                    <a:pt x="6247" y="308"/>
                    <a:pt x="4847" y="0"/>
                    <a:pt x="3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4662300" y="4029150"/>
              <a:ext cx="164725" cy="33625"/>
            </a:xfrm>
            <a:custGeom>
              <a:avLst/>
              <a:gdLst/>
              <a:ahLst/>
              <a:cxnLst/>
              <a:rect l="l" t="t" r="r" b="b"/>
              <a:pathLst>
                <a:path w="6589" h="1345" extrusionOk="0">
                  <a:moveTo>
                    <a:pt x="4524" y="1"/>
                  </a:moveTo>
                  <a:cubicBezTo>
                    <a:pt x="4154" y="1"/>
                    <a:pt x="3783" y="33"/>
                    <a:pt x="3415" y="98"/>
                  </a:cubicBezTo>
                  <a:cubicBezTo>
                    <a:pt x="2928" y="183"/>
                    <a:pt x="2452" y="323"/>
                    <a:pt x="1997" y="517"/>
                  </a:cubicBezTo>
                  <a:cubicBezTo>
                    <a:pt x="1346" y="794"/>
                    <a:pt x="785" y="1237"/>
                    <a:pt x="49" y="1270"/>
                  </a:cubicBezTo>
                  <a:cubicBezTo>
                    <a:pt x="1" y="1273"/>
                    <a:pt x="3" y="1345"/>
                    <a:pt x="50" y="1345"/>
                  </a:cubicBezTo>
                  <a:cubicBezTo>
                    <a:pt x="50" y="1345"/>
                    <a:pt x="51" y="1345"/>
                    <a:pt x="51" y="1345"/>
                  </a:cubicBezTo>
                  <a:cubicBezTo>
                    <a:pt x="1090" y="1295"/>
                    <a:pt x="1946" y="525"/>
                    <a:pt x="2946" y="272"/>
                  </a:cubicBezTo>
                  <a:cubicBezTo>
                    <a:pt x="3481" y="138"/>
                    <a:pt x="4018" y="74"/>
                    <a:pt x="4554" y="74"/>
                  </a:cubicBezTo>
                  <a:cubicBezTo>
                    <a:pt x="5227" y="74"/>
                    <a:pt x="5899" y="175"/>
                    <a:pt x="6562" y="363"/>
                  </a:cubicBezTo>
                  <a:cubicBezTo>
                    <a:pt x="6563" y="364"/>
                    <a:pt x="6565" y="364"/>
                    <a:pt x="6566" y="364"/>
                  </a:cubicBezTo>
                  <a:cubicBezTo>
                    <a:pt x="6584" y="364"/>
                    <a:pt x="6588" y="336"/>
                    <a:pt x="6568" y="330"/>
                  </a:cubicBezTo>
                  <a:cubicBezTo>
                    <a:pt x="5905" y="113"/>
                    <a:pt x="5216" y="1"/>
                    <a:pt x="4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4483925" y="4004825"/>
              <a:ext cx="160700" cy="55225"/>
            </a:xfrm>
            <a:custGeom>
              <a:avLst/>
              <a:gdLst/>
              <a:ahLst/>
              <a:cxnLst/>
              <a:rect l="l" t="t" r="r" b="b"/>
              <a:pathLst>
                <a:path w="6428" h="2209" extrusionOk="0">
                  <a:moveTo>
                    <a:pt x="1508" y="0"/>
                  </a:moveTo>
                  <a:cubicBezTo>
                    <a:pt x="1019" y="0"/>
                    <a:pt x="528" y="47"/>
                    <a:pt x="48" y="123"/>
                  </a:cubicBezTo>
                  <a:cubicBezTo>
                    <a:pt x="1" y="130"/>
                    <a:pt x="1" y="199"/>
                    <a:pt x="42" y="199"/>
                  </a:cubicBezTo>
                  <a:cubicBezTo>
                    <a:pt x="44" y="199"/>
                    <a:pt x="46" y="199"/>
                    <a:pt x="49" y="199"/>
                  </a:cubicBezTo>
                  <a:cubicBezTo>
                    <a:pt x="535" y="127"/>
                    <a:pt x="1029" y="82"/>
                    <a:pt x="1520" y="82"/>
                  </a:cubicBezTo>
                  <a:cubicBezTo>
                    <a:pt x="2180" y="82"/>
                    <a:pt x="2837" y="164"/>
                    <a:pt x="3470" y="377"/>
                  </a:cubicBezTo>
                  <a:cubicBezTo>
                    <a:pt x="4610" y="761"/>
                    <a:pt x="5310" y="1763"/>
                    <a:pt x="6395" y="2207"/>
                  </a:cubicBezTo>
                  <a:cubicBezTo>
                    <a:pt x="6398" y="2208"/>
                    <a:pt x="6400" y="2208"/>
                    <a:pt x="6402" y="2208"/>
                  </a:cubicBezTo>
                  <a:cubicBezTo>
                    <a:pt x="6418" y="2208"/>
                    <a:pt x="6428" y="2185"/>
                    <a:pt x="6411" y="2176"/>
                  </a:cubicBezTo>
                  <a:cubicBezTo>
                    <a:pt x="5339" y="1664"/>
                    <a:pt x="4643" y="695"/>
                    <a:pt x="3487" y="304"/>
                  </a:cubicBezTo>
                  <a:cubicBezTo>
                    <a:pt x="2848" y="87"/>
                    <a:pt x="2179"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4452200" y="4048600"/>
              <a:ext cx="194325" cy="58775"/>
            </a:xfrm>
            <a:custGeom>
              <a:avLst/>
              <a:gdLst/>
              <a:ahLst/>
              <a:cxnLst/>
              <a:rect l="l" t="t" r="r" b="b"/>
              <a:pathLst>
                <a:path w="7773" h="2351" extrusionOk="0">
                  <a:moveTo>
                    <a:pt x="2426" y="0"/>
                  </a:moveTo>
                  <a:cubicBezTo>
                    <a:pt x="1629" y="0"/>
                    <a:pt x="828" y="113"/>
                    <a:pt x="48" y="255"/>
                  </a:cubicBezTo>
                  <a:cubicBezTo>
                    <a:pt x="0" y="264"/>
                    <a:pt x="11" y="346"/>
                    <a:pt x="57" y="346"/>
                  </a:cubicBezTo>
                  <a:cubicBezTo>
                    <a:pt x="59" y="346"/>
                    <a:pt x="62" y="346"/>
                    <a:pt x="64" y="345"/>
                  </a:cubicBezTo>
                  <a:cubicBezTo>
                    <a:pt x="851" y="214"/>
                    <a:pt x="1662" y="99"/>
                    <a:pt x="2465" y="99"/>
                  </a:cubicBezTo>
                  <a:cubicBezTo>
                    <a:pt x="3225" y="99"/>
                    <a:pt x="3979" y="202"/>
                    <a:pt x="4700" y="492"/>
                  </a:cubicBezTo>
                  <a:cubicBezTo>
                    <a:pt x="5820" y="941"/>
                    <a:pt x="6562" y="2026"/>
                    <a:pt x="7734" y="2350"/>
                  </a:cubicBezTo>
                  <a:cubicBezTo>
                    <a:pt x="7736" y="2350"/>
                    <a:pt x="7738" y="2351"/>
                    <a:pt x="7741" y="2351"/>
                  </a:cubicBezTo>
                  <a:cubicBezTo>
                    <a:pt x="7766" y="2351"/>
                    <a:pt x="7773" y="2310"/>
                    <a:pt x="7744" y="2302"/>
                  </a:cubicBezTo>
                  <a:cubicBezTo>
                    <a:pt x="6950" y="2056"/>
                    <a:pt x="6410" y="1468"/>
                    <a:pt x="5760" y="987"/>
                  </a:cubicBezTo>
                  <a:cubicBezTo>
                    <a:pt x="5283" y="635"/>
                    <a:pt x="4744" y="375"/>
                    <a:pt x="4172" y="220"/>
                  </a:cubicBezTo>
                  <a:cubicBezTo>
                    <a:pt x="3600" y="62"/>
                    <a:pt x="3014" y="0"/>
                    <a:pt x="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4454675" y="4034200"/>
              <a:ext cx="190475" cy="66125"/>
            </a:xfrm>
            <a:custGeom>
              <a:avLst/>
              <a:gdLst/>
              <a:ahLst/>
              <a:cxnLst/>
              <a:rect l="l" t="t" r="r" b="b"/>
              <a:pathLst>
                <a:path w="7619" h="2645" extrusionOk="0">
                  <a:moveTo>
                    <a:pt x="2723" y="0"/>
                  </a:moveTo>
                  <a:cubicBezTo>
                    <a:pt x="1826" y="0"/>
                    <a:pt x="917" y="203"/>
                    <a:pt x="52" y="400"/>
                  </a:cubicBezTo>
                  <a:cubicBezTo>
                    <a:pt x="1" y="411"/>
                    <a:pt x="22" y="485"/>
                    <a:pt x="68" y="485"/>
                  </a:cubicBezTo>
                  <a:cubicBezTo>
                    <a:pt x="72" y="485"/>
                    <a:pt x="75" y="485"/>
                    <a:pt x="79" y="484"/>
                  </a:cubicBezTo>
                  <a:cubicBezTo>
                    <a:pt x="933" y="289"/>
                    <a:pt x="1842" y="88"/>
                    <a:pt x="2733" y="88"/>
                  </a:cubicBezTo>
                  <a:cubicBezTo>
                    <a:pt x="3422" y="88"/>
                    <a:pt x="4101" y="208"/>
                    <a:pt x="4734" y="547"/>
                  </a:cubicBezTo>
                  <a:cubicBezTo>
                    <a:pt x="5786" y="1108"/>
                    <a:pt x="6472" y="2151"/>
                    <a:pt x="7573" y="2643"/>
                  </a:cubicBezTo>
                  <a:cubicBezTo>
                    <a:pt x="7577" y="2644"/>
                    <a:pt x="7580" y="2645"/>
                    <a:pt x="7583" y="2645"/>
                  </a:cubicBezTo>
                  <a:cubicBezTo>
                    <a:pt x="7604" y="2645"/>
                    <a:pt x="7618" y="2614"/>
                    <a:pt x="7595" y="2603"/>
                  </a:cubicBezTo>
                  <a:cubicBezTo>
                    <a:pt x="6375" y="2006"/>
                    <a:pt x="5614" y="753"/>
                    <a:pt x="4327" y="271"/>
                  </a:cubicBezTo>
                  <a:cubicBezTo>
                    <a:pt x="3806" y="75"/>
                    <a:pt x="3266" y="0"/>
                    <a:pt x="2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7"/>
            <p:cNvSpPr/>
            <p:nvPr/>
          </p:nvSpPr>
          <p:spPr>
            <a:xfrm>
              <a:off x="4598000" y="4150800"/>
              <a:ext cx="45375" cy="18550"/>
            </a:xfrm>
            <a:custGeom>
              <a:avLst/>
              <a:gdLst/>
              <a:ahLst/>
              <a:cxnLst/>
              <a:rect l="l" t="t" r="r" b="b"/>
              <a:pathLst>
                <a:path w="1815" h="742" extrusionOk="0">
                  <a:moveTo>
                    <a:pt x="44" y="1"/>
                  </a:moveTo>
                  <a:cubicBezTo>
                    <a:pt x="12" y="1"/>
                    <a:pt x="0" y="50"/>
                    <a:pt x="36" y="57"/>
                  </a:cubicBezTo>
                  <a:cubicBezTo>
                    <a:pt x="676" y="173"/>
                    <a:pt x="1236" y="387"/>
                    <a:pt x="1784" y="740"/>
                  </a:cubicBezTo>
                  <a:cubicBezTo>
                    <a:pt x="1787" y="741"/>
                    <a:pt x="1789" y="742"/>
                    <a:pt x="1791" y="742"/>
                  </a:cubicBezTo>
                  <a:cubicBezTo>
                    <a:pt x="1804" y="742"/>
                    <a:pt x="1814" y="723"/>
                    <a:pt x="1802" y="714"/>
                  </a:cubicBezTo>
                  <a:cubicBezTo>
                    <a:pt x="1304" y="329"/>
                    <a:pt x="675" y="69"/>
                    <a:pt x="48" y="1"/>
                  </a:cubicBezTo>
                  <a:cubicBezTo>
                    <a:pt x="47" y="1"/>
                    <a:pt x="4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7"/>
            <p:cNvSpPr/>
            <p:nvPr/>
          </p:nvSpPr>
          <p:spPr>
            <a:xfrm>
              <a:off x="4419975" y="4151850"/>
              <a:ext cx="116575" cy="30150"/>
            </a:xfrm>
            <a:custGeom>
              <a:avLst/>
              <a:gdLst/>
              <a:ahLst/>
              <a:cxnLst/>
              <a:rect l="l" t="t" r="r" b="b"/>
              <a:pathLst>
                <a:path w="4663" h="1206" extrusionOk="0">
                  <a:moveTo>
                    <a:pt x="4633" y="0"/>
                  </a:moveTo>
                  <a:cubicBezTo>
                    <a:pt x="4632" y="0"/>
                    <a:pt x="4632" y="0"/>
                    <a:pt x="4631" y="0"/>
                  </a:cubicBezTo>
                  <a:cubicBezTo>
                    <a:pt x="3038" y="56"/>
                    <a:pt x="1493" y="452"/>
                    <a:pt x="45" y="1118"/>
                  </a:cubicBezTo>
                  <a:cubicBezTo>
                    <a:pt x="1" y="1138"/>
                    <a:pt x="15" y="1206"/>
                    <a:pt x="54" y="1206"/>
                  </a:cubicBezTo>
                  <a:cubicBezTo>
                    <a:pt x="59" y="1206"/>
                    <a:pt x="65" y="1205"/>
                    <a:pt x="72" y="1202"/>
                  </a:cubicBezTo>
                  <a:cubicBezTo>
                    <a:pt x="1529" y="536"/>
                    <a:pt x="3039" y="175"/>
                    <a:pt x="4634" y="45"/>
                  </a:cubicBezTo>
                  <a:cubicBezTo>
                    <a:pt x="4663" y="45"/>
                    <a:pt x="4662" y="0"/>
                    <a:pt x="4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7"/>
            <p:cNvSpPr/>
            <p:nvPr/>
          </p:nvSpPr>
          <p:spPr>
            <a:xfrm>
              <a:off x="4423350" y="4170575"/>
              <a:ext cx="217500" cy="44825"/>
            </a:xfrm>
            <a:custGeom>
              <a:avLst/>
              <a:gdLst/>
              <a:ahLst/>
              <a:cxnLst/>
              <a:rect l="l" t="t" r="r" b="b"/>
              <a:pathLst>
                <a:path w="8700" h="1793" extrusionOk="0">
                  <a:moveTo>
                    <a:pt x="6730" y="0"/>
                  </a:moveTo>
                  <a:cubicBezTo>
                    <a:pt x="6199" y="0"/>
                    <a:pt x="5663" y="70"/>
                    <a:pt x="5135" y="189"/>
                  </a:cubicBezTo>
                  <a:cubicBezTo>
                    <a:pt x="4336" y="366"/>
                    <a:pt x="3567" y="651"/>
                    <a:pt x="2801" y="938"/>
                  </a:cubicBezTo>
                  <a:cubicBezTo>
                    <a:pt x="1997" y="1240"/>
                    <a:pt x="1087" y="1695"/>
                    <a:pt x="210" y="1695"/>
                  </a:cubicBezTo>
                  <a:cubicBezTo>
                    <a:pt x="160" y="1695"/>
                    <a:pt x="111" y="1693"/>
                    <a:pt x="62" y="1690"/>
                  </a:cubicBezTo>
                  <a:cubicBezTo>
                    <a:pt x="61" y="1690"/>
                    <a:pt x="60" y="1690"/>
                    <a:pt x="60" y="1690"/>
                  </a:cubicBezTo>
                  <a:cubicBezTo>
                    <a:pt x="1" y="1690"/>
                    <a:pt x="6" y="1782"/>
                    <a:pt x="65" y="1786"/>
                  </a:cubicBezTo>
                  <a:cubicBezTo>
                    <a:pt x="122" y="1791"/>
                    <a:pt x="178" y="1793"/>
                    <a:pt x="234" y="1793"/>
                  </a:cubicBezTo>
                  <a:cubicBezTo>
                    <a:pt x="817" y="1793"/>
                    <a:pt x="1362" y="1571"/>
                    <a:pt x="1909" y="1374"/>
                  </a:cubicBezTo>
                  <a:cubicBezTo>
                    <a:pt x="2657" y="1103"/>
                    <a:pt x="3393" y="801"/>
                    <a:pt x="4151" y="554"/>
                  </a:cubicBezTo>
                  <a:cubicBezTo>
                    <a:pt x="5015" y="272"/>
                    <a:pt x="5907" y="76"/>
                    <a:pt x="6797" y="76"/>
                  </a:cubicBezTo>
                  <a:cubicBezTo>
                    <a:pt x="7422" y="76"/>
                    <a:pt x="8045" y="172"/>
                    <a:pt x="8657" y="405"/>
                  </a:cubicBezTo>
                  <a:cubicBezTo>
                    <a:pt x="8660" y="406"/>
                    <a:pt x="8663" y="406"/>
                    <a:pt x="8665" y="406"/>
                  </a:cubicBezTo>
                  <a:cubicBezTo>
                    <a:pt x="8686" y="406"/>
                    <a:pt x="8700" y="377"/>
                    <a:pt x="8677" y="367"/>
                  </a:cubicBezTo>
                  <a:cubicBezTo>
                    <a:pt x="8047" y="109"/>
                    <a:pt x="7391" y="0"/>
                    <a:pt x="6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7"/>
            <p:cNvSpPr/>
            <p:nvPr/>
          </p:nvSpPr>
          <p:spPr>
            <a:xfrm>
              <a:off x="4579475" y="4215225"/>
              <a:ext cx="57575" cy="16475"/>
            </a:xfrm>
            <a:custGeom>
              <a:avLst/>
              <a:gdLst/>
              <a:ahLst/>
              <a:cxnLst/>
              <a:rect l="l" t="t" r="r" b="b"/>
              <a:pathLst>
                <a:path w="2303" h="659" extrusionOk="0">
                  <a:moveTo>
                    <a:pt x="2281" y="0"/>
                  </a:moveTo>
                  <a:cubicBezTo>
                    <a:pt x="1520" y="70"/>
                    <a:pt x="746" y="312"/>
                    <a:pt x="37" y="591"/>
                  </a:cubicBezTo>
                  <a:cubicBezTo>
                    <a:pt x="1" y="605"/>
                    <a:pt x="13" y="659"/>
                    <a:pt x="46" y="659"/>
                  </a:cubicBezTo>
                  <a:cubicBezTo>
                    <a:pt x="50" y="659"/>
                    <a:pt x="54" y="658"/>
                    <a:pt x="58" y="656"/>
                  </a:cubicBezTo>
                  <a:cubicBezTo>
                    <a:pt x="793" y="394"/>
                    <a:pt x="1535" y="226"/>
                    <a:pt x="2287" y="30"/>
                  </a:cubicBezTo>
                  <a:cubicBezTo>
                    <a:pt x="2303" y="24"/>
                    <a:pt x="2299" y="0"/>
                    <a:pt x="2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7"/>
            <p:cNvSpPr/>
            <p:nvPr/>
          </p:nvSpPr>
          <p:spPr>
            <a:xfrm>
              <a:off x="4444525" y="4254050"/>
              <a:ext cx="84775" cy="44050"/>
            </a:xfrm>
            <a:custGeom>
              <a:avLst/>
              <a:gdLst/>
              <a:ahLst/>
              <a:cxnLst/>
              <a:rect l="l" t="t" r="r" b="b"/>
              <a:pathLst>
                <a:path w="3391" h="1762" extrusionOk="0">
                  <a:moveTo>
                    <a:pt x="3359" y="1"/>
                  </a:moveTo>
                  <a:cubicBezTo>
                    <a:pt x="3356" y="1"/>
                    <a:pt x="3354" y="1"/>
                    <a:pt x="3351" y="2"/>
                  </a:cubicBezTo>
                  <a:cubicBezTo>
                    <a:pt x="2170" y="409"/>
                    <a:pt x="1054" y="978"/>
                    <a:pt x="31" y="1693"/>
                  </a:cubicBezTo>
                  <a:cubicBezTo>
                    <a:pt x="0" y="1715"/>
                    <a:pt x="21" y="1761"/>
                    <a:pt x="52" y="1761"/>
                  </a:cubicBezTo>
                  <a:cubicBezTo>
                    <a:pt x="58" y="1761"/>
                    <a:pt x="65" y="1759"/>
                    <a:pt x="71" y="1755"/>
                  </a:cubicBezTo>
                  <a:cubicBezTo>
                    <a:pt x="1095" y="1054"/>
                    <a:pt x="2202" y="481"/>
                    <a:pt x="3365" y="48"/>
                  </a:cubicBezTo>
                  <a:cubicBezTo>
                    <a:pt x="3390" y="38"/>
                    <a:pt x="3382" y="1"/>
                    <a:pt x="3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7"/>
            <p:cNvSpPr/>
            <p:nvPr/>
          </p:nvSpPr>
          <p:spPr>
            <a:xfrm>
              <a:off x="4582225" y="4225550"/>
              <a:ext cx="52650" cy="14800"/>
            </a:xfrm>
            <a:custGeom>
              <a:avLst/>
              <a:gdLst/>
              <a:ahLst/>
              <a:cxnLst/>
              <a:rect l="l" t="t" r="r" b="b"/>
              <a:pathLst>
                <a:path w="2106" h="592" extrusionOk="0">
                  <a:moveTo>
                    <a:pt x="2078" y="1"/>
                  </a:moveTo>
                  <a:cubicBezTo>
                    <a:pt x="2077" y="1"/>
                    <a:pt x="2076" y="1"/>
                    <a:pt x="2075" y="1"/>
                  </a:cubicBezTo>
                  <a:cubicBezTo>
                    <a:pt x="1370" y="61"/>
                    <a:pt x="680" y="231"/>
                    <a:pt x="35" y="525"/>
                  </a:cubicBezTo>
                  <a:cubicBezTo>
                    <a:pt x="1" y="540"/>
                    <a:pt x="10" y="591"/>
                    <a:pt x="42" y="591"/>
                  </a:cubicBezTo>
                  <a:cubicBezTo>
                    <a:pt x="46" y="591"/>
                    <a:pt x="50" y="591"/>
                    <a:pt x="55" y="589"/>
                  </a:cubicBezTo>
                  <a:cubicBezTo>
                    <a:pt x="712" y="319"/>
                    <a:pt x="1370" y="137"/>
                    <a:pt x="2077" y="47"/>
                  </a:cubicBezTo>
                  <a:cubicBezTo>
                    <a:pt x="2105" y="43"/>
                    <a:pt x="2106" y="1"/>
                    <a:pt x="2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7"/>
            <p:cNvSpPr/>
            <p:nvPr/>
          </p:nvSpPr>
          <p:spPr>
            <a:xfrm>
              <a:off x="4448575" y="4261650"/>
              <a:ext cx="82900" cy="50100"/>
            </a:xfrm>
            <a:custGeom>
              <a:avLst/>
              <a:gdLst/>
              <a:ahLst/>
              <a:cxnLst/>
              <a:rect l="l" t="t" r="r" b="b"/>
              <a:pathLst>
                <a:path w="3316" h="2004" extrusionOk="0">
                  <a:moveTo>
                    <a:pt x="3280" y="0"/>
                  </a:moveTo>
                  <a:cubicBezTo>
                    <a:pt x="3276" y="0"/>
                    <a:pt x="3272" y="1"/>
                    <a:pt x="3269" y="4"/>
                  </a:cubicBezTo>
                  <a:cubicBezTo>
                    <a:pt x="2187" y="637"/>
                    <a:pt x="1113" y="1282"/>
                    <a:pt x="39" y="1927"/>
                  </a:cubicBezTo>
                  <a:cubicBezTo>
                    <a:pt x="0" y="1950"/>
                    <a:pt x="27" y="2003"/>
                    <a:pt x="63" y="2003"/>
                  </a:cubicBezTo>
                  <a:cubicBezTo>
                    <a:pt x="70" y="2003"/>
                    <a:pt x="77" y="2001"/>
                    <a:pt x="84" y="1997"/>
                  </a:cubicBezTo>
                  <a:cubicBezTo>
                    <a:pt x="1157" y="1352"/>
                    <a:pt x="2231" y="705"/>
                    <a:pt x="3294" y="42"/>
                  </a:cubicBezTo>
                  <a:cubicBezTo>
                    <a:pt x="3315" y="30"/>
                    <a:pt x="3301" y="0"/>
                    <a:pt x="3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7"/>
            <p:cNvSpPr/>
            <p:nvPr/>
          </p:nvSpPr>
          <p:spPr>
            <a:xfrm>
              <a:off x="4470450" y="4286250"/>
              <a:ext cx="151200" cy="73725"/>
            </a:xfrm>
            <a:custGeom>
              <a:avLst/>
              <a:gdLst/>
              <a:ahLst/>
              <a:cxnLst/>
              <a:rect l="l" t="t" r="r" b="b"/>
              <a:pathLst>
                <a:path w="6048" h="2949" extrusionOk="0">
                  <a:moveTo>
                    <a:pt x="6012" y="1"/>
                  </a:moveTo>
                  <a:cubicBezTo>
                    <a:pt x="6011" y="1"/>
                    <a:pt x="6009" y="1"/>
                    <a:pt x="6008" y="1"/>
                  </a:cubicBezTo>
                  <a:cubicBezTo>
                    <a:pt x="3768" y="277"/>
                    <a:pt x="1621" y="1284"/>
                    <a:pt x="25" y="2890"/>
                  </a:cubicBezTo>
                  <a:cubicBezTo>
                    <a:pt x="0" y="2915"/>
                    <a:pt x="26" y="2949"/>
                    <a:pt x="54" y="2949"/>
                  </a:cubicBezTo>
                  <a:cubicBezTo>
                    <a:pt x="63" y="2949"/>
                    <a:pt x="72" y="2946"/>
                    <a:pt x="80" y="2939"/>
                  </a:cubicBezTo>
                  <a:cubicBezTo>
                    <a:pt x="1764" y="1384"/>
                    <a:pt x="3735" y="397"/>
                    <a:pt x="6010" y="62"/>
                  </a:cubicBezTo>
                  <a:cubicBezTo>
                    <a:pt x="6047" y="57"/>
                    <a:pt x="6048" y="1"/>
                    <a:pt x="6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7"/>
            <p:cNvSpPr/>
            <p:nvPr/>
          </p:nvSpPr>
          <p:spPr>
            <a:xfrm>
              <a:off x="4480325" y="4295925"/>
              <a:ext cx="138425" cy="77675"/>
            </a:xfrm>
            <a:custGeom>
              <a:avLst/>
              <a:gdLst/>
              <a:ahLst/>
              <a:cxnLst/>
              <a:rect l="l" t="t" r="r" b="b"/>
              <a:pathLst>
                <a:path w="5537" h="3107" extrusionOk="0">
                  <a:moveTo>
                    <a:pt x="5497" y="0"/>
                  </a:moveTo>
                  <a:cubicBezTo>
                    <a:pt x="5496" y="0"/>
                    <a:pt x="5494" y="1"/>
                    <a:pt x="5493" y="1"/>
                  </a:cubicBezTo>
                  <a:cubicBezTo>
                    <a:pt x="3372" y="382"/>
                    <a:pt x="1480" y="1453"/>
                    <a:pt x="27" y="3039"/>
                  </a:cubicBezTo>
                  <a:cubicBezTo>
                    <a:pt x="0" y="3067"/>
                    <a:pt x="28" y="3106"/>
                    <a:pt x="59" y="3106"/>
                  </a:cubicBezTo>
                  <a:cubicBezTo>
                    <a:pt x="69" y="3106"/>
                    <a:pt x="79" y="3103"/>
                    <a:pt x="88" y="3093"/>
                  </a:cubicBezTo>
                  <a:cubicBezTo>
                    <a:pt x="1540" y="1509"/>
                    <a:pt x="3405" y="480"/>
                    <a:pt x="5507" y="48"/>
                  </a:cubicBezTo>
                  <a:cubicBezTo>
                    <a:pt x="5536" y="41"/>
                    <a:pt x="5525" y="0"/>
                    <a:pt x="5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7"/>
            <p:cNvSpPr/>
            <p:nvPr/>
          </p:nvSpPr>
          <p:spPr>
            <a:xfrm>
              <a:off x="4525050" y="4355500"/>
              <a:ext cx="80050" cy="75525"/>
            </a:xfrm>
            <a:custGeom>
              <a:avLst/>
              <a:gdLst/>
              <a:ahLst/>
              <a:cxnLst/>
              <a:rect l="l" t="t" r="r" b="b"/>
              <a:pathLst>
                <a:path w="3202" h="3021" extrusionOk="0">
                  <a:moveTo>
                    <a:pt x="3165" y="0"/>
                  </a:moveTo>
                  <a:cubicBezTo>
                    <a:pt x="3162" y="0"/>
                    <a:pt x="3159" y="1"/>
                    <a:pt x="3155" y="2"/>
                  </a:cubicBezTo>
                  <a:cubicBezTo>
                    <a:pt x="1907" y="546"/>
                    <a:pt x="310" y="1543"/>
                    <a:pt x="7" y="2975"/>
                  </a:cubicBezTo>
                  <a:cubicBezTo>
                    <a:pt x="1" y="3003"/>
                    <a:pt x="22" y="3020"/>
                    <a:pt x="44" y="3020"/>
                  </a:cubicBezTo>
                  <a:cubicBezTo>
                    <a:pt x="59" y="3020"/>
                    <a:pt x="74" y="3012"/>
                    <a:pt x="79" y="2992"/>
                  </a:cubicBezTo>
                  <a:cubicBezTo>
                    <a:pt x="426" y="1585"/>
                    <a:pt x="1946" y="645"/>
                    <a:pt x="3178" y="49"/>
                  </a:cubicBezTo>
                  <a:cubicBezTo>
                    <a:pt x="3202" y="38"/>
                    <a:pt x="3188" y="0"/>
                    <a:pt x="3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7"/>
            <p:cNvSpPr/>
            <p:nvPr/>
          </p:nvSpPr>
          <p:spPr>
            <a:xfrm>
              <a:off x="4414375" y="3879225"/>
              <a:ext cx="444050" cy="639150"/>
            </a:xfrm>
            <a:custGeom>
              <a:avLst/>
              <a:gdLst/>
              <a:ahLst/>
              <a:cxnLst/>
              <a:rect l="l" t="t" r="r" b="b"/>
              <a:pathLst>
                <a:path w="17762" h="25566" extrusionOk="0">
                  <a:moveTo>
                    <a:pt x="7180" y="158"/>
                  </a:moveTo>
                  <a:cubicBezTo>
                    <a:pt x="7182" y="163"/>
                    <a:pt x="7185" y="168"/>
                    <a:pt x="7189" y="174"/>
                  </a:cubicBezTo>
                  <a:cubicBezTo>
                    <a:pt x="8833" y="1757"/>
                    <a:pt x="9548" y="3870"/>
                    <a:pt x="9779" y="6099"/>
                  </a:cubicBezTo>
                  <a:cubicBezTo>
                    <a:pt x="9736" y="6123"/>
                    <a:pt x="9735" y="6200"/>
                    <a:pt x="9791" y="6225"/>
                  </a:cubicBezTo>
                  <a:cubicBezTo>
                    <a:pt x="9990" y="8317"/>
                    <a:pt x="9771" y="10502"/>
                    <a:pt x="9497" y="12447"/>
                  </a:cubicBezTo>
                  <a:cubicBezTo>
                    <a:pt x="9068" y="15487"/>
                    <a:pt x="7788" y="18471"/>
                    <a:pt x="7525" y="21542"/>
                  </a:cubicBezTo>
                  <a:cubicBezTo>
                    <a:pt x="7546" y="20082"/>
                    <a:pt x="7697" y="18652"/>
                    <a:pt x="8124" y="17202"/>
                  </a:cubicBezTo>
                  <a:cubicBezTo>
                    <a:pt x="8699" y="15250"/>
                    <a:pt x="9165" y="13392"/>
                    <a:pt x="9259" y="11348"/>
                  </a:cubicBezTo>
                  <a:cubicBezTo>
                    <a:pt x="9424" y="7746"/>
                    <a:pt x="9544" y="3024"/>
                    <a:pt x="6422" y="543"/>
                  </a:cubicBezTo>
                  <a:cubicBezTo>
                    <a:pt x="6517" y="376"/>
                    <a:pt x="6657" y="252"/>
                    <a:pt x="6844" y="191"/>
                  </a:cubicBezTo>
                  <a:cubicBezTo>
                    <a:pt x="6936" y="162"/>
                    <a:pt x="7076" y="180"/>
                    <a:pt x="7180" y="158"/>
                  </a:cubicBezTo>
                  <a:close/>
                  <a:moveTo>
                    <a:pt x="5260" y="4193"/>
                  </a:moveTo>
                  <a:cubicBezTo>
                    <a:pt x="5512" y="4193"/>
                    <a:pt x="5770" y="4224"/>
                    <a:pt x="6033" y="4292"/>
                  </a:cubicBezTo>
                  <a:cubicBezTo>
                    <a:pt x="7161" y="4582"/>
                    <a:pt x="7916" y="5556"/>
                    <a:pt x="8880" y="6145"/>
                  </a:cubicBezTo>
                  <a:cubicBezTo>
                    <a:pt x="8894" y="6155"/>
                    <a:pt x="8910" y="6160"/>
                    <a:pt x="8926" y="6160"/>
                  </a:cubicBezTo>
                  <a:cubicBezTo>
                    <a:pt x="8944" y="6160"/>
                    <a:pt x="8962" y="6154"/>
                    <a:pt x="8976" y="6141"/>
                  </a:cubicBezTo>
                  <a:cubicBezTo>
                    <a:pt x="8984" y="6200"/>
                    <a:pt x="8992" y="6259"/>
                    <a:pt x="8999" y="6317"/>
                  </a:cubicBezTo>
                  <a:cubicBezTo>
                    <a:pt x="9213" y="8273"/>
                    <a:pt x="9207" y="10309"/>
                    <a:pt x="9049" y="12268"/>
                  </a:cubicBezTo>
                  <a:cubicBezTo>
                    <a:pt x="8967" y="13302"/>
                    <a:pt x="8811" y="14328"/>
                    <a:pt x="8544" y="15331"/>
                  </a:cubicBezTo>
                  <a:cubicBezTo>
                    <a:pt x="8287" y="16294"/>
                    <a:pt x="7936" y="17228"/>
                    <a:pt x="7718" y="18201"/>
                  </a:cubicBezTo>
                  <a:cubicBezTo>
                    <a:pt x="7344" y="19889"/>
                    <a:pt x="7184" y="21746"/>
                    <a:pt x="7504" y="23454"/>
                  </a:cubicBezTo>
                  <a:cubicBezTo>
                    <a:pt x="7507" y="23467"/>
                    <a:pt x="7517" y="23473"/>
                    <a:pt x="7528" y="23473"/>
                  </a:cubicBezTo>
                  <a:cubicBezTo>
                    <a:pt x="7543" y="23473"/>
                    <a:pt x="7558" y="23463"/>
                    <a:pt x="7557" y="23446"/>
                  </a:cubicBezTo>
                  <a:lnTo>
                    <a:pt x="7557" y="23438"/>
                  </a:lnTo>
                  <a:cubicBezTo>
                    <a:pt x="7559" y="23438"/>
                    <a:pt x="7562" y="23439"/>
                    <a:pt x="7564" y="23439"/>
                  </a:cubicBezTo>
                  <a:cubicBezTo>
                    <a:pt x="7594" y="23439"/>
                    <a:pt x="7618" y="23413"/>
                    <a:pt x="7617" y="23382"/>
                  </a:cubicBezTo>
                  <a:cubicBezTo>
                    <a:pt x="7560" y="21272"/>
                    <a:pt x="8033" y="19281"/>
                    <a:pt x="8581" y="17260"/>
                  </a:cubicBezTo>
                  <a:cubicBezTo>
                    <a:pt x="9128" y="15241"/>
                    <a:pt x="9607" y="13239"/>
                    <a:pt x="9815" y="11153"/>
                  </a:cubicBezTo>
                  <a:cubicBezTo>
                    <a:pt x="9970" y="9591"/>
                    <a:pt x="10078" y="7908"/>
                    <a:pt x="9940" y="6272"/>
                  </a:cubicBezTo>
                  <a:lnTo>
                    <a:pt x="9940" y="6272"/>
                  </a:lnTo>
                  <a:cubicBezTo>
                    <a:pt x="10060" y="6302"/>
                    <a:pt x="10177" y="6315"/>
                    <a:pt x="10294" y="6315"/>
                  </a:cubicBezTo>
                  <a:cubicBezTo>
                    <a:pt x="11044" y="6315"/>
                    <a:pt x="11747" y="5771"/>
                    <a:pt x="12454" y="5549"/>
                  </a:cubicBezTo>
                  <a:cubicBezTo>
                    <a:pt x="12904" y="5409"/>
                    <a:pt x="13375" y="5330"/>
                    <a:pt x="13841" y="5330"/>
                  </a:cubicBezTo>
                  <a:cubicBezTo>
                    <a:pt x="14684" y="5330"/>
                    <a:pt x="15507" y="5588"/>
                    <a:pt x="16145" y="6205"/>
                  </a:cubicBezTo>
                  <a:cubicBezTo>
                    <a:pt x="17244" y="7268"/>
                    <a:pt x="17472" y="8867"/>
                    <a:pt x="17510" y="10322"/>
                  </a:cubicBezTo>
                  <a:cubicBezTo>
                    <a:pt x="17546" y="11735"/>
                    <a:pt x="17538" y="13179"/>
                    <a:pt x="17080" y="14530"/>
                  </a:cubicBezTo>
                  <a:cubicBezTo>
                    <a:pt x="16203" y="17128"/>
                    <a:pt x="14132" y="19065"/>
                    <a:pt x="11971" y="20638"/>
                  </a:cubicBezTo>
                  <a:cubicBezTo>
                    <a:pt x="10400" y="21779"/>
                    <a:pt x="8007" y="22983"/>
                    <a:pt x="8088" y="25223"/>
                  </a:cubicBezTo>
                  <a:cubicBezTo>
                    <a:pt x="7165" y="24436"/>
                    <a:pt x="6242" y="23650"/>
                    <a:pt x="5318" y="22866"/>
                  </a:cubicBezTo>
                  <a:cubicBezTo>
                    <a:pt x="4339" y="22033"/>
                    <a:pt x="3364" y="21182"/>
                    <a:pt x="2710" y="20057"/>
                  </a:cubicBezTo>
                  <a:cubicBezTo>
                    <a:pt x="2011" y="18857"/>
                    <a:pt x="1519" y="17469"/>
                    <a:pt x="1069" y="16157"/>
                  </a:cubicBezTo>
                  <a:cubicBezTo>
                    <a:pt x="660" y="14959"/>
                    <a:pt x="397" y="13726"/>
                    <a:pt x="370" y="12457"/>
                  </a:cubicBezTo>
                  <a:lnTo>
                    <a:pt x="372" y="12457"/>
                  </a:lnTo>
                  <a:cubicBezTo>
                    <a:pt x="322" y="10116"/>
                    <a:pt x="980" y="7484"/>
                    <a:pt x="2493" y="5647"/>
                  </a:cubicBezTo>
                  <a:cubicBezTo>
                    <a:pt x="3206" y="4782"/>
                    <a:pt x="4175" y="4193"/>
                    <a:pt x="5260" y="4193"/>
                  </a:cubicBezTo>
                  <a:close/>
                  <a:moveTo>
                    <a:pt x="7047" y="0"/>
                  </a:moveTo>
                  <a:cubicBezTo>
                    <a:pt x="6944" y="0"/>
                    <a:pt x="6832" y="26"/>
                    <a:pt x="6769" y="47"/>
                  </a:cubicBezTo>
                  <a:cubicBezTo>
                    <a:pt x="6542" y="122"/>
                    <a:pt x="6356" y="286"/>
                    <a:pt x="6252" y="502"/>
                  </a:cubicBezTo>
                  <a:cubicBezTo>
                    <a:pt x="6224" y="563"/>
                    <a:pt x="6272" y="616"/>
                    <a:pt x="6322" y="623"/>
                  </a:cubicBezTo>
                  <a:cubicBezTo>
                    <a:pt x="6324" y="623"/>
                    <a:pt x="6325" y="624"/>
                    <a:pt x="6326" y="626"/>
                  </a:cubicBezTo>
                  <a:cubicBezTo>
                    <a:pt x="7933" y="1985"/>
                    <a:pt x="8676" y="3929"/>
                    <a:pt x="8955" y="5961"/>
                  </a:cubicBezTo>
                  <a:cubicBezTo>
                    <a:pt x="8113" y="5440"/>
                    <a:pt x="7452" y="4635"/>
                    <a:pt x="6529" y="4246"/>
                  </a:cubicBezTo>
                  <a:cubicBezTo>
                    <a:pt x="6112" y="4073"/>
                    <a:pt x="5669" y="3986"/>
                    <a:pt x="5225" y="3986"/>
                  </a:cubicBezTo>
                  <a:cubicBezTo>
                    <a:pt x="4897" y="3986"/>
                    <a:pt x="4569" y="4033"/>
                    <a:pt x="4250" y="4129"/>
                  </a:cubicBezTo>
                  <a:cubicBezTo>
                    <a:pt x="2463" y="4676"/>
                    <a:pt x="1447" y="6592"/>
                    <a:pt x="853" y="8226"/>
                  </a:cubicBezTo>
                  <a:cubicBezTo>
                    <a:pt x="200" y="10036"/>
                    <a:pt x="1" y="11977"/>
                    <a:pt x="276" y="13880"/>
                  </a:cubicBezTo>
                  <a:cubicBezTo>
                    <a:pt x="441" y="15015"/>
                    <a:pt x="800" y="16103"/>
                    <a:pt x="1213" y="17170"/>
                  </a:cubicBezTo>
                  <a:cubicBezTo>
                    <a:pt x="1621" y="18224"/>
                    <a:pt x="2023" y="19315"/>
                    <a:pt x="2611" y="20287"/>
                  </a:cubicBezTo>
                  <a:cubicBezTo>
                    <a:pt x="3222" y="21298"/>
                    <a:pt x="4094" y="22093"/>
                    <a:pt x="4982" y="22855"/>
                  </a:cubicBezTo>
                  <a:cubicBezTo>
                    <a:pt x="6031" y="23754"/>
                    <a:pt x="7084" y="24650"/>
                    <a:pt x="8140" y="25541"/>
                  </a:cubicBezTo>
                  <a:cubicBezTo>
                    <a:pt x="8159" y="25557"/>
                    <a:pt x="8184" y="25565"/>
                    <a:pt x="8208" y="25565"/>
                  </a:cubicBezTo>
                  <a:cubicBezTo>
                    <a:pt x="8265" y="25565"/>
                    <a:pt x="8322" y="25526"/>
                    <a:pt x="8315" y="25460"/>
                  </a:cubicBezTo>
                  <a:cubicBezTo>
                    <a:pt x="8019" y="22922"/>
                    <a:pt x="11048" y="21620"/>
                    <a:pt x="12722" y="20331"/>
                  </a:cubicBezTo>
                  <a:cubicBezTo>
                    <a:pt x="14281" y="19128"/>
                    <a:pt x="15727" y="17722"/>
                    <a:pt x="16667" y="15971"/>
                  </a:cubicBezTo>
                  <a:cubicBezTo>
                    <a:pt x="17644" y="14154"/>
                    <a:pt x="17762" y="12205"/>
                    <a:pt x="17703" y="10178"/>
                  </a:cubicBezTo>
                  <a:cubicBezTo>
                    <a:pt x="17654" y="8434"/>
                    <a:pt x="17228" y="6391"/>
                    <a:pt x="15541" y="5499"/>
                  </a:cubicBezTo>
                  <a:cubicBezTo>
                    <a:pt x="15024" y="5224"/>
                    <a:pt x="14443" y="5107"/>
                    <a:pt x="13860" y="5107"/>
                  </a:cubicBezTo>
                  <a:cubicBezTo>
                    <a:pt x="13585" y="5107"/>
                    <a:pt x="13310" y="5133"/>
                    <a:pt x="13041" y="5181"/>
                  </a:cubicBezTo>
                  <a:cubicBezTo>
                    <a:pt x="12606" y="5261"/>
                    <a:pt x="12182" y="5395"/>
                    <a:pt x="11779" y="5577"/>
                  </a:cubicBezTo>
                  <a:cubicBezTo>
                    <a:pt x="11267" y="5807"/>
                    <a:pt x="10772" y="6154"/>
                    <a:pt x="10216" y="6154"/>
                  </a:cubicBezTo>
                  <a:cubicBezTo>
                    <a:pt x="10121" y="6154"/>
                    <a:pt x="10025" y="6144"/>
                    <a:pt x="9927" y="6121"/>
                  </a:cubicBezTo>
                  <a:cubicBezTo>
                    <a:pt x="9716" y="3848"/>
                    <a:pt x="9020" y="1673"/>
                    <a:pt x="7304" y="48"/>
                  </a:cubicBezTo>
                  <a:cubicBezTo>
                    <a:pt x="7289" y="34"/>
                    <a:pt x="7269" y="26"/>
                    <a:pt x="7249" y="26"/>
                  </a:cubicBezTo>
                  <a:cubicBezTo>
                    <a:pt x="7236" y="26"/>
                    <a:pt x="7223" y="29"/>
                    <a:pt x="7212" y="35"/>
                  </a:cubicBezTo>
                  <a:cubicBezTo>
                    <a:pt x="7168" y="9"/>
                    <a:pt x="7109" y="0"/>
                    <a:pt x="7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7"/>
            <p:cNvSpPr/>
            <p:nvPr/>
          </p:nvSpPr>
          <p:spPr>
            <a:xfrm>
              <a:off x="4686000" y="4164150"/>
              <a:ext cx="115375" cy="69925"/>
            </a:xfrm>
            <a:custGeom>
              <a:avLst/>
              <a:gdLst/>
              <a:ahLst/>
              <a:cxnLst/>
              <a:rect l="l" t="t" r="r" b="b"/>
              <a:pathLst>
                <a:path w="4615" h="2797" extrusionOk="0">
                  <a:moveTo>
                    <a:pt x="1930" y="176"/>
                  </a:moveTo>
                  <a:cubicBezTo>
                    <a:pt x="2374" y="176"/>
                    <a:pt x="2841" y="306"/>
                    <a:pt x="3187" y="492"/>
                  </a:cubicBezTo>
                  <a:cubicBezTo>
                    <a:pt x="3788" y="816"/>
                    <a:pt x="4615" y="1806"/>
                    <a:pt x="3875" y="2423"/>
                  </a:cubicBezTo>
                  <a:cubicBezTo>
                    <a:pt x="3872" y="2426"/>
                    <a:pt x="3871" y="2429"/>
                    <a:pt x="3869" y="2430"/>
                  </a:cubicBezTo>
                  <a:cubicBezTo>
                    <a:pt x="3589" y="2550"/>
                    <a:pt x="3272" y="2600"/>
                    <a:pt x="2949" y="2600"/>
                  </a:cubicBezTo>
                  <a:cubicBezTo>
                    <a:pt x="2533" y="2600"/>
                    <a:pt x="2108" y="2517"/>
                    <a:pt x="1741" y="2398"/>
                  </a:cubicBezTo>
                  <a:cubicBezTo>
                    <a:pt x="886" y="2119"/>
                    <a:pt x="1" y="972"/>
                    <a:pt x="1149" y="351"/>
                  </a:cubicBezTo>
                  <a:cubicBezTo>
                    <a:pt x="1376" y="228"/>
                    <a:pt x="1648" y="176"/>
                    <a:pt x="1930" y="176"/>
                  </a:cubicBezTo>
                  <a:close/>
                  <a:moveTo>
                    <a:pt x="1909" y="1"/>
                  </a:moveTo>
                  <a:cubicBezTo>
                    <a:pt x="1535" y="1"/>
                    <a:pt x="1173" y="87"/>
                    <a:pt x="880" y="286"/>
                  </a:cubicBezTo>
                  <a:cubicBezTo>
                    <a:pt x="210" y="742"/>
                    <a:pt x="374" y="1672"/>
                    <a:pt x="921" y="2151"/>
                  </a:cubicBezTo>
                  <a:cubicBezTo>
                    <a:pt x="1369" y="2542"/>
                    <a:pt x="2146" y="2797"/>
                    <a:pt x="2864" y="2797"/>
                  </a:cubicBezTo>
                  <a:cubicBezTo>
                    <a:pt x="3296" y="2797"/>
                    <a:pt x="3707" y="2705"/>
                    <a:pt x="4011" y="2494"/>
                  </a:cubicBezTo>
                  <a:cubicBezTo>
                    <a:pt x="4034" y="2481"/>
                    <a:pt x="4043" y="2454"/>
                    <a:pt x="4035" y="2430"/>
                  </a:cubicBezTo>
                  <a:cubicBezTo>
                    <a:pt x="4588" y="1950"/>
                    <a:pt x="4184" y="1079"/>
                    <a:pt x="3711" y="658"/>
                  </a:cubicBezTo>
                  <a:cubicBezTo>
                    <a:pt x="3274" y="269"/>
                    <a:pt x="2571" y="1"/>
                    <a:pt x="1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7"/>
            <p:cNvSpPr/>
            <p:nvPr/>
          </p:nvSpPr>
          <p:spPr>
            <a:xfrm>
              <a:off x="4661750" y="4262125"/>
              <a:ext cx="71150" cy="55900"/>
            </a:xfrm>
            <a:custGeom>
              <a:avLst/>
              <a:gdLst/>
              <a:ahLst/>
              <a:cxnLst/>
              <a:rect l="l" t="t" r="r" b="b"/>
              <a:pathLst>
                <a:path w="2846" h="2236" extrusionOk="0">
                  <a:moveTo>
                    <a:pt x="1317" y="180"/>
                  </a:moveTo>
                  <a:cubicBezTo>
                    <a:pt x="1584" y="180"/>
                    <a:pt x="1871" y="302"/>
                    <a:pt x="2074" y="482"/>
                  </a:cubicBezTo>
                  <a:cubicBezTo>
                    <a:pt x="2342" y="722"/>
                    <a:pt x="2726" y="1376"/>
                    <a:pt x="2494" y="1760"/>
                  </a:cubicBezTo>
                  <a:cubicBezTo>
                    <a:pt x="2321" y="1962"/>
                    <a:pt x="2095" y="2048"/>
                    <a:pt x="1860" y="2048"/>
                  </a:cubicBezTo>
                  <a:cubicBezTo>
                    <a:pt x="1155" y="2048"/>
                    <a:pt x="367" y="1279"/>
                    <a:pt x="689" y="577"/>
                  </a:cubicBezTo>
                  <a:cubicBezTo>
                    <a:pt x="818" y="294"/>
                    <a:pt x="1059" y="180"/>
                    <a:pt x="1317" y="180"/>
                  </a:cubicBezTo>
                  <a:close/>
                  <a:moveTo>
                    <a:pt x="1294" y="1"/>
                  </a:moveTo>
                  <a:cubicBezTo>
                    <a:pt x="1046" y="1"/>
                    <a:pt x="809" y="89"/>
                    <a:pt x="637" y="306"/>
                  </a:cubicBezTo>
                  <a:cubicBezTo>
                    <a:pt x="1" y="1113"/>
                    <a:pt x="997" y="2236"/>
                    <a:pt x="1872" y="2236"/>
                  </a:cubicBezTo>
                  <a:cubicBezTo>
                    <a:pt x="2172" y="2236"/>
                    <a:pt x="2457" y="2104"/>
                    <a:pt x="2658" y="1782"/>
                  </a:cubicBezTo>
                  <a:cubicBezTo>
                    <a:pt x="2670" y="1761"/>
                    <a:pt x="2670" y="1736"/>
                    <a:pt x="2656" y="1717"/>
                  </a:cubicBezTo>
                  <a:cubicBezTo>
                    <a:pt x="2846" y="1318"/>
                    <a:pt x="2492" y="651"/>
                    <a:pt x="2232" y="398"/>
                  </a:cubicBezTo>
                  <a:cubicBezTo>
                    <a:pt x="1997" y="168"/>
                    <a:pt x="1635" y="1"/>
                    <a:pt x="1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7"/>
            <p:cNvSpPr/>
            <p:nvPr/>
          </p:nvSpPr>
          <p:spPr>
            <a:xfrm>
              <a:off x="4526075" y="4086725"/>
              <a:ext cx="98250" cy="78950"/>
            </a:xfrm>
            <a:custGeom>
              <a:avLst/>
              <a:gdLst/>
              <a:ahLst/>
              <a:cxnLst/>
              <a:rect l="l" t="t" r="r" b="b"/>
              <a:pathLst>
                <a:path w="3930" h="3158" extrusionOk="0">
                  <a:moveTo>
                    <a:pt x="2477" y="214"/>
                  </a:moveTo>
                  <a:cubicBezTo>
                    <a:pt x="3557" y="214"/>
                    <a:pt x="3881" y="1378"/>
                    <a:pt x="3184" y="2164"/>
                  </a:cubicBezTo>
                  <a:cubicBezTo>
                    <a:pt x="2798" y="2598"/>
                    <a:pt x="2261" y="2797"/>
                    <a:pt x="1718" y="2956"/>
                  </a:cubicBezTo>
                  <a:cubicBezTo>
                    <a:pt x="1537" y="2945"/>
                    <a:pt x="1357" y="2925"/>
                    <a:pt x="1177" y="2905"/>
                  </a:cubicBezTo>
                  <a:cubicBezTo>
                    <a:pt x="497" y="2658"/>
                    <a:pt x="1" y="2008"/>
                    <a:pt x="433" y="1261"/>
                  </a:cubicBezTo>
                  <a:cubicBezTo>
                    <a:pt x="765" y="686"/>
                    <a:pt x="1689" y="283"/>
                    <a:pt x="2322" y="222"/>
                  </a:cubicBezTo>
                  <a:cubicBezTo>
                    <a:pt x="2375" y="217"/>
                    <a:pt x="2427" y="214"/>
                    <a:pt x="2477" y="214"/>
                  </a:cubicBezTo>
                  <a:close/>
                  <a:moveTo>
                    <a:pt x="2505" y="1"/>
                  </a:moveTo>
                  <a:cubicBezTo>
                    <a:pt x="2478" y="1"/>
                    <a:pt x="2450" y="2"/>
                    <a:pt x="2422" y="3"/>
                  </a:cubicBezTo>
                  <a:cubicBezTo>
                    <a:pt x="1590" y="49"/>
                    <a:pt x="323" y="631"/>
                    <a:pt x="126" y="1532"/>
                  </a:cubicBezTo>
                  <a:cubicBezTo>
                    <a:pt x="13" y="2048"/>
                    <a:pt x="242" y="2566"/>
                    <a:pt x="642" y="2850"/>
                  </a:cubicBezTo>
                  <a:cubicBezTo>
                    <a:pt x="850" y="3047"/>
                    <a:pt x="1126" y="3157"/>
                    <a:pt x="1413" y="3157"/>
                  </a:cubicBezTo>
                  <a:cubicBezTo>
                    <a:pt x="1419" y="3157"/>
                    <a:pt x="1426" y="3157"/>
                    <a:pt x="1433" y="3157"/>
                  </a:cubicBezTo>
                  <a:cubicBezTo>
                    <a:pt x="1447" y="3156"/>
                    <a:pt x="1459" y="3145"/>
                    <a:pt x="1463" y="3130"/>
                  </a:cubicBezTo>
                  <a:cubicBezTo>
                    <a:pt x="2378" y="3029"/>
                    <a:pt x="3497" y="2562"/>
                    <a:pt x="3729" y="1573"/>
                  </a:cubicBezTo>
                  <a:cubicBezTo>
                    <a:pt x="3930" y="720"/>
                    <a:pt x="3358" y="1"/>
                    <a:pt x="2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7"/>
            <p:cNvSpPr/>
            <p:nvPr/>
          </p:nvSpPr>
          <p:spPr>
            <a:xfrm>
              <a:off x="4525350" y="4222825"/>
              <a:ext cx="60100" cy="44550"/>
            </a:xfrm>
            <a:custGeom>
              <a:avLst/>
              <a:gdLst/>
              <a:ahLst/>
              <a:cxnLst/>
              <a:rect l="l" t="t" r="r" b="b"/>
              <a:pathLst>
                <a:path w="2404" h="1782" extrusionOk="0">
                  <a:moveTo>
                    <a:pt x="1677" y="194"/>
                  </a:moveTo>
                  <a:cubicBezTo>
                    <a:pt x="2191" y="194"/>
                    <a:pt x="2174" y="857"/>
                    <a:pt x="1830" y="1195"/>
                  </a:cubicBezTo>
                  <a:cubicBezTo>
                    <a:pt x="1578" y="1445"/>
                    <a:pt x="1226" y="1537"/>
                    <a:pt x="896" y="1646"/>
                  </a:cubicBezTo>
                  <a:cubicBezTo>
                    <a:pt x="726" y="1646"/>
                    <a:pt x="506" y="1623"/>
                    <a:pt x="398" y="1498"/>
                  </a:cubicBezTo>
                  <a:cubicBezTo>
                    <a:pt x="163" y="1221"/>
                    <a:pt x="399" y="936"/>
                    <a:pt x="568" y="754"/>
                  </a:cubicBezTo>
                  <a:cubicBezTo>
                    <a:pt x="810" y="498"/>
                    <a:pt x="1138" y="310"/>
                    <a:pt x="1478" y="222"/>
                  </a:cubicBezTo>
                  <a:cubicBezTo>
                    <a:pt x="1551" y="202"/>
                    <a:pt x="1618" y="194"/>
                    <a:pt x="1677" y="194"/>
                  </a:cubicBezTo>
                  <a:close/>
                  <a:moveTo>
                    <a:pt x="1702" y="0"/>
                  </a:moveTo>
                  <a:cubicBezTo>
                    <a:pt x="1660" y="0"/>
                    <a:pt x="1616" y="4"/>
                    <a:pt x="1570" y="11"/>
                  </a:cubicBezTo>
                  <a:cubicBezTo>
                    <a:pt x="1032" y="99"/>
                    <a:pt x="339" y="502"/>
                    <a:pt x="158" y="1048"/>
                  </a:cubicBezTo>
                  <a:cubicBezTo>
                    <a:pt x="0" y="1523"/>
                    <a:pt x="378" y="1745"/>
                    <a:pt x="774" y="1762"/>
                  </a:cubicBezTo>
                  <a:cubicBezTo>
                    <a:pt x="781" y="1774"/>
                    <a:pt x="795" y="1782"/>
                    <a:pt x="808" y="1782"/>
                  </a:cubicBezTo>
                  <a:cubicBezTo>
                    <a:pt x="811" y="1782"/>
                    <a:pt x="814" y="1781"/>
                    <a:pt x="816" y="1781"/>
                  </a:cubicBezTo>
                  <a:cubicBezTo>
                    <a:pt x="867" y="1774"/>
                    <a:pt x="918" y="1765"/>
                    <a:pt x="968" y="1755"/>
                  </a:cubicBezTo>
                  <a:cubicBezTo>
                    <a:pt x="979" y="1754"/>
                    <a:pt x="988" y="1753"/>
                    <a:pt x="998" y="1751"/>
                  </a:cubicBezTo>
                  <a:cubicBezTo>
                    <a:pt x="1003" y="1750"/>
                    <a:pt x="1008" y="1749"/>
                    <a:pt x="1014" y="1746"/>
                  </a:cubicBezTo>
                  <a:cubicBezTo>
                    <a:pt x="1527" y="1641"/>
                    <a:pt x="2069" y="1406"/>
                    <a:pt x="2247" y="876"/>
                  </a:cubicBezTo>
                  <a:cubicBezTo>
                    <a:pt x="2403" y="409"/>
                    <a:pt x="2158"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Text Box 4">
            <a:extLst>
              <a:ext uri="{FF2B5EF4-FFF2-40B4-BE49-F238E27FC236}">
                <a16:creationId xmlns:a16="http://schemas.microsoft.com/office/drawing/2014/main" xmlns="" id="{6C383AEE-6C67-41CB-BF61-83D31132CDB9}"/>
              </a:ext>
            </a:extLst>
          </p:cNvPr>
          <p:cNvSpPr txBox="1"/>
          <p:nvPr/>
        </p:nvSpPr>
        <p:spPr>
          <a:xfrm>
            <a:off x="3574884" y="937278"/>
            <a:ext cx="6210839" cy="3693319"/>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b="1" u="sng" dirty="0">
                <a:latin typeface="Cambria" panose="02040503050406030204" pitchFamily="18" charset="0"/>
                <a:ea typeface="Cambria" panose="02040503050406030204" pitchFamily="18" charset="0"/>
              </a:rPr>
              <a:t>1- Tư thế ngồi viết:</a:t>
            </a:r>
          </a:p>
          <a:p>
            <a:pPr marL="342900" indent="-342900">
              <a:lnSpc>
                <a:spcPct val="150000"/>
              </a:lnSpc>
              <a:buFontTx/>
              <a:buChar char="-"/>
            </a:pPr>
            <a:r>
              <a:rPr lang="en-US" altLang="zh-CN" dirty="0" err="1">
                <a:latin typeface="Cambria" panose="02040503050406030204" pitchFamily="18" charset="0"/>
                <a:ea typeface="Cambria" panose="02040503050406030204" pitchFamily="18" charset="0"/>
              </a:rPr>
              <a:t>Lưng</a:t>
            </a:r>
            <a:r>
              <a:rPr lang="en-US" altLang="zh-CN" dirty="0">
                <a:latin typeface="Cambria" panose="02040503050406030204" pitchFamily="18" charset="0"/>
                <a:ea typeface="Cambria" panose="02040503050406030204" pitchFamily="18" charset="0"/>
              </a:rPr>
              <a:t> thẳng, không tì </a:t>
            </a:r>
            <a:r>
              <a:rPr lang="en-US" altLang="zh-CN" dirty="0" err="1">
                <a:latin typeface="Cambria" panose="02040503050406030204" pitchFamily="18" charset="0"/>
                <a:ea typeface="Cambria" panose="02040503050406030204" pitchFamily="18" charset="0"/>
              </a:rPr>
              <a:t>ngực</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xuống</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bàn</a:t>
            </a:r>
            <a:r>
              <a:rPr lang="en-US" altLang="zh-CN" dirty="0">
                <a:latin typeface="Cambria" panose="02040503050406030204" pitchFamily="18" charset="0"/>
                <a:ea typeface="Cambria" panose="02040503050406030204" pitchFamily="18" charset="0"/>
              </a:rPr>
              <a:t>.</a:t>
            </a:r>
          </a:p>
          <a:p>
            <a:pPr marL="342900" indent="-342900">
              <a:lnSpc>
                <a:spcPct val="150000"/>
              </a:lnSpc>
              <a:buFontTx/>
              <a:buChar char="-"/>
            </a:pPr>
            <a:r>
              <a:rPr lang="en-US" altLang="zh-CN" dirty="0" err="1">
                <a:latin typeface="Cambria" panose="02040503050406030204" pitchFamily="18" charset="0"/>
                <a:ea typeface="Cambria" panose="02040503050406030204" pitchFamily="18" charset="0"/>
              </a:rPr>
              <a:t>Đầu</a:t>
            </a:r>
            <a:r>
              <a:rPr lang="en-US" altLang="zh-CN" dirty="0">
                <a:latin typeface="Cambria" panose="02040503050406030204" pitchFamily="18" charset="0"/>
                <a:ea typeface="Cambria" panose="02040503050406030204" pitchFamily="18" charset="0"/>
              </a:rPr>
              <a:t> hơi cúi.</a:t>
            </a:r>
          </a:p>
          <a:p>
            <a:pPr marL="342900" indent="-342900">
              <a:lnSpc>
                <a:spcPct val="150000"/>
              </a:lnSpc>
              <a:buFontTx/>
              <a:buChar char="-"/>
            </a:pPr>
            <a:r>
              <a:rPr lang="en-US" altLang="zh-CN" dirty="0" err="1">
                <a:latin typeface="Cambria" panose="02040503050406030204" pitchFamily="18" charset="0"/>
                <a:ea typeface="Cambria" panose="02040503050406030204" pitchFamily="18" charset="0"/>
              </a:rPr>
              <a:t>Mắt</a:t>
            </a:r>
            <a:r>
              <a:rPr lang="en-US" altLang="zh-CN" dirty="0">
                <a:latin typeface="Cambria" panose="02040503050406030204" pitchFamily="18" charset="0"/>
                <a:ea typeface="Cambria" panose="02040503050406030204" pitchFamily="18" charset="0"/>
              </a:rPr>
              <a:t> cách vở khoảng 25 đến 30 cm.</a:t>
            </a:r>
          </a:p>
          <a:p>
            <a:pPr marL="342900" indent="-342900">
              <a:lnSpc>
                <a:spcPct val="150000"/>
              </a:lnSpc>
              <a:buFontTx/>
              <a:buChar char="-"/>
            </a:pPr>
            <a:r>
              <a:rPr lang="en-US" altLang="zh-CN" dirty="0">
                <a:latin typeface="Cambria" panose="02040503050406030204" pitchFamily="18" charset="0"/>
                <a:ea typeface="Cambria" panose="02040503050406030204" pitchFamily="18" charset="0"/>
              </a:rPr>
              <a:t>Tay phải cầm bút.</a:t>
            </a:r>
          </a:p>
          <a:p>
            <a:pPr marL="342900" indent="-342900">
              <a:lnSpc>
                <a:spcPct val="150000"/>
              </a:lnSpc>
              <a:buFontTx/>
              <a:buChar char="-"/>
            </a:pPr>
            <a:r>
              <a:rPr lang="en-US" altLang="zh-CN" dirty="0">
                <a:latin typeface="Cambria" panose="02040503050406030204" pitchFamily="18" charset="0"/>
                <a:ea typeface="Cambria" panose="02040503050406030204" pitchFamily="18" charset="0"/>
              </a:rPr>
              <a:t>Tay trái tì nhẹ lên mép vở để </a:t>
            </a:r>
            <a:r>
              <a:rPr lang="en-US" altLang="zh-CN" dirty="0" err="1">
                <a:latin typeface="Cambria" panose="02040503050406030204" pitchFamily="18" charset="0"/>
                <a:ea typeface="Cambria" panose="02040503050406030204" pitchFamily="18" charset="0"/>
              </a:rPr>
              <a:t>giữ</a:t>
            </a:r>
            <a:r>
              <a:rPr lang="en-US" altLang="zh-CN" dirty="0">
                <a:latin typeface="Cambria" panose="02040503050406030204" pitchFamily="18" charset="0"/>
                <a:ea typeface="Cambria" panose="02040503050406030204" pitchFamily="18" charset="0"/>
              </a:rPr>
              <a:t>.</a:t>
            </a:r>
          </a:p>
          <a:p>
            <a:pPr marL="342900" indent="-342900">
              <a:lnSpc>
                <a:spcPct val="150000"/>
              </a:lnSpc>
              <a:buFontTx/>
              <a:buChar char="-"/>
            </a:pPr>
            <a:r>
              <a:rPr lang="en-US" altLang="zh-CN" dirty="0">
                <a:latin typeface="Cambria" panose="02040503050406030204" pitchFamily="18" charset="0"/>
                <a:ea typeface="Cambria" panose="02040503050406030204" pitchFamily="18" charset="0"/>
              </a:rPr>
              <a:t>Hai chân để song song thoải </a:t>
            </a:r>
            <a:r>
              <a:rPr lang="en-US" altLang="zh-CN" dirty="0" err="1">
                <a:latin typeface="Cambria" panose="02040503050406030204" pitchFamily="18" charset="0"/>
                <a:ea typeface="Cambria" panose="02040503050406030204" pitchFamily="18" charset="0"/>
              </a:rPr>
              <a:t>mái</a:t>
            </a:r>
            <a:r>
              <a:rPr lang="en-US" altLang="zh-CN" dirty="0">
                <a:latin typeface="Cambria" panose="02040503050406030204" pitchFamily="18" charset="0"/>
                <a:ea typeface="Cambria" panose="02040503050406030204" pitchFamily="18" charset="0"/>
              </a:rPr>
              <a:t>.</a:t>
            </a:r>
          </a:p>
          <a:p>
            <a:pPr marL="342900" indent="-342900">
              <a:lnSpc>
                <a:spcPct val="150000"/>
              </a:lnSpc>
              <a:buFontTx/>
              <a:buChar char="-"/>
            </a:pPr>
            <a:r>
              <a:rPr lang="en-US" altLang="zh-CN" dirty="0" err="1">
                <a:latin typeface="Cambria" panose="02040503050406030204" pitchFamily="18" charset="0"/>
                <a:ea typeface="Cambria" panose="02040503050406030204" pitchFamily="18" charset="0"/>
              </a:rPr>
              <a:t>Không</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gian</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yên</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tĩnh</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hạn</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chế</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tiếng</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ồn</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đủ</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ánh</a:t>
            </a:r>
            <a:r>
              <a:rPr lang="en-US" altLang="zh-CN" dirty="0">
                <a:latin typeface="Cambria" panose="02040503050406030204" pitchFamily="18" charset="0"/>
                <a:ea typeface="Cambria" panose="02040503050406030204" pitchFamily="18" charset="0"/>
              </a:rPr>
              <a:t> </a:t>
            </a:r>
            <a:r>
              <a:rPr lang="en-US" altLang="zh-CN" dirty="0" err="1">
                <a:latin typeface="Cambria" panose="02040503050406030204" pitchFamily="18" charset="0"/>
                <a:ea typeface="Cambria" panose="02040503050406030204" pitchFamily="18" charset="0"/>
              </a:rPr>
              <a:t>sáng</a:t>
            </a:r>
            <a:r>
              <a:rPr lang="en-US" altLang="zh-CN" dirty="0">
                <a:latin typeface="Cambria" panose="02040503050406030204" pitchFamily="18" charset="0"/>
                <a:ea typeface="Cambria" panose="02040503050406030204" pitchFamily="18" charset="0"/>
              </a:rPr>
              <a:t>.</a:t>
            </a:r>
          </a:p>
          <a:p>
            <a:pPr algn="just" eaLnBrk="0" hangingPunct="0"/>
            <a:endParaRPr lang="en-US" altLang="zh-CN" dirty="0">
              <a:solidFill>
                <a:srgbClr val="FF0000"/>
              </a:solidFill>
              <a:latin typeface="Times New Roman" panose="02020603050405020304" pitchFamily="18" charset="0"/>
              <a:ea typeface="SimSun" panose="02010600030101010101" pitchFamily="2" charset="-122"/>
            </a:endParaRPr>
          </a:p>
        </p:txBody>
      </p:sp>
      <p:pic>
        <p:nvPicPr>
          <p:cNvPr id="80" name="Picture 11" descr="chu hoa0005">
            <a:extLst>
              <a:ext uri="{FF2B5EF4-FFF2-40B4-BE49-F238E27FC236}">
                <a16:creationId xmlns:a16="http://schemas.microsoft.com/office/drawing/2014/main" xmlns="" id="{ABD21B88-01E6-4D59-BC88-72BC9875DBB1}"/>
              </a:ext>
            </a:extLst>
          </p:cNvPr>
          <p:cNvPicPr>
            <a:picLocks noChangeAspect="1"/>
          </p:cNvPicPr>
          <p:nvPr/>
        </p:nvPicPr>
        <p:blipFill>
          <a:blip r:embed="rId3">
            <a:lum bright="-32001" contrast="40000"/>
          </a:blip>
          <a:srcRect l="56860" t="39471" r="21571" b="43802"/>
          <a:stretch>
            <a:fillRect/>
          </a:stretch>
        </p:blipFill>
        <p:spPr>
          <a:xfrm>
            <a:off x="99963" y="632769"/>
            <a:ext cx="3474921" cy="4093428"/>
          </a:xfrm>
          <a:prstGeom prst="rect">
            <a:avLst/>
          </a:prstGeom>
          <a:noFill/>
          <a:ln w="9525" cap="flat" cmpd="sng">
            <a:solidFill>
              <a:schemeClr val="hlink"/>
            </a:solidFill>
            <a:prstDash val="solid"/>
            <a:miter/>
            <a:headEnd type="none" w="med" len="med"/>
            <a:tailEnd type="none" w="med" len="med"/>
          </a:ln>
        </p:spPr>
      </p:pic>
      <p:sp>
        <p:nvSpPr>
          <p:cNvPr id="81" name="Rectangle 2">
            <a:extLst>
              <a:ext uri="{FF2B5EF4-FFF2-40B4-BE49-F238E27FC236}">
                <a16:creationId xmlns:a16="http://schemas.microsoft.com/office/drawing/2014/main" xmlns="" id="{2CDFBA58-AB2E-4B71-89BE-A8D8EFF03F81}"/>
              </a:ext>
            </a:extLst>
          </p:cNvPr>
          <p:cNvSpPr/>
          <p:nvPr/>
        </p:nvSpPr>
        <p:spPr>
          <a:xfrm>
            <a:off x="2103194" y="16534"/>
            <a:ext cx="4962468" cy="5847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VIẾT CHÍNH TẢ</a:t>
            </a:r>
          </a:p>
        </p:txBody>
      </p:sp>
    </p:spTree>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7"/>
          <p:cNvSpPr txBox="1">
            <a:spLocks noGrp="1"/>
          </p:cNvSpPr>
          <p:nvPr>
            <p:ph type="title"/>
          </p:nvPr>
        </p:nvSpPr>
        <p:spPr>
          <a:xfrm>
            <a:off x="5035972" y="3439319"/>
            <a:ext cx="3048005"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rPr>
              <a:t>Hoàng Phủ Ngọc Tường</a:t>
            </a:r>
            <a:endParaRPr sz="1800" dirty="0">
              <a:solidFill>
                <a:schemeClr val="dk2"/>
              </a:solidFill>
            </a:endParaRPr>
          </a:p>
        </p:txBody>
      </p:sp>
      <p:sp>
        <p:nvSpPr>
          <p:cNvPr id="1117" name="Google Shape;1117;p37"/>
          <p:cNvSpPr txBox="1">
            <a:spLocks noGrp="1"/>
          </p:cNvSpPr>
          <p:nvPr>
            <p:ph type="subTitle" idx="1"/>
          </p:nvPr>
        </p:nvSpPr>
        <p:spPr>
          <a:xfrm>
            <a:off x="873335" y="1703524"/>
            <a:ext cx="7554600" cy="17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1" i="0" dirty="0" smtClean="0">
                <a:solidFill>
                  <a:srgbClr val="000000"/>
                </a:solidFill>
                <a:effectLst/>
                <a:latin typeface="HP001 4 hàng" panose="020B0603050302020204" pitchFamily="34" charset="-93"/>
              </a:rPr>
              <a:t>    Cuối </a:t>
            </a:r>
            <a:r>
              <a:rPr lang="vi-VN" b="1" i="0" dirty="0">
                <a:solidFill>
                  <a:srgbClr val="000000"/>
                </a:solidFill>
                <a:effectLst/>
                <a:latin typeface="HP001 4 hàng" panose="020B0603050302020204" pitchFamily="34" charset="-93"/>
              </a:rPr>
              <a:t>buổi chiều, Huế thường trở về trong một vẻ yên tĩnh lạ lùng… Phía bên sông, xóm Cồn Hến nấu cơm chiều sớm nhất trong thành phố, thả khói nghi ngút cả một vùng tre trúc trên mặt nước. Đâu đó, từ sau khúc quanh vắng lặng của dòng sông, tiếng lanh canh của thuyền chài gõ những mẻ cá cuối cùng, khiến mặt sông nghe như rộng hơn…</a:t>
            </a:r>
            <a:br>
              <a:rPr lang="vi-VN" b="1" i="0" dirty="0">
                <a:solidFill>
                  <a:srgbClr val="000000"/>
                </a:solidFill>
                <a:effectLst/>
                <a:latin typeface="HP001 4 hàng" panose="020B0603050302020204" pitchFamily="34" charset="-93"/>
              </a:rPr>
            </a:br>
            <a:endParaRPr lang="en-US" b="1" dirty="0">
              <a:latin typeface="HP001 4 hàng" panose="020B0603050302020204" pitchFamily="34" charset="-93"/>
            </a:endParaRPr>
          </a:p>
        </p:txBody>
      </p:sp>
      <p:grpSp>
        <p:nvGrpSpPr>
          <p:cNvPr id="1118" name="Google Shape;1118;p37"/>
          <p:cNvGrpSpPr/>
          <p:nvPr/>
        </p:nvGrpSpPr>
        <p:grpSpPr>
          <a:xfrm>
            <a:off x="-2304309" y="3389849"/>
            <a:ext cx="4703275" cy="3598898"/>
            <a:chOff x="12584275" y="1481900"/>
            <a:chExt cx="3443100" cy="2634625"/>
          </a:xfrm>
        </p:grpSpPr>
        <p:sp>
          <p:nvSpPr>
            <p:cNvPr id="1119" name="Google Shape;1119;p37"/>
            <p:cNvSpPr/>
            <p:nvPr/>
          </p:nvSpPr>
          <p:spPr>
            <a:xfrm>
              <a:off x="14918000" y="1614875"/>
              <a:ext cx="833525" cy="878075"/>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14420250" y="1481900"/>
              <a:ext cx="833550" cy="878600"/>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14848225" y="2215950"/>
              <a:ext cx="1100125" cy="510150"/>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14557775" y="2134150"/>
              <a:ext cx="157250" cy="313700"/>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14619275" y="2169650"/>
              <a:ext cx="60800" cy="83625"/>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14374575" y="1989925"/>
              <a:ext cx="280425" cy="225350"/>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14374575" y="1999450"/>
              <a:ext cx="279675" cy="215075"/>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14823100" y="2656200"/>
              <a:ext cx="237675" cy="42735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14736025" y="1927475"/>
              <a:ext cx="567100" cy="598575"/>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15198300" y="1918900"/>
              <a:ext cx="102600" cy="76000"/>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15227175" y="1660400"/>
              <a:ext cx="382250" cy="311725"/>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15228700" y="1673450"/>
              <a:ext cx="380725" cy="298675"/>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14825950" y="2201575"/>
              <a:ext cx="76775" cy="85125"/>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15014400" y="2718300"/>
              <a:ext cx="96550" cy="63850"/>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14975650" y="2824675"/>
              <a:ext cx="41050" cy="76025"/>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14805450" y="1702925"/>
              <a:ext cx="316875" cy="561750"/>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14853300" y="1703850"/>
              <a:ext cx="269025" cy="559300"/>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14781875" y="2852050"/>
              <a:ext cx="263725" cy="480750"/>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14781875" y="2852800"/>
              <a:ext cx="216600" cy="479525"/>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15069875" y="2743375"/>
              <a:ext cx="398225" cy="291925"/>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15071400" y="2743375"/>
              <a:ext cx="396700" cy="276625"/>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14755000" y="2212075"/>
              <a:ext cx="791325" cy="357400"/>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14813425" y="2518900"/>
              <a:ext cx="732825" cy="18205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14749975" y="2385825"/>
              <a:ext cx="1002400" cy="161550"/>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15471100" y="1928000"/>
              <a:ext cx="528925" cy="34970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15472625" y="1951575"/>
              <a:ext cx="527400" cy="326125"/>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15577500" y="2396550"/>
              <a:ext cx="449875" cy="215750"/>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15578250" y="2396550"/>
              <a:ext cx="449125" cy="17587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5432350" y="2639275"/>
              <a:ext cx="506100" cy="381025"/>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15434625" y="2639275"/>
              <a:ext cx="503825" cy="362500"/>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13654950" y="2996425"/>
              <a:ext cx="598825" cy="1120100"/>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13154200" y="2648350"/>
              <a:ext cx="795500" cy="955250"/>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12830475" y="2531425"/>
              <a:ext cx="1077375" cy="621725"/>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12877600" y="2030600"/>
              <a:ext cx="730275" cy="723275"/>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12939900" y="2063400"/>
              <a:ext cx="610975" cy="727300"/>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13945625" y="2916625"/>
              <a:ext cx="206375" cy="267700"/>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14001475" y="3106600"/>
              <a:ext cx="72200" cy="68425"/>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14036425" y="3122975"/>
              <a:ext cx="327550" cy="160525"/>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14037950" y="3122975"/>
              <a:ext cx="326025" cy="132600"/>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13430800" y="2415300"/>
              <a:ext cx="305550" cy="357925"/>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13509500" y="2868800"/>
              <a:ext cx="358650" cy="738575"/>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13506775" y="3514675"/>
              <a:ext cx="83625" cy="89675"/>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13290975" y="3545050"/>
              <a:ext cx="294850" cy="401575"/>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13290975" y="3545825"/>
              <a:ext cx="277375" cy="398200"/>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13800100" y="3120275"/>
              <a:ext cx="63100" cy="88175"/>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13437625" y="2731975"/>
              <a:ext cx="100325" cy="43350"/>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13478675" y="2597475"/>
              <a:ext cx="47900" cy="64625"/>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13670150" y="3149925"/>
              <a:ext cx="278925" cy="60412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13670925" y="3151450"/>
              <a:ext cx="162625" cy="602600"/>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3400400" y="2126800"/>
              <a:ext cx="237100" cy="512500"/>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3509825" y="2126800"/>
              <a:ext cx="127675" cy="510975"/>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3022725" y="2576050"/>
              <a:ext cx="453675" cy="210025"/>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3022725" y="2621025"/>
              <a:ext cx="452175" cy="165075"/>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13187375" y="2833500"/>
              <a:ext cx="646975" cy="579675"/>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13040500" y="2854175"/>
              <a:ext cx="738950" cy="155950"/>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12909650" y="2851325"/>
              <a:ext cx="936425" cy="392725"/>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12828950" y="3333050"/>
              <a:ext cx="422525" cy="475450"/>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12829725" y="3333050"/>
              <a:ext cx="411125" cy="468875"/>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12626075" y="3127800"/>
              <a:ext cx="472675" cy="18735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12626075" y="3225150"/>
              <a:ext cx="471900" cy="9000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12584275" y="2729950"/>
              <a:ext cx="581350" cy="273200"/>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2584275" y="2784400"/>
              <a:ext cx="579825" cy="218125"/>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13296300" y="1719050"/>
              <a:ext cx="2025125" cy="2025125"/>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14674725" y="1907500"/>
              <a:ext cx="788050" cy="1628175"/>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13333525" y="1781350"/>
              <a:ext cx="1057800" cy="1923300"/>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13960425" y="1719050"/>
              <a:ext cx="748525" cy="391700"/>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13525775" y="1868500"/>
              <a:ext cx="804000" cy="637250"/>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37"/>
          <p:cNvGrpSpPr/>
          <p:nvPr/>
        </p:nvGrpSpPr>
        <p:grpSpPr>
          <a:xfrm rot="5213765">
            <a:off x="6983649" y="3094034"/>
            <a:ext cx="3012626" cy="3530995"/>
            <a:chOff x="9395708" y="-2591285"/>
            <a:chExt cx="2431070" cy="2849374"/>
          </a:xfrm>
        </p:grpSpPr>
        <p:sp>
          <p:nvSpPr>
            <p:cNvPr id="1187" name="Google Shape;1187;p37"/>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xmlns="" id="{850AE82C-3896-4B77-B896-DAC02896B809}"/>
              </a:ext>
            </a:extLst>
          </p:cNvPr>
          <p:cNvSpPr/>
          <p:nvPr/>
        </p:nvSpPr>
        <p:spPr>
          <a:xfrm>
            <a:off x="2361604" y="488181"/>
            <a:ext cx="4535141" cy="798163"/>
          </a:xfrm>
          <a:prstGeom prst="roundRect">
            <a:avLst/>
          </a:prstGeom>
          <a:no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err="1">
                <a:solidFill>
                  <a:schemeClr val="accent2">
                    <a:lumMod val="50000"/>
                  </a:schemeClr>
                </a:solidFill>
                <a:latin typeface="OpenSans"/>
              </a:rPr>
              <a:t>Chiều</a:t>
            </a:r>
            <a:r>
              <a:rPr lang="en-US" sz="2800" dirty="0">
                <a:solidFill>
                  <a:schemeClr val="accent2">
                    <a:lumMod val="50000"/>
                  </a:schemeClr>
                </a:solidFill>
                <a:latin typeface="OpenSans"/>
              </a:rPr>
              <a:t> </a:t>
            </a:r>
            <a:r>
              <a:rPr lang="en-US" sz="2800" dirty="0" err="1">
                <a:solidFill>
                  <a:schemeClr val="accent2">
                    <a:lumMod val="50000"/>
                  </a:schemeClr>
                </a:solidFill>
                <a:latin typeface="OpenSans"/>
              </a:rPr>
              <a:t>trên</a:t>
            </a:r>
            <a:r>
              <a:rPr lang="en-US" sz="2800" dirty="0">
                <a:solidFill>
                  <a:schemeClr val="accent2">
                    <a:lumMod val="50000"/>
                  </a:schemeClr>
                </a:solidFill>
                <a:latin typeface="OpenSans"/>
              </a:rPr>
              <a:t> </a:t>
            </a:r>
            <a:r>
              <a:rPr lang="en-US" sz="2800" dirty="0" err="1">
                <a:solidFill>
                  <a:schemeClr val="accent2">
                    <a:lumMod val="50000"/>
                  </a:schemeClr>
                </a:solidFill>
                <a:latin typeface="OpenSans"/>
              </a:rPr>
              <a:t>sông</a:t>
            </a:r>
            <a:r>
              <a:rPr lang="en-US" sz="2800" dirty="0">
                <a:solidFill>
                  <a:schemeClr val="accent2">
                    <a:lumMod val="50000"/>
                  </a:schemeClr>
                </a:solidFill>
                <a:latin typeface="OpenSans"/>
              </a:rPr>
              <a:t> </a:t>
            </a:r>
            <a:r>
              <a:rPr lang="en-US" sz="2800" dirty="0" err="1">
                <a:solidFill>
                  <a:schemeClr val="accent2">
                    <a:lumMod val="50000"/>
                  </a:schemeClr>
                </a:solidFill>
                <a:latin typeface="OpenSans"/>
              </a:rPr>
              <a:t>Hương</a:t>
            </a:r>
            <a:endParaRPr lang="en-US" sz="2800" dirty="0">
              <a:solidFill>
                <a:schemeClr val="accent2">
                  <a:lumMod val="50000"/>
                </a:schemeClr>
              </a:solidFill>
              <a:latin typeface="OpenSans"/>
            </a:endParaRPr>
          </a:p>
        </p:txBody>
      </p:sp>
    </p:spTree>
    <p:extLst>
      <p:ext uri="{BB962C8B-B14F-4D97-AF65-F5344CB8AC3E}">
        <p14:creationId xmlns:p14="http://schemas.microsoft.com/office/powerpoint/2010/main" val="58913040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6" name="Google Shape;1326;p39"/>
          <p:cNvSpPr txBox="1">
            <a:spLocks noGrp="1"/>
          </p:cNvSpPr>
          <p:nvPr>
            <p:ph type="subTitle" idx="1"/>
          </p:nvPr>
        </p:nvSpPr>
        <p:spPr>
          <a:xfrm>
            <a:off x="1244524" y="1403486"/>
            <a:ext cx="1901632"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Con s…</a:t>
            </a:r>
            <a:endParaRPr sz="2400" dirty="0">
              <a:latin typeface="Times New Roman" panose="02020603050405020304" pitchFamily="18" charset="0"/>
              <a:cs typeface="Times New Roman" panose="02020603050405020304" pitchFamily="18" charset="0"/>
            </a:endParaRPr>
          </a:p>
        </p:txBody>
      </p:sp>
      <p:sp>
        <p:nvSpPr>
          <p:cNvPr id="1329" name="Google Shape;1329;p39"/>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Bài 2: Điền vào chỗ trống oc hay ooc?</a:t>
            </a:r>
            <a:endParaRPr sz="2400" dirty="0">
              <a:solidFill>
                <a:srgbClr val="355C2E"/>
              </a:solidFill>
              <a:latin typeface="Times New Roman" panose="02020603050405020304" pitchFamily="18" charset="0"/>
              <a:cs typeface="Times New Roman" panose="02020603050405020304" pitchFamily="18" charset="0"/>
            </a:endParaRPr>
          </a:p>
        </p:txBody>
      </p:sp>
      <p:sp>
        <p:nvSpPr>
          <p:cNvPr id="39" name="Google Shape;1326;p39">
            <a:extLst>
              <a:ext uri="{FF2B5EF4-FFF2-40B4-BE49-F238E27FC236}">
                <a16:creationId xmlns:a16="http://schemas.microsoft.com/office/drawing/2014/main" xmlns="" id="{90D312E0-2E4B-4763-AB51-34633784CC85}"/>
              </a:ext>
            </a:extLst>
          </p:cNvPr>
          <p:cNvSpPr txBox="1">
            <a:spLocks/>
          </p:cNvSpPr>
          <p:nvPr/>
        </p:nvSpPr>
        <p:spPr>
          <a:xfrm>
            <a:off x="5197352" y="1408728"/>
            <a:ext cx="1901632"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9pPr>
          </a:lstStyle>
          <a:p>
            <a:pPr marL="0" indent="0"/>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s…</a:t>
            </a:r>
          </a:p>
        </p:txBody>
      </p:sp>
      <p:sp>
        <p:nvSpPr>
          <p:cNvPr id="41" name="Google Shape;1326;p39">
            <a:extLst>
              <a:ext uri="{FF2B5EF4-FFF2-40B4-BE49-F238E27FC236}">
                <a16:creationId xmlns:a16="http://schemas.microsoft.com/office/drawing/2014/main" xmlns="" id="{13D4CA62-2B31-480F-BD3E-66E6C0C38147}"/>
              </a:ext>
            </a:extLst>
          </p:cNvPr>
          <p:cNvSpPr txBox="1">
            <a:spLocks/>
          </p:cNvSpPr>
          <p:nvPr/>
        </p:nvSpPr>
        <p:spPr>
          <a:xfrm>
            <a:off x="963731" y="2787641"/>
            <a:ext cx="270470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9pPr>
          </a:lstStyle>
          <a:p>
            <a:pPr marL="0" indent="0"/>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cẩu</a:t>
            </a:r>
            <a:r>
              <a:rPr lang="en-US" sz="2400" dirty="0">
                <a:latin typeface="Times New Roman" panose="02020603050405020304" pitchFamily="18" charset="0"/>
                <a:cs typeface="Times New Roman" panose="02020603050405020304" pitchFamily="18" charset="0"/>
              </a:rPr>
              <a:t> m… </a:t>
            </a:r>
            <a:r>
              <a:rPr lang="en-US" sz="2400" dirty="0" err="1">
                <a:latin typeface="Times New Roman" panose="02020603050405020304" pitchFamily="18" charset="0"/>
                <a:cs typeface="Times New Roman" panose="02020603050405020304" pitchFamily="18" charset="0"/>
              </a:rPr>
              <a:t>hàng</a:t>
            </a:r>
            <a:endParaRPr lang="en-US" sz="2400" dirty="0">
              <a:latin typeface="Times New Roman" panose="02020603050405020304" pitchFamily="18" charset="0"/>
              <a:cs typeface="Times New Roman" panose="02020603050405020304" pitchFamily="18" charset="0"/>
            </a:endParaRPr>
          </a:p>
        </p:txBody>
      </p:sp>
      <p:sp>
        <p:nvSpPr>
          <p:cNvPr id="42" name="Google Shape;1326;p39">
            <a:extLst>
              <a:ext uri="{FF2B5EF4-FFF2-40B4-BE49-F238E27FC236}">
                <a16:creationId xmlns:a16="http://schemas.microsoft.com/office/drawing/2014/main" xmlns="" id="{2FF88612-A82B-4920-9F90-F3BAC5D753EC}"/>
              </a:ext>
            </a:extLst>
          </p:cNvPr>
          <p:cNvSpPr txBox="1">
            <a:spLocks/>
          </p:cNvSpPr>
          <p:nvPr/>
        </p:nvSpPr>
        <p:spPr>
          <a:xfrm>
            <a:off x="4795814" y="2787641"/>
            <a:ext cx="270470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1600"/>
              <a:buFont typeface="Oxygen"/>
              <a:buNone/>
              <a:defRPr sz="1600" b="0" i="0" u="none" strike="noStrike" cap="none">
                <a:solidFill>
                  <a:schemeClr val="lt2"/>
                </a:solidFill>
                <a:latin typeface="Oxygen"/>
                <a:ea typeface="Oxygen"/>
                <a:cs typeface="Oxygen"/>
                <a:sym typeface="Oxygen"/>
              </a:defRPr>
            </a:lvl9pPr>
          </a:lstStyle>
          <a:p>
            <a:pPr marL="0" indent="0"/>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a:t>
            </a:r>
            <a:r>
              <a:rPr lang="en-US" sz="2400" dirty="0">
                <a:latin typeface="Times New Roman" panose="02020603050405020304" pitchFamily="18" charset="0"/>
                <a:cs typeface="Times New Roman" panose="02020603050405020304" pitchFamily="18" charset="0"/>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6">
                                            <p:txEl>
                                              <p:pRg st="0" end="0"/>
                                            </p:txEl>
                                          </p:spTgt>
                                        </p:tgtEl>
                                        <p:attrNameLst>
                                          <p:attrName>style.visibility</p:attrName>
                                        </p:attrNameLst>
                                      </p:cBhvr>
                                      <p:to>
                                        <p:strVal val="visible"/>
                                      </p:to>
                                    </p:set>
                                    <p:animEffect transition="in" filter="barn(inVertical)">
                                      <p:cBhvr>
                                        <p:cTn id="7" dur="500"/>
                                        <p:tgtEl>
                                          <p:spTgt spid="132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barn(inVertical)">
                                      <p:cBhvr>
                                        <p:cTn id="10" dur="500"/>
                                        <p:tgtEl>
                                          <p:spTgt spid="39">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barn(inVertical)">
                                      <p:cBhvr>
                                        <p:cTn id="13" dur="500"/>
                                        <p:tgtEl>
                                          <p:spTgt spid="41">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2">
                                            <p:txEl>
                                              <p:pRg st="0" end="0"/>
                                            </p:txEl>
                                          </p:spTgt>
                                        </p:tgtEl>
                                        <p:attrNameLst>
                                          <p:attrName>style.visibility</p:attrName>
                                        </p:attrNameLst>
                                      </p:cBhvr>
                                      <p:to>
                                        <p:strVal val="visible"/>
                                      </p:to>
                                    </p:set>
                                    <p:animEffect transition="in" filter="barn(inVertical)">
                                      <p:cBhvr>
                                        <p:cTn id="1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 grpId="0" build="p"/>
      <p:bldP spid="39" grpId="0" build="p"/>
      <p:bldP spid="41" grpId="0" build="p"/>
      <p:bldP spid="42" grpId="0" build="p"/>
    </p:bldLst>
  </p:timing>
</p:sld>
</file>

<file path=ppt/theme/theme1.xml><?xml version="1.0" encoding="utf-8"?>
<a:theme xmlns:a="http://schemas.openxmlformats.org/drawingml/2006/main" name="Social Issues Thesis: Climate Change by Slidesgo">
  <a:themeElements>
    <a:clrScheme name="Simple Light">
      <a:dk1>
        <a:srgbClr val="355C2E"/>
      </a:dk1>
      <a:lt1>
        <a:srgbClr val="F8EEE4"/>
      </a:lt1>
      <a:dk2>
        <a:srgbClr val="81A235"/>
      </a:dk2>
      <a:lt2>
        <a:srgbClr val="282828"/>
      </a:lt2>
      <a:accent1>
        <a:srgbClr val="F0DCC8"/>
      </a:accent1>
      <a:accent2>
        <a:srgbClr val="F4A79C"/>
      </a:accent2>
      <a:accent3>
        <a:srgbClr val="C7843C"/>
      </a:accent3>
      <a:accent4>
        <a:srgbClr val="8ACDCE"/>
      </a:accent4>
      <a:accent5>
        <a:srgbClr val="006936"/>
      </a:accent5>
      <a:accent6>
        <a:srgbClr val="7A5716"/>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603</Words>
  <Application>Microsoft Office PowerPoint</Application>
  <PresentationFormat>On-screen Show (16:9)</PresentationFormat>
  <Paragraphs>65</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Times New Roman</vt:lpstr>
      <vt:lpstr>Concert One</vt:lpstr>
      <vt:lpstr>Cairo</vt:lpstr>
      <vt:lpstr>SimSun</vt:lpstr>
      <vt:lpstr>Oxygen</vt:lpstr>
      <vt:lpstr>Arial</vt:lpstr>
      <vt:lpstr>OpenSans</vt:lpstr>
      <vt:lpstr>Cambria</vt:lpstr>
      <vt:lpstr>HP001 4 hàng</vt:lpstr>
      <vt:lpstr>Social Issues Thesis: Climate Change by Slidesgo</vt:lpstr>
      <vt:lpstr>        Chiều trên sông Hương</vt:lpstr>
      <vt:lpstr>MỤC TIÊU</vt:lpstr>
      <vt:lpstr>Hoàng Phủ Ngọc Tường</vt:lpstr>
      <vt:lpstr>Hướng dẫn tìm hiểu nội dung bài</vt:lpstr>
      <vt:lpstr>Hướng dẫn trình bày bài</vt:lpstr>
      <vt:lpstr>Hướng dẫn viết từ khó</vt:lpstr>
      <vt:lpstr>PowerPoint Presentation</vt:lpstr>
      <vt:lpstr>Hoàng Phủ Ngọc Tường</vt:lpstr>
      <vt:lpstr>Bài 2: Điền vào chỗ trống oc hay ooc?</vt:lpstr>
      <vt:lpstr>Bài 2: Điền vào chỗ trống oc hay ooc?</vt:lpstr>
      <vt:lpstr>Bài 3: Viết lời giải các câu đố sau:</vt:lpstr>
      <vt:lpstr>Bài 3: Viết lời giải các câu đố sau:</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CHIỀU TRÊN SÔNG HƯƠNG</dc:title>
  <dc:creator>Admin</dc:creator>
  <cp:lastModifiedBy>Microsoft account</cp:lastModifiedBy>
  <cp:revision>5</cp:revision>
  <dcterms:modified xsi:type="dcterms:W3CDTF">2021-11-23T01:49:26Z</dcterms:modified>
</cp:coreProperties>
</file>