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4"/>
  </p:notesMasterIdLst>
  <p:sldIdLst>
    <p:sldId id="285" r:id="rId3"/>
    <p:sldId id="286" r:id="rId4"/>
    <p:sldId id="287" r:id="rId5"/>
    <p:sldId id="281" r:id="rId6"/>
    <p:sldId id="273" r:id="rId7"/>
    <p:sldId id="288" r:id="rId8"/>
    <p:sldId id="289" r:id="rId9"/>
    <p:sldId id="275" r:id="rId10"/>
    <p:sldId id="277" r:id="rId11"/>
    <p:sldId id="283" r:id="rId12"/>
    <p:sldId id="28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Trebuchet MS" panose="020B0603020202020204" pitchFamily="34" charset="0"/>
      <p:regular r:id="rId19"/>
      <p:bold r:id="rId20"/>
      <p:italic r:id="rId21"/>
      <p:boldItalic r:id="rId22"/>
    </p:embeddedFont>
    <p:embeddedFont>
      <p:font typeface="HP001 4 hàng" panose="020B0603050302020204" pitchFamily="34" charset="-93"/>
      <p:regular r:id="rId23"/>
      <p:bold r:id="rId24"/>
    </p:embeddedFont>
    <p:embeddedFont>
      <p:font typeface="SimSun" panose="02010600030101010101" pitchFamily="2" charset="-122"/>
      <p:regular r:id="rId25"/>
    </p:embeddedFont>
    <p:embeddedFont>
      <p:font typeface="Calibri Light" panose="020F0302020204030204" pitchFamily="34" charset="0"/>
      <p:regular r:id="rId26"/>
      <p: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E99D05"/>
    <a:srgbClr val="0E73B7"/>
    <a:srgbClr val="E43230"/>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4660"/>
  </p:normalViewPr>
  <p:slideViewPr>
    <p:cSldViewPr snapToGrid="0">
      <p:cViewPr varScale="1">
        <p:scale>
          <a:sx n="68" d="100"/>
          <a:sy n="68" d="100"/>
        </p:scale>
        <p:origin x="8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ED45C-E432-4CE2-8450-C478E358B829}" type="datetimeFigureOut">
              <a:rPr lang="vi-VN" smtClean="0"/>
              <a:t>27/10/2021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4CEEC-04E2-41EB-B3E9-C7E0A9DE9AF4}" type="slidenum">
              <a:rPr lang="vi-VN" smtClean="0"/>
              <a:t>‹#›</a:t>
            </a:fld>
            <a:endParaRPr lang="vi-VN"/>
          </a:p>
        </p:txBody>
      </p:sp>
    </p:spTree>
    <p:extLst>
      <p:ext uri="{BB962C8B-B14F-4D97-AF65-F5344CB8AC3E}">
        <p14:creationId xmlns:p14="http://schemas.microsoft.com/office/powerpoint/2010/main" val="377539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B4B8D4-C35D-4D25-A8EE-8D9C61061DEB}" type="slidenum">
              <a:rPr lang="zh-CN" altLang="en-US">
                <a:solidFill>
                  <a:srgbClr val="000000"/>
                </a:solidFill>
                <a:latin typeface="等线"/>
                <a:ea typeface="等线"/>
                <a:cs typeface="等线"/>
              </a:rPr>
              <a:pPr eaLnBrk="1" hangingPunct="1"/>
              <a:t>1</a:t>
            </a:fld>
            <a:endParaRPr lang="zh-CN" altLang="en-US">
              <a:solidFill>
                <a:srgbClr val="000000"/>
              </a:solidFill>
              <a:latin typeface="等线"/>
              <a:ea typeface="等线"/>
              <a:cs typeface="等线"/>
            </a:endParaRPr>
          </a:p>
        </p:txBody>
      </p:sp>
    </p:spTree>
    <p:extLst>
      <p:ext uri="{BB962C8B-B14F-4D97-AF65-F5344CB8AC3E}">
        <p14:creationId xmlns:p14="http://schemas.microsoft.com/office/powerpoint/2010/main" val="392464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Tree>
    <p:extLst>
      <p:ext uri="{BB962C8B-B14F-4D97-AF65-F5344CB8AC3E}">
        <p14:creationId xmlns:p14="http://schemas.microsoft.com/office/powerpoint/2010/main" val="201176658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016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48986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4650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805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96725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5765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698591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8676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69008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8422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02908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4600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57117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1808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30861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6" name="Footer Placeholder 5">
            <a:extLst>
              <a:ext uri="{FF2B5EF4-FFF2-40B4-BE49-F238E27FC236}">
                <a16:creationId xmlns=""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8" name="Footer Placeholder 7">
            <a:extLst>
              <a:ext uri="{FF2B5EF4-FFF2-40B4-BE49-F238E27FC236}">
                <a16:creationId xmlns=""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4" name="Footer Placeholder 3">
            <a:extLst>
              <a:ext uri="{FF2B5EF4-FFF2-40B4-BE49-F238E27FC236}">
                <a16:creationId xmlns=""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3" name="Footer Placeholder 2">
            <a:extLst>
              <a:ext uri="{FF2B5EF4-FFF2-40B4-BE49-F238E27FC236}">
                <a16:creationId xmlns=""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6" name="Footer Placeholder 5">
            <a:extLst>
              <a:ext uri="{FF2B5EF4-FFF2-40B4-BE49-F238E27FC236}">
                <a16:creationId xmlns=""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10/27/2021</a:t>
            </a:fld>
            <a:endParaRPr lang="en-US"/>
          </a:p>
        </p:txBody>
      </p:sp>
      <p:sp>
        <p:nvSpPr>
          <p:cNvPr id="6" name="Footer Placeholder 5">
            <a:extLst>
              <a:ext uri="{FF2B5EF4-FFF2-40B4-BE49-F238E27FC236}">
                <a16:creationId xmlns=""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10/27/2021</a:t>
            </a:fld>
            <a:endParaRPr lang="en-US"/>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688" r:id="rId12"/>
    <p:sldLayoutId id="2147483687" r:id="rId13"/>
    <p:sldLayoutId id="2147483686" r:id="rId14"/>
    <p:sldLayoutId id="2147483685"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614" y="1811339"/>
            <a:ext cx="1685925"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0"/>
          <p:cNvPicPr>
            <a:picLocks noChangeAspect="1"/>
          </p:cNvPicPr>
          <p:nvPr/>
        </p:nvPicPr>
        <p:blipFill>
          <a:blip r:embed="rId4">
            <a:extLst>
              <a:ext uri="{28A0092B-C50C-407E-A947-70E740481C1C}">
                <a14:useLocalDpi xmlns:a14="http://schemas.microsoft.com/office/drawing/2010/main" val="0"/>
              </a:ext>
            </a:extLst>
          </a:blip>
          <a:srcRect l="25684" t="22961" r="50391" b="21927"/>
          <a:stretch>
            <a:fillRect/>
          </a:stretch>
        </p:blipFill>
        <p:spPr bwMode="auto">
          <a:xfrm>
            <a:off x="3719514" y="3216276"/>
            <a:ext cx="17287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17"/>
          <p:cNvPicPr>
            <a:picLocks noChangeAspect="1"/>
          </p:cNvPicPr>
          <p:nvPr/>
        </p:nvPicPr>
        <p:blipFill>
          <a:blip r:embed="rId4">
            <a:extLst>
              <a:ext uri="{28A0092B-C50C-407E-A947-70E740481C1C}">
                <a14:useLocalDpi xmlns:a14="http://schemas.microsoft.com/office/drawing/2010/main" val="0"/>
              </a:ext>
            </a:extLst>
          </a:blip>
          <a:srcRect l="49007" t="22961" r="30486" b="21927"/>
          <a:stretch>
            <a:fillRect/>
          </a:stretch>
        </p:blipFill>
        <p:spPr bwMode="auto">
          <a:xfrm>
            <a:off x="5319714" y="3227389"/>
            <a:ext cx="14811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3"/>
          <p:cNvPicPr>
            <a:picLocks noChangeAspect="1"/>
          </p:cNvPicPr>
          <p:nvPr/>
        </p:nvPicPr>
        <p:blipFill>
          <a:blip r:embed="rId4">
            <a:extLst>
              <a:ext uri="{28A0092B-C50C-407E-A947-70E740481C1C}">
                <a14:useLocalDpi xmlns:a14="http://schemas.microsoft.com/office/drawing/2010/main" val="0"/>
              </a:ext>
            </a:extLst>
          </a:blip>
          <a:srcRect l="69263" t="22961" b="21927"/>
          <a:stretch>
            <a:fillRect/>
          </a:stretch>
        </p:blipFill>
        <p:spPr bwMode="auto">
          <a:xfrm>
            <a:off x="6873876" y="3216276"/>
            <a:ext cx="22193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29664" y="2763839"/>
            <a:ext cx="17049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组合 1"/>
          <p:cNvGrpSpPr>
            <a:grpSpLocks/>
          </p:cNvGrpSpPr>
          <p:nvPr/>
        </p:nvGrpSpPr>
        <p:grpSpPr bwMode="auto">
          <a:xfrm>
            <a:off x="1455738" y="4121150"/>
            <a:ext cx="9212263" cy="1879600"/>
            <a:chOff x="-91440" y="4352544"/>
            <a:chExt cx="12283440" cy="2505456"/>
          </a:xfrm>
        </p:grpSpPr>
        <p:pic>
          <p:nvPicPr>
            <p:cNvPr id="4111" name="图片 4"/>
            <p:cNvPicPr>
              <a:picLocks noChangeAspect="1"/>
            </p:cNvPicPr>
            <p:nvPr/>
          </p:nvPicPr>
          <p:blipFill>
            <a:blip r:embed="rId6">
              <a:extLst>
                <a:ext uri="{28A0092B-C50C-407E-A947-70E740481C1C}">
                  <a14:useLocalDpi xmlns:a14="http://schemas.microsoft.com/office/drawing/2010/main" val="0"/>
                </a:ext>
              </a:extLst>
            </a:blip>
            <a:srcRect t="45599" r="48883"/>
            <a:stretch>
              <a:fillRect/>
            </a:stretch>
          </p:blipFill>
          <p:spPr bwMode="auto">
            <a:xfrm flipH="1">
              <a:off x="-91440" y="4352544"/>
              <a:ext cx="4185322" cy="250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图片 7"/>
            <p:cNvPicPr>
              <a:picLocks noChangeAspect="1"/>
            </p:cNvPicPr>
            <p:nvPr/>
          </p:nvPicPr>
          <p:blipFill>
            <a:blip r:embed="rId6">
              <a:extLst>
                <a:ext uri="{28A0092B-C50C-407E-A947-70E740481C1C}">
                  <a14:useLocalDpi xmlns:a14="http://schemas.microsoft.com/office/drawing/2010/main" val="0"/>
                </a:ext>
              </a:extLst>
            </a:blip>
            <a:srcRect t="49968"/>
            <a:stretch>
              <a:fillRect/>
            </a:stretch>
          </p:blipFill>
          <p:spPr bwMode="auto">
            <a:xfrm>
              <a:off x="4004236" y="4553712"/>
              <a:ext cx="8187764" cy="230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图片 9"/>
          <p:cNvPicPr>
            <a:picLocks noChangeAspect="1"/>
          </p:cNvPicPr>
          <p:nvPr/>
        </p:nvPicPr>
        <p:blipFill>
          <a:blip r:embed="rId7">
            <a:extLst>
              <a:ext uri="{28A0092B-C50C-407E-A947-70E740481C1C}">
                <a14:useLocalDpi xmlns:a14="http://schemas.microsoft.com/office/drawing/2010/main" val="0"/>
              </a:ext>
            </a:extLst>
          </a:blip>
          <a:srcRect t="41579" r="44063" b="10954"/>
          <a:stretch>
            <a:fillRect/>
          </a:stretch>
        </p:blipFill>
        <p:spPr bwMode="auto">
          <a:xfrm>
            <a:off x="2976564" y="1382714"/>
            <a:ext cx="19192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图片 14"/>
          <p:cNvPicPr>
            <a:picLocks noChangeAspect="1"/>
          </p:cNvPicPr>
          <p:nvPr/>
        </p:nvPicPr>
        <p:blipFill>
          <a:blip r:embed="rId7" cstate="print">
            <a:extLst>
              <a:ext uri="{28A0092B-C50C-407E-A947-70E740481C1C}">
                <a14:useLocalDpi xmlns:a14="http://schemas.microsoft.com/office/drawing/2010/main" val="0"/>
              </a:ext>
            </a:extLst>
          </a:blip>
          <a:srcRect l="57065" t="65100" r="9338" b="10954"/>
          <a:stretch>
            <a:fillRect/>
          </a:stretch>
        </p:blipFill>
        <p:spPr bwMode="auto">
          <a:xfrm>
            <a:off x="8432801" y="1897063"/>
            <a:ext cx="11525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747041" flipH="1">
            <a:off x="8855076" y="879476"/>
            <a:ext cx="20478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图片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93582" flipH="1">
            <a:off x="8377238" y="677863"/>
            <a:ext cx="24320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114066">
            <a:off x="1560514" y="1096964"/>
            <a:ext cx="1525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Box 2"/>
          <p:cNvSpPr txBox="1">
            <a:spLocks noChangeArrowheads="1"/>
          </p:cNvSpPr>
          <p:nvPr/>
        </p:nvSpPr>
        <p:spPr bwMode="auto">
          <a:xfrm>
            <a:off x="3775076" y="234951"/>
            <a:ext cx="484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a:solidFill>
                  <a:srgbClr val="FF0000"/>
                </a:solidFill>
                <a:latin typeface="Trebuchet MS" panose="020B0603020202020204" pitchFamily="34" charset="0"/>
              </a:rPr>
              <a:t>TRƯỜNG TIỂU HỌC PHÚC LỢI</a:t>
            </a:r>
            <a:endParaRPr lang="vi-VN" altLang="vi-VN" sz="2400">
              <a:solidFill>
                <a:srgbClr val="FF0000"/>
              </a:solidFill>
              <a:latin typeface="Trebuchet MS" panose="020B0603020202020204" pitchFamily="34" charset="0"/>
            </a:endParaRPr>
          </a:p>
        </p:txBody>
      </p:sp>
      <p:sp>
        <p:nvSpPr>
          <p:cNvPr id="4110" name="TextBox 5"/>
          <p:cNvSpPr txBox="1">
            <a:spLocks noChangeArrowheads="1"/>
          </p:cNvSpPr>
          <p:nvPr/>
        </p:nvSpPr>
        <p:spPr bwMode="auto">
          <a:xfrm>
            <a:off x="2695575" y="1323975"/>
            <a:ext cx="7200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800">
                <a:solidFill>
                  <a:srgbClr val="FF0000"/>
                </a:solidFill>
                <a:latin typeface="Trebuchet MS" panose="020B0603020202020204" pitchFamily="34" charset="0"/>
              </a:rPr>
              <a:t>PHÂN MÔN: TIẾNG VIỆT</a:t>
            </a:r>
          </a:p>
          <a:p>
            <a:pPr algn="ctr">
              <a:spcBef>
                <a:spcPct val="0"/>
              </a:spcBef>
              <a:buFontTx/>
              <a:buNone/>
            </a:pPr>
            <a:r>
              <a:rPr lang="en-US" altLang="vi-VN" sz="2800">
                <a:solidFill>
                  <a:srgbClr val="FF0000"/>
                </a:solidFill>
                <a:latin typeface="Trebuchet MS" panose="020B0603020202020204" pitchFamily="34" charset="0"/>
              </a:rPr>
              <a:t>LỚP 3</a:t>
            </a:r>
            <a:endParaRPr lang="vi-VN" altLang="vi-VN" sz="2800">
              <a:solidFill>
                <a:srgbClr val="FF0000"/>
              </a:solidFill>
              <a:latin typeface="Trebuchet MS" panose="020B0603020202020204" pitchFamily="34" charset="0"/>
            </a:endParaRPr>
          </a:p>
        </p:txBody>
      </p:sp>
    </p:spTree>
    <p:extLst>
      <p:ext uri="{BB962C8B-B14F-4D97-AF65-F5344CB8AC3E}">
        <p14:creationId xmlns:p14="http://schemas.microsoft.com/office/powerpoint/2010/main" val="3282810843"/>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8" name="Text Box 10"/>
          <p:cNvSpPr txBox="1">
            <a:spLocks noChangeArrowheads="1"/>
          </p:cNvSpPr>
          <p:nvPr/>
        </p:nvSpPr>
        <p:spPr bwMode="auto">
          <a:xfrm>
            <a:off x="2133599" y="403341"/>
            <a:ext cx="83210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u="sng" dirty="0" smtClean="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DẶN DÒ</a:t>
            </a:r>
            <a:endParaRPr lang="en-US" sz="5400" b="1"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pSp>
        <p:nvGrpSpPr>
          <p:cNvPr id="114704" name="Group 16"/>
          <p:cNvGrpSpPr>
            <a:grpSpLocks/>
          </p:cNvGrpSpPr>
          <p:nvPr/>
        </p:nvGrpSpPr>
        <p:grpSpPr bwMode="auto">
          <a:xfrm>
            <a:off x="1524000" y="0"/>
            <a:ext cx="9144000" cy="6858000"/>
            <a:chOff x="295" y="164"/>
            <a:chExt cx="5234" cy="3947"/>
          </a:xfrm>
        </p:grpSpPr>
        <p:pic>
          <p:nvPicPr>
            <p:cNvPr id="114705" name="Picture 17" descr="blue_l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 y="4020"/>
              <a:ext cx="5216" cy="91"/>
            </a:xfrm>
            <a:prstGeom prst="rect">
              <a:avLst/>
            </a:prstGeom>
            <a:noFill/>
            <a:extLst>
              <a:ext uri="{909E8E84-426E-40DD-AFC4-6F175D3DCCD1}">
                <a14:hiddenFill xmlns:a14="http://schemas.microsoft.com/office/drawing/2010/main">
                  <a:solidFill>
                    <a:srgbClr val="FFFFFF"/>
                  </a:solidFill>
                </a14:hiddenFill>
              </a:ext>
            </a:extLst>
          </p:spPr>
        </p:pic>
        <p:pic>
          <p:nvPicPr>
            <p:cNvPr id="114706" name="Picture 18" descr="blue_l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2" y="2085"/>
              <a:ext cx="3855" cy="67"/>
            </a:xfrm>
            <a:prstGeom prst="rect">
              <a:avLst/>
            </a:prstGeom>
            <a:noFill/>
            <a:extLst>
              <a:ext uri="{909E8E84-426E-40DD-AFC4-6F175D3DCCD1}">
                <a14:hiddenFill xmlns:a14="http://schemas.microsoft.com/office/drawing/2010/main">
                  <a:solidFill>
                    <a:srgbClr val="FFFFFF"/>
                  </a:solidFill>
                </a14:hiddenFill>
              </a:ext>
            </a:extLst>
          </p:spPr>
        </p:pic>
        <p:pic>
          <p:nvPicPr>
            <p:cNvPr id="114707" name="Picture 19" descr="blue_l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3" y="164"/>
              <a:ext cx="5216" cy="91"/>
            </a:xfrm>
            <a:prstGeom prst="rect">
              <a:avLst/>
            </a:prstGeom>
            <a:noFill/>
            <a:extLst>
              <a:ext uri="{909E8E84-426E-40DD-AFC4-6F175D3DCCD1}">
                <a14:hiddenFill xmlns:a14="http://schemas.microsoft.com/office/drawing/2010/main">
                  <a:solidFill>
                    <a:srgbClr val="FFFFFF"/>
                  </a:solidFill>
                </a14:hiddenFill>
              </a:ext>
            </a:extLst>
          </p:spPr>
        </p:pic>
        <p:pic>
          <p:nvPicPr>
            <p:cNvPr id="114708" name="Picture 20" descr="blue_l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99" y="2104"/>
              <a:ext cx="3855" cy="67"/>
            </a:xfrm>
            <a:prstGeom prst="rect">
              <a:avLst/>
            </a:prstGeom>
            <a:noFill/>
            <a:extLst>
              <a:ext uri="{909E8E84-426E-40DD-AFC4-6F175D3DCCD1}">
                <a14:hiddenFill xmlns:a14="http://schemas.microsoft.com/office/drawing/2010/main">
                  <a:solidFill>
                    <a:srgbClr val="FFFFFF"/>
                  </a:solidFill>
                </a14:hiddenFill>
              </a:ext>
            </a:extLst>
          </p:spPr>
        </p:pic>
      </p:grpSp>
      <p:sp>
        <p:nvSpPr>
          <p:cNvPr id="114711" name="Rectangle 23"/>
          <p:cNvSpPr>
            <a:spLocks noChangeArrowheads="1"/>
          </p:cNvSpPr>
          <p:nvPr/>
        </p:nvSpPr>
        <p:spPr bwMode="auto">
          <a:xfrm>
            <a:off x="2351313" y="1788251"/>
            <a:ext cx="7885611" cy="332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a:r>
              <a:rPr lang="en-US" b="1" dirty="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Đọc</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hoàn</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thành</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đọc</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thầm</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p>
          <a:p>
            <a:pPr algn="l"/>
            <a:r>
              <a:rPr lang="en-US" sz="4000" b="1" i="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Chuẩn</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bị</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Ôn</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tập</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00" b="1" dirty="0" err="1"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tiết</a:t>
            </a:r>
            <a:r>
              <a:rPr lang="en-US" sz="4000" b="1" dirty="0" smtClean="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9</a:t>
            </a:r>
            <a:endParaRPr lang="en-US" sz="4000" b="1" dirty="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618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blinds(horizontal)">
                                      <p:cBhvr>
                                        <p:cTn id="7" dur="500"/>
                                        <p:tgtEl>
                                          <p:spTgt spid="114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4711"/>
                                        </p:tgtEl>
                                        <p:attrNameLst>
                                          <p:attrName>style.visibility</p:attrName>
                                        </p:attrNameLst>
                                      </p:cBhvr>
                                      <p:to>
                                        <p:strVal val="visible"/>
                                      </p:to>
                                    </p:set>
                                    <p:animEffect transition="in" filter="randombar(horizontal)">
                                      <p:cBhvr>
                                        <p:cTn id="12" dur="500"/>
                                        <p:tgtEl>
                                          <p:spTgt spid="114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8" grpId="0"/>
      <p:bldP spid="1147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50" y="117566"/>
            <a:ext cx="102129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WordArt 5"/>
          <p:cNvSpPr>
            <a:spLocks noChangeArrowheads="1" noChangeShapeType="1" noTextEdit="1"/>
          </p:cNvSpPr>
          <p:nvPr/>
        </p:nvSpPr>
        <p:spPr bwMode="auto">
          <a:xfrm>
            <a:off x="2381855" y="1972493"/>
            <a:ext cx="7441413" cy="286076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err="1"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Chào</a:t>
            </a:r>
            <a:r>
              <a:rPr lang="en-US" sz="3600" b="1" kern="10" dirty="0"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 </a:t>
            </a:r>
            <a:r>
              <a:rPr lang="en-US" sz="3600" b="1" kern="10" dirty="0" err="1"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tạm</a:t>
            </a:r>
            <a:r>
              <a:rPr lang="en-US" sz="3600" b="1" kern="10" dirty="0"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 </a:t>
            </a:r>
            <a:r>
              <a:rPr lang="en-US" sz="3600" b="1" kern="10" dirty="0" err="1"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biệt</a:t>
            </a:r>
            <a:r>
              <a:rPr lang="en-US" sz="3600" b="1" kern="10" dirty="0"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 </a:t>
            </a:r>
            <a:r>
              <a:rPr lang="en-US" sz="3600" b="1" kern="10" dirty="0" err="1"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các</a:t>
            </a:r>
            <a:r>
              <a:rPr lang="en-US" sz="3600" b="1" kern="10" dirty="0"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 </a:t>
            </a:r>
            <a:r>
              <a:rPr lang="en-US" sz="3600" b="1" kern="10" dirty="0" err="1"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em</a:t>
            </a:r>
            <a:r>
              <a:rPr lang="en-US" sz="3600" b="1" kern="10" dirty="0" smtClean="0">
                <a:ln w="22225">
                  <a:solidFill>
                    <a:srgbClr val="FF0000"/>
                  </a:solidFill>
                  <a:prstDash val="solid"/>
                </a:ln>
                <a:solidFill>
                  <a:srgbClr val="00B0F0"/>
                </a:solidFill>
                <a:latin typeface="Times New Roman" panose="02020603050405020304" pitchFamily="18" charset="0"/>
                <a:cs typeface="Times New Roman" panose="02020603050405020304" pitchFamily="18" charset="0"/>
              </a:rPr>
              <a:t>.</a:t>
            </a:r>
            <a:endParaRPr lang="en-US" sz="3600" b="1" kern="10" dirty="0">
              <a:ln w="22225">
                <a:solidFill>
                  <a:srgbClr val="FF0000"/>
                </a:solidFill>
                <a:prstDash val="solid"/>
              </a:ln>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25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heel(4)">
                                      <p:cBhvr>
                                        <p:cTn id="7" dur="2000"/>
                                        <p:tgtEl>
                                          <p:spTgt spid="1229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388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2014" y="5638800"/>
            <a:ext cx="915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6704014" y="4992688"/>
            <a:ext cx="282098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524000" y="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8839200" y="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2743200" y="49530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
          <p:cNvSpPr txBox="1">
            <a:spLocks noChangeArrowheads="1"/>
          </p:cNvSpPr>
          <p:nvPr/>
        </p:nvSpPr>
        <p:spPr bwMode="auto">
          <a:xfrm>
            <a:off x="2209800" y="2133600"/>
            <a:ext cx="883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b="1" dirty="0" err="1">
                <a:latin typeface="HP001 4 hàng" panose="020B0603050302020204" pitchFamily="34" charset="-93"/>
              </a:rPr>
              <a:t>Thứ</a:t>
            </a:r>
            <a:r>
              <a:rPr lang="en-US" altLang="vi-VN" sz="3600" b="1" dirty="0">
                <a:latin typeface="HP001 4 hàng" panose="020B0603050302020204" pitchFamily="34" charset="-93"/>
              </a:rPr>
              <a:t> </a:t>
            </a:r>
            <a:r>
              <a:rPr lang="en-US" altLang="vi-VN" sz="3600" b="1" dirty="0" err="1" smtClean="0">
                <a:latin typeface="HP001 4 hàng" panose="020B0603050302020204" pitchFamily="34" charset="-93"/>
              </a:rPr>
              <a:t>sáu</a:t>
            </a:r>
            <a:r>
              <a:rPr lang="en-US" altLang="vi-VN" sz="3600" b="1" dirty="0" smtClean="0">
                <a:latin typeface="HP001 4 hàng" panose="020B0603050302020204" pitchFamily="34" charset="-93"/>
              </a:rPr>
              <a:t> </a:t>
            </a:r>
            <a:r>
              <a:rPr lang="en-US" altLang="vi-VN" sz="3600" b="1" dirty="0" err="1">
                <a:latin typeface="HP001 4 hàng" panose="020B0603050302020204" pitchFamily="34" charset="-93"/>
              </a:rPr>
              <a:t>ngày</a:t>
            </a:r>
            <a:r>
              <a:rPr lang="en-US" altLang="vi-VN" sz="3600" b="1" dirty="0">
                <a:latin typeface="HP001 4 hàng" panose="020B0603050302020204" pitchFamily="34" charset="-93"/>
              </a:rPr>
              <a:t> </a:t>
            </a:r>
            <a:r>
              <a:rPr lang="en-US" altLang="vi-VN" sz="3600" b="1" dirty="0" smtClean="0">
                <a:latin typeface="HP001 4 hàng" panose="020B0603050302020204" pitchFamily="34" charset="-93"/>
              </a:rPr>
              <a:t>5 </a:t>
            </a:r>
            <a:r>
              <a:rPr lang="en-US" altLang="vi-VN" sz="3600" b="1" dirty="0" err="1">
                <a:latin typeface="HP001 4 hàng" panose="020B0603050302020204" pitchFamily="34" charset="-93"/>
              </a:rPr>
              <a:t>tháng</a:t>
            </a:r>
            <a:r>
              <a:rPr lang="en-US" altLang="vi-VN" sz="3600" b="1" dirty="0">
                <a:latin typeface="HP001 4 hàng" panose="020B0603050302020204" pitchFamily="34" charset="-93"/>
              </a:rPr>
              <a:t> 11 </a:t>
            </a:r>
            <a:r>
              <a:rPr lang="en-US" altLang="vi-VN" sz="3600" b="1" dirty="0" err="1">
                <a:latin typeface="HP001 4 hàng" panose="020B0603050302020204" pitchFamily="34" charset="-93"/>
              </a:rPr>
              <a:t>năm</a:t>
            </a:r>
            <a:r>
              <a:rPr lang="en-US" altLang="vi-VN" sz="3600" b="1" dirty="0">
                <a:latin typeface="HP001 4 hàng" panose="020B0603050302020204" pitchFamily="34" charset="-93"/>
              </a:rPr>
              <a:t> 2021</a:t>
            </a:r>
          </a:p>
          <a:p>
            <a:pPr>
              <a:spcBef>
                <a:spcPct val="0"/>
              </a:spcBef>
              <a:buFontTx/>
              <a:buNone/>
            </a:pP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Tiếng</a:t>
            </a: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việt</a:t>
            </a:r>
            <a:endParaRPr lang="en-US" altLang="vi-VN" sz="3600" b="1" dirty="0">
              <a:latin typeface="HP001 4 hàng" panose="020B0603050302020204" pitchFamily="34" charset="-93"/>
            </a:endParaRPr>
          </a:p>
          <a:p>
            <a:pPr>
              <a:spcBef>
                <a:spcPct val="0"/>
              </a:spcBef>
              <a:buFontTx/>
              <a:buNone/>
            </a:pP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Ôn</a:t>
            </a: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tập</a:t>
            </a: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giữa</a:t>
            </a: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học</a:t>
            </a:r>
            <a:r>
              <a:rPr lang="en-US" altLang="vi-VN" sz="3600" b="1" dirty="0">
                <a:latin typeface="HP001 4 hàng" panose="020B0603050302020204" pitchFamily="34" charset="-93"/>
              </a:rPr>
              <a:t> </a:t>
            </a:r>
            <a:r>
              <a:rPr lang="en-US" altLang="vi-VN" sz="3600" b="1" dirty="0" err="1">
                <a:latin typeface="HP001 4 hàng" panose="020B0603050302020204" pitchFamily="34" charset="-93"/>
              </a:rPr>
              <a:t>kì</a:t>
            </a:r>
            <a:r>
              <a:rPr lang="en-US" altLang="vi-VN" sz="3600" b="1" dirty="0">
                <a:latin typeface="HP001 4 hàng" panose="020B0603050302020204" pitchFamily="34" charset="-93"/>
              </a:rPr>
              <a:t> 1 ( </a:t>
            </a:r>
            <a:r>
              <a:rPr lang="en-US" altLang="vi-VN" sz="3600" b="1" dirty="0" err="1">
                <a:latin typeface="HP001 4 hàng" panose="020B0603050302020204" pitchFamily="34" charset="-93"/>
              </a:rPr>
              <a:t>tiết</a:t>
            </a:r>
            <a:r>
              <a:rPr lang="en-US" altLang="vi-VN" sz="3600" b="1" dirty="0">
                <a:latin typeface="HP001 4 hàng" panose="020B0603050302020204" pitchFamily="34" charset="-93"/>
              </a:rPr>
              <a:t> </a:t>
            </a:r>
            <a:r>
              <a:rPr lang="en-US" altLang="vi-VN" sz="3600" b="1" dirty="0" smtClean="0">
                <a:latin typeface="HP001 4 hàng" panose="020B0603050302020204" pitchFamily="34" charset="-93"/>
              </a:rPr>
              <a:t>8) </a:t>
            </a:r>
            <a:endParaRPr lang="vi-VN" altLang="vi-VN" sz="3600" b="1" dirty="0">
              <a:latin typeface="HP001 4 hàng" panose="020B0603050302020204" pitchFamily="34" charset="-93"/>
            </a:endParaRPr>
          </a:p>
        </p:txBody>
      </p:sp>
    </p:spTree>
    <p:extLst>
      <p:ext uri="{BB962C8B-B14F-4D97-AF65-F5344CB8AC3E}">
        <p14:creationId xmlns:p14="http://schemas.microsoft.com/office/powerpoint/2010/main" val="2899478528"/>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94989" y="1129522"/>
            <a:ext cx="2054088" cy="692497"/>
          </a:xfrm>
          <a:prstGeom prst="rect">
            <a:avLst/>
          </a:prstGeom>
          <a:noFill/>
        </p:spPr>
        <p:txBody>
          <a:bodyPr wrap="none" lIns="68580" tIns="34290" rIns="68580" bIns="34290">
            <a:spAutoFit/>
          </a:bodyPr>
          <a:lstStyle/>
          <a:p>
            <a:pPr defTabSz="685800">
              <a:defRPr/>
            </a:pPr>
            <a:r>
              <a:rPr lang="en-US" sz="405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Mục</a:t>
            </a:r>
            <a:r>
              <a:rPr lang="en-US" sz="405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 </a:t>
            </a:r>
            <a:r>
              <a:rPr lang="en-US" sz="405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tiêu</a:t>
            </a:r>
            <a:endParaRPr lang="en-US" sz="405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endParaRPr>
          </a:p>
        </p:txBody>
      </p:sp>
      <p:sp>
        <p:nvSpPr>
          <p:cNvPr id="7172" name="Text Box 27"/>
          <p:cNvSpPr txBox="1">
            <a:spLocks noChangeArrowheads="1"/>
          </p:cNvSpPr>
          <p:nvPr/>
        </p:nvSpPr>
        <p:spPr bwMode="auto">
          <a:xfrm>
            <a:off x="2547938" y="2667001"/>
            <a:ext cx="79486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100" b="1" i="1" dirty="0" err="1" smtClean="0">
                <a:solidFill>
                  <a:srgbClr val="140476"/>
                </a:solidFill>
                <a:latin typeface="Times New Roman" panose="02020603050405020304" pitchFamily="18" charset="0"/>
              </a:rPr>
              <a:t>Học</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sinh</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vận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dụng</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đọc</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hiểu</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văn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bản</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Mùa</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hoa</a:t>
            </a:r>
            <a:r>
              <a:rPr lang="en-US" altLang="en-US" sz="2100" b="1" i="1" dirty="0" smtClean="0">
                <a:solidFill>
                  <a:srgbClr val="140476"/>
                </a:solidFill>
                <a:latin typeface="Times New Roman" panose="02020603050405020304" pitchFamily="18" charset="0"/>
              </a:rPr>
              <a:t> </a:t>
            </a:r>
            <a:r>
              <a:rPr lang="en-US" altLang="en-US" sz="2100" b="1" i="1" dirty="0" err="1" smtClean="0">
                <a:solidFill>
                  <a:srgbClr val="140476"/>
                </a:solidFill>
                <a:latin typeface="Times New Roman" panose="02020603050405020304" pitchFamily="18" charset="0"/>
              </a:rPr>
              <a:t>sấu</a:t>
            </a:r>
            <a:r>
              <a:rPr lang="en-US" altLang="en-US" sz="2100" b="1" i="1" dirty="0" smtClean="0">
                <a:solidFill>
                  <a:srgbClr val="140476"/>
                </a:solidFill>
                <a:latin typeface="Times New Roman" panose="02020603050405020304" pitchFamily="18" charset="0"/>
              </a:rPr>
              <a:t> .</a:t>
            </a:r>
            <a:endParaRPr lang="en-US" altLang="en-US" sz="2100" b="1" dirty="0">
              <a:solidFill>
                <a:srgbClr val="140476"/>
              </a:solidFill>
              <a:latin typeface="Times New Roman" panose="02020603050405020304" pitchFamily="18" charset="0"/>
            </a:endParaRPr>
          </a:p>
        </p:txBody>
      </p:sp>
    </p:spTree>
    <p:extLst>
      <p:ext uri="{BB962C8B-B14F-4D97-AF65-F5344CB8AC3E}">
        <p14:creationId xmlns:p14="http://schemas.microsoft.com/office/powerpoint/2010/main" val="1117207857"/>
      </p:ext>
    </p:extLst>
  </p:cSld>
  <p:clrMapOvr>
    <a:masterClrMapping/>
  </p:clrMapOvr>
  <p:transition spd="slow">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45" y="249729"/>
            <a:ext cx="10515600" cy="4351338"/>
          </a:xfrm>
        </p:spPr>
        <p:txBody>
          <a:bodyPr>
            <a:noAutofit/>
          </a:bodyPr>
          <a:lstStyle/>
          <a:p>
            <a:pPr marL="0" indent="0">
              <a:buNone/>
            </a:pPr>
            <a:r>
              <a:rPr lang="en-US" sz="4000" b="1" i="1" dirty="0" err="1" smtClean="0">
                <a:solidFill>
                  <a:srgbClr val="FF0000"/>
                </a:solidFill>
                <a:latin typeface="Times New Roman" panose="02020603050405020304" pitchFamily="18" charset="0"/>
                <a:cs typeface="Times New Roman" panose="02020603050405020304" pitchFamily="18" charset="0"/>
              </a:rPr>
              <a:t>Đọc</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thầm</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bài</a:t>
            </a:r>
            <a:r>
              <a:rPr lang="en-US" sz="4000" b="1" i="1" dirty="0" smtClean="0">
                <a:solidFill>
                  <a:srgbClr val="FF0000"/>
                </a:solidFill>
                <a:latin typeface="Times New Roman" panose="02020603050405020304" pitchFamily="18" charset="0"/>
                <a:cs typeface="Times New Roman" panose="02020603050405020304" pitchFamily="18" charset="0"/>
              </a:rPr>
              <a:t>:     </a:t>
            </a:r>
            <a:r>
              <a:rPr lang="vi-VN" sz="4000" b="1" i="1" dirty="0" smtClean="0">
                <a:solidFill>
                  <a:srgbClr val="FF0000"/>
                </a:solidFill>
                <a:latin typeface="Times New Roman" panose="02020603050405020304" pitchFamily="18" charset="0"/>
                <a:cs typeface="Times New Roman" panose="02020603050405020304" pitchFamily="18" charset="0"/>
              </a:rPr>
              <a:t>Mùa </a:t>
            </a:r>
            <a:r>
              <a:rPr lang="vi-VN" sz="4000" b="1" i="1" dirty="0">
                <a:solidFill>
                  <a:srgbClr val="FF0000"/>
                </a:solidFill>
                <a:latin typeface="Times New Roman" panose="02020603050405020304" pitchFamily="18" charset="0"/>
                <a:cs typeface="Times New Roman" panose="02020603050405020304" pitchFamily="18" charset="0"/>
              </a:rPr>
              <a:t>hoa sấu</a:t>
            </a:r>
            <a:endParaRPr lang="vi-VN" sz="4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Vào </a:t>
            </a:r>
            <a:r>
              <a:rPr lang="vi-VN" sz="3600" dirty="0">
                <a:latin typeface="Times New Roman" panose="02020603050405020304" pitchFamily="18" charset="0"/>
                <a:cs typeface="Times New Roman" panose="02020603050405020304" pitchFamily="18" charset="0"/>
              </a:rPr>
              <a:t>những ngày cuối xuân, đầu hạ, khi nhiều loài cây đã khoác màu áo mới thì cây sấu mới bắt đầu chuyển mình thay lá. Đi dưới rặng sấu, ta sẽ gặp những chiếc lá nghịch ngợm. Nó quay tròn trước mặt, đậu lên đầu, lên vai ta rồi mới bay đi. Nhưng ít ai nắm được một chiếc lá đang rơi như vậy.</a:t>
            </a:r>
          </a:p>
          <a:p>
            <a:pPr marL="0" indent="0" algn="just">
              <a:buNone/>
            </a:pP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Từ </a:t>
            </a:r>
            <a:r>
              <a:rPr lang="vi-VN" sz="3600" dirty="0">
                <a:latin typeface="Times New Roman" panose="02020603050405020304" pitchFamily="18" charset="0"/>
                <a:cs typeface="Times New Roman" panose="02020603050405020304" pitchFamily="18" charset="0"/>
              </a:rPr>
              <a:t>những cành sấu non bật ra những chùm hoa trắng muốt, nhỏ như những chiếc chuông tí hon. Hoa sấu thơm nhẹ. Vị hoa chua chua thấm vào đầu lưỡi, tưởng như vị nắng non của mùa hè mới đến vừa đọng lại.</a:t>
            </a:r>
          </a:p>
          <a:p>
            <a:pPr marL="0" indent="0" algn="r">
              <a:buNone/>
            </a:pPr>
            <a:r>
              <a:rPr lang="vi-VN" sz="3600" dirty="0">
                <a:latin typeface="Times New Roman" panose="02020603050405020304" pitchFamily="18" charset="0"/>
                <a:cs typeface="Times New Roman" panose="02020603050405020304" pitchFamily="18" charset="0"/>
              </a:rPr>
              <a:t>BĂNG SƠN</a:t>
            </a:r>
          </a:p>
        </p:txBody>
      </p:sp>
    </p:spTree>
    <p:extLst>
      <p:ext uri="{BB962C8B-B14F-4D97-AF65-F5344CB8AC3E}">
        <p14:creationId xmlns:p14="http://schemas.microsoft.com/office/powerpoint/2010/main" val="1778314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Cuối</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xuân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đầu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như</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1020290" y="316145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thay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lá</a:t>
            </a:r>
            <a:r>
              <a:rPr lang="en-US" sz="3600" b="1" dirty="0" smtClean="0">
                <a:solidFill>
                  <a:prstClr val="black"/>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20290" y="2043153"/>
            <a:ext cx="4906798" cy="970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dirty="0" smtClean="0">
                <a:solidFill>
                  <a:prstClr val="black"/>
                </a:solidFill>
                <a:latin typeface="Times New Roman" panose="02020603050405020304" pitchFamily="18" charset="0"/>
                <a:cs typeface="Times New Roman" panose="02020603050405020304" pitchFamily="18" charset="0"/>
              </a:rPr>
              <a:t>a</a:t>
            </a:r>
            <a:r>
              <a:rPr lang="vi-VN"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ra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hoa</a:t>
            </a:r>
            <a:r>
              <a:rPr lang="en-US" sz="3600" b="1" dirty="0" smtClean="0">
                <a:solidFill>
                  <a:prstClr val="black"/>
                </a:solidFill>
                <a:latin typeface="Times New Roman" panose="02020603050405020304" pitchFamily="18" charset="0"/>
                <a:cs typeface="Times New Roman" panose="02020603050405020304" pitchFamily="18" charset="0"/>
              </a:rPr>
              <a:t>.</a:t>
            </a:r>
            <a:endParaRPr lang="vi-VN" sz="3600" b="1" dirty="0">
              <a:solidFill>
                <a:prstClr val="black"/>
              </a:solidFill>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10674" y="2085657"/>
            <a:ext cx="804536" cy="704088"/>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09246" y="3203974"/>
            <a:ext cx="804742" cy="707197"/>
          </a:xfrm>
          <a:prstGeom prst="rect">
            <a:avLst/>
          </a:prstGeom>
        </p:spPr>
      </p:pic>
      <p:sp>
        <p:nvSpPr>
          <p:cNvPr id="57" name="Cloud 56">
            <a:hlinkClick r:id="rId13" action="ppaction://hlinksldjump"/>
          </p:cNvPr>
          <p:cNvSpPr/>
          <p:nvPr/>
        </p:nvSpPr>
        <p:spPr>
          <a:xfrm>
            <a:off x="4481757" y="5366605"/>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1021757" y="4146738"/>
            <a:ext cx="6922933" cy="8400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sấu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lá</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r="-5485"/>
          <a:stretch/>
        </p:blipFill>
        <p:spPr>
          <a:xfrm>
            <a:off x="6981247" y="4233097"/>
            <a:ext cx="885137" cy="708059"/>
          </a:xfrm>
          <a:prstGeom prst="rect">
            <a:avLst/>
          </a:prstGeom>
        </p:spPr>
      </p:pic>
    </p:spTree>
    <p:extLst>
      <p:ext uri="{BB962C8B-B14F-4D97-AF65-F5344CB8AC3E}">
        <p14:creationId xmlns:p14="http://schemas.microsoft.com/office/powerpoint/2010/main" val="1444629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42"/>
                                        </p:tgtEl>
                                        <p:attrNameLst>
                                          <p:attrName>fillcolor</p:attrName>
                                        </p:attrNameLst>
                                      </p:cBhvr>
                                      <p:to>
                                        <a:srgbClr val="FFF2CC"/>
                                      </p:to>
                                    </p:animClr>
                                    <p:set>
                                      <p:cBhvr>
                                        <p:cTn id="44" dur="250" fill="hold"/>
                                        <p:tgtEl>
                                          <p:spTgt spid="42"/>
                                        </p:tgtEl>
                                        <p:attrNameLst>
                                          <p:attrName>fill.type</p:attrName>
                                        </p:attrNameLst>
                                      </p:cBhvr>
                                      <p:to>
                                        <p:strVal val="solid"/>
                                      </p:to>
                                    </p:set>
                                    <p:set>
                                      <p:cBhvr>
                                        <p:cTn id="45" dur="250" fill="hold"/>
                                        <p:tgtEl>
                                          <p:spTgt spid="4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250" fill="hold"/>
                                        <p:tgtEl>
                                          <p:spTgt spid="53"/>
                                        </p:tgtEl>
                                        <p:attrNameLst>
                                          <p:attrName>ppt_w</p:attrName>
                                        </p:attrNameLst>
                                      </p:cBhvr>
                                      <p:tavLst>
                                        <p:tav tm="0">
                                          <p:val>
                                            <p:strVal val="4*#ppt_w"/>
                                          </p:val>
                                        </p:tav>
                                        <p:tav tm="100000">
                                          <p:val>
                                            <p:strVal val="#ppt_w"/>
                                          </p:val>
                                        </p:tav>
                                      </p:tavLst>
                                    </p:anim>
                                    <p:anim calcmode="lin" valueType="num">
                                      <p:cBhvr>
                                        <p:cTn id="4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42"/>
                                        </p:tgtEl>
                                        <p:attrNameLst>
                                          <p:attrName>fillcolor</p:attrName>
                                        </p:attrNameLst>
                                      </p:cBhvr>
                                      <p:to>
                                        <a:srgbClr val="FFFF00"/>
                                      </p:to>
                                    </p:animClr>
                                    <p:set>
                                      <p:cBhvr>
                                        <p:cTn id="52" dur="250" fill="hold"/>
                                        <p:tgtEl>
                                          <p:spTgt spid="42"/>
                                        </p:tgtEl>
                                        <p:attrNameLst>
                                          <p:attrName>fill.type</p:attrName>
                                        </p:attrNameLst>
                                      </p:cBhvr>
                                      <p:to>
                                        <p:strVal val="solid"/>
                                      </p:to>
                                    </p:set>
                                    <p:set>
                                      <p:cBhvr>
                                        <p:cTn id="5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4" restart="whenNotActive" fill="hold" evtFilter="cancelBubble" nodeType="interactiveSeq">
                <p:stCondLst>
                  <p:cond evt="onClick" delay="0">
                    <p:tgtEl>
                      <p:spTgt spid="4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3"/>
                                        </p:tgtEl>
                                        <p:attrNameLst>
                                          <p:attrName>fillcolor</p:attrName>
                                        </p:attrNameLst>
                                      </p:cBhvr>
                                      <p:to>
                                        <a:srgbClr val="FFF2CC"/>
                                      </p:to>
                                    </p:animClr>
                                    <p:set>
                                      <p:cBhvr>
                                        <p:cTn id="59" dur="250" fill="hold"/>
                                        <p:tgtEl>
                                          <p:spTgt spid="43"/>
                                        </p:tgtEl>
                                        <p:attrNameLst>
                                          <p:attrName>fill.type</p:attrName>
                                        </p:attrNameLst>
                                      </p:cBhvr>
                                      <p:to>
                                        <p:strVal val="solid"/>
                                      </p:to>
                                    </p:set>
                                    <p:set>
                                      <p:cBhvr>
                                        <p:cTn id="60" dur="250" fill="hold"/>
                                        <p:tgtEl>
                                          <p:spTgt spid="43"/>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strVal val="4*#ppt_w"/>
                                          </p:val>
                                        </p:tav>
                                        <p:tav tm="100000">
                                          <p:val>
                                            <p:strVal val="#ppt_w"/>
                                          </p:val>
                                        </p:tav>
                                      </p:tavLst>
                                    </p:anim>
                                    <p:anim calcmode="lin" valueType="num">
                                      <p:cBhvr>
                                        <p:cTn id="6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par>
                                <p:cTn id="65" presetID="1" presetClass="emph" presetSubtype="2" fill="hold" nodeType="withEffect">
                                  <p:stCondLst>
                                    <p:cond delay="1000"/>
                                  </p:stCondLst>
                                  <p:childTnLst>
                                    <p:animClr clrSpc="rgb" dir="cw">
                                      <p:cBhvr>
                                        <p:cTn id="66" dur="250" fill="hold"/>
                                        <p:tgtEl>
                                          <p:spTgt spid="43"/>
                                        </p:tgtEl>
                                        <p:attrNameLst>
                                          <p:attrName>fillcolor</p:attrName>
                                        </p:attrNameLst>
                                      </p:cBhvr>
                                      <p:to>
                                        <a:srgbClr val="FFFF00"/>
                                      </p:to>
                                    </p:animClr>
                                    <p:set>
                                      <p:cBhvr>
                                        <p:cTn id="67" dur="250" fill="hold"/>
                                        <p:tgtEl>
                                          <p:spTgt spid="43"/>
                                        </p:tgtEl>
                                        <p:attrNameLst>
                                          <p:attrName>fill.type</p:attrName>
                                        </p:attrNameLst>
                                      </p:cBhvr>
                                      <p:to>
                                        <p:strVal val="solid"/>
                                      </p:to>
                                    </p:set>
                                    <p:set>
                                      <p:cBhvr>
                                        <p:cTn id="6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17"/>
                                        </p:tgtEl>
                                        <p:attrNameLst>
                                          <p:attrName>fillcolor</p:attrName>
                                        </p:attrNameLst>
                                      </p:cBhvr>
                                      <p:to>
                                        <a:srgbClr val="FFF2CC"/>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50" fill="hold"/>
                                        <p:tgtEl>
                                          <p:spTgt spid="18"/>
                                        </p:tgtEl>
                                        <p:attrNameLst>
                                          <p:attrName>ppt_w</p:attrName>
                                        </p:attrNameLst>
                                      </p:cBhvr>
                                      <p:tavLst>
                                        <p:tav tm="0">
                                          <p:val>
                                            <p:strVal val="4*#ppt_w"/>
                                          </p:val>
                                        </p:tav>
                                        <p:tav tm="100000">
                                          <p:val>
                                            <p:strVal val="#ppt_w"/>
                                          </p:val>
                                        </p:tav>
                                      </p:tavLst>
                                    </p:anim>
                                    <p:anim calcmode="lin" valueType="num">
                                      <p:cBhvr>
                                        <p:cTn id="79"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Check mark.wav"/>
                                        </p:tgtEl>
                                      </p:cMediaNode>
                                    </p:audio>
                                  </p:subTnLst>
                                </p:cTn>
                              </p:par>
                              <p:par>
                                <p:cTn id="80" presetID="1" presetClass="emph" presetSubtype="2" fill="hold" nodeType="withEffect">
                                  <p:stCondLst>
                                    <p:cond delay="1000"/>
                                  </p:stCondLst>
                                  <p:childTnLst>
                                    <p:animClr clrSpc="rgb" dir="cw">
                                      <p:cBhvr>
                                        <p:cTn id="81" dur="250" fill="hold"/>
                                        <p:tgtEl>
                                          <p:spTgt spid="17"/>
                                        </p:tgtEl>
                                        <p:attrNameLst>
                                          <p:attrName>fillcolor</p:attrName>
                                        </p:attrNameLst>
                                      </p:cBhvr>
                                      <p:to>
                                        <a:srgbClr val="00B050"/>
                                      </p:to>
                                    </p:animClr>
                                    <p:set>
                                      <p:cBhvr>
                                        <p:cTn id="82" dur="250" fill="hold"/>
                                        <p:tgtEl>
                                          <p:spTgt spid="17"/>
                                        </p:tgtEl>
                                        <p:attrNameLst>
                                          <p:attrName>fill.type</p:attrName>
                                        </p:attrNameLst>
                                      </p:cBhvr>
                                      <p:to>
                                        <p:strVal val="solid"/>
                                      </p:to>
                                    </p:set>
                                    <p:set>
                                      <p:cBhvr>
                                        <p:cTn id="8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4" grpId="0" animBg="1"/>
      <p:bldP spid="40" grpId="0" animBg="1"/>
      <p:bldP spid="41" grpId="0" animBg="1"/>
      <p:bldP spid="42" grpId="0" animBg="1"/>
      <p:bldP spid="4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20290" y="3256658"/>
            <a:ext cx="10866910" cy="8400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sấu</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trông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chuông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xíu</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sấu</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nào</a:t>
            </a:r>
            <a:r>
              <a:rPr lang="en-US" sz="4000" b="1" dirty="0" smtClean="0">
                <a:solidFill>
                  <a:srgbClr val="FF0000"/>
                </a:solidFill>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1020290" y="4379183"/>
            <a:ext cx="523910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Hoa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sấu</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thơm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nhẹ</a:t>
            </a:r>
            <a:r>
              <a:rPr lang="en-US" sz="3600" b="1" dirty="0" smtClean="0">
                <a:solidFill>
                  <a:prstClr val="black"/>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20290" y="2043153"/>
            <a:ext cx="4906798" cy="970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dirty="0" smtClean="0">
                <a:solidFill>
                  <a:prstClr val="black"/>
                </a:solidFill>
                <a:latin typeface="Times New Roman" panose="02020603050405020304" pitchFamily="18" charset="0"/>
                <a:cs typeface="Times New Roman" panose="02020603050405020304" pitchFamily="18" charset="0"/>
              </a:rPr>
              <a:t>a</a:t>
            </a:r>
            <a:r>
              <a:rPr lang="vi-VN"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Hoa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sấu</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nhỏ</a:t>
            </a:r>
            <a:r>
              <a:rPr lang="en-US" sz="3600" b="1" dirty="0" smtClean="0">
                <a:solidFill>
                  <a:prstClr val="black"/>
                </a:solidFill>
                <a:latin typeface="Times New Roman" panose="02020603050405020304" pitchFamily="18" charset="0"/>
                <a:cs typeface="Times New Roman" panose="02020603050405020304" pitchFamily="18" charset="0"/>
              </a:rPr>
              <a:t> li ti.</a:t>
            </a:r>
            <a:endParaRPr lang="vi-VN" sz="3600" b="1" dirty="0">
              <a:solidFill>
                <a:prstClr val="black"/>
              </a:solidFill>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10674" y="2085657"/>
            <a:ext cx="804536" cy="704088"/>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73598" y="4360594"/>
            <a:ext cx="804742" cy="770224"/>
          </a:xfrm>
          <a:prstGeom prst="rect">
            <a:avLst/>
          </a:prstGeom>
        </p:spPr>
      </p:pic>
      <p:sp>
        <p:nvSpPr>
          <p:cNvPr id="57" name="Cloud 56">
            <a:hlinkClick r:id="rId13" action="ppaction://hlinksldjump"/>
          </p:cNvPr>
          <p:cNvSpPr/>
          <p:nvPr/>
        </p:nvSpPr>
        <p:spPr>
          <a:xfrm>
            <a:off x="4481757" y="5366605"/>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r="-5485"/>
          <a:stretch/>
        </p:blipFill>
        <p:spPr>
          <a:xfrm>
            <a:off x="11002063" y="3388606"/>
            <a:ext cx="885137" cy="708059"/>
          </a:xfrm>
          <a:prstGeom prst="rect">
            <a:avLst/>
          </a:prstGeom>
        </p:spPr>
      </p:pic>
    </p:spTree>
    <p:extLst>
      <p:ext uri="{BB962C8B-B14F-4D97-AF65-F5344CB8AC3E}">
        <p14:creationId xmlns:p14="http://schemas.microsoft.com/office/powerpoint/2010/main" val="1063263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42"/>
                                        </p:tgtEl>
                                        <p:attrNameLst>
                                          <p:attrName>fillcolor</p:attrName>
                                        </p:attrNameLst>
                                      </p:cBhvr>
                                      <p:to>
                                        <a:srgbClr val="FFF2CC"/>
                                      </p:to>
                                    </p:animClr>
                                    <p:set>
                                      <p:cBhvr>
                                        <p:cTn id="44" dur="250" fill="hold"/>
                                        <p:tgtEl>
                                          <p:spTgt spid="42"/>
                                        </p:tgtEl>
                                        <p:attrNameLst>
                                          <p:attrName>fill.type</p:attrName>
                                        </p:attrNameLst>
                                      </p:cBhvr>
                                      <p:to>
                                        <p:strVal val="solid"/>
                                      </p:to>
                                    </p:set>
                                    <p:set>
                                      <p:cBhvr>
                                        <p:cTn id="45" dur="250" fill="hold"/>
                                        <p:tgtEl>
                                          <p:spTgt spid="4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250" fill="hold"/>
                                        <p:tgtEl>
                                          <p:spTgt spid="53"/>
                                        </p:tgtEl>
                                        <p:attrNameLst>
                                          <p:attrName>ppt_w</p:attrName>
                                        </p:attrNameLst>
                                      </p:cBhvr>
                                      <p:tavLst>
                                        <p:tav tm="0">
                                          <p:val>
                                            <p:strVal val="4*#ppt_w"/>
                                          </p:val>
                                        </p:tav>
                                        <p:tav tm="100000">
                                          <p:val>
                                            <p:strVal val="#ppt_w"/>
                                          </p:val>
                                        </p:tav>
                                      </p:tavLst>
                                    </p:anim>
                                    <p:anim calcmode="lin" valueType="num">
                                      <p:cBhvr>
                                        <p:cTn id="4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42"/>
                                        </p:tgtEl>
                                        <p:attrNameLst>
                                          <p:attrName>fillcolor</p:attrName>
                                        </p:attrNameLst>
                                      </p:cBhvr>
                                      <p:to>
                                        <a:srgbClr val="FFFF00"/>
                                      </p:to>
                                    </p:animClr>
                                    <p:set>
                                      <p:cBhvr>
                                        <p:cTn id="52" dur="250" fill="hold"/>
                                        <p:tgtEl>
                                          <p:spTgt spid="42"/>
                                        </p:tgtEl>
                                        <p:attrNameLst>
                                          <p:attrName>fill.type</p:attrName>
                                        </p:attrNameLst>
                                      </p:cBhvr>
                                      <p:to>
                                        <p:strVal val="solid"/>
                                      </p:to>
                                    </p:set>
                                    <p:set>
                                      <p:cBhvr>
                                        <p:cTn id="5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4" restart="whenNotActive" fill="hold" evtFilter="cancelBubble" nodeType="interactiveSeq">
                <p:stCondLst>
                  <p:cond evt="onClick" delay="0">
                    <p:tgtEl>
                      <p:spTgt spid="4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3"/>
                                        </p:tgtEl>
                                        <p:attrNameLst>
                                          <p:attrName>fillcolor</p:attrName>
                                        </p:attrNameLst>
                                      </p:cBhvr>
                                      <p:to>
                                        <a:srgbClr val="FFF2CC"/>
                                      </p:to>
                                    </p:animClr>
                                    <p:set>
                                      <p:cBhvr>
                                        <p:cTn id="59" dur="250" fill="hold"/>
                                        <p:tgtEl>
                                          <p:spTgt spid="43"/>
                                        </p:tgtEl>
                                        <p:attrNameLst>
                                          <p:attrName>fill.type</p:attrName>
                                        </p:attrNameLst>
                                      </p:cBhvr>
                                      <p:to>
                                        <p:strVal val="solid"/>
                                      </p:to>
                                    </p:set>
                                    <p:set>
                                      <p:cBhvr>
                                        <p:cTn id="60" dur="250" fill="hold"/>
                                        <p:tgtEl>
                                          <p:spTgt spid="43"/>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strVal val="4*#ppt_w"/>
                                          </p:val>
                                        </p:tav>
                                        <p:tav tm="100000">
                                          <p:val>
                                            <p:strVal val="#ppt_w"/>
                                          </p:val>
                                        </p:tav>
                                      </p:tavLst>
                                    </p:anim>
                                    <p:anim calcmode="lin" valueType="num">
                                      <p:cBhvr>
                                        <p:cTn id="6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par>
                                <p:cTn id="65" presetID="1" presetClass="emph" presetSubtype="2" fill="hold" nodeType="withEffect">
                                  <p:stCondLst>
                                    <p:cond delay="1000"/>
                                  </p:stCondLst>
                                  <p:childTnLst>
                                    <p:animClr clrSpc="rgb" dir="cw">
                                      <p:cBhvr>
                                        <p:cTn id="66" dur="250" fill="hold"/>
                                        <p:tgtEl>
                                          <p:spTgt spid="43"/>
                                        </p:tgtEl>
                                        <p:attrNameLst>
                                          <p:attrName>fillcolor</p:attrName>
                                        </p:attrNameLst>
                                      </p:cBhvr>
                                      <p:to>
                                        <a:srgbClr val="FFFF00"/>
                                      </p:to>
                                    </p:animClr>
                                    <p:set>
                                      <p:cBhvr>
                                        <p:cTn id="67" dur="250" fill="hold"/>
                                        <p:tgtEl>
                                          <p:spTgt spid="43"/>
                                        </p:tgtEl>
                                        <p:attrNameLst>
                                          <p:attrName>fill.type</p:attrName>
                                        </p:attrNameLst>
                                      </p:cBhvr>
                                      <p:to>
                                        <p:strVal val="solid"/>
                                      </p:to>
                                    </p:set>
                                    <p:set>
                                      <p:cBhvr>
                                        <p:cTn id="6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17"/>
                                        </p:tgtEl>
                                        <p:attrNameLst>
                                          <p:attrName>fillcolor</p:attrName>
                                        </p:attrNameLst>
                                      </p:cBhvr>
                                      <p:to>
                                        <a:srgbClr val="FFF2CC"/>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50" fill="hold"/>
                                        <p:tgtEl>
                                          <p:spTgt spid="18"/>
                                        </p:tgtEl>
                                        <p:attrNameLst>
                                          <p:attrName>ppt_w</p:attrName>
                                        </p:attrNameLst>
                                      </p:cBhvr>
                                      <p:tavLst>
                                        <p:tav tm="0">
                                          <p:val>
                                            <p:strVal val="4*#ppt_w"/>
                                          </p:val>
                                        </p:tav>
                                        <p:tav tm="100000">
                                          <p:val>
                                            <p:strVal val="#ppt_w"/>
                                          </p:val>
                                        </p:tav>
                                      </p:tavLst>
                                    </p:anim>
                                    <p:anim calcmode="lin" valueType="num">
                                      <p:cBhvr>
                                        <p:cTn id="79"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Check mark.wav"/>
                                        </p:tgtEl>
                                      </p:cMediaNode>
                                    </p:audio>
                                  </p:subTnLst>
                                </p:cTn>
                              </p:par>
                              <p:par>
                                <p:cTn id="80" presetID="1" presetClass="emph" presetSubtype="2" fill="hold" nodeType="withEffect">
                                  <p:stCondLst>
                                    <p:cond delay="1000"/>
                                  </p:stCondLst>
                                  <p:childTnLst>
                                    <p:animClr clrSpc="rgb" dir="cw">
                                      <p:cBhvr>
                                        <p:cTn id="81" dur="250" fill="hold"/>
                                        <p:tgtEl>
                                          <p:spTgt spid="17"/>
                                        </p:tgtEl>
                                        <p:attrNameLst>
                                          <p:attrName>fillcolor</p:attrName>
                                        </p:attrNameLst>
                                      </p:cBhvr>
                                      <p:to>
                                        <a:srgbClr val="00B050"/>
                                      </p:to>
                                    </p:animClr>
                                    <p:set>
                                      <p:cBhvr>
                                        <p:cTn id="82" dur="250" fill="hold"/>
                                        <p:tgtEl>
                                          <p:spTgt spid="17"/>
                                        </p:tgtEl>
                                        <p:attrNameLst>
                                          <p:attrName>fill.type</p:attrName>
                                        </p:attrNameLst>
                                      </p:cBhvr>
                                      <p:to>
                                        <p:strVal val="solid"/>
                                      </p:to>
                                    </p:set>
                                    <p:set>
                                      <p:cBhvr>
                                        <p:cTn id="8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7" grpId="0" animBg="1"/>
      <p:bldP spid="4"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2636" y="2189514"/>
            <a:ext cx="8679009" cy="8400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smtClean="0">
                <a:solidFill>
                  <a:prstClr val="black"/>
                </a:solidFill>
                <a:latin typeface="Times New Roman" panose="02020603050405020304" pitchFamily="18" charset="0"/>
                <a:cs typeface="Times New Roman" panose="02020603050405020304" pitchFamily="18" charset="0"/>
              </a:rPr>
              <a:t>a</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sấu</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thơm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nhẹ</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chua</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Mùi</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sấu</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nào</a:t>
            </a:r>
            <a:r>
              <a:rPr lang="en-US" sz="4000" b="1" dirty="0" smtClean="0">
                <a:solidFill>
                  <a:srgbClr val="FF0000"/>
                </a:solidFill>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824521" y="4321672"/>
            <a:ext cx="858342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Hoa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sấu</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nở</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từng</a:t>
            </a:r>
            <a:r>
              <a:rPr lang="en-US" sz="3600" b="1" dirty="0" smtClean="0">
                <a:solidFill>
                  <a:prstClr val="black"/>
                </a:solidFill>
                <a:latin typeface="Times New Roman" panose="02020603050405020304" pitchFamily="18" charset="0"/>
                <a:cs typeface="Times New Roman" panose="02020603050405020304" pitchFamily="18" charset="0"/>
              </a:rPr>
              <a:t> chum </a:t>
            </a:r>
            <a:r>
              <a:rPr lang="en-US" sz="3600" b="1" dirty="0" err="1" smtClean="0">
                <a:solidFill>
                  <a:prstClr val="black"/>
                </a:solidFill>
                <a:latin typeface="Times New Roman" panose="02020603050405020304" pitchFamily="18" charset="0"/>
                <a:cs typeface="Times New Roman" panose="02020603050405020304" pitchFamily="18" charset="0"/>
              </a:rPr>
              <a:t>trắng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muốt</a:t>
            </a:r>
            <a:r>
              <a:rPr lang="en-US" sz="3600" b="1" dirty="0" smtClean="0">
                <a:solidFill>
                  <a:prstClr val="black"/>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869171" y="3245454"/>
            <a:ext cx="5569336" cy="970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600" b="1" dirty="0">
                <a:solidFill>
                  <a:prstClr val="black"/>
                </a:solidFill>
                <a:latin typeface="Times New Roman" panose="02020603050405020304" pitchFamily="18" charset="0"/>
                <a:cs typeface="Times New Roman" panose="02020603050405020304" pitchFamily="18" charset="0"/>
              </a:rPr>
              <a:t>b</a:t>
            </a:r>
            <a:r>
              <a:rPr lang="vi-VN"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Hoa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sấu</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hăng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hắc</a:t>
            </a:r>
            <a:r>
              <a:rPr lang="en-US" sz="3600" b="1" dirty="0" smtClean="0">
                <a:solidFill>
                  <a:prstClr val="black"/>
                </a:solidFill>
                <a:latin typeface="Times New Roman" panose="02020603050405020304" pitchFamily="18" charset="0"/>
                <a:cs typeface="Times New Roman" panose="02020603050405020304" pitchFamily="18" charset="0"/>
              </a:rPr>
              <a:t>.</a:t>
            </a:r>
            <a:endParaRPr lang="vi-VN" sz="3600" b="1" dirty="0">
              <a:solidFill>
                <a:prstClr val="black"/>
              </a:solidFill>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59094" y="3473335"/>
            <a:ext cx="804536" cy="704088"/>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10410" y="4322264"/>
            <a:ext cx="804742" cy="770224"/>
          </a:xfrm>
          <a:prstGeom prst="rect">
            <a:avLst/>
          </a:prstGeom>
        </p:spPr>
      </p:pic>
      <p:sp>
        <p:nvSpPr>
          <p:cNvPr id="57" name="Cloud 56">
            <a:hlinkClick r:id="rId13" action="ppaction://hlinksldjump"/>
          </p:cNvPr>
          <p:cNvSpPr/>
          <p:nvPr/>
        </p:nvSpPr>
        <p:spPr>
          <a:xfrm>
            <a:off x="4481757" y="5366605"/>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r="-5485"/>
          <a:stretch/>
        </p:blipFill>
        <p:spPr>
          <a:xfrm>
            <a:off x="7749816" y="2255024"/>
            <a:ext cx="885137" cy="708059"/>
          </a:xfrm>
          <a:prstGeom prst="rect">
            <a:avLst/>
          </a:prstGeom>
        </p:spPr>
      </p:pic>
    </p:spTree>
    <p:extLst>
      <p:ext uri="{BB962C8B-B14F-4D97-AF65-F5344CB8AC3E}">
        <p14:creationId xmlns:p14="http://schemas.microsoft.com/office/powerpoint/2010/main" val="39536587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42"/>
                                        </p:tgtEl>
                                        <p:attrNameLst>
                                          <p:attrName>fillcolor</p:attrName>
                                        </p:attrNameLst>
                                      </p:cBhvr>
                                      <p:to>
                                        <a:srgbClr val="FFF2CC"/>
                                      </p:to>
                                    </p:animClr>
                                    <p:set>
                                      <p:cBhvr>
                                        <p:cTn id="44" dur="250" fill="hold"/>
                                        <p:tgtEl>
                                          <p:spTgt spid="42"/>
                                        </p:tgtEl>
                                        <p:attrNameLst>
                                          <p:attrName>fill.type</p:attrName>
                                        </p:attrNameLst>
                                      </p:cBhvr>
                                      <p:to>
                                        <p:strVal val="solid"/>
                                      </p:to>
                                    </p:set>
                                    <p:set>
                                      <p:cBhvr>
                                        <p:cTn id="45" dur="250" fill="hold"/>
                                        <p:tgtEl>
                                          <p:spTgt spid="4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250" fill="hold"/>
                                        <p:tgtEl>
                                          <p:spTgt spid="53"/>
                                        </p:tgtEl>
                                        <p:attrNameLst>
                                          <p:attrName>ppt_w</p:attrName>
                                        </p:attrNameLst>
                                      </p:cBhvr>
                                      <p:tavLst>
                                        <p:tav tm="0">
                                          <p:val>
                                            <p:strVal val="4*#ppt_w"/>
                                          </p:val>
                                        </p:tav>
                                        <p:tav tm="100000">
                                          <p:val>
                                            <p:strVal val="#ppt_w"/>
                                          </p:val>
                                        </p:tav>
                                      </p:tavLst>
                                    </p:anim>
                                    <p:anim calcmode="lin" valueType="num">
                                      <p:cBhvr>
                                        <p:cTn id="4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42"/>
                                        </p:tgtEl>
                                        <p:attrNameLst>
                                          <p:attrName>fillcolor</p:attrName>
                                        </p:attrNameLst>
                                      </p:cBhvr>
                                      <p:to>
                                        <a:srgbClr val="FFFF00"/>
                                      </p:to>
                                    </p:animClr>
                                    <p:set>
                                      <p:cBhvr>
                                        <p:cTn id="52" dur="250" fill="hold"/>
                                        <p:tgtEl>
                                          <p:spTgt spid="42"/>
                                        </p:tgtEl>
                                        <p:attrNameLst>
                                          <p:attrName>fill.type</p:attrName>
                                        </p:attrNameLst>
                                      </p:cBhvr>
                                      <p:to>
                                        <p:strVal val="solid"/>
                                      </p:to>
                                    </p:set>
                                    <p:set>
                                      <p:cBhvr>
                                        <p:cTn id="5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4" restart="whenNotActive" fill="hold" evtFilter="cancelBubble" nodeType="interactiveSeq">
                <p:stCondLst>
                  <p:cond evt="onClick" delay="0">
                    <p:tgtEl>
                      <p:spTgt spid="4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3"/>
                                        </p:tgtEl>
                                        <p:attrNameLst>
                                          <p:attrName>fillcolor</p:attrName>
                                        </p:attrNameLst>
                                      </p:cBhvr>
                                      <p:to>
                                        <a:srgbClr val="FFF2CC"/>
                                      </p:to>
                                    </p:animClr>
                                    <p:set>
                                      <p:cBhvr>
                                        <p:cTn id="59" dur="250" fill="hold"/>
                                        <p:tgtEl>
                                          <p:spTgt spid="43"/>
                                        </p:tgtEl>
                                        <p:attrNameLst>
                                          <p:attrName>fill.type</p:attrName>
                                        </p:attrNameLst>
                                      </p:cBhvr>
                                      <p:to>
                                        <p:strVal val="solid"/>
                                      </p:to>
                                    </p:set>
                                    <p:set>
                                      <p:cBhvr>
                                        <p:cTn id="60" dur="250" fill="hold"/>
                                        <p:tgtEl>
                                          <p:spTgt spid="43"/>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strVal val="4*#ppt_w"/>
                                          </p:val>
                                        </p:tav>
                                        <p:tav tm="100000">
                                          <p:val>
                                            <p:strVal val="#ppt_w"/>
                                          </p:val>
                                        </p:tav>
                                      </p:tavLst>
                                    </p:anim>
                                    <p:anim calcmode="lin" valueType="num">
                                      <p:cBhvr>
                                        <p:cTn id="6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par>
                                <p:cTn id="65" presetID="1" presetClass="emph" presetSubtype="2" fill="hold" nodeType="withEffect">
                                  <p:stCondLst>
                                    <p:cond delay="1000"/>
                                  </p:stCondLst>
                                  <p:childTnLst>
                                    <p:animClr clrSpc="rgb" dir="cw">
                                      <p:cBhvr>
                                        <p:cTn id="66" dur="250" fill="hold"/>
                                        <p:tgtEl>
                                          <p:spTgt spid="43"/>
                                        </p:tgtEl>
                                        <p:attrNameLst>
                                          <p:attrName>fillcolor</p:attrName>
                                        </p:attrNameLst>
                                      </p:cBhvr>
                                      <p:to>
                                        <a:srgbClr val="FFFF00"/>
                                      </p:to>
                                    </p:animClr>
                                    <p:set>
                                      <p:cBhvr>
                                        <p:cTn id="67" dur="250" fill="hold"/>
                                        <p:tgtEl>
                                          <p:spTgt spid="43"/>
                                        </p:tgtEl>
                                        <p:attrNameLst>
                                          <p:attrName>fill.type</p:attrName>
                                        </p:attrNameLst>
                                      </p:cBhvr>
                                      <p:to>
                                        <p:strVal val="solid"/>
                                      </p:to>
                                    </p:set>
                                    <p:set>
                                      <p:cBhvr>
                                        <p:cTn id="6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17"/>
                                        </p:tgtEl>
                                        <p:attrNameLst>
                                          <p:attrName>fillcolor</p:attrName>
                                        </p:attrNameLst>
                                      </p:cBhvr>
                                      <p:to>
                                        <a:srgbClr val="FFF2CC"/>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50" fill="hold"/>
                                        <p:tgtEl>
                                          <p:spTgt spid="18"/>
                                        </p:tgtEl>
                                        <p:attrNameLst>
                                          <p:attrName>ppt_w</p:attrName>
                                        </p:attrNameLst>
                                      </p:cBhvr>
                                      <p:tavLst>
                                        <p:tav tm="0">
                                          <p:val>
                                            <p:strVal val="4*#ppt_w"/>
                                          </p:val>
                                        </p:tav>
                                        <p:tav tm="100000">
                                          <p:val>
                                            <p:strVal val="#ppt_w"/>
                                          </p:val>
                                        </p:tav>
                                      </p:tavLst>
                                    </p:anim>
                                    <p:anim calcmode="lin" valueType="num">
                                      <p:cBhvr>
                                        <p:cTn id="79"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Check mark.wav"/>
                                        </p:tgtEl>
                                      </p:cMediaNode>
                                    </p:audio>
                                  </p:subTnLst>
                                </p:cTn>
                              </p:par>
                              <p:par>
                                <p:cTn id="80" presetID="1" presetClass="emph" presetSubtype="2" fill="hold" nodeType="withEffect">
                                  <p:stCondLst>
                                    <p:cond delay="1000"/>
                                  </p:stCondLst>
                                  <p:childTnLst>
                                    <p:animClr clrSpc="rgb" dir="cw">
                                      <p:cBhvr>
                                        <p:cTn id="81" dur="250" fill="hold"/>
                                        <p:tgtEl>
                                          <p:spTgt spid="17"/>
                                        </p:tgtEl>
                                        <p:attrNameLst>
                                          <p:attrName>fillcolor</p:attrName>
                                        </p:attrNameLst>
                                      </p:cBhvr>
                                      <p:to>
                                        <a:srgbClr val="00B050"/>
                                      </p:to>
                                    </p:animClr>
                                    <p:set>
                                      <p:cBhvr>
                                        <p:cTn id="82" dur="250" fill="hold"/>
                                        <p:tgtEl>
                                          <p:spTgt spid="17"/>
                                        </p:tgtEl>
                                        <p:attrNameLst>
                                          <p:attrName>fill.type</p:attrName>
                                        </p:attrNameLst>
                                      </p:cBhvr>
                                      <p:to>
                                        <p:strVal val="solid"/>
                                      </p:to>
                                    </p:set>
                                    <p:set>
                                      <p:cBhvr>
                                        <p:cTn id="8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7" grpId="0" animBg="1"/>
      <p:bldP spid="4"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mấy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so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1041624" y="407743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75603" y="31032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0262" y="1962227"/>
            <a:ext cx="805722" cy="708059"/>
          </a:xfrm>
          <a:prstGeom prst="rect">
            <a:avLst/>
          </a:prstGeom>
        </p:spPr>
      </p:pic>
      <p:pic>
        <p:nvPicPr>
          <p:cNvPr id="51" name="Picture 50"/>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955163" y="3230415"/>
            <a:ext cx="804536" cy="64362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5418" y="4140949"/>
            <a:ext cx="732592" cy="643793"/>
          </a:xfrm>
          <a:prstGeom prst="rect">
            <a:avLst/>
          </a:prstGeom>
        </p:spPr>
      </p:pic>
      <p:sp>
        <p:nvSpPr>
          <p:cNvPr id="18" name="Cloud 17">
            <a:hlinkClick r:id="rId13" action="ppaction://hlinksldjump"/>
          </p:cNvPr>
          <p:cNvSpPr/>
          <p:nvPr/>
        </p:nvSpPr>
        <p:spPr>
          <a:xfrm>
            <a:off x="-155582" y="5753100"/>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sp>
        <p:nvSpPr>
          <p:cNvPr id="17" name="Snip Diagonal Corner Rectangle 3"/>
          <p:cNvSpPr/>
          <p:nvPr/>
        </p:nvSpPr>
        <p:spPr>
          <a:xfrm>
            <a:off x="832636" y="185581"/>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4.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mấy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ảnh</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so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sánh</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86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childTnLst>
        </p:cTn>
      </p:par>
    </p:tnLst>
    <p:bldLst>
      <p:bldP spid="4" grpId="0" animBg="1"/>
      <p:bldP spid="26" grpId="0" animBg="1"/>
      <p:bldP spid="40" grpId="0" animBg="1"/>
      <p:bldP spid="41" grpId="0" animBg="1"/>
      <p:bldP spid="42" grpId="0" animBg="1"/>
      <p:bldP spid="4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57006"/>
            <a:ext cx="11173834"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5. </a:t>
            </a:r>
            <a:r>
              <a:rPr kumimoji="0" lang="en-US" sz="37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7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Đi</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dưới</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rặng</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sấu</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ta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sẽ</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lá</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nghịch</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ngợm</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thể</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thay</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bằng</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từ</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en-US" sz="37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vi-VN" sz="37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832636" y="193989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Times New Roman" panose="02020603050405020304" pitchFamily="18" charset="0"/>
                <a:cs typeface="Times New Roman" panose="02020603050405020304" pitchFamily="18" charset="0"/>
              </a:rPr>
              <a:t>a</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nghịch</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832636" y="39123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dột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34898" y="3979034"/>
            <a:ext cx="804536" cy="704088"/>
          </a:xfrm>
          <a:prstGeom prst="rect">
            <a:avLst/>
          </a:prstGeom>
        </p:spPr>
      </p:pic>
      <p:pic>
        <p:nvPicPr>
          <p:cNvPr id="53" name="Picture 52"/>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934692" y="1969987"/>
            <a:ext cx="804742" cy="643793"/>
          </a:xfrm>
          <a:prstGeom prst="rect">
            <a:avLst/>
          </a:prstGeom>
        </p:spPr>
      </p:pic>
      <p:sp>
        <p:nvSpPr>
          <p:cNvPr id="18" name="Cloud 17">
            <a:hlinkClick r:id="rId13" action="ppaction://hlinksldjump"/>
          </p:cNvPr>
          <p:cNvSpPr/>
          <p:nvPr/>
        </p:nvSpPr>
        <p:spPr>
          <a:xfrm>
            <a:off x="4678942" y="5146588"/>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832636" y="292609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prstClr val="black"/>
                </a:solidFill>
                <a:latin typeface="Times New Roman" panose="02020603050405020304" pitchFamily="18" charset="0"/>
                <a:cs typeface="Times New Roman" panose="02020603050405020304" pitchFamily="18" charset="0"/>
              </a:rPr>
              <a:t>b. </a:t>
            </a:r>
            <a:r>
              <a:rPr lang="en-US" sz="3600" b="1" dirty="0" err="1">
                <a:solidFill>
                  <a:prstClr val="black"/>
                </a:solidFill>
                <a:latin typeface="Times New Roman" panose="02020603050405020304" pitchFamily="18" charset="0"/>
                <a:cs typeface="Times New Roman" panose="02020603050405020304" pitchFamily="18" charset="0"/>
              </a:rPr>
              <a:t>Bướng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bỉnh</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4692" y="2992307"/>
            <a:ext cx="805722" cy="708059"/>
          </a:xfrm>
          <a:prstGeom prst="rect">
            <a:avLst/>
          </a:prstGeom>
        </p:spPr>
      </p:pic>
    </p:spTree>
    <p:extLst>
      <p:ext uri="{BB962C8B-B14F-4D97-AF65-F5344CB8AC3E}">
        <p14:creationId xmlns:p14="http://schemas.microsoft.com/office/powerpoint/2010/main" val="29199736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42"/>
                                        </p:tgtEl>
                                        <p:attrNameLst>
                                          <p:attrName>fillcolor</p:attrName>
                                        </p:attrNameLst>
                                      </p:cBhvr>
                                      <p:to>
                                        <a:srgbClr val="FFF2CC"/>
                                      </p:to>
                                    </p:animClr>
                                    <p:set>
                                      <p:cBhvr>
                                        <p:cTn id="44" dur="250" fill="hold"/>
                                        <p:tgtEl>
                                          <p:spTgt spid="42"/>
                                        </p:tgtEl>
                                        <p:attrNameLst>
                                          <p:attrName>fill.type</p:attrName>
                                        </p:attrNameLst>
                                      </p:cBhvr>
                                      <p:to>
                                        <p:strVal val="solid"/>
                                      </p:to>
                                    </p:set>
                                    <p:set>
                                      <p:cBhvr>
                                        <p:cTn id="45" dur="250" fill="hold"/>
                                        <p:tgtEl>
                                          <p:spTgt spid="4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250" fill="hold"/>
                                        <p:tgtEl>
                                          <p:spTgt spid="53"/>
                                        </p:tgtEl>
                                        <p:attrNameLst>
                                          <p:attrName>ppt_w</p:attrName>
                                        </p:attrNameLst>
                                      </p:cBhvr>
                                      <p:tavLst>
                                        <p:tav tm="0">
                                          <p:val>
                                            <p:strVal val="4*#ppt_w"/>
                                          </p:val>
                                        </p:tav>
                                        <p:tav tm="100000">
                                          <p:val>
                                            <p:strVal val="#ppt_w"/>
                                          </p:val>
                                        </p:tav>
                                      </p:tavLst>
                                    </p:anim>
                                    <p:anim calcmode="lin" valueType="num">
                                      <p:cBhvr>
                                        <p:cTn id="4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par>
                                <p:cTn id="50" presetID="1" presetClass="emph" presetSubtype="2" fill="hold" nodeType="withEffect">
                                  <p:stCondLst>
                                    <p:cond delay="1000"/>
                                  </p:stCondLst>
                                  <p:childTnLst>
                                    <p:animClr clrSpc="rgb" dir="cw">
                                      <p:cBhvr>
                                        <p:cTn id="51" dur="250" fill="hold"/>
                                        <p:tgtEl>
                                          <p:spTgt spid="42"/>
                                        </p:tgtEl>
                                        <p:attrNameLst>
                                          <p:attrName>fillcolor</p:attrName>
                                        </p:attrNameLst>
                                      </p:cBhvr>
                                      <p:to>
                                        <a:srgbClr val="00B050"/>
                                      </p:to>
                                    </p:animClr>
                                    <p:set>
                                      <p:cBhvr>
                                        <p:cTn id="52" dur="250" fill="hold"/>
                                        <p:tgtEl>
                                          <p:spTgt spid="42"/>
                                        </p:tgtEl>
                                        <p:attrNameLst>
                                          <p:attrName>fill.type</p:attrName>
                                        </p:attrNameLst>
                                      </p:cBhvr>
                                      <p:to>
                                        <p:strVal val="solid"/>
                                      </p:to>
                                    </p:set>
                                    <p:set>
                                      <p:cBhvr>
                                        <p:cTn id="5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4" restart="whenNotActive" fill="hold" evtFilter="cancelBubble" nodeType="interactiveSeq">
                <p:stCondLst>
                  <p:cond evt="onClick" delay="0">
                    <p:tgtEl>
                      <p:spTgt spid="4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3"/>
                                        </p:tgtEl>
                                        <p:attrNameLst>
                                          <p:attrName>fillcolor</p:attrName>
                                        </p:attrNameLst>
                                      </p:cBhvr>
                                      <p:to>
                                        <a:srgbClr val="FFF2CC"/>
                                      </p:to>
                                    </p:animClr>
                                    <p:set>
                                      <p:cBhvr>
                                        <p:cTn id="59" dur="250" fill="hold"/>
                                        <p:tgtEl>
                                          <p:spTgt spid="43"/>
                                        </p:tgtEl>
                                        <p:attrNameLst>
                                          <p:attrName>fill.type</p:attrName>
                                        </p:attrNameLst>
                                      </p:cBhvr>
                                      <p:to>
                                        <p:strVal val="solid"/>
                                      </p:to>
                                    </p:set>
                                    <p:set>
                                      <p:cBhvr>
                                        <p:cTn id="60" dur="250" fill="hold"/>
                                        <p:tgtEl>
                                          <p:spTgt spid="43"/>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strVal val="4*#ppt_w"/>
                                          </p:val>
                                        </p:tav>
                                        <p:tav tm="100000">
                                          <p:val>
                                            <p:strVal val="#ppt_w"/>
                                          </p:val>
                                        </p:tav>
                                      </p:tavLst>
                                    </p:anim>
                                    <p:anim calcmode="lin" valueType="num">
                                      <p:cBhvr>
                                        <p:cTn id="6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3"/>
                                        </p:tgtEl>
                                        <p:attrNameLst>
                                          <p:attrName>fillcolor</p:attrName>
                                        </p:attrNameLst>
                                      </p:cBhvr>
                                      <p:to>
                                        <a:srgbClr val="FFFF00"/>
                                      </p:to>
                                    </p:animClr>
                                    <p:set>
                                      <p:cBhvr>
                                        <p:cTn id="67" dur="250" fill="hold"/>
                                        <p:tgtEl>
                                          <p:spTgt spid="43"/>
                                        </p:tgtEl>
                                        <p:attrNameLst>
                                          <p:attrName>fill.type</p:attrName>
                                        </p:attrNameLst>
                                      </p:cBhvr>
                                      <p:to>
                                        <p:strVal val="solid"/>
                                      </p:to>
                                    </p:set>
                                    <p:set>
                                      <p:cBhvr>
                                        <p:cTn id="6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17"/>
                                        </p:tgtEl>
                                        <p:attrNameLst>
                                          <p:attrName>fillcolor</p:attrName>
                                        </p:attrNameLst>
                                      </p:cBhvr>
                                      <p:to>
                                        <a:srgbClr val="FFF2CC"/>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19"/>
                                        </p:tgtEl>
                                        <p:attrNameLst>
                                          <p:attrName>style.visibility</p:attrName>
                                        </p:attrNameLst>
                                      </p:cBhvr>
                                      <p:to>
                                        <p:strVal val="visible"/>
                                      </p:to>
                                    </p:set>
                                    <p:anim calcmode="lin" valueType="num">
                                      <p:cBhvr>
                                        <p:cTn id="78" dur="250" fill="hold"/>
                                        <p:tgtEl>
                                          <p:spTgt spid="19"/>
                                        </p:tgtEl>
                                        <p:attrNameLst>
                                          <p:attrName>ppt_w</p:attrName>
                                        </p:attrNameLst>
                                      </p:cBhvr>
                                      <p:tavLst>
                                        <p:tav tm="0">
                                          <p:val>
                                            <p:strVal val="4*#ppt_w"/>
                                          </p:val>
                                        </p:tav>
                                        <p:tav tm="100000">
                                          <p:val>
                                            <p:strVal val="#ppt_w"/>
                                          </p:val>
                                        </p:tav>
                                      </p:tavLst>
                                    </p:anim>
                                    <p:anim calcmode="lin" valueType="num">
                                      <p:cBhvr>
                                        <p:cTn id="7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17"/>
                                        </p:tgtEl>
                                        <p:attrNameLst>
                                          <p:attrName>fillcolor</p:attrName>
                                        </p:attrNameLst>
                                      </p:cBhvr>
                                      <p:to>
                                        <a:srgbClr val="FFFF00"/>
                                      </p:to>
                                    </p:animClr>
                                    <p:set>
                                      <p:cBhvr>
                                        <p:cTn id="82" dur="250" fill="hold"/>
                                        <p:tgtEl>
                                          <p:spTgt spid="17"/>
                                        </p:tgtEl>
                                        <p:attrNameLst>
                                          <p:attrName>fill.type</p:attrName>
                                        </p:attrNameLst>
                                      </p:cBhvr>
                                      <p:to>
                                        <p:strVal val="solid"/>
                                      </p:to>
                                    </p:set>
                                    <p:set>
                                      <p:cBhvr>
                                        <p:cTn id="8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4" grpId="0" animBg="1"/>
      <p:bldP spid="40" grpId="0" animBg="1"/>
      <p:bldP spid="41" grpId="0" animBg="1"/>
      <p:bldP spid="42" grpId="0" animBg="1"/>
      <p:bldP spid="43"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07500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409</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Calibri</vt:lpstr>
      <vt:lpstr>Times New Roman</vt:lpstr>
      <vt:lpstr>Trebuchet MS</vt:lpstr>
      <vt:lpstr>HP001 4 hàng</vt:lpstr>
      <vt:lpstr>Arial</vt:lpstr>
      <vt:lpstr>SimSun</vt:lpstr>
      <vt:lpstr>Calibri Light</vt:lpstr>
      <vt:lpstr>等线</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Microsoft account</cp:lastModifiedBy>
  <cp:revision>53</cp:revision>
  <dcterms:created xsi:type="dcterms:W3CDTF">2018-05-10T00:06:18Z</dcterms:created>
  <dcterms:modified xsi:type="dcterms:W3CDTF">2021-10-27T17:07:23Z</dcterms:modified>
</cp:coreProperties>
</file>