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6" r:id="rId2"/>
    <p:sldId id="256" r:id="rId3"/>
    <p:sldId id="269" r:id="rId4"/>
    <p:sldId id="261" r:id="rId5"/>
    <p:sldId id="265" r:id="rId6"/>
    <p:sldId id="267" r:id="rId7"/>
    <p:sldId id="264" r:id="rId8"/>
    <p:sldId id="25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FFCC"/>
    <a:srgbClr val="FFFF00"/>
    <a:srgbClr val="00CC00"/>
    <a:srgbClr val="FF00FF"/>
    <a:srgbClr val="9900CC"/>
    <a:srgbClr val="66FF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6C95A56-E67D-417E-9499-8B14561087B4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ECAACED-7E8A-4812-8B6C-4E31E750DE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2989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Tro lai slide 8</a:t>
            </a:r>
          </a:p>
        </p:txBody>
      </p:sp>
    </p:spTree>
    <p:extLst>
      <p:ext uri="{BB962C8B-B14F-4D97-AF65-F5344CB8AC3E}">
        <p14:creationId xmlns:p14="http://schemas.microsoft.com/office/powerpoint/2010/main" val="2386835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9CBD2-0A27-48CA-8861-0DF22F001291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C6353-ABFB-4734-886B-9C24C486D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0AD68-FF18-499D-AEC0-57D873F47F5A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EE371-725F-4CB7-8180-8D479A83F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5A2C3-BB85-40CD-B4A3-32F018ACDDD0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F7494-C0A0-4177-AB62-52DF7DDFB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42FF8-AE6C-4D51-8E67-8DD191A76206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8A94A-C536-4EBE-AA4C-C4E952916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642E3-2668-40EE-9B1E-403DBBC8248B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F39A1-4693-4D35-9619-84390DB0AE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CEBF0-E77C-4267-88F5-854F7634DFB0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91845-0792-4796-ACBC-DBDD72B70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48781-4813-47EA-AECA-F2B854855B1D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7687A-5A1B-4B0B-8039-C54E95C01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FC9F5-91E0-46C6-95A8-5EE0A82DDC08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FE100-D6F2-482A-B941-56E6293C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EF4E0-4F66-4B91-AD8D-7632C2319A92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BECBA-BD57-4D96-B939-37F1CA53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6FFEE-3180-477C-9896-429DDF82F696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3CE42-2A28-4C6B-BDCB-5E63D4E11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ACFA7-9040-4910-B23F-7041E8C8C95A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559AF-3117-4DED-ADCC-BE465A957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3E72AB-CBD0-412B-9508-DA8C5D858D74}" type="datetimeFigureOut">
              <a:rPr lang="en-US"/>
              <a:pPr>
                <a:defRPr/>
              </a:pPr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DBFED7-CD14-427E-8956-FA4722CC9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7"/>
          <p:cNvSpPr>
            <a:spLocks noChangeArrowheads="1"/>
          </p:cNvSpPr>
          <p:nvPr/>
        </p:nvSpPr>
        <p:spPr bwMode="auto">
          <a:xfrm>
            <a:off x="990600" y="76200"/>
            <a:ext cx="68580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2051" name="Text Box 18"/>
          <p:cNvSpPr txBox="1">
            <a:spLocks noChangeArrowheads="1"/>
          </p:cNvSpPr>
          <p:nvPr/>
        </p:nvSpPr>
        <p:spPr bwMode="auto">
          <a:xfrm>
            <a:off x="3429000" y="55880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Tập làm v</a:t>
            </a:r>
            <a:r>
              <a:rPr lang="vi-VN" sz="3200"/>
              <a:t>ă</a:t>
            </a:r>
            <a:r>
              <a:rPr lang="en-US" sz="3200"/>
              <a:t>n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1676400" y="1090613"/>
            <a:ext cx="5943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FF0066"/>
                </a:solidFill>
              </a:rPr>
              <a:t>Nói</a:t>
            </a:r>
            <a:r>
              <a:rPr lang="en-US" sz="2400" b="1" dirty="0">
                <a:solidFill>
                  <a:srgbClr val="FF0066"/>
                </a:solidFill>
              </a:rPr>
              <a:t> </a:t>
            </a:r>
            <a:r>
              <a:rPr lang="en-US" sz="2400" b="1" dirty="0" err="1">
                <a:solidFill>
                  <a:srgbClr val="FF0066"/>
                </a:solidFill>
              </a:rPr>
              <a:t>về</a:t>
            </a:r>
            <a:r>
              <a:rPr lang="en-US" sz="2400" b="1" dirty="0">
                <a:solidFill>
                  <a:srgbClr val="FF0066"/>
                </a:solidFill>
              </a:rPr>
              <a:t> </a:t>
            </a:r>
            <a:r>
              <a:rPr lang="en-US" sz="2400" b="1" dirty="0" err="1">
                <a:solidFill>
                  <a:srgbClr val="FF0066"/>
                </a:solidFill>
              </a:rPr>
              <a:t>Đội</a:t>
            </a:r>
            <a:r>
              <a:rPr lang="en-US" sz="2400" b="1" dirty="0">
                <a:solidFill>
                  <a:srgbClr val="FF0066"/>
                </a:solidFill>
              </a:rPr>
              <a:t> </a:t>
            </a:r>
            <a:r>
              <a:rPr lang="en-US" sz="2400" b="1" dirty="0" err="1">
                <a:solidFill>
                  <a:srgbClr val="FF0066"/>
                </a:solidFill>
              </a:rPr>
              <a:t>Thiếu</a:t>
            </a:r>
            <a:r>
              <a:rPr lang="en-US" sz="2400" b="1" dirty="0">
                <a:solidFill>
                  <a:srgbClr val="FF0066"/>
                </a:solidFill>
              </a:rPr>
              <a:t> </a:t>
            </a:r>
            <a:r>
              <a:rPr lang="en-US" sz="2400" b="1" dirty="0" err="1">
                <a:solidFill>
                  <a:srgbClr val="FF0066"/>
                </a:solidFill>
              </a:rPr>
              <a:t>niên</a:t>
            </a:r>
            <a:r>
              <a:rPr lang="en-US" sz="2400" b="1" dirty="0">
                <a:solidFill>
                  <a:srgbClr val="FF0066"/>
                </a:solidFill>
              </a:rPr>
              <a:t> </a:t>
            </a:r>
            <a:r>
              <a:rPr lang="en-US" sz="2400" b="1" dirty="0" err="1">
                <a:solidFill>
                  <a:srgbClr val="FF0066"/>
                </a:solidFill>
              </a:rPr>
              <a:t>Tiền</a:t>
            </a:r>
            <a:r>
              <a:rPr lang="en-US" sz="2400" b="1" dirty="0">
                <a:solidFill>
                  <a:srgbClr val="FF0066"/>
                </a:solidFill>
              </a:rPr>
              <a:t> </a:t>
            </a:r>
            <a:r>
              <a:rPr lang="en-US" sz="2400" b="1" dirty="0" err="1">
                <a:solidFill>
                  <a:srgbClr val="FF0066"/>
                </a:solidFill>
              </a:rPr>
              <a:t>phong</a:t>
            </a:r>
            <a:r>
              <a:rPr lang="en-US" sz="2400" b="1" dirty="0" smtClean="0">
                <a:solidFill>
                  <a:srgbClr val="FF0066"/>
                </a:solidFill>
              </a:rPr>
              <a:t>.</a:t>
            </a: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rgbClr val="FF0066"/>
                </a:solidFill>
              </a:rPr>
              <a:t> </a:t>
            </a:r>
            <a:r>
              <a:rPr lang="en-US" sz="2400" b="1" dirty="0" err="1">
                <a:solidFill>
                  <a:srgbClr val="FF0066"/>
                </a:solidFill>
              </a:rPr>
              <a:t>Điền</a:t>
            </a:r>
            <a:r>
              <a:rPr lang="en-US" sz="2400" b="1" dirty="0">
                <a:solidFill>
                  <a:srgbClr val="FF0066"/>
                </a:solidFill>
              </a:rPr>
              <a:t> </a:t>
            </a:r>
            <a:r>
              <a:rPr lang="en-US" sz="2400" b="1" dirty="0" err="1">
                <a:solidFill>
                  <a:srgbClr val="FF0066"/>
                </a:solidFill>
              </a:rPr>
              <a:t>vào</a:t>
            </a:r>
            <a:r>
              <a:rPr lang="en-US" sz="2400" b="1" dirty="0">
                <a:solidFill>
                  <a:srgbClr val="FF0066"/>
                </a:solidFill>
              </a:rPr>
              <a:t> </a:t>
            </a:r>
            <a:r>
              <a:rPr lang="en-US" sz="2400" b="1" dirty="0" err="1">
                <a:solidFill>
                  <a:srgbClr val="FF0066"/>
                </a:solidFill>
              </a:rPr>
              <a:t>giấy</a:t>
            </a:r>
            <a:r>
              <a:rPr lang="en-US" sz="2400" b="1" dirty="0">
                <a:solidFill>
                  <a:srgbClr val="FF0066"/>
                </a:solidFill>
              </a:rPr>
              <a:t> </a:t>
            </a:r>
            <a:r>
              <a:rPr lang="en-US" sz="2400" b="1" dirty="0" err="1">
                <a:solidFill>
                  <a:srgbClr val="FF0066"/>
                </a:solidFill>
              </a:rPr>
              <a:t>tờ</a:t>
            </a:r>
            <a:r>
              <a:rPr lang="en-US" sz="2400" b="1" dirty="0">
                <a:solidFill>
                  <a:srgbClr val="FF0066"/>
                </a:solidFill>
              </a:rPr>
              <a:t> in </a:t>
            </a:r>
            <a:r>
              <a:rPr lang="en-US" sz="2400" b="1" dirty="0" err="1">
                <a:solidFill>
                  <a:srgbClr val="FF0066"/>
                </a:solidFill>
              </a:rPr>
              <a:t>sẵn</a:t>
            </a:r>
            <a:endParaRPr lang="en-US" sz="2400" b="1" dirty="0">
              <a:solidFill>
                <a:srgbClr val="FF0066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95400" y="4395788"/>
            <a:ext cx="7315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err="1"/>
              <a:t>Tổ</a:t>
            </a:r>
            <a:r>
              <a:rPr lang="en-US" sz="2400" dirty="0"/>
              <a:t> </a:t>
            </a:r>
            <a:r>
              <a:rPr lang="en-US" sz="2400" dirty="0" err="1"/>
              <a:t>chức</a:t>
            </a:r>
            <a:r>
              <a:rPr lang="en-US" sz="2400" dirty="0"/>
              <a:t> </a:t>
            </a:r>
            <a:r>
              <a:rPr lang="en-US" sz="2400" dirty="0" err="1"/>
              <a:t>Đội</a:t>
            </a:r>
            <a:r>
              <a:rPr lang="en-US" sz="2400" dirty="0"/>
              <a:t> </a:t>
            </a:r>
            <a:r>
              <a:rPr lang="en-US" sz="2400" dirty="0" err="1"/>
              <a:t>Thiếu</a:t>
            </a:r>
            <a:r>
              <a:rPr lang="en-US" sz="2400" dirty="0"/>
              <a:t> </a:t>
            </a:r>
            <a:r>
              <a:rPr lang="en-US" sz="2400" dirty="0" err="1"/>
              <a:t>niên</a:t>
            </a:r>
            <a:r>
              <a:rPr lang="en-US" sz="2400" dirty="0"/>
              <a:t> </a:t>
            </a:r>
            <a:r>
              <a:rPr lang="en-US" sz="2400" dirty="0" err="1"/>
              <a:t>Tiền</a:t>
            </a:r>
            <a:r>
              <a:rPr lang="en-US" sz="2400" dirty="0"/>
              <a:t> </a:t>
            </a:r>
            <a:r>
              <a:rPr lang="en-US" sz="2400" dirty="0" err="1"/>
              <a:t>phong</a:t>
            </a:r>
            <a:r>
              <a:rPr lang="en-US" sz="2400" dirty="0"/>
              <a:t> </a:t>
            </a:r>
            <a:r>
              <a:rPr lang="en-US" sz="2400" dirty="0" err="1"/>
              <a:t>Hồ</a:t>
            </a:r>
            <a:r>
              <a:rPr lang="en-US" sz="2400" dirty="0"/>
              <a:t> </a:t>
            </a:r>
            <a:r>
              <a:rPr lang="en-US" sz="2400" dirty="0" err="1"/>
              <a:t>Chí</a:t>
            </a:r>
            <a:r>
              <a:rPr lang="en-US" sz="2400" dirty="0"/>
              <a:t> Minh </a:t>
            </a:r>
            <a:r>
              <a:rPr lang="en-US" sz="2400" dirty="0" err="1"/>
              <a:t>tập</a:t>
            </a:r>
            <a:r>
              <a:rPr lang="en-US" sz="2400" dirty="0"/>
              <a:t> </a:t>
            </a:r>
            <a:r>
              <a:rPr lang="en-US" sz="2400" dirty="0" err="1"/>
              <a:t>hợp</a:t>
            </a:r>
            <a:r>
              <a:rPr lang="en-US" sz="2400" dirty="0"/>
              <a:t> </a:t>
            </a:r>
            <a:r>
              <a:rPr lang="en-US" sz="2400" dirty="0" err="1"/>
              <a:t>trẻ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thuộc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/>
              <a:t>ộ </a:t>
            </a:r>
            <a:r>
              <a:rPr lang="en-US" sz="2400" dirty="0" err="1"/>
              <a:t>tuổi</a:t>
            </a:r>
            <a:r>
              <a:rPr lang="en-US" sz="2400" dirty="0"/>
              <a:t> </a:t>
            </a:r>
            <a:r>
              <a:rPr lang="en-US" sz="2400" dirty="0" err="1"/>
              <a:t>nhi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 err="1"/>
              <a:t>ồng</a:t>
            </a:r>
            <a:r>
              <a:rPr lang="en-US" sz="2400" dirty="0"/>
              <a:t> (5 </a:t>
            </a:r>
            <a:r>
              <a:rPr lang="vi-VN" sz="2400" dirty="0"/>
              <a:t>đ</a:t>
            </a:r>
            <a:r>
              <a:rPr lang="en-US" sz="2400" dirty="0" err="1"/>
              <a:t>ến</a:t>
            </a:r>
            <a:r>
              <a:rPr lang="en-US" sz="2400" dirty="0"/>
              <a:t> 9 </a:t>
            </a:r>
            <a:r>
              <a:rPr lang="en-US" sz="2400" dirty="0" err="1"/>
              <a:t>tuổi</a:t>
            </a:r>
            <a:r>
              <a:rPr lang="en-US" sz="2400" dirty="0"/>
              <a:t> - </a:t>
            </a:r>
            <a:r>
              <a:rPr lang="en-US" sz="2400" dirty="0" err="1"/>
              <a:t>sinh</a:t>
            </a:r>
            <a:r>
              <a:rPr lang="en-US" sz="2400" dirty="0"/>
              <a:t> </a:t>
            </a:r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Sao </a:t>
            </a:r>
            <a:r>
              <a:rPr lang="en-US" sz="2400" dirty="0" err="1"/>
              <a:t>Nhi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 err="1"/>
              <a:t>ồng</a:t>
            </a:r>
            <a:r>
              <a:rPr lang="en-US" sz="2400" dirty="0"/>
              <a:t>) </a:t>
            </a:r>
            <a:r>
              <a:rPr lang="en-US" sz="2400" dirty="0" err="1"/>
              <a:t>lẫn</a:t>
            </a:r>
            <a:r>
              <a:rPr lang="en-US" sz="2400" dirty="0"/>
              <a:t> </a:t>
            </a:r>
            <a:r>
              <a:rPr lang="en-US" sz="2400" dirty="0" err="1"/>
              <a:t>thiếu</a:t>
            </a:r>
            <a:r>
              <a:rPr lang="en-US" sz="2400" dirty="0"/>
              <a:t> </a:t>
            </a:r>
            <a:r>
              <a:rPr lang="en-US" sz="2400" dirty="0" err="1"/>
              <a:t>niên</a:t>
            </a:r>
            <a:r>
              <a:rPr lang="en-US" sz="2400" dirty="0"/>
              <a:t> (9 </a:t>
            </a:r>
            <a:r>
              <a:rPr lang="vi-VN" sz="2400" dirty="0"/>
              <a:t>đ</a:t>
            </a:r>
            <a:r>
              <a:rPr lang="en-US" sz="2400" dirty="0" err="1"/>
              <a:t>ến</a:t>
            </a:r>
            <a:r>
              <a:rPr lang="en-US" sz="2400" dirty="0"/>
              <a:t> 14 </a:t>
            </a:r>
            <a:r>
              <a:rPr lang="en-US" sz="2400" dirty="0" err="1"/>
              <a:t>tuổi</a:t>
            </a:r>
            <a:r>
              <a:rPr lang="en-US" sz="2400" dirty="0"/>
              <a:t> - </a:t>
            </a:r>
            <a:r>
              <a:rPr lang="en-US" sz="2400" dirty="0" err="1"/>
              <a:t>sinh</a:t>
            </a:r>
            <a:r>
              <a:rPr lang="en-US" sz="2400" dirty="0"/>
              <a:t> </a:t>
            </a:r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chi </a:t>
            </a:r>
            <a:r>
              <a:rPr lang="vi-VN" sz="2400" dirty="0"/>
              <a:t>đ</a:t>
            </a:r>
            <a:r>
              <a:rPr lang="en-US" sz="2400" dirty="0" err="1"/>
              <a:t>ội</a:t>
            </a:r>
            <a:r>
              <a:rPr lang="en-US" sz="2400" dirty="0"/>
              <a:t> </a:t>
            </a:r>
            <a:r>
              <a:rPr lang="en-US" sz="2400" dirty="0" err="1"/>
              <a:t>Thiếu</a:t>
            </a:r>
            <a:r>
              <a:rPr lang="en-US" sz="2400" dirty="0"/>
              <a:t> </a:t>
            </a:r>
            <a:r>
              <a:rPr lang="en-US" sz="2400" dirty="0" err="1"/>
              <a:t>niên</a:t>
            </a:r>
            <a:r>
              <a:rPr lang="en-US" sz="2400" dirty="0"/>
              <a:t> </a:t>
            </a:r>
            <a:r>
              <a:rPr lang="en-US" sz="2400" dirty="0" err="1"/>
              <a:t>Tiền</a:t>
            </a:r>
            <a:r>
              <a:rPr lang="en-US" sz="2400" dirty="0"/>
              <a:t> </a:t>
            </a:r>
            <a:r>
              <a:rPr lang="en-US" sz="2400" dirty="0" err="1"/>
              <a:t>phong</a:t>
            </a:r>
            <a:endParaRPr lang="en-US" sz="2400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95400" y="2007927"/>
            <a:ext cx="7391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/>
              <a:t>1. </a:t>
            </a:r>
            <a:r>
              <a:rPr lang="en-US" sz="2400" dirty="0" err="1"/>
              <a:t>Hãy</a:t>
            </a:r>
            <a:r>
              <a:rPr lang="en-US" sz="2400" dirty="0"/>
              <a:t> </a:t>
            </a:r>
            <a:r>
              <a:rPr lang="en-US" sz="2400" dirty="0" err="1"/>
              <a:t>nói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 err="1"/>
              <a:t>iều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biết</a:t>
            </a:r>
            <a:r>
              <a:rPr lang="en-US" sz="2400" dirty="0"/>
              <a:t> </a:t>
            </a:r>
            <a:r>
              <a:rPr lang="en-US" sz="2400" dirty="0" err="1"/>
              <a:t>về</a:t>
            </a:r>
            <a:r>
              <a:rPr lang="en-US" sz="2400" dirty="0"/>
              <a:t> </a:t>
            </a:r>
            <a:r>
              <a:rPr lang="en-US" sz="2400" dirty="0" err="1"/>
              <a:t>Đội</a:t>
            </a:r>
            <a:r>
              <a:rPr lang="en-US" sz="2400" dirty="0"/>
              <a:t> </a:t>
            </a:r>
            <a:r>
              <a:rPr lang="en-US" sz="2400" dirty="0" err="1"/>
              <a:t>Thiếu</a:t>
            </a:r>
            <a:r>
              <a:rPr lang="en-US" sz="2400" dirty="0"/>
              <a:t> </a:t>
            </a:r>
            <a:r>
              <a:rPr lang="en-US" sz="2400" dirty="0" err="1"/>
              <a:t>niên</a:t>
            </a:r>
            <a:r>
              <a:rPr lang="en-US" sz="2400" dirty="0"/>
              <a:t> </a:t>
            </a:r>
            <a:r>
              <a:rPr lang="en-US" sz="2400" dirty="0" err="1"/>
              <a:t>Tiền</a:t>
            </a:r>
            <a:r>
              <a:rPr lang="en-US" sz="2400" dirty="0"/>
              <a:t> </a:t>
            </a:r>
            <a:r>
              <a:rPr lang="en-US" sz="2400" dirty="0" err="1"/>
              <a:t>phong</a:t>
            </a:r>
            <a:r>
              <a:rPr lang="en-US" sz="2400" dirty="0"/>
              <a:t> </a:t>
            </a:r>
            <a:r>
              <a:rPr lang="en-US" sz="2400" dirty="0" err="1"/>
              <a:t>Hồ</a:t>
            </a:r>
            <a:r>
              <a:rPr lang="en-US" sz="2400" dirty="0"/>
              <a:t> </a:t>
            </a:r>
            <a:r>
              <a:rPr lang="en-US" sz="2400" dirty="0" err="1"/>
              <a:t>Chí</a:t>
            </a:r>
            <a:r>
              <a:rPr lang="en-US" sz="2400" dirty="0"/>
              <a:t> Minh.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1371600" y="2727325"/>
            <a:ext cx="6324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</a:rPr>
              <a:t>Gợi</a:t>
            </a:r>
            <a:r>
              <a:rPr lang="en-US" sz="2400" dirty="0">
                <a:solidFill>
                  <a:srgbClr val="000000"/>
                </a:solidFill>
              </a:rPr>
              <a:t> ý:</a:t>
            </a:r>
          </a:p>
          <a:p>
            <a:r>
              <a:rPr lang="en-US" sz="2400" dirty="0">
                <a:solidFill>
                  <a:srgbClr val="000000"/>
                </a:solidFill>
              </a:rPr>
              <a:t>a) </a:t>
            </a:r>
            <a:r>
              <a:rPr lang="en-US" sz="2400" dirty="0" err="1">
                <a:solidFill>
                  <a:srgbClr val="000000"/>
                </a:solidFill>
              </a:rPr>
              <a:t>Đội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thành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lập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ngày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nào</a:t>
            </a:r>
            <a:r>
              <a:rPr lang="en-US" sz="2400" dirty="0">
                <a:solidFill>
                  <a:srgbClr val="000000"/>
                </a:solidFill>
              </a:rPr>
              <a:t>?</a:t>
            </a:r>
          </a:p>
          <a:p>
            <a:r>
              <a:rPr lang="en-US" sz="2400" dirty="0">
                <a:solidFill>
                  <a:srgbClr val="000000"/>
                </a:solidFill>
              </a:rPr>
              <a:t>b) </a:t>
            </a:r>
            <a:r>
              <a:rPr lang="en-US" sz="2400" dirty="0" err="1">
                <a:solidFill>
                  <a:srgbClr val="000000"/>
                </a:solidFill>
              </a:rPr>
              <a:t>Những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vi-VN" sz="2400" dirty="0">
                <a:solidFill>
                  <a:srgbClr val="000000"/>
                </a:solidFill>
              </a:rPr>
              <a:t>đ</a:t>
            </a:r>
            <a:r>
              <a:rPr lang="en-US" sz="2400" dirty="0" err="1">
                <a:solidFill>
                  <a:srgbClr val="000000"/>
                </a:solidFill>
              </a:rPr>
              <a:t>ội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viên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vi-VN" sz="2400" dirty="0">
                <a:solidFill>
                  <a:srgbClr val="000000"/>
                </a:solidFill>
              </a:rPr>
              <a:t>đ</a:t>
            </a:r>
            <a:r>
              <a:rPr lang="en-US" sz="2400" dirty="0" err="1">
                <a:solidFill>
                  <a:srgbClr val="000000"/>
                </a:solidFill>
              </a:rPr>
              <a:t>ầu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tiên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của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Đội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là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ai</a:t>
            </a:r>
            <a:r>
              <a:rPr lang="en-US" sz="2400" dirty="0">
                <a:solidFill>
                  <a:srgbClr val="000000"/>
                </a:solidFill>
              </a:rPr>
              <a:t>?</a:t>
            </a:r>
          </a:p>
          <a:p>
            <a:r>
              <a:rPr lang="en-US" sz="2400" dirty="0">
                <a:solidFill>
                  <a:srgbClr val="000000"/>
                </a:solidFill>
              </a:rPr>
              <a:t>c) </a:t>
            </a:r>
            <a:r>
              <a:rPr lang="en-US" sz="2400" dirty="0" err="1" smtClean="0">
                <a:solidFill>
                  <a:srgbClr val="000000"/>
                </a:solidFill>
              </a:rPr>
              <a:t>Đội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vi-VN" sz="2400" dirty="0">
                <a:solidFill>
                  <a:srgbClr val="000000"/>
                </a:solidFill>
              </a:rPr>
              <a:t>đư</a:t>
            </a:r>
            <a:r>
              <a:rPr lang="en-US" sz="2400" dirty="0" err="1">
                <a:solidFill>
                  <a:srgbClr val="000000"/>
                </a:solidFill>
              </a:rPr>
              <a:t>ợc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mang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tên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Bác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Hồ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từ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khi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nào</a:t>
            </a:r>
            <a:r>
              <a:rPr lang="en-US" sz="2400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11" name="Folded Corner 10"/>
          <p:cNvSpPr/>
          <p:nvPr/>
        </p:nvSpPr>
        <p:spPr>
          <a:xfrm>
            <a:off x="1143000" y="4243388"/>
            <a:ext cx="7772400" cy="2209800"/>
          </a:xfrm>
          <a:prstGeom prst="foldedCorner">
            <a:avLst/>
          </a:prstGeom>
          <a:noFill/>
          <a:ln w="2857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>
              <a:latin typeface="Arial"/>
            </a:endParaRPr>
          </a:p>
        </p:txBody>
      </p:sp>
      <p:pic>
        <p:nvPicPr>
          <p:cNvPr id="2057" name="Picture 10" descr="70200380f6d5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19863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095500" y="151299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Thứ sáu ngày 10 tháng 9 năm 2021</a:t>
            </a:r>
            <a:endParaRPr lang="vi-VN" sz="2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7"/>
          <p:cNvSpPr>
            <a:spLocks noChangeArrowheads="1"/>
          </p:cNvSpPr>
          <p:nvPr/>
        </p:nvSpPr>
        <p:spPr bwMode="auto">
          <a:xfrm>
            <a:off x="1524000" y="252413"/>
            <a:ext cx="6705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762000" y="2862263"/>
            <a:ext cx="8077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- </a:t>
            </a:r>
            <a:r>
              <a:rPr lang="en-US" sz="2400" dirty="0" err="1"/>
              <a:t>Lúc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 err="1"/>
              <a:t>ầu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 err="1"/>
              <a:t>ội</a:t>
            </a:r>
            <a:r>
              <a:rPr lang="en-US" sz="2400" dirty="0"/>
              <a:t> </a:t>
            </a:r>
            <a:r>
              <a:rPr lang="en-US" sz="2400" dirty="0" err="1"/>
              <a:t>chỉ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5 </a:t>
            </a:r>
            <a:r>
              <a:rPr lang="vi-VN" sz="2400" dirty="0"/>
              <a:t>đ</a:t>
            </a:r>
            <a:r>
              <a:rPr lang="en-US" sz="2400" dirty="0" err="1"/>
              <a:t>ội</a:t>
            </a:r>
            <a:r>
              <a:rPr lang="en-US" sz="2400" dirty="0"/>
              <a:t> </a:t>
            </a:r>
            <a:r>
              <a:rPr lang="en-US" sz="2400" dirty="0" err="1"/>
              <a:t>viên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ng</a:t>
            </a:r>
            <a:r>
              <a:rPr lang="vi-VN" sz="2400" dirty="0"/>
              <a:t>ư</a:t>
            </a:r>
            <a:r>
              <a:rPr lang="en-US" sz="2400" dirty="0" err="1"/>
              <a:t>ời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 err="1"/>
              <a:t>ội</a:t>
            </a:r>
            <a:r>
              <a:rPr lang="en-US" sz="2400" dirty="0"/>
              <a:t> </a:t>
            </a:r>
            <a:r>
              <a:rPr lang="en-US" sz="2400" dirty="0" err="1"/>
              <a:t>tr</a:t>
            </a:r>
            <a:r>
              <a:rPr lang="vi-VN" sz="2400" dirty="0"/>
              <a:t>ư</a:t>
            </a:r>
            <a:r>
              <a:rPr lang="en-US" sz="2400" dirty="0" err="1"/>
              <a:t>ởng</a:t>
            </a:r>
            <a:r>
              <a:rPr lang="en-US" sz="2400" dirty="0"/>
              <a:t> </a:t>
            </a:r>
            <a:r>
              <a:rPr lang="en-US" sz="2400" dirty="0" err="1"/>
              <a:t>anh</a:t>
            </a:r>
            <a:r>
              <a:rPr lang="en-US" sz="2400" dirty="0"/>
              <a:t> </a:t>
            </a:r>
            <a:r>
              <a:rPr lang="en-US" sz="2400" dirty="0" err="1"/>
              <a:t>hùng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Nông</a:t>
            </a:r>
            <a:r>
              <a:rPr lang="en-US" sz="2400" dirty="0"/>
              <a:t> V</a:t>
            </a:r>
            <a:r>
              <a:rPr lang="vi-VN" sz="2400" dirty="0"/>
              <a:t>ă</a:t>
            </a:r>
            <a:r>
              <a:rPr lang="en-US" sz="2400" dirty="0"/>
              <a:t>n </a:t>
            </a:r>
            <a:r>
              <a:rPr lang="en-US" sz="2400" dirty="0" err="1"/>
              <a:t>Dền</a:t>
            </a:r>
            <a:r>
              <a:rPr lang="en-US" sz="2400" dirty="0"/>
              <a:t> (</a:t>
            </a:r>
            <a:r>
              <a:rPr lang="en-US" sz="2400" dirty="0" err="1"/>
              <a:t>bí</a:t>
            </a:r>
            <a:r>
              <a:rPr lang="en-US" sz="2400" dirty="0"/>
              <a:t> </a:t>
            </a:r>
            <a:r>
              <a:rPr lang="en-US" sz="2400" dirty="0" err="1"/>
              <a:t>danh</a:t>
            </a:r>
            <a:r>
              <a:rPr lang="en-US" sz="2400" dirty="0"/>
              <a:t> Kim </a:t>
            </a:r>
            <a:r>
              <a:rPr lang="en-US" sz="2400" dirty="0" err="1"/>
              <a:t>Đồng</a:t>
            </a:r>
            <a:r>
              <a:rPr lang="en-US" sz="2400" dirty="0"/>
              <a:t>). </a:t>
            </a:r>
            <a:r>
              <a:rPr lang="en-US" sz="2400" dirty="0" err="1"/>
              <a:t>Bốn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 err="1"/>
              <a:t>ội</a:t>
            </a:r>
            <a:r>
              <a:rPr lang="en-US" sz="2400" dirty="0"/>
              <a:t> </a:t>
            </a:r>
            <a:r>
              <a:rPr lang="en-US" sz="2400" dirty="0" err="1"/>
              <a:t>viên</a:t>
            </a:r>
            <a:r>
              <a:rPr lang="en-US" sz="2400" dirty="0"/>
              <a:t> </a:t>
            </a:r>
            <a:r>
              <a:rPr lang="en-US" sz="2400" dirty="0" err="1"/>
              <a:t>khác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  </a:t>
            </a:r>
            <a:r>
              <a:rPr lang="en-US" sz="2400" dirty="0" err="1"/>
              <a:t>Nông</a:t>
            </a:r>
            <a:r>
              <a:rPr lang="en-US" sz="2400" dirty="0"/>
              <a:t> V</a:t>
            </a:r>
            <a:r>
              <a:rPr lang="vi-VN" sz="2400" dirty="0"/>
              <a:t>ă</a:t>
            </a:r>
            <a:r>
              <a:rPr lang="en-US" sz="2400" dirty="0"/>
              <a:t>n </a:t>
            </a:r>
            <a:r>
              <a:rPr lang="en-US" sz="2400" dirty="0" err="1"/>
              <a:t>Thàn</a:t>
            </a:r>
            <a:r>
              <a:rPr lang="en-US" sz="2400" dirty="0"/>
              <a:t> (Cao S</a:t>
            </a:r>
            <a:r>
              <a:rPr lang="vi-VN" sz="2400" dirty="0"/>
              <a:t>ơ</a:t>
            </a:r>
            <a:r>
              <a:rPr lang="en-US" sz="2400" dirty="0"/>
              <a:t>n), </a:t>
            </a:r>
            <a:r>
              <a:rPr lang="en-US" sz="2400" dirty="0" err="1"/>
              <a:t>Lý</a:t>
            </a:r>
            <a:r>
              <a:rPr lang="en-US" sz="2400" dirty="0"/>
              <a:t> V</a:t>
            </a:r>
            <a:r>
              <a:rPr lang="vi-VN" sz="2400" dirty="0"/>
              <a:t>ă</a:t>
            </a:r>
            <a:r>
              <a:rPr lang="en-US" sz="2400" dirty="0"/>
              <a:t>n </a:t>
            </a:r>
            <a:r>
              <a:rPr lang="en-US" sz="2400" dirty="0" err="1"/>
              <a:t>Tịnh</a:t>
            </a:r>
            <a:r>
              <a:rPr lang="en-US" sz="2400" dirty="0"/>
              <a:t> (</a:t>
            </a:r>
            <a:r>
              <a:rPr lang="en-US" sz="2400" dirty="0" err="1"/>
              <a:t>Thanh</a:t>
            </a:r>
            <a:r>
              <a:rPr lang="en-US" sz="2400" dirty="0"/>
              <a:t> Minh), </a:t>
            </a:r>
            <a:r>
              <a:rPr lang="en-US" sz="2400" dirty="0" err="1"/>
              <a:t>Lý</a:t>
            </a:r>
            <a:r>
              <a:rPr lang="en-US" sz="2400" dirty="0"/>
              <a:t> </a:t>
            </a:r>
            <a:r>
              <a:rPr lang="en-US" sz="2400" dirty="0" err="1"/>
              <a:t>Thị</a:t>
            </a:r>
            <a:r>
              <a:rPr lang="en-US" sz="2400" dirty="0"/>
              <a:t> </a:t>
            </a:r>
            <a:r>
              <a:rPr lang="en-US" sz="2400" dirty="0" err="1"/>
              <a:t>Mì</a:t>
            </a:r>
            <a:r>
              <a:rPr lang="en-US" sz="2400" dirty="0"/>
              <a:t> (</a:t>
            </a:r>
            <a:r>
              <a:rPr lang="en-US" sz="2400" dirty="0" err="1"/>
              <a:t>Thuỷ</a:t>
            </a:r>
            <a:r>
              <a:rPr lang="en-US" sz="2400" dirty="0"/>
              <a:t> </a:t>
            </a:r>
            <a:r>
              <a:rPr lang="en-US" sz="2400" dirty="0" err="1"/>
              <a:t>Tiên</a:t>
            </a:r>
            <a:r>
              <a:rPr lang="en-US" sz="2400" dirty="0"/>
              <a:t>), </a:t>
            </a:r>
            <a:r>
              <a:rPr lang="en-US" sz="2400" dirty="0" err="1"/>
              <a:t>Lý</a:t>
            </a:r>
            <a:r>
              <a:rPr lang="en-US" sz="2400" dirty="0"/>
              <a:t> </a:t>
            </a:r>
            <a:r>
              <a:rPr lang="en-US" sz="2400" dirty="0" err="1"/>
              <a:t>Thị</a:t>
            </a:r>
            <a:r>
              <a:rPr lang="en-US" sz="2400" dirty="0"/>
              <a:t> </a:t>
            </a:r>
            <a:r>
              <a:rPr lang="en-US" sz="2400" dirty="0" err="1"/>
              <a:t>Xậu</a:t>
            </a:r>
            <a:r>
              <a:rPr lang="en-US" sz="2400" dirty="0"/>
              <a:t> (</a:t>
            </a:r>
            <a:r>
              <a:rPr lang="en-US" sz="2400" dirty="0" err="1"/>
              <a:t>Thanh</a:t>
            </a:r>
            <a:r>
              <a:rPr lang="en-US" sz="2400" dirty="0"/>
              <a:t> </a:t>
            </a:r>
            <a:r>
              <a:rPr lang="en-US" sz="2400" dirty="0" err="1"/>
              <a:t>Thuỷ</a:t>
            </a:r>
            <a:r>
              <a:rPr lang="en-US" sz="2400" dirty="0"/>
              <a:t>).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59073" y="2178122"/>
            <a:ext cx="792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>
                <a:solidFill>
                  <a:srgbClr val="000000"/>
                </a:solidFill>
              </a:rPr>
              <a:t>- </a:t>
            </a:r>
            <a:r>
              <a:rPr lang="en-US" sz="2400" dirty="0" err="1">
                <a:solidFill>
                  <a:srgbClr val="000000"/>
                </a:solidFill>
              </a:rPr>
              <a:t>Đội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vi-VN" sz="2400" dirty="0">
                <a:solidFill>
                  <a:srgbClr val="000000"/>
                </a:solidFill>
              </a:rPr>
              <a:t>đư</a:t>
            </a:r>
            <a:r>
              <a:rPr lang="en-US" sz="2400" dirty="0" err="1">
                <a:solidFill>
                  <a:srgbClr val="000000"/>
                </a:solidFill>
              </a:rPr>
              <a:t>ợc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thành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lập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ngày</a:t>
            </a:r>
            <a:r>
              <a:rPr lang="en-US" sz="2400" dirty="0">
                <a:solidFill>
                  <a:srgbClr val="000000"/>
                </a:solidFill>
              </a:rPr>
              <a:t> 15.5.1941 </a:t>
            </a:r>
            <a:r>
              <a:rPr lang="en-US" sz="2400" dirty="0" err="1">
                <a:solidFill>
                  <a:srgbClr val="000000"/>
                </a:solidFill>
              </a:rPr>
              <a:t>tại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Pác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Bó</a:t>
            </a:r>
            <a:r>
              <a:rPr lang="en-US" sz="2400" dirty="0">
                <a:solidFill>
                  <a:srgbClr val="000000"/>
                </a:solidFill>
              </a:rPr>
              <a:t>, Cao </a:t>
            </a:r>
            <a:r>
              <a:rPr lang="en-US" sz="2400" dirty="0" err="1">
                <a:solidFill>
                  <a:srgbClr val="000000"/>
                </a:solidFill>
              </a:rPr>
              <a:t>Bằng</a:t>
            </a:r>
            <a:r>
              <a:rPr lang="en-US" sz="2400" dirty="0">
                <a:solidFill>
                  <a:srgbClr val="000000"/>
                </a:solidFill>
              </a:rPr>
              <a:t>. </a:t>
            </a:r>
            <a:r>
              <a:rPr lang="en-US" sz="2400" dirty="0" err="1">
                <a:solidFill>
                  <a:srgbClr val="000000"/>
                </a:solidFill>
              </a:rPr>
              <a:t>Tên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gọi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lúc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vi-VN" sz="2400" dirty="0">
                <a:solidFill>
                  <a:srgbClr val="000000"/>
                </a:solidFill>
              </a:rPr>
              <a:t>đ</a:t>
            </a:r>
            <a:r>
              <a:rPr lang="en-US" sz="2400" dirty="0" err="1">
                <a:solidFill>
                  <a:srgbClr val="000000"/>
                </a:solidFill>
              </a:rPr>
              <a:t>ầu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là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Đội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Nhi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vi-VN" sz="2400" dirty="0">
                <a:solidFill>
                  <a:srgbClr val="000000"/>
                </a:solidFill>
              </a:rPr>
              <a:t>đ</a:t>
            </a:r>
            <a:r>
              <a:rPr lang="en-US" sz="2400" dirty="0" err="1">
                <a:solidFill>
                  <a:srgbClr val="000000"/>
                </a:solidFill>
              </a:rPr>
              <a:t>ồng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cứu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quốc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62000" y="4224410"/>
            <a:ext cx="7086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US" sz="2400" dirty="0" smtClean="0">
              <a:solidFill>
                <a:srgbClr val="000000"/>
              </a:solidFill>
            </a:endParaRPr>
          </a:p>
          <a:p>
            <a:pPr algn="just"/>
            <a:endParaRPr lang="en-US" sz="2400" dirty="0" smtClean="0">
              <a:solidFill>
                <a:srgbClr val="00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</a:rPr>
              <a:t>Đội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vi-VN" sz="2400" dirty="0" smtClean="0">
                <a:solidFill>
                  <a:srgbClr val="000000"/>
                </a:solidFill>
              </a:rPr>
              <a:t>đư</a:t>
            </a:r>
            <a:r>
              <a:rPr lang="en-US" sz="2400" dirty="0" err="1">
                <a:solidFill>
                  <a:srgbClr val="000000"/>
                </a:solidFill>
              </a:rPr>
              <a:t>ợc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mang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tên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Bác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Hồ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từ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ngày</a:t>
            </a:r>
            <a:r>
              <a:rPr lang="en-US" sz="2400" dirty="0">
                <a:solidFill>
                  <a:srgbClr val="000000"/>
                </a:solidFill>
              </a:rPr>
              <a:t> 30.1.1970.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" name="Horizontal Scroll 11"/>
          <p:cNvSpPr/>
          <p:nvPr/>
        </p:nvSpPr>
        <p:spPr>
          <a:xfrm>
            <a:off x="-25021" y="1583859"/>
            <a:ext cx="8763000" cy="4495800"/>
          </a:xfrm>
          <a:prstGeom prst="horizontalScroll">
            <a:avLst/>
          </a:prstGeom>
          <a:noFill/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0" grpId="0"/>
      <p:bldP spid="11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8"/>
          <p:cNvSpPr txBox="1">
            <a:spLocks noChangeArrowheads="1"/>
          </p:cNvSpPr>
          <p:nvPr/>
        </p:nvSpPr>
        <p:spPr bwMode="auto">
          <a:xfrm>
            <a:off x="1371600" y="1828800"/>
            <a:ext cx="72390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700" dirty="0" err="1">
                <a:latin typeface="Arial"/>
              </a:rPr>
              <a:t>Về</a:t>
            </a:r>
            <a:r>
              <a:rPr lang="en-US" sz="2700" dirty="0">
                <a:latin typeface="Arial"/>
              </a:rPr>
              <a:t> </a:t>
            </a:r>
            <a:r>
              <a:rPr lang="en-US" sz="2700" dirty="0" err="1">
                <a:latin typeface="Arial"/>
              </a:rPr>
              <a:t>những</a:t>
            </a:r>
            <a:r>
              <a:rPr lang="en-US" sz="2700" dirty="0">
                <a:latin typeface="Arial"/>
              </a:rPr>
              <a:t> </a:t>
            </a:r>
            <a:r>
              <a:rPr lang="en-US" sz="2700" dirty="0" err="1">
                <a:latin typeface="Arial"/>
              </a:rPr>
              <a:t>lần</a:t>
            </a:r>
            <a:r>
              <a:rPr lang="en-US" sz="2700" dirty="0">
                <a:latin typeface="Arial"/>
              </a:rPr>
              <a:t> </a:t>
            </a:r>
            <a:r>
              <a:rPr lang="vi-VN" sz="2700" dirty="0">
                <a:latin typeface="Arial"/>
              </a:rPr>
              <a:t>đ</a:t>
            </a:r>
            <a:r>
              <a:rPr lang="en-US" sz="2700" dirty="0" err="1">
                <a:latin typeface="Arial"/>
              </a:rPr>
              <a:t>ổi</a:t>
            </a:r>
            <a:r>
              <a:rPr lang="en-US" sz="2700" dirty="0">
                <a:latin typeface="Arial"/>
              </a:rPr>
              <a:t> </a:t>
            </a:r>
            <a:r>
              <a:rPr lang="en-US" sz="2700" dirty="0" err="1">
                <a:latin typeface="Arial"/>
              </a:rPr>
              <a:t>tên</a:t>
            </a:r>
            <a:r>
              <a:rPr lang="en-US" sz="2700" dirty="0">
                <a:latin typeface="Arial"/>
              </a:rPr>
              <a:t> </a:t>
            </a:r>
            <a:r>
              <a:rPr lang="en-US" sz="2700" dirty="0" err="1">
                <a:latin typeface="Arial"/>
              </a:rPr>
              <a:t>của</a:t>
            </a:r>
            <a:r>
              <a:rPr lang="en-US" sz="2700" dirty="0">
                <a:latin typeface="Arial"/>
              </a:rPr>
              <a:t> </a:t>
            </a:r>
            <a:r>
              <a:rPr lang="en-US" sz="2700" dirty="0" err="1">
                <a:latin typeface="Arial"/>
              </a:rPr>
              <a:t>Đội</a:t>
            </a:r>
            <a:r>
              <a:rPr lang="en-US" sz="2700" dirty="0">
                <a:latin typeface="Arial"/>
              </a:rPr>
              <a:t>: </a:t>
            </a:r>
          </a:p>
          <a:p>
            <a:pPr>
              <a:defRPr/>
            </a:pPr>
            <a:r>
              <a:rPr lang="en-US" sz="2700" dirty="0">
                <a:latin typeface="Arial"/>
              </a:rPr>
              <a:t>- </a:t>
            </a:r>
            <a:r>
              <a:rPr lang="en-US" sz="2700" dirty="0" err="1">
                <a:latin typeface="Arial"/>
              </a:rPr>
              <a:t>Tên</a:t>
            </a:r>
            <a:r>
              <a:rPr lang="en-US" sz="2700" dirty="0">
                <a:latin typeface="Arial"/>
              </a:rPr>
              <a:t> </a:t>
            </a:r>
            <a:r>
              <a:rPr lang="en-US" sz="2700" dirty="0" err="1">
                <a:latin typeface="Arial"/>
              </a:rPr>
              <a:t>gọi</a:t>
            </a:r>
            <a:r>
              <a:rPr lang="en-US" sz="2700" dirty="0">
                <a:latin typeface="Arial"/>
              </a:rPr>
              <a:t> </a:t>
            </a:r>
            <a:r>
              <a:rPr lang="en-US" sz="2700" dirty="0" err="1">
                <a:latin typeface="Arial"/>
              </a:rPr>
              <a:t>lúc</a:t>
            </a:r>
            <a:r>
              <a:rPr lang="en-US" sz="2700" dirty="0">
                <a:latin typeface="Arial"/>
              </a:rPr>
              <a:t> </a:t>
            </a:r>
            <a:r>
              <a:rPr lang="vi-VN" sz="2700" dirty="0">
                <a:latin typeface="Arial"/>
              </a:rPr>
              <a:t>đ</a:t>
            </a:r>
            <a:r>
              <a:rPr lang="en-US" sz="2700" dirty="0" err="1">
                <a:latin typeface="Arial"/>
              </a:rPr>
              <a:t>ầu</a:t>
            </a:r>
            <a:r>
              <a:rPr lang="en-US" sz="2700" dirty="0">
                <a:latin typeface="Arial"/>
              </a:rPr>
              <a:t> </a:t>
            </a:r>
            <a:r>
              <a:rPr lang="en-US" sz="2700" dirty="0" err="1">
                <a:latin typeface="Arial"/>
              </a:rPr>
              <a:t>là</a:t>
            </a:r>
            <a:r>
              <a:rPr lang="en-US" sz="2700" dirty="0">
                <a:latin typeface="Arial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Arial"/>
              </a:rPr>
              <a:t>Đội</a:t>
            </a:r>
            <a:r>
              <a:rPr lang="en-US" sz="2700" dirty="0">
                <a:solidFill>
                  <a:srgbClr val="3333FF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Arial"/>
              </a:rPr>
              <a:t>Nhi</a:t>
            </a:r>
            <a:r>
              <a:rPr lang="en-US" sz="2700" dirty="0">
                <a:solidFill>
                  <a:srgbClr val="3333FF"/>
                </a:solidFill>
                <a:latin typeface="Arial"/>
              </a:rPr>
              <a:t> </a:t>
            </a:r>
            <a:r>
              <a:rPr lang="vi-VN" sz="2700" dirty="0">
                <a:solidFill>
                  <a:srgbClr val="3333FF"/>
                </a:solidFill>
                <a:latin typeface="Arial"/>
              </a:rPr>
              <a:t>đ</a:t>
            </a:r>
            <a:r>
              <a:rPr lang="en-US" sz="2700" dirty="0" err="1">
                <a:solidFill>
                  <a:srgbClr val="3333FF"/>
                </a:solidFill>
                <a:latin typeface="Arial"/>
              </a:rPr>
              <a:t>ồng</a:t>
            </a:r>
            <a:r>
              <a:rPr lang="en-US" sz="2700" dirty="0">
                <a:solidFill>
                  <a:srgbClr val="3333FF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Arial"/>
              </a:rPr>
              <a:t>cứu</a:t>
            </a:r>
            <a:r>
              <a:rPr lang="en-US" sz="2700" dirty="0">
                <a:solidFill>
                  <a:srgbClr val="3333FF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Arial"/>
              </a:rPr>
              <a:t>quốc</a:t>
            </a:r>
            <a:r>
              <a:rPr lang="en-US" sz="2700" b="1" dirty="0">
                <a:solidFill>
                  <a:srgbClr val="3333FF"/>
                </a:solidFill>
                <a:latin typeface="Arial"/>
              </a:rPr>
              <a:t> </a:t>
            </a:r>
            <a:r>
              <a:rPr lang="en-US" sz="2700" dirty="0">
                <a:latin typeface="Arial"/>
              </a:rPr>
              <a:t>(15/5/1941)</a:t>
            </a:r>
          </a:p>
          <a:p>
            <a:pPr>
              <a:buFontTx/>
              <a:buChar char="-"/>
              <a:defRPr/>
            </a:pPr>
            <a:r>
              <a:rPr lang="en-US" sz="2700" b="1" dirty="0">
                <a:latin typeface="Arial"/>
              </a:rPr>
              <a:t> </a:t>
            </a:r>
            <a:r>
              <a:rPr lang="en-US" sz="2700" dirty="0" err="1">
                <a:solidFill>
                  <a:schemeClr val="accent6">
                    <a:lumMod val="75000"/>
                  </a:schemeClr>
                </a:solidFill>
                <a:latin typeface="Arial"/>
              </a:rPr>
              <a:t>Đội</a:t>
            </a:r>
            <a:r>
              <a:rPr lang="en-US" sz="27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 </a:t>
            </a:r>
            <a:r>
              <a:rPr lang="en-US" sz="2700" dirty="0" err="1">
                <a:solidFill>
                  <a:schemeClr val="accent6">
                    <a:lumMod val="75000"/>
                  </a:schemeClr>
                </a:solidFill>
                <a:latin typeface="Arial"/>
              </a:rPr>
              <a:t>Thiếu</a:t>
            </a:r>
            <a:r>
              <a:rPr lang="en-US" sz="27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 </a:t>
            </a:r>
            <a:r>
              <a:rPr lang="en-US" sz="2700" dirty="0" err="1">
                <a:solidFill>
                  <a:schemeClr val="accent6">
                    <a:lumMod val="75000"/>
                  </a:schemeClr>
                </a:solidFill>
                <a:latin typeface="Arial"/>
              </a:rPr>
              <a:t>nhi</a:t>
            </a:r>
            <a:r>
              <a:rPr lang="en-US" sz="27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 </a:t>
            </a:r>
            <a:r>
              <a:rPr lang="en-US" sz="2700" dirty="0" err="1">
                <a:solidFill>
                  <a:schemeClr val="accent6">
                    <a:lumMod val="75000"/>
                  </a:schemeClr>
                </a:solidFill>
                <a:latin typeface="Arial"/>
              </a:rPr>
              <a:t>Tháng</a:t>
            </a:r>
            <a:r>
              <a:rPr lang="en-US" sz="27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 </a:t>
            </a:r>
            <a:r>
              <a:rPr lang="en-US" sz="2700" dirty="0" err="1">
                <a:solidFill>
                  <a:schemeClr val="accent6">
                    <a:lumMod val="75000"/>
                  </a:schemeClr>
                </a:solidFill>
                <a:latin typeface="Arial"/>
              </a:rPr>
              <a:t>Tám</a:t>
            </a:r>
            <a:r>
              <a:rPr lang="en-US" sz="27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 </a:t>
            </a:r>
            <a:r>
              <a:rPr lang="en-US" sz="2700" dirty="0">
                <a:latin typeface="Arial"/>
              </a:rPr>
              <a:t>(15/5/1951)</a:t>
            </a:r>
          </a:p>
          <a:p>
            <a:pPr>
              <a:buFontTx/>
              <a:buChar char="-"/>
              <a:defRPr/>
            </a:pPr>
            <a:r>
              <a:rPr lang="en-US" sz="2700" dirty="0">
                <a:latin typeface="Arial"/>
              </a:rPr>
              <a:t> </a:t>
            </a:r>
            <a:r>
              <a:rPr lang="en-US" sz="2700" dirty="0" err="1">
                <a:solidFill>
                  <a:srgbClr val="00CC00"/>
                </a:solidFill>
                <a:latin typeface="Arial"/>
              </a:rPr>
              <a:t>Đội</a:t>
            </a:r>
            <a:r>
              <a:rPr lang="en-US" sz="2700" dirty="0">
                <a:solidFill>
                  <a:srgbClr val="00CC00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00CC00"/>
                </a:solidFill>
                <a:latin typeface="Arial"/>
              </a:rPr>
              <a:t>Thiếu</a:t>
            </a:r>
            <a:r>
              <a:rPr lang="en-US" sz="2700" dirty="0">
                <a:solidFill>
                  <a:srgbClr val="00CC00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00CC00"/>
                </a:solidFill>
                <a:latin typeface="Arial"/>
              </a:rPr>
              <a:t>niên</a:t>
            </a:r>
            <a:r>
              <a:rPr lang="en-US" sz="2700" dirty="0">
                <a:solidFill>
                  <a:srgbClr val="00CC00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00CC00"/>
                </a:solidFill>
                <a:latin typeface="Arial"/>
              </a:rPr>
              <a:t>Tiền</a:t>
            </a:r>
            <a:r>
              <a:rPr lang="en-US" sz="2700" dirty="0">
                <a:solidFill>
                  <a:srgbClr val="00CC00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00CC00"/>
                </a:solidFill>
                <a:latin typeface="Arial"/>
              </a:rPr>
              <a:t>phong</a:t>
            </a:r>
            <a:r>
              <a:rPr lang="en-US" sz="2700" dirty="0">
                <a:solidFill>
                  <a:srgbClr val="00CC00"/>
                </a:solidFill>
                <a:latin typeface="Arial"/>
              </a:rPr>
              <a:t> </a:t>
            </a:r>
            <a:r>
              <a:rPr lang="en-US" sz="2700" dirty="0">
                <a:latin typeface="Arial"/>
              </a:rPr>
              <a:t>(2/1956)</a:t>
            </a:r>
          </a:p>
          <a:p>
            <a:pPr>
              <a:buFontTx/>
              <a:buChar char="-"/>
              <a:defRPr/>
            </a:pPr>
            <a:r>
              <a:rPr lang="en-US" sz="2700" b="1" dirty="0">
                <a:latin typeface="Arial"/>
              </a:rPr>
              <a:t> </a:t>
            </a:r>
            <a:r>
              <a:rPr lang="en-US" sz="2700" dirty="0" err="1">
                <a:solidFill>
                  <a:srgbClr val="FF00FF"/>
                </a:solidFill>
                <a:latin typeface="Arial"/>
              </a:rPr>
              <a:t>Đội</a:t>
            </a:r>
            <a:r>
              <a:rPr lang="en-US" sz="2700" dirty="0">
                <a:solidFill>
                  <a:srgbClr val="FF00FF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FF00FF"/>
                </a:solidFill>
                <a:latin typeface="Arial"/>
              </a:rPr>
              <a:t>Thiếu</a:t>
            </a:r>
            <a:r>
              <a:rPr lang="en-US" sz="2700" dirty="0">
                <a:solidFill>
                  <a:srgbClr val="FF00FF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FF00FF"/>
                </a:solidFill>
                <a:latin typeface="Arial"/>
              </a:rPr>
              <a:t>niên</a:t>
            </a:r>
            <a:r>
              <a:rPr lang="en-US" sz="2700" dirty="0">
                <a:solidFill>
                  <a:srgbClr val="FF00FF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FF00FF"/>
                </a:solidFill>
                <a:latin typeface="Arial"/>
              </a:rPr>
              <a:t>Tiền</a:t>
            </a:r>
            <a:r>
              <a:rPr lang="en-US" sz="2700" dirty="0">
                <a:solidFill>
                  <a:srgbClr val="FF00FF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FF00FF"/>
                </a:solidFill>
                <a:latin typeface="Arial"/>
              </a:rPr>
              <a:t>phong</a:t>
            </a:r>
            <a:r>
              <a:rPr lang="en-US" sz="2700" dirty="0">
                <a:solidFill>
                  <a:srgbClr val="FF00FF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FF00FF"/>
                </a:solidFill>
                <a:latin typeface="Arial"/>
              </a:rPr>
              <a:t>Hồ</a:t>
            </a:r>
            <a:r>
              <a:rPr lang="en-US" sz="2700" dirty="0">
                <a:solidFill>
                  <a:srgbClr val="FF00FF"/>
                </a:solidFill>
                <a:latin typeface="Arial"/>
              </a:rPr>
              <a:t> </a:t>
            </a:r>
            <a:r>
              <a:rPr lang="en-US" sz="2700" dirty="0" err="1">
                <a:solidFill>
                  <a:srgbClr val="FF00FF"/>
                </a:solidFill>
                <a:latin typeface="Arial"/>
              </a:rPr>
              <a:t>Chí</a:t>
            </a:r>
            <a:r>
              <a:rPr lang="en-US" sz="2700" dirty="0">
                <a:solidFill>
                  <a:srgbClr val="FF00FF"/>
                </a:solidFill>
                <a:latin typeface="Arial"/>
              </a:rPr>
              <a:t> Minh </a:t>
            </a:r>
            <a:r>
              <a:rPr lang="en-US" sz="2700" dirty="0">
                <a:latin typeface="Arial"/>
              </a:rPr>
              <a:t>(30/1/1970).</a:t>
            </a:r>
          </a:p>
        </p:txBody>
      </p:sp>
    </p:spTree>
    <p:extLst>
      <p:ext uri="{BB962C8B-B14F-4D97-AF65-F5344CB8AC3E}">
        <p14:creationId xmlns:p14="http://schemas.microsoft.com/office/powerpoint/2010/main" val="105896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ChangeArrowheads="1"/>
          </p:cNvSpPr>
          <p:nvPr/>
        </p:nvSpPr>
        <p:spPr bwMode="auto">
          <a:xfrm>
            <a:off x="1371600" y="0"/>
            <a:ext cx="6629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pic>
        <p:nvPicPr>
          <p:cNvPr id="5125" name="Picture 8" descr="hi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0"/>
            <a:ext cx="8542338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TextBox 12"/>
          <p:cNvSpPr txBox="1">
            <a:spLocks noChangeArrowheads="1"/>
          </p:cNvSpPr>
          <p:nvPr/>
        </p:nvSpPr>
        <p:spPr bwMode="auto">
          <a:xfrm>
            <a:off x="2286000" y="2819400"/>
            <a:ext cx="57912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3333FF"/>
                </a:solidFill>
              </a:rPr>
              <a:t>Em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hãy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nói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thêm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về</a:t>
            </a:r>
            <a:r>
              <a:rPr lang="en-US" sz="2800" b="1" dirty="0">
                <a:solidFill>
                  <a:srgbClr val="3333FF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Huy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hiệu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Đội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Kh</a:t>
            </a:r>
            <a:r>
              <a:rPr lang="vi-VN" sz="2800" b="1" dirty="0">
                <a:solidFill>
                  <a:srgbClr val="3333FF"/>
                </a:solidFill>
              </a:rPr>
              <a:t>ă</a:t>
            </a:r>
            <a:r>
              <a:rPr lang="en-US" sz="2800" b="1" dirty="0">
                <a:solidFill>
                  <a:srgbClr val="3333FF"/>
                </a:solidFill>
              </a:rPr>
              <a:t>n </a:t>
            </a:r>
            <a:r>
              <a:rPr lang="en-US" sz="2800" b="1" dirty="0" err="1">
                <a:solidFill>
                  <a:srgbClr val="3333FF"/>
                </a:solidFill>
              </a:rPr>
              <a:t>quàng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Bài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hát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Các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phong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trào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của</a:t>
            </a:r>
            <a:r>
              <a:rPr lang="en-US" sz="2800" b="1" dirty="0">
                <a:solidFill>
                  <a:srgbClr val="3333FF"/>
                </a:solidFill>
              </a:rPr>
              <a:t> </a:t>
            </a:r>
            <a:r>
              <a:rPr lang="en-US" sz="2800" b="1" dirty="0" err="1">
                <a:solidFill>
                  <a:srgbClr val="3333FF"/>
                </a:solidFill>
              </a:rPr>
              <a:t>Đội</a:t>
            </a:r>
            <a:endParaRPr lang="en-US" sz="28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0.huy_hieu_d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930525"/>
            <a:ext cx="3581400" cy="392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76300" y="126990"/>
            <a:ext cx="77724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/>
              <a:t>- </a:t>
            </a:r>
            <a:r>
              <a:rPr lang="en-US" sz="2400" dirty="0" err="1">
                <a:solidFill>
                  <a:srgbClr val="3333FF"/>
                </a:solidFill>
              </a:rPr>
              <a:t>Huy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hiệu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Đội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/>
              <a:t>vẽ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búp</a:t>
            </a:r>
            <a:r>
              <a:rPr lang="en-US" sz="2400" dirty="0"/>
              <a:t> m</a:t>
            </a:r>
            <a:r>
              <a:rPr lang="vi-VN" sz="2400" dirty="0"/>
              <a:t>ă</a:t>
            </a:r>
            <a:r>
              <a:rPr lang="en-US" sz="2400" dirty="0"/>
              <a:t>ng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dirty="0" err="1"/>
              <a:t>xanh</a:t>
            </a:r>
            <a:r>
              <a:rPr lang="en-US" sz="2400" dirty="0"/>
              <a:t> </a:t>
            </a:r>
            <a:r>
              <a:rPr lang="en-US" sz="2400" dirty="0" err="1"/>
              <a:t>khỏe</a:t>
            </a:r>
            <a:r>
              <a:rPr lang="en-US" sz="2400" dirty="0"/>
              <a:t> </a:t>
            </a:r>
            <a:r>
              <a:rPr lang="en-US" sz="2400" dirty="0" err="1"/>
              <a:t>mạnh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nền</a:t>
            </a:r>
            <a:r>
              <a:rPr lang="en-US" sz="2400" dirty="0"/>
              <a:t> </a:t>
            </a:r>
            <a:r>
              <a:rPr lang="en-US" sz="2400" dirty="0" err="1"/>
              <a:t>cờ</a:t>
            </a:r>
            <a:r>
              <a:rPr lang="en-US" sz="2400" dirty="0"/>
              <a:t> </a:t>
            </a:r>
            <a:r>
              <a:rPr lang="en-US" sz="2400" dirty="0" err="1"/>
              <a:t>Tổ</a:t>
            </a:r>
            <a:r>
              <a:rPr lang="en-US" sz="2400" dirty="0"/>
              <a:t> </a:t>
            </a:r>
            <a:r>
              <a:rPr lang="en-US" sz="2400" dirty="0" err="1"/>
              <a:t>quốc</a:t>
            </a:r>
            <a:r>
              <a:rPr lang="en-US" sz="2400" dirty="0"/>
              <a:t>.</a:t>
            </a:r>
          </a:p>
          <a:p>
            <a:pPr algn="just">
              <a:buFontTx/>
              <a:buChar char="-"/>
            </a:pPr>
            <a:r>
              <a:rPr lang="en-US" sz="2400" dirty="0"/>
              <a:t> </a:t>
            </a:r>
            <a:r>
              <a:rPr lang="en-US" sz="2400" dirty="0" err="1">
                <a:solidFill>
                  <a:srgbClr val="3333FF"/>
                </a:solidFill>
              </a:rPr>
              <a:t>Kh</a:t>
            </a:r>
            <a:r>
              <a:rPr lang="vi-VN" sz="2400" dirty="0">
                <a:solidFill>
                  <a:srgbClr val="3333FF"/>
                </a:solidFill>
              </a:rPr>
              <a:t>ă</a:t>
            </a:r>
            <a:r>
              <a:rPr lang="en-US" sz="2400" dirty="0">
                <a:solidFill>
                  <a:srgbClr val="3333FF"/>
                </a:solidFill>
              </a:rPr>
              <a:t>n </a:t>
            </a:r>
            <a:r>
              <a:rPr lang="en-US" sz="2400" dirty="0" err="1">
                <a:solidFill>
                  <a:srgbClr val="3333FF"/>
                </a:solidFill>
              </a:rPr>
              <a:t>quàng</a:t>
            </a:r>
            <a:r>
              <a:rPr lang="en-US" sz="2400" dirty="0"/>
              <a:t>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/>
              <a:t>ỏ</a:t>
            </a:r>
          </a:p>
          <a:p>
            <a:pPr algn="just">
              <a:buFontTx/>
              <a:buChar char="-"/>
            </a:pPr>
            <a:r>
              <a:rPr lang="en-US" sz="2400" dirty="0"/>
              <a:t> </a:t>
            </a:r>
            <a:r>
              <a:rPr lang="en-US" sz="2400" dirty="0" err="1">
                <a:solidFill>
                  <a:srgbClr val="3333FF"/>
                </a:solidFill>
              </a:rPr>
              <a:t>Bài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hát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của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Đội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Đội</a:t>
            </a:r>
            <a:r>
              <a:rPr lang="en-US" sz="2400" dirty="0"/>
              <a:t> ca do </a:t>
            </a:r>
            <a:r>
              <a:rPr lang="en-US" sz="2400" dirty="0" err="1"/>
              <a:t>nhạc</a:t>
            </a:r>
            <a:r>
              <a:rPr lang="en-US" sz="2400" dirty="0"/>
              <a:t> </a:t>
            </a:r>
            <a:r>
              <a:rPr lang="en-US" sz="2400" dirty="0" err="1"/>
              <a:t>sĩ</a:t>
            </a:r>
            <a:r>
              <a:rPr lang="en-US" sz="2400" dirty="0"/>
              <a:t> </a:t>
            </a:r>
            <a:r>
              <a:rPr lang="en-US" sz="2400" dirty="0" err="1"/>
              <a:t>Phong</a:t>
            </a:r>
            <a:r>
              <a:rPr lang="en-US" sz="2400" dirty="0"/>
              <a:t> </a:t>
            </a:r>
            <a:r>
              <a:rPr lang="en-US" sz="2400" dirty="0" err="1"/>
              <a:t>Nhã</a:t>
            </a:r>
            <a:r>
              <a:rPr lang="en-US" sz="2400" dirty="0"/>
              <a:t> </a:t>
            </a:r>
            <a:r>
              <a:rPr lang="en-US" sz="2400" dirty="0" err="1"/>
              <a:t>sáng</a:t>
            </a:r>
            <a:r>
              <a:rPr lang="en-US" sz="2400" dirty="0"/>
              <a:t> </a:t>
            </a:r>
            <a:r>
              <a:rPr lang="en-US" sz="2400" dirty="0" err="1"/>
              <a:t>tác</a:t>
            </a:r>
            <a:endParaRPr lang="en-US" sz="2400" dirty="0"/>
          </a:p>
          <a:p>
            <a:pPr algn="just">
              <a:buFontTx/>
              <a:buChar char="-"/>
            </a:pPr>
            <a:r>
              <a:rPr lang="en-US" sz="2400" dirty="0"/>
              <a:t> </a:t>
            </a:r>
            <a:r>
              <a:rPr lang="en-US" sz="2400" dirty="0" err="1">
                <a:solidFill>
                  <a:srgbClr val="3333FF"/>
                </a:solidFill>
              </a:rPr>
              <a:t>Các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phong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trào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của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Đội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/>
              <a:t>là</a:t>
            </a:r>
            <a:r>
              <a:rPr lang="en-US" sz="2400" dirty="0"/>
              <a:t>: </a:t>
            </a:r>
            <a:r>
              <a:rPr lang="en-US" sz="2400" dirty="0" err="1"/>
              <a:t>công</a:t>
            </a:r>
            <a:r>
              <a:rPr lang="en-US" sz="2400" dirty="0"/>
              <a:t> </a:t>
            </a:r>
            <a:r>
              <a:rPr lang="en-US" sz="2400" dirty="0" err="1"/>
              <a:t>tác</a:t>
            </a:r>
            <a:r>
              <a:rPr lang="en-US" sz="2400" dirty="0"/>
              <a:t> </a:t>
            </a:r>
            <a:r>
              <a:rPr lang="en-US" sz="2400" dirty="0" err="1"/>
              <a:t>Trần</a:t>
            </a:r>
            <a:r>
              <a:rPr lang="en-US" sz="2400" dirty="0"/>
              <a:t> </a:t>
            </a:r>
            <a:r>
              <a:rPr lang="en-US" sz="2400" dirty="0" err="1"/>
              <a:t>Quốc</a:t>
            </a:r>
            <a:r>
              <a:rPr lang="en-US" sz="2400" dirty="0"/>
              <a:t> </a:t>
            </a:r>
            <a:r>
              <a:rPr lang="en-US" sz="2400" dirty="0" err="1"/>
              <a:t>Toản</a:t>
            </a:r>
            <a:r>
              <a:rPr lang="en-US" sz="2400" dirty="0"/>
              <a:t> (</a:t>
            </a:r>
            <a:r>
              <a:rPr lang="en-US" sz="2400" dirty="0" err="1"/>
              <a:t>phát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 err="1"/>
              <a:t>ộng</a:t>
            </a:r>
            <a:r>
              <a:rPr lang="en-US" sz="2400" dirty="0"/>
              <a:t> n</a:t>
            </a:r>
            <a:r>
              <a:rPr lang="vi-VN" sz="2400" dirty="0"/>
              <a:t>ă</a:t>
            </a:r>
            <a:r>
              <a:rPr lang="en-US" sz="2400" dirty="0"/>
              <a:t>m 1947), </a:t>
            </a:r>
            <a:r>
              <a:rPr lang="en-US" sz="2400" dirty="0" err="1"/>
              <a:t>kế</a:t>
            </a:r>
            <a:r>
              <a:rPr lang="en-US" sz="2400" dirty="0"/>
              <a:t> </a:t>
            </a:r>
            <a:r>
              <a:rPr lang="en-US" sz="2400" dirty="0" err="1"/>
              <a:t>hoạch</a:t>
            </a:r>
            <a:r>
              <a:rPr lang="en-US" sz="2400" dirty="0"/>
              <a:t> </a:t>
            </a:r>
            <a:r>
              <a:rPr lang="en-US" sz="2400" dirty="0" err="1"/>
              <a:t>nhỏ</a:t>
            </a:r>
            <a:r>
              <a:rPr lang="en-US" sz="2400" dirty="0"/>
              <a:t> (</a:t>
            </a:r>
            <a:r>
              <a:rPr lang="en-US" sz="2400" dirty="0" err="1"/>
              <a:t>phát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 err="1"/>
              <a:t>ộng</a:t>
            </a:r>
            <a:r>
              <a:rPr lang="en-US" sz="2400" dirty="0"/>
              <a:t> n</a:t>
            </a:r>
            <a:r>
              <a:rPr lang="vi-VN" sz="2400" dirty="0"/>
              <a:t>ă</a:t>
            </a:r>
            <a:r>
              <a:rPr lang="en-US" sz="2400" dirty="0"/>
              <a:t>m 1960), </a:t>
            </a:r>
            <a:r>
              <a:rPr lang="en-US" sz="2400" dirty="0" err="1"/>
              <a:t>Thiếu</a:t>
            </a:r>
            <a:r>
              <a:rPr lang="en-US" sz="2400" dirty="0"/>
              <a:t> </a:t>
            </a:r>
            <a:r>
              <a:rPr lang="en-US" sz="2400" dirty="0" err="1"/>
              <a:t>nhi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nghìn</a:t>
            </a:r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tốt</a:t>
            </a:r>
            <a:r>
              <a:rPr lang="en-US" sz="2400" dirty="0"/>
              <a:t> (</a:t>
            </a:r>
            <a:r>
              <a:rPr lang="en-US" sz="2400" dirty="0" err="1"/>
              <a:t>phát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 err="1"/>
              <a:t>ộng</a:t>
            </a:r>
            <a:r>
              <a:rPr lang="en-US" sz="2400" dirty="0"/>
              <a:t> n</a:t>
            </a:r>
            <a:r>
              <a:rPr lang="vi-VN" sz="2400" dirty="0"/>
              <a:t>ă</a:t>
            </a:r>
            <a:r>
              <a:rPr lang="en-US" sz="2400" dirty="0"/>
              <a:t>m 1981)</a:t>
            </a:r>
          </a:p>
        </p:txBody>
      </p:sp>
      <p:sp>
        <p:nvSpPr>
          <p:cNvPr id="6148" name="Rectangle 17"/>
          <p:cNvSpPr>
            <a:spLocks noChangeArrowheads="1"/>
          </p:cNvSpPr>
          <p:nvPr/>
        </p:nvSpPr>
        <p:spPr bwMode="auto">
          <a:xfrm>
            <a:off x="1219200" y="252413"/>
            <a:ext cx="7086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52500" y="2514600"/>
            <a:ext cx="7543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/>
              <a:t>2. </a:t>
            </a:r>
            <a:r>
              <a:rPr lang="en-US" sz="2400" dirty="0" err="1"/>
              <a:t>Điền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nội</a:t>
            </a:r>
            <a:r>
              <a:rPr lang="en-US" sz="2400" dirty="0"/>
              <a:t> dung </a:t>
            </a:r>
            <a:r>
              <a:rPr lang="en-US" sz="2400" dirty="0" err="1"/>
              <a:t>cần</a:t>
            </a:r>
            <a:r>
              <a:rPr lang="en-US" sz="2400" dirty="0"/>
              <a:t> </a:t>
            </a:r>
            <a:r>
              <a:rPr lang="en-US" sz="2400" dirty="0" err="1"/>
              <a:t>thiết</a:t>
            </a:r>
            <a:r>
              <a:rPr lang="en-US" sz="2400" dirty="0"/>
              <a:t> </a:t>
            </a:r>
            <a:r>
              <a:rPr lang="en-US" sz="2400" dirty="0" err="1"/>
              <a:t>vào</a:t>
            </a:r>
            <a:r>
              <a:rPr lang="en-US" sz="2400" dirty="0"/>
              <a:t> </a:t>
            </a:r>
            <a:r>
              <a:rPr lang="en-US" sz="2400" dirty="0" err="1"/>
              <a:t>chỗ</a:t>
            </a:r>
            <a:r>
              <a:rPr lang="en-US" sz="2400" dirty="0"/>
              <a:t> </a:t>
            </a:r>
            <a:r>
              <a:rPr lang="en-US" sz="2400" dirty="0" err="1"/>
              <a:t>trống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mẫu</a:t>
            </a:r>
            <a:r>
              <a:rPr lang="en-US" sz="2400" dirty="0"/>
              <a:t> </a:t>
            </a:r>
            <a:r>
              <a:rPr lang="vi-VN" sz="2400" dirty="0"/>
              <a:t>đơ</a:t>
            </a:r>
            <a:r>
              <a:rPr lang="en-US" sz="2400" dirty="0"/>
              <a:t>n d</a:t>
            </a:r>
            <a:r>
              <a:rPr lang="vi-VN" sz="2400" dirty="0"/>
              <a:t>ư</a:t>
            </a:r>
            <a:r>
              <a:rPr lang="en-US" sz="2400" dirty="0" err="1"/>
              <a:t>ới</a:t>
            </a:r>
            <a:r>
              <a:rPr lang="en-US" sz="2400" dirty="0"/>
              <a:t> </a:t>
            </a:r>
            <a:r>
              <a:rPr lang="vi-VN" sz="2400" dirty="0"/>
              <a:t>đ</a:t>
            </a:r>
            <a:r>
              <a:rPr lang="en-US" sz="2400" dirty="0" err="1"/>
              <a:t>ây</a:t>
            </a:r>
            <a:r>
              <a:rPr lang="en-US" sz="2400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2293938"/>
            <a:ext cx="8077200" cy="3352800"/>
          </a:xfrm>
          <a:prstGeom prst="rect">
            <a:avLst/>
          </a:prstGeom>
          <a:noFill/>
          <a:ln w="381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1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ChangeArrowheads="1"/>
          </p:cNvSpPr>
          <p:nvPr/>
        </p:nvSpPr>
        <p:spPr bwMode="auto">
          <a:xfrm>
            <a:off x="1371600" y="90488"/>
            <a:ext cx="65532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8197" name="TextBox 9"/>
          <p:cNvSpPr txBox="1">
            <a:spLocks noChangeArrowheads="1"/>
          </p:cNvSpPr>
          <p:nvPr/>
        </p:nvSpPr>
        <p:spPr bwMode="auto">
          <a:xfrm>
            <a:off x="762000" y="1219200"/>
            <a:ext cx="7467600" cy="427809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CỘNG HÒA XÃ HỘI CHỦ NGHĨA VIỆT NAM</a:t>
            </a:r>
          </a:p>
          <a:p>
            <a:pPr algn="ctr"/>
            <a:r>
              <a:rPr lang="en-US" sz="1600" dirty="0" err="1"/>
              <a:t>Độc</a:t>
            </a:r>
            <a:r>
              <a:rPr lang="en-US" sz="1600" dirty="0"/>
              <a:t> </a:t>
            </a:r>
            <a:r>
              <a:rPr lang="en-US" sz="1600" dirty="0" err="1"/>
              <a:t>lập</a:t>
            </a:r>
            <a:r>
              <a:rPr lang="en-US" sz="1600" dirty="0"/>
              <a:t> - </a:t>
            </a:r>
            <a:r>
              <a:rPr lang="en-US" sz="1600" dirty="0" err="1"/>
              <a:t>Tự</a:t>
            </a:r>
            <a:r>
              <a:rPr lang="en-US" sz="1600" dirty="0"/>
              <a:t> do - </a:t>
            </a:r>
            <a:r>
              <a:rPr lang="en-US" sz="1600" dirty="0" err="1"/>
              <a:t>Hạnh</a:t>
            </a:r>
            <a:r>
              <a:rPr lang="en-US" sz="1600" dirty="0"/>
              <a:t> </a:t>
            </a:r>
            <a:r>
              <a:rPr lang="en-US" sz="1600" dirty="0" err="1"/>
              <a:t>phúc</a:t>
            </a:r>
            <a:endParaRPr lang="en-US" sz="1600" dirty="0"/>
          </a:p>
          <a:p>
            <a:pPr algn="ctr"/>
            <a:r>
              <a:rPr lang="en-US" sz="1600" dirty="0"/>
              <a:t>-------------------------</a:t>
            </a:r>
          </a:p>
          <a:p>
            <a:pPr algn="r"/>
            <a:r>
              <a:rPr lang="en-US" sz="1600" dirty="0"/>
              <a:t>…, </a:t>
            </a:r>
            <a:r>
              <a:rPr lang="en-US" sz="1600" dirty="0" err="1"/>
              <a:t>ngày</a:t>
            </a:r>
            <a:r>
              <a:rPr lang="en-US" sz="1600" dirty="0"/>
              <a:t> … </a:t>
            </a:r>
            <a:r>
              <a:rPr lang="en-US" sz="1600" dirty="0" err="1"/>
              <a:t>tháng</a:t>
            </a:r>
            <a:r>
              <a:rPr lang="en-US" sz="1600" dirty="0"/>
              <a:t> … n</a:t>
            </a:r>
            <a:r>
              <a:rPr lang="vi-VN" sz="1600" dirty="0"/>
              <a:t>ă</a:t>
            </a:r>
            <a:r>
              <a:rPr lang="en-US" sz="1600" dirty="0"/>
              <a:t>m …</a:t>
            </a:r>
          </a:p>
          <a:p>
            <a:pPr algn="ctr"/>
            <a:endParaRPr lang="en-US" sz="1600" b="1" dirty="0"/>
          </a:p>
          <a:p>
            <a:pPr algn="ctr"/>
            <a:r>
              <a:rPr lang="en-US" sz="1600" b="1" dirty="0"/>
              <a:t>Đ</a:t>
            </a:r>
            <a:r>
              <a:rPr lang="vi-VN" sz="1600" b="1" dirty="0"/>
              <a:t>Ơ</a:t>
            </a:r>
            <a:r>
              <a:rPr lang="en-US" sz="1600" b="1" dirty="0"/>
              <a:t>N XIN CẤP THẺ ĐỌC SÁCH</a:t>
            </a:r>
          </a:p>
          <a:p>
            <a:endParaRPr lang="en-US" sz="1600" dirty="0"/>
          </a:p>
          <a:p>
            <a:r>
              <a:rPr lang="en-US" sz="1600" dirty="0" err="1" smtClean="0"/>
              <a:t>Kính</a:t>
            </a:r>
            <a:r>
              <a:rPr lang="en-US" sz="1600" dirty="0"/>
              <a:t> </a:t>
            </a:r>
            <a:r>
              <a:rPr lang="en-US" sz="1600" dirty="0" err="1" smtClean="0"/>
              <a:t>gửi</a:t>
            </a:r>
            <a:r>
              <a:rPr lang="en-US" sz="1600" dirty="0"/>
              <a:t>: </a:t>
            </a:r>
            <a:r>
              <a:rPr lang="en-US" sz="1600" dirty="0" err="1"/>
              <a:t>Th</a:t>
            </a:r>
            <a:r>
              <a:rPr lang="vi-VN" sz="1600" dirty="0"/>
              <a:t>ư</a:t>
            </a:r>
            <a:r>
              <a:rPr lang="en-US" sz="1600" dirty="0"/>
              <a:t> </a:t>
            </a:r>
            <a:r>
              <a:rPr lang="en-US" sz="1600" dirty="0" err="1"/>
              <a:t>viện</a:t>
            </a:r>
            <a:r>
              <a:rPr lang="en-US" sz="1600" dirty="0"/>
              <a:t> </a:t>
            </a:r>
            <a:r>
              <a:rPr lang="en-US" sz="1600" dirty="0" smtClean="0"/>
              <a:t>………………………………………………………………</a:t>
            </a:r>
            <a:endParaRPr lang="en-US" sz="1600" dirty="0"/>
          </a:p>
          <a:p>
            <a:r>
              <a:rPr lang="en-US" sz="1600" dirty="0" err="1"/>
              <a:t>Em</a:t>
            </a:r>
            <a:r>
              <a:rPr lang="en-US" sz="1600" dirty="0"/>
              <a:t> </a:t>
            </a:r>
            <a:r>
              <a:rPr lang="en-US" sz="1600" dirty="0" err="1"/>
              <a:t>tên</a:t>
            </a:r>
            <a:r>
              <a:rPr lang="en-US" sz="1600" dirty="0"/>
              <a:t> </a:t>
            </a:r>
            <a:r>
              <a:rPr lang="en-US" sz="1600" dirty="0" err="1"/>
              <a:t>là</a:t>
            </a:r>
            <a:r>
              <a:rPr lang="en-US" sz="1600" dirty="0" smtClean="0"/>
              <a:t>:…………………………………………………………………………</a:t>
            </a:r>
            <a:endParaRPr lang="en-US" sz="1600" dirty="0"/>
          </a:p>
          <a:p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ngày</a:t>
            </a:r>
            <a:r>
              <a:rPr lang="en-US" sz="1600" dirty="0"/>
              <a:t>: ……………………………………Nam (</a:t>
            </a:r>
            <a:r>
              <a:rPr lang="en-US" sz="1600" dirty="0" err="1"/>
              <a:t>nữ</a:t>
            </a:r>
            <a:r>
              <a:rPr lang="en-US" sz="1600" dirty="0" smtClean="0"/>
              <a:t>):………………………</a:t>
            </a:r>
            <a:endParaRPr lang="en-US" sz="1600" dirty="0"/>
          </a:p>
          <a:p>
            <a:r>
              <a:rPr lang="en-US" sz="1600" dirty="0"/>
              <a:t>N</a:t>
            </a:r>
            <a:r>
              <a:rPr lang="vi-VN" sz="1600" dirty="0"/>
              <a:t>ơ</a:t>
            </a:r>
            <a:r>
              <a:rPr lang="en-US" sz="1600" dirty="0" err="1"/>
              <a:t>i</a:t>
            </a:r>
            <a:r>
              <a:rPr lang="en-US" sz="1600" dirty="0"/>
              <a:t> ở: </a:t>
            </a:r>
            <a:r>
              <a:rPr lang="en-US" sz="1600" dirty="0" smtClean="0"/>
              <a:t>……………………………………………………………………………..</a:t>
            </a:r>
            <a:endParaRPr lang="en-US" sz="1600" dirty="0"/>
          </a:p>
          <a:p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lớp</a:t>
            </a:r>
            <a:r>
              <a:rPr lang="en-US" sz="1600" dirty="0"/>
              <a:t>:………. </a:t>
            </a:r>
            <a:r>
              <a:rPr lang="en-US" sz="1600" dirty="0" err="1"/>
              <a:t>Tr</a:t>
            </a:r>
            <a:r>
              <a:rPr lang="vi-VN" sz="1600" dirty="0"/>
              <a:t>ư</a:t>
            </a:r>
            <a:r>
              <a:rPr lang="en-US" sz="1600" dirty="0" err="1"/>
              <a:t>ờng</a:t>
            </a:r>
            <a:r>
              <a:rPr lang="en-US" sz="1600" dirty="0"/>
              <a:t>: </a:t>
            </a:r>
            <a:r>
              <a:rPr lang="en-US" sz="1600" dirty="0" smtClean="0"/>
              <a:t>…………………………………………………</a:t>
            </a:r>
            <a:endParaRPr lang="en-US" sz="1600" dirty="0"/>
          </a:p>
          <a:p>
            <a:r>
              <a:rPr lang="en-US" sz="1600" dirty="0" err="1"/>
              <a:t>Em</a:t>
            </a:r>
            <a:r>
              <a:rPr lang="en-US" sz="1600" dirty="0"/>
              <a:t> </a:t>
            </a:r>
            <a:r>
              <a:rPr lang="en-US" sz="1600" dirty="0" err="1"/>
              <a:t>làm</a:t>
            </a:r>
            <a:r>
              <a:rPr lang="en-US" sz="1600" dirty="0"/>
              <a:t> </a:t>
            </a:r>
            <a:r>
              <a:rPr lang="vi-VN" sz="1600" dirty="0"/>
              <a:t>đơ</a:t>
            </a:r>
            <a:r>
              <a:rPr lang="en-US" sz="1600" dirty="0"/>
              <a:t>n </a:t>
            </a:r>
            <a:r>
              <a:rPr lang="en-US" sz="1600" dirty="0" err="1"/>
              <a:t>này</a:t>
            </a:r>
            <a:r>
              <a:rPr lang="en-US" sz="1600" dirty="0"/>
              <a:t> </a:t>
            </a:r>
            <a:r>
              <a:rPr lang="en-US" sz="1600" dirty="0" err="1"/>
              <a:t>xin</a:t>
            </a:r>
            <a:r>
              <a:rPr lang="en-US" sz="1600" dirty="0"/>
              <a:t> </a:t>
            </a:r>
            <a:r>
              <a:rPr lang="vi-VN" sz="1600" dirty="0"/>
              <a:t>đ</a:t>
            </a:r>
            <a:r>
              <a:rPr lang="en-US" sz="1600" dirty="0"/>
              <a:t>ề </a:t>
            </a:r>
            <a:r>
              <a:rPr lang="en-US" sz="1600" dirty="0" err="1"/>
              <a:t>nghị</a:t>
            </a:r>
            <a:r>
              <a:rPr lang="en-US" sz="1600" dirty="0"/>
              <a:t> </a:t>
            </a:r>
            <a:r>
              <a:rPr lang="en-US" sz="1600" dirty="0" err="1"/>
              <a:t>Th</a:t>
            </a:r>
            <a:r>
              <a:rPr lang="vi-VN" sz="1600" dirty="0"/>
              <a:t>ư</a:t>
            </a:r>
            <a:r>
              <a:rPr lang="en-US" sz="1600" dirty="0"/>
              <a:t> </a:t>
            </a:r>
            <a:r>
              <a:rPr lang="en-US" sz="1600" dirty="0" err="1"/>
              <a:t>viện</a:t>
            </a:r>
            <a:r>
              <a:rPr lang="en-US" sz="1600" dirty="0"/>
              <a:t> </a:t>
            </a:r>
            <a:r>
              <a:rPr lang="en-US" sz="1600" dirty="0" err="1"/>
              <a:t>cấp</a:t>
            </a:r>
            <a:r>
              <a:rPr lang="en-US" sz="1600" dirty="0"/>
              <a:t> </a:t>
            </a:r>
            <a:r>
              <a:rPr lang="en-US" sz="1600" dirty="0" err="1"/>
              <a:t>cho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</a:t>
            </a:r>
            <a:r>
              <a:rPr lang="en-US" sz="1600" dirty="0" err="1"/>
              <a:t>thẻ</a:t>
            </a:r>
            <a:r>
              <a:rPr lang="en-US" sz="1600" dirty="0"/>
              <a:t> </a:t>
            </a:r>
            <a:r>
              <a:rPr lang="vi-VN" sz="1600" dirty="0"/>
              <a:t>đ</a:t>
            </a:r>
            <a:r>
              <a:rPr lang="en-US" sz="1600" dirty="0" err="1"/>
              <a:t>ọc</a:t>
            </a:r>
            <a:r>
              <a:rPr lang="en-US" sz="1600" dirty="0"/>
              <a:t> </a:t>
            </a:r>
            <a:r>
              <a:rPr lang="en-US" sz="1600" dirty="0" err="1"/>
              <a:t>sách</a:t>
            </a:r>
            <a:r>
              <a:rPr lang="en-US" sz="1600" dirty="0"/>
              <a:t> n</a:t>
            </a:r>
            <a:r>
              <a:rPr lang="vi-VN" sz="1600" dirty="0"/>
              <a:t>ă</a:t>
            </a:r>
            <a:r>
              <a:rPr lang="en-US" sz="1600" dirty="0"/>
              <a:t>m</a:t>
            </a:r>
            <a:r>
              <a:rPr lang="en-US" sz="1600" dirty="0" smtClean="0"/>
              <a:t>……</a:t>
            </a:r>
            <a:endParaRPr lang="en-US" sz="1600" dirty="0"/>
          </a:p>
          <a:p>
            <a:r>
              <a:rPr lang="en-US" sz="1600" dirty="0"/>
              <a:t>Đ</a:t>
            </a:r>
            <a:r>
              <a:rPr lang="vi-VN" sz="1600" dirty="0"/>
              <a:t>ư</a:t>
            </a:r>
            <a:r>
              <a:rPr lang="en-US" sz="1600" dirty="0" err="1"/>
              <a:t>ợc</a:t>
            </a:r>
            <a:r>
              <a:rPr lang="en-US" sz="1600" dirty="0"/>
              <a:t> </a:t>
            </a:r>
            <a:r>
              <a:rPr lang="en-US" sz="1600" dirty="0" err="1"/>
              <a:t>cấp</a:t>
            </a:r>
            <a:r>
              <a:rPr lang="en-US" sz="1600" dirty="0"/>
              <a:t> </a:t>
            </a:r>
            <a:r>
              <a:rPr lang="en-US" sz="1600" dirty="0" err="1"/>
              <a:t>thẻ</a:t>
            </a:r>
            <a:r>
              <a:rPr lang="en-US" sz="1600" dirty="0"/>
              <a:t> </a:t>
            </a:r>
            <a:r>
              <a:rPr lang="vi-VN" sz="1600" dirty="0"/>
              <a:t>đ</a:t>
            </a:r>
            <a:r>
              <a:rPr lang="en-US" sz="1600" dirty="0" err="1"/>
              <a:t>ọc</a:t>
            </a:r>
            <a:r>
              <a:rPr lang="en-US" sz="1600" dirty="0"/>
              <a:t> </a:t>
            </a:r>
            <a:r>
              <a:rPr lang="en-US" sz="1600" dirty="0" err="1"/>
              <a:t>sách</a:t>
            </a:r>
            <a:r>
              <a:rPr lang="en-US" sz="1600" dirty="0"/>
              <a:t>, </a:t>
            </a:r>
            <a:r>
              <a:rPr lang="en-US" sz="1600" dirty="0" err="1"/>
              <a:t>em</a:t>
            </a:r>
            <a:r>
              <a:rPr lang="en-US" sz="1600" dirty="0"/>
              <a:t> </a:t>
            </a:r>
            <a:r>
              <a:rPr lang="en-US" sz="1600" dirty="0" err="1"/>
              <a:t>xin</a:t>
            </a:r>
            <a:r>
              <a:rPr lang="en-US" sz="1600" dirty="0"/>
              <a:t> </a:t>
            </a:r>
            <a:r>
              <a:rPr lang="en-US" sz="1600" dirty="0" err="1"/>
              <a:t>hứa</a:t>
            </a:r>
            <a:r>
              <a:rPr lang="en-US" sz="1600" dirty="0"/>
              <a:t> </a:t>
            </a:r>
            <a:r>
              <a:rPr lang="en-US" sz="1600" dirty="0" err="1"/>
              <a:t>thực</a:t>
            </a:r>
            <a:r>
              <a:rPr lang="en-US" sz="1600" dirty="0"/>
              <a:t> </a:t>
            </a:r>
            <a:r>
              <a:rPr lang="en-US" sz="1600" dirty="0" err="1"/>
              <a:t>hiện</a:t>
            </a:r>
            <a:r>
              <a:rPr lang="en-US" sz="1600" dirty="0"/>
              <a:t> </a:t>
            </a:r>
            <a:r>
              <a:rPr lang="vi-VN" sz="1600" dirty="0"/>
              <a:t>đ</a:t>
            </a:r>
            <a:r>
              <a:rPr lang="en-US" sz="1600" dirty="0" err="1"/>
              <a:t>úng</a:t>
            </a:r>
            <a:r>
              <a:rPr lang="en-US" sz="1600" dirty="0"/>
              <a:t> </a:t>
            </a:r>
            <a:r>
              <a:rPr lang="en-US" sz="1600" dirty="0" err="1"/>
              <a:t>mọi</a:t>
            </a:r>
            <a:r>
              <a:rPr lang="en-US" sz="1600" dirty="0"/>
              <a:t> </a:t>
            </a:r>
            <a:r>
              <a:rPr lang="en-US" sz="1600" dirty="0" err="1"/>
              <a:t>quy</a:t>
            </a:r>
            <a:r>
              <a:rPr lang="en-US" sz="1600" dirty="0"/>
              <a:t> </a:t>
            </a:r>
            <a:r>
              <a:rPr lang="vi-VN" sz="1600" dirty="0"/>
              <a:t>đ</a:t>
            </a:r>
            <a:r>
              <a:rPr lang="en-US" sz="1600" dirty="0" err="1"/>
              <a:t>ịnh</a:t>
            </a:r>
            <a:r>
              <a:rPr lang="en-US" sz="1600" dirty="0"/>
              <a:t> </a:t>
            </a:r>
            <a:r>
              <a:rPr lang="en-US" sz="1600" dirty="0" err="1"/>
              <a:t>của</a:t>
            </a:r>
            <a:r>
              <a:rPr lang="en-US" sz="1600" dirty="0"/>
              <a:t> </a:t>
            </a:r>
            <a:r>
              <a:rPr lang="en-US" sz="1600" dirty="0" err="1"/>
              <a:t>Th</a:t>
            </a:r>
            <a:r>
              <a:rPr lang="vi-VN" sz="1600" dirty="0"/>
              <a:t>ư</a:t>
            </a:r>
            <a:r>
              <a:rPr lang="en-US" sz="1600" dirty="0"/>
              <a:t> </a:t>
            </a:r>
            <a:r>
              <a:rPr lang="en-US" sz="1600" dirty="0" err="1"/>
              <a:t>viện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Em</a:t>
            </a:r>
            <a:r>
              <a:rPr lang="en-US" sz="1600" dirty="0"/>
              <a:t> </a:t>
            </a:r>
            <a:r>
              <a:rPr lang="en-US" sz="1600" dirty="0" err="1"/>
              <a:t>xin</a:t>
            </a:r>
            <a:r>
              <a:rPr lang="en-US" sz="1600" dirty="0"/>
              <a:t> </a:t>
            </a:r>
            <a:r>
              <a:rPr lang="en-US" sz="1600" dirty="0" err="1"/>
              <a:t>trân</a:t>
            </a:r>
            <a:r>
              <a:rPr lang="en-US" sz="1600" dirty="0"/>
              <a:t> </a:t>
            </a:r>
            <a:r>
              <a:rPr lang="en-US" sz="1600" dirty="0" err="1"/>
              <a:t>trọng</a:t>
            </a:r>
            <a:r>
              <a:rPr lang="en-US" sz="1600" dirty="0"/>
              <a:t> </a:t>
            </a:r>
            <a:r>
              <a:rPr lang="en-US" sz="1600" dirty="0" err="1"/>
              <a:t>cảm</a:t>
            </a:r>
            <a:r>
              <a:rPr lang="en-US" sz="1600" dirty="0"/>
              <a:t> </a:t>
            </a:r>
            <a:r>
              <a:rPr lang="vi-VN" sz="1600" dirty="0"/>
              <a:t>ơ</a:t>
            </a:r>
            <a:r>
              <a:rPr lang="en-US" sz="1600" dirty="0"/>
              <a:t>n.</a:t>
            </a:r>
          </a:p>
          <a:p>
            <a:r>
              <a:rPr lang="en-US" sz="1600" dirty="0" smtClean="0"/>
              <a:t>                                                                                               Ng</a:t>
            </a:r>
            <a:r>
              <a:rPr lang="vi-VN" sz="1600" dirty="0"/>
              <a:t>ư</a:t>
            </a:r>
            <a:r>
              <a:rPr lang="en-US" sz="1600" dirty="0" err="1"/>
              <a:t>ời</a:t>
            </a:r>
            <a:r>
              <a:rPr lang="en-US" sz="1600" dirty="0"/>
              <a:t> </a:t>
            </a:r>
            <a:r>
              <a:rPr lang="en-US" sz="1600" dirty="0" err="1"/>
              <a:t>làm</a:t>
            </a:r>
            <a:r>
              <a:rPr lang="en-US" sz="1600" dirty="0"/>
              <a:t> </a:t>
            </a:r>
            <a:r>
              <a:rPr lang="vi-VN" sz="1600" dirty="0"/>
              <a:t>đơ</a:t>
            </a:r>
            <a:r>
              <a:rPr lang="en-US" sz="1600" dirty="0"/>
              <a:t>n</a:t>
            </a:r>
          </a:p>
          <a:p>
            <a:pPr algn="ctr"/>
            <a:r>
              <a:rPr lang="en-US" sz="1600" dirty="0"/>
              <a:t>	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9"/>
          <p:cNvSpPr txBox="1">
            <a:spLocks noChangeArrowheads="1"/>
          </p:cNvSpPr>
          <p:nvPr/>
        </p:nvSpPr>
        <p:spPr bwMode="auto">
          <a:xfrm>
            <a:off x="228600" y="71438"/>
            <a:ext cx="8763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 dirty="0"/>
              <a:t>CỘNG HÒA XÃ HỘI CHỦ NGHĨA VIỆT NAM</a:t>
            </a:r>
          </a:p>
          <a:p>
            <a:pPr algn="ctr"/>
            <a:r>
              <a:rPr lang="en-US" sz="2200" dirty="0" err="1"/>
              <a:t>Độc</a:t>
            </a:r>
            <a:r>
              <a:rPr lang="en-US" sz="2200" dirty="0"/>
              <a:t> </a:t>
            </a:r>
            <a:r>
              <a:rPr lang="en-US" sz="2200" dirty="0" err="1"/>
              <a:t>lập</a:t>
            </a:r>
            <a:r>
              <a:rPr lang="en-US" sz="2200" dirty="0"/>
              <a:t> - </a:t>
            </a:r>
            <a:r>
              <a:rPr lang="en-US" sz="2200" dirty="0" err="1"/>
              <a:t>Tự</a:t>
            </a:r>
            <a:r>
              <a:rPr lang="en-US" sz="2200" dirty="0"/>
              <a:t> do - </a:t>
            </a:r>
            <a:r>
              <a:rPr lang="en-US" sz="2200" dirty="0" err="1"/>
              <a:t>Hạnh</a:t>
            </a:r>
            <a:r>
              <a:rPr lang="en-US" sz="2200" dirty="0"/>
              <a:t> </a:t>
            </a:r>
            <a:r>
              <a:rPr lang="en-US" sz="2200" dirty="0" err="1"/>
              <a:t>phúc</a:t>
            </a:r>
            <a:endParaRPr lang="en-US" sz="2200" dirty="0"/>
          </a:p>
          <a:p>
            <a:pPr algn="ctr"/>
            <a:r>
              <a:rPr lang="en-US" sz="2200" dirty="0"/>
              <a:t>----------------------</a:t>
            </a:r>
          </a:p>
          <a:p>
            <a:pPr algn="r"/>
            <a:r>
              <a:rPr lang="en-US" sz="2200" dirty="0" err="1" smtClean="0">
                <a:solidFill>
                  <a:srgbClr val="3333FF"/>
                </a:solidFill>
              </a:rPr>
              <a:t>Hà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Nội</a:t>
            </a:r>
            <a:r>
              <a:rPr lang="en-US" sz="2200" dirty="0" smtClean="0"/>
              <a:t>, </a:t>
            </a:r>
            <a:r>
              <a:rPr lang="en-US" sz="2200" dirty="0" err="1"/>
              <a:t>ngày</a:t>
            </a:r>
            <a:r>
              <a:rPr lang="en-US" sz="2200" dirty="0"/>
              <a:t> 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3333FF"/>
                </a:solidFill>
              </a:rPr>
              <a:t>10</a:t>
            </a:r>
            <a:r>
              <a:rPr lang="en-US" sz="2200" dirty="0" smtClean="0"/>
              <a:t> </a:t>
            </a:r>
            <a:r>
              <a:rPr lang="en-US" sz="2200" dirty="0" err="1" smtClean="0"/>
              <a:t>tháng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3333FF"/>
                </a:solidFill>
              </a:rPr>
              <a:t>9</a:t>
            </a:r>
            <a:r>
              <a:rPr lang="en-US" sz="2200" dirty="0" smtClean="0"/>
              <a:t> </a:t>
            </a:r>
            <a:r>
              <a:rPr lang="en-US" sz="2200" dirty="0"/>
              <a:t>n</a:t>
            </a:r>
            <a:r>
              <a:rPr lang="vi-VN" sz="2200" dirty="0"/>
              <a:t>ă</a:t>
            </a:r>
            <a:r>
              <a:rPr lang="en-US" sz="2200" dirty="0"/>
              <a:t>m </a:t>
            </a:r>
            <a:r>
              <a:rPr lang="en-US" sz="2200" dirty="0" smtClean="0">
                <a:solidFill>
                  <a:srgbClr val="3333FF"/>
                </a:solidFill>
              </a:rPr>
              <a:t>2021</a:t>
            </a:r>
            <a:endParaRPr lang="en-US" sz="2200" dirty="0">
              <a:solidFill>
                <a:srgbClr val="3333FF"/>
              </a:solidFill>
            </a:endParaRPr>
          </a:p>
          <a:p>
            <a:pPr algn="just"/>
            <a:endParaRPr lang="en-US" sz="2200" dirty="0"/>
          </a:p>
          <a:p>
            <a:pPr algn="ctr"/>
            <a:r>
              <a:rPr lang="en-US" sz="2200" b="1" dirty="0"/>
              <a:t>Đ</a:t>
            </a:r>
            <a:r>
              <a:rPr lang="vi-VN" sz="2200" b="1" dirty="0"/>
              <a:t>Ơ</a:t>
            </a:r>
            <a:r>
              <a:rPr lang="en-US" sz="2200" b="1" dirty="0"/>
              <a:t>N XIN CẤP THẺ ĐỌC SÁCH</a:t>
            </a:r>
          </a:p>
          <a:p>
            <a:pPr algn="just"/>
            <a:endParaRPr lang="en-US" sz="2200" b="1" dirty="0"/>
          </a:p>
          <a:p>
            <a:pPr algn="just"/>
            <a:r>
              <a:rPr lang="en-US" sz="2200" dirty="0"/>
              <a:t>  </a:t>
            </a:r>
            <a:r>
              <a:rPr lang="en-US" sz="2200" dirty="0" err="1"/>
              <a:t>Kính</a:t>
            </a:r>
            <a:r>
              <a:rPr lang="en-US" sz="2200" dirty="0"/>
              <a:t> </a:t>
            </a:r>
            <a:r>
              <a:rPr lang="en-US" sz="2200" dirty="0" err="1"/>
              <a:t>gửi</a:t>
            </a:r>
            <a:r>
              <a:rPr lang="en-US" sz="2200" dirty="0"/>
              <a:t>: </a:t>
            </a:r>
            <a:r>
              <a:rPr lang="en-US" sz="2200" dirty="0" err="1">
                <a:solidFill>
                  <a:srgbClr val="3333FF"/>
                </a:solidFill>
              </a:rPr>
              <a:t>Th</a:t>
            </a:r>
            <a:r>
              <a:rPr lang="vi-VN" sz="2200" dirty="0">
                <a:solidFill>
                  <a:srgbClr val="3333FF"/>
                </a:solidFill>
              </a:rPr>
              <a:t>ư</a:t>
            </a:r>
            <a:r>
              <a:rPr lang="en-US" sz="2200" dirty="0">
                <a:solidFill>
                  <a:srgbClr val="3333FF"/>
                </a:solidFill>
              </a:rPr>
              <a:t> </a:t>
            </a:r>
            <a:r>
              <a:rPr lang="en-US" sz="2200" dirty="0" err="1">
                <a:solidFill>
                  <a:srgbClr val="3333FF"/>
                </a:solidFill>
              </a:rPr>
              <a:t>viện</a:t>
            </a:r>
            <a:r>
              <a:rPr lang="en-US" sz="2200" dirty="0">
                <a:solidFill>
                  <a:srgbClr val="3333FF"/>
                </a:solidFill>
              </a:rPr>
              <a:t> </a:t>
            </a:r>
            <a:r>
              <a:rPr lang="en-US" sz="2200" dirty="0" err="1">
                <a:solidFill>
                  <a:srgbClr val="3333FF"/>
                </a:solidFill>
              </a:rPr>
              <a:t>Tr</a:t>
            </a:r>
            <a:r>
              <a:rPr lang="vi-VN" sz="2200" dirty="0">
                <a:solidFill>
                  <a:srgbClr val="3333FF"/>
                </a:solidFill>
              </a:rPr>
              <a:t>ư</a:t>
            </a:r>
            <a:r>
              <a:rPr lang="en-US" sz="2200" dirty="0" err="1">
                <a:solidFill>
                  <a:srgbClr val="3333FF"/>
                </a:solidFill>
              </a:rPr>
              <a:t>ờng</a:t>
            </a:r>
            <a:r>
              <a:rPr lang="en-US" sz="2200" dirty="0">
                <a:solidFill>
                  <a:srgbClr val="3333FF"/>
                </a:solidFill>
              </a:rPr>
              <a:t> </a:t>
            </a:r>
            <a:r>
              <a:rPr lang="en-US" sz="2200" dirty="0" err="1">
                <a:solidFill>
                  <a:srgbClr val="3333FF"/>
                </a:solidFill>
              </a:rPr>
              <a:t>Tiểu</a:t>
            </a:r>
            <a:r>
              <a:rPr lang="en-US" sz="2200" dirty="0">
                <a:solidFill>
                  <a:srgbClr val="3333FF"/>
                </a:solidFill>
              </a:rPr>
              <a:t> </a:t>
            </a:r>
            <a:r>
              <a:rPr lang="en-US" sz="2200" dirty="0" err="1">
                <a:solidFill>
                  <a:srgbClr val="3333FF"/>
                </a:solidFill>
              </a:rPr>
              <a:t>học</a:t>
            </a:r>
            <a:r>
              <a:rPr lang="en-US" sz="2200" dirty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Cự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Khối</a:t>
            </a:r>
            <a:endParaRPr lang="en-US" sz="2200" dirty="0">
              <a:solidFill>
                <a:srgbClr val="3333FF"/>
              </a:solidFill>
            </a:endParaRPr>
          </a:p>
          <a:p>
            <a:pPr algn="just"/>
            <a:r>
              <a:rPr lang="en-US" sz="2200" dirty="0">
                <a:solidFill>
                  <a:srgbClr val="3333FF"/>
                </a:solidFill>
              </a:rPr>
              <a:t>  </a:t>
            </a:r>
            <a:r>
              <a:rPr lang="en-US" sz="2200" dirty="0" err="1">
                <a:solidFill>
                  <a:srgbClr val="3333FF"/>
                </a:solidFill>
              </a:rPr>
              <a:t>Em</a:t>
            </a:r>
            <a:r>
              <a:rPr lang="en-US" sz="2200" dirty="0">
                <a:solidFill>
                  <a:srgbClr val="3333FF"/>
                </a:solidFill>
              </a:rPr>
              <a:t> </a:t>
            </a:r>
            <a:r>
              <a:rPr lang="en-US" sz="2200" dirty="0" err="1">
                <a:solidFill>
                  <a:srgbClr val="3333FF"/>
                </a:solidFill>
              </a:rPr>
              <a:t>tên</a:t>
            </a:r>
            <a:r>
              <a:rPr lang="en-US" sz="2200" dirty="0">
                <a:solidFill>
                  <a:srgbClr val="3333FF"/>
                </a:solidFill>
              </a:rPr>
              <a:t> </a:t>
            </a:r>
            <a:r>
              <a:rPr lang="en-US" sz="2200" dirty="0" err="1">
                <a:solidFill>
                  <a:srgbClr val="3333FF"/>
                </a:solidFill>
              </a:rPr>
              <a:t>là</a:t>
            </a:r>
            <a:r>
              <a:rPr lang="en-US" sz="2200" dirty="0">
                <a:solidFill>
                  <a:srgbClr val="3333FF"/>
                </a:solidFill>
              </a:rPr>
              <a:t>: </a:t>
            </a:r>
            <a:r>
              <a:rPr lang="en-US" sz="2200" dirty="0" err="1" smtClean="0">
                <a:solidFill>
                  <a:srgbClr val="3333FF"/>
                </a:solidFill>
              </a:rPr>
              <a:t>Đào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Tùng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Dương</a:t>
            </a:r>
            <a:endParaRPr lang="en-US" sz="2200" dirty="0" smtClean="0">
              <a:solidFill>
                <a:srgbClr val="3333FF"/>
              </a:solidFill>
            </a:endParaRPr>
          </a:p>
          <a:p>
            <a:pPr algn="just"/>
            <a:r>
              <a:rPr lang="en-US" sz="2200" dirty="0" smtClean="0"/>
              <a:t>  </a:t>
            </a:r>
            <a:r>
              <a:rPr lang="en-US" sz="2200" dirty="0" err="1" smtClean="0"/>
              <a:t>Sinh</a:t>
            </a:r>
            <a:r>
              <a:rPr lang="en-US" sz="2200" dirty="0" smtClean="0"/>
              <a:t> </a:t>
            </a:r>
            <a:r>
              <a:rPr lang="en-US" sz="2200" dirty="0" err="1"/>
              <a:t>ngày</a:t>
            </a:r>
            <a:r>
              <a:rPr lang="en-US" sz="2200" dirty="0"/>
              <a:t> : </a:t>
            </a:r>
            <a:r>
              <a:rPr lang="en-US" sz="2200" dirty="0" smtClean="0"/>
              <a:t>  </a:t>
            </a:r>
            <a:r>
              <a:rPr lang="en-US" sz="2200" dirty="0" smtClean="0">
                <a:solidFill>
                  <a:srgbClr val="3333FF"/>
                </a:solidFill>
              </a:rPr>
              <a:t>12/7/2013</a:t>
            </a:r>
            <a:r>
              <a:rPr lang="en-US" sz="2200" dirty="0" smtClean="0"/>
              <a:t>   </a:t>
            </a:r>
            <a:r>
              <a:rPr lang="en-US" sz="2200" dirty="0"/>
              <a:t>	Nam (</a:t>
            </a:r>
            <a:r>
              <a:rPr lang="en-US" sz="2200" dirty="0" err="1"/>
              <a:t>nữ</a:t>
            </a:r>
            <a:r>
              <a:rPr lang="en-US" sz="2200" dirty="0"/>
              <a:t>): </a:t>
            </a:r>
            <a:r>
              <a:rPr lang="en-US" sz="2200" dirty="0" smtClean="0">
                <a:solidFill>
                  <a:srgbClr val="3333FF"/>
                </a:solidFill>
              </a:rPr>
              <a:t>Nam</a:t>
            </a:r>
          </a:p>
          <a:p>
            <a:pPr algn="just"/>
            <a:r>
              <a:rPr lang="en-US" sz="2200" dirty="0"/>
              <a:t> </a:t>
            </a:r>
            <a:r>
              <a:rPr lang="en-US" sz="2200" dirty="0" smtClean="0"/>
              <a:t> N</a:t>
            </a:r>
            <a:r>
              <a:rPr lang="vi-VN" sz="2200" dirty="0"/>
              <a:t>ơ</a:t>
            </a:r>
            <a:r>
              <a:rPr lang="en-US" sz="2200" dirty="0" err="1"/>
              <a:t>i</a:t>
            </a:r>
            <a:r>
              <a:rPr lang="en-US" sz="2200" dirty="0"/>
              <a:t> ở</a:t>
            </a:r>
            <a:r>
              <a:rPr lang="en-US" sz="2200" dirty="0" smtClean="0"/>
              <a:t>: </a:t>
            </a:r>
            <a:r>
              <a:rPr lang="en-US" sz="2200" dirty="0" err="1" smtClean="0">
                <a:solidFill>
                  <a:srgbClr val="3333FF"/>
                </a:solidFill>
              </a:rPr>
              <a:t>Tổ</a:t>
            </a:r>
            <a:r>
              <a:rPr lang="en-US" sz="2200" dirty="0" smtClean="0">
                <a:solidFill>
                  <a:srgbClr val="3333FF"/>
                </a:solidFill>
              </a:rPr>
              <a:t> 3 – </a:t>
            </a:r>
            <a:r>
              <a:rPr lang="en-US" sz="2200" dirty="0" err="1" smtClean="0">
                <a:solidFill>
                  <a:srgbClr val="3333FF"/>
                </a:solidFill>
              </a:rPr>
              <a:t>Phường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Cự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Khối</a:t>
            </a:r>
            <a:r>
              <a:rPr lang="en-US" sz="2200" dirty="0" smtClean="0">
                <a:solidFill>
                  <a:srgbClr val="3333FF"/>
                </a:solidFill>
              </a:rPr>
              <a:t> – Long </a:t>
            </a:r>
            <a:r>
              <a:rPr lang="en-US" sz="2200" dirty="0" err="1" smtClean="0">
                <a:solidFill>
                  <a:srgbClr val="3333FF"/>
                </a:solidFill>
              </a:rPr>
              <a:t>Biên</a:t>
            </a:r>
            <a:r>
              <a:rPr lang="en-US" sz="2200" dirty="0" smtClean="0">
                <a:solidFill>
                  <a:srgbClr val="3333FF"/>
                </a:solidFill>
              </a:rPr>
              <a:t> – </a:t>
            </a:r>
            <a:r>
              <a:rPr lang="en-US" sz="2200" dirty="0" err="1" smtClean="0">
                <a:solidFill>
                  <a:srgbClr val="3333FF"/>
                </a:solidFill>
              </a:rPr>
              <a:t>Hà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Nội</a:t>
            </a:r>
            <a:endParaRPr lang="en-US" sz="2200" dirty="0" smtClean="0">
              <a:solidFill>
                <a:srgbClr val="3333FF"/>
              </a:solidFill>
            </a:endParaRPr>
          </a:p>
          <a:p>
            <a:pPr algn="just"/>
            <a:r>
              <a:rPr lang="en-US" sz="2200" dirty="0" smtClean="0"/>
              <a:t>  </a:t>
            </a:r>
            <a:r>
              <a:rPr lang="en-US" sz="2200" dirty="0" err="1" smtClean="0"/>
              <a:t>Học</a:t>
            </a:r>
            <a:r>
              <a:rPr lang="en-US" sz="2200" dirty="0" smtClean="0"/>
              <a:t> </a:t>
            </a:r>
            <a:r>
              <a:rPr lang="en-US" sz="2200" dirty="0" err="1" smtClean="0"/>
              <a:t>sinh</a:t>
            </a:r>
            <a:r>
              <a:rPr lang="en-US" sz="2200" dirty="0" smtClean="0"/>
              <a:t> </a:t>
            </a:r>
            <a:r>
              <a:rPr lang="en-US" sz="2200" dirty="0" err="1" smtClean="0"/>
              <a:t>lớp</a:t>
            </a:r>
            <a:r>
              <a:rPr lang="en-US" sz="2200" dirty="0" smtClean="0"/>
              <a:t>: </a:t>
            </a:r>
            <a:r>
              <a:rPr lang="en-US" sz="2200" dirty="0" smtClean="0">
                <a:solidFill>
                  <a:srgbClr val="3333FF"/>
                </a:solidFill>
              </a:rPr>
              <a:t>3A2</a:t>
            </a:r>
            <a:r>
              <a:rPr lang="en-US" sz="2200" dirty="0" smtClean="0"/>
              <a:t>. </a:t>
            </a:r>
            <a:r>
              <a:rPr lang="en-US" sz="2200" dirty="0" err="1" smtClean="0"/>
              <a:t>Tr</a:t>
            </a:r>
            <a:r>
              <a:rPr lang="vi-VN" sz="2200" dirty="0" smtClean="0"/>
              <a:t>ư</a:t>
            </a:r>
            <a:r>
              <a:rPr lang="en-US" sz="2200" dirty="0" err="1" smtClean="0"/>
              <a:t>ờng</a:t>
            </a:r>
            <a:r>
              <a:rPr lang="en-US" sz="2200" dirty="0" smtClean="0"/>
              <a:t>: </a:t>
            </a:r>
            <a:r>
              <a:rPr lang="en-US" sz="2200" dirty="0" err="1" smtClean="0">
                <a:solidFill>
                  <a:srgbClr val="3333FF"/>
                </a:solidFill>
              </a:rPr>
              <a:t>Tiểu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học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Cự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Khối</a:t>
            </a:r>
            <a:r>
              <a:rPr lang="en-US" sz="2200" dirty="0" smtClean="0">
                <a:solidFill>
                  <a:srgbClr val="3333FF"/>
                </a:solidFill>
              </a:rPr>
              <a:t>.</a:t>
            </a:r>
          </a:p>
          <a:p>
            <a:pPr algn="just"/>
            <a:r>
              <a:rPr lang="en-US" sz="2200" dirty="0" smtClean="0"/>
              <a:t> </a:t>
            </a:r>
            <a:r>
              <a:rPr lang="en-US" sz="2200" dirty="0" err="1"/>
              <a:t>Em</a:t>
            </a:r>
            <a:r>
              <a:rPr lang="en-US" sz="2200" dirty="0"/>
              <a:t> </a:t>
            </a:r>
            <a:r>
              <a:rPr lang="en-US" sz="2200" dirty="0" err="1"/>
              <a:t>làm</a:t>
            </a:r>
            <a:r>
              <a:rPr lang="en-US" sz="2200" dirty="0"/>
              <a:t> </a:t>
            </a:r>
            <a:r>
              <a:rPr lang="vi-VN" sz="2200" dirty="0"/>
              <a:t>đơ</a:t>
            </a:r>
            <a:r>
              <a:rPr lang="en-US" sz="2200" dirty="0"/>
              <a:t>n </a:t>
            </a:r>
            <a:r>
              <a:rPr lang="en-US" sz="2200" dirty="0" err="1"/>
              <a:t>này</a:t>
            </a:r>
            <a:r>
              <a:rPr lang="en-US" sz="2200" dirty="0"/>
              <a:t> </a:t>
            </a:r>
            <a:r>
              <a:rPr lang="en-US" sz="2200" dirty="0" err="1"/>
              <a:t>xin</a:t>
            </a:r>
            <a:r>
              <a:rPr lang="en-US" sz="2200" dirty="0"/>
              <a:t> </a:t>
            </a:r>
            <a:r>
              <a:rPr lang="vi-VN" sz="2200" dirty="0"/>
              <a:t>đ</a:t>
            </a:r>
            <a:r>
              <a:rPr lang="en-US" sz="2200" dirty="0"/>
              <a:t>ề </a:t>
            </a:r>
            <a:r>
              <a:rPr lang="en-US" sz="2200" dirty="0" err="1"/>
              <a:t>nghị</a:t>
            </a:r>
            <a:r>
              <a:rPr lang="en-US" sz="2200" dirty="0"/>
              <a:t> </a:t>
            </a:r>
            <a:r>
              <a:rPr lang="en-US" sz="2200" dirty="0" err="1"/>
              <a:t>Th</a:t>
            </a:r>
            <a:r>
              <a:rPr lang="vi-VN" sz="2200" dirty="0"/>
              <a:t>ư</a:t>
            </a:r>
            <a:r>
              <a:rPr lang="en-US" sz="2200" dirty="0"/>
              <a:t> </a:t>
            </a:r>
            <a:r>
              <a:rPr lang="en-US" sz="2200" dirty="0" err="1"/>
              <a:t>viện</a:t>
            </a:r>
            <a:r>
              <a:rPr lang="en-US" sz="2200" dirty="0"/>
              <a:t> </a:t>
            </a:r>
            <a:r>
              <a:rPr lang="en-US" sz="2200" dirty="0" err="1"/>
              <a:t>cấp</a:t>
            </a:r>
            <a:r>
              <a:rPr lang="en-US" sz="2200" dirty="0"/>
              <a:t> </a:t>
            </a:r>
            <a:r>
              <a:rPr lang="en-US" sz="2200" dirty="0" err="1"/>
              <a:t>cho</a:t>
            </a:r>
            <a:r>
              <a:rPr lang="en-US" sz="2200" dirty="0"/>
              <a:t> </a:t>
            </a:r>
            <a:r>
              <a:rPr lang="en-US" sz="2200" dirty="0" err="1"/>
              <a:t>em</a:t>
            </a:r>
            <a:r>
              <a:rPr lang="en-US" sz="2200" dirty="0"/>
              <a:t> </a:t>
            </a:r>
            <a:r>
              <a:rPr lang="en-US" sz="2200" dirty="0" err="1"/>
              <a:t>thẻ</a:t>
            </a:r>
            <a:r>
              <a:rPr lang="en-US" sz="2200" dirty="0"/>
              <a:t> </a:t>
            </a:r>
            <a:r>
              <a:rPr lang="vi-VN" sz="2200" dirty="0"/>
              <a:t>đ</a:t>
            </a:r>
            <a:r>
              <a:rPr lang="en-US" sz="2200" dirty="0" err="1"/>
              <a:t>ọc</a:t>
            </a:r>
            <a:r>
              <a:rPr lang="en-US" sz="2200" dirty="0"/>
              <a:t> </a:t>
            </a:r>
            <a:r>
              <a:rPr lang="en-US" sz="2200" dirty="0" err="1"/>
              <a:t>sách</a:t>
            </a:r>
            <a:r>
              <a:rPr lang="en-US" sz="2200" dirty="0"/>
              <a:t> n</a:t>
            </a:r>
            <a:r>
              <a:rPr lang="vi-VN" sz="2200" dirty="0"/>
              <a:t>ă</a:t>
            </a:r>
            <a:r>
              <a:rPr lang="en-US" sz="2200" dirty="0"/>
              <a:t>m </a:t>
            </a:r>
            <a:r>
              <a:rPr lang="en-US" sz="2200" dirty="0" smtClean="0"/>
              <a:t>    </a:t>
            </a:r>
            <a:r>
              <a:rPr lang="en-US" sz="2200" dirty="0" smtClean="0">
                <a:solidFill>
                  <a:srgbClr val="3333FF"/>
                </a:solidFill>
              </a:rPr>
              <a:t>2021</a:t>
            </a:r>
            <a:r>
              <a:rPr lang="en-US" sz="2200" dirty="0" smtClean="0"/>
              <a:t>.</a:t>
            </a:r>
            <a:endParaRPr lang="en-US" sz="2200" dirty="0"/>
          </a:p>
          <a:p>
            <a:pPr algn="just"/>
            <a:r>
              <a:rPr lang="en-US" sz="2200" dirty="0"/>
              <a:t>  Đ</a:t>
            </a:r>
            <a:r>
              <a:rPr lang="vi-VN" sz="2200" dirty="0"/>
              <a:t>ư</a:t>
            </a:r>
            <a:r>
              <a:rPr lang="en-US" sz="2200" dirty="0" err="1"/>
              <a:t>ợc</a:t>
            </a:r>
            <a:r>
              <a:rPr lang="en-US" sz="2200" dirty="0"/>
              <a:t> </a:t>
            </a:r>
            <a:r>
              <a:rPr lang="en-US" sz="2200" dirty="0" err="1"/>
              <a:t>cấp</a:t>
            </a:r>
            <a:r>
              <a:rPr lang="en-US" sz="2200" dirty="0"/>
              <a:t> </a:t>
            </a:r>
            <a:r>
              <a:rPr lang="en-US" sz="2200" dirty="0" err="1"/>
              <a:t>thẻ</a:t>
            </a:r>
            <a:r>
              <a:rPr lang="en-US" sz="2200" dirty="0"/>
              <a:t> </a:t>
            </a:r>
            <a:r>
              <a:rPr lang="vi-VN" sz="2200" dirty="0"/>
              <a:t>đ</a:t>
            </a:r>
            <a:r>
              <a:rPr lang="en-US" sz="2200" dirty="0" err="1"/>
              <a:t>ọc</a:t>
            </a:r>
            <a:r>
              <a:rPr lang="en-US" sz="2200" dirty="0"/>
              <a:t> </a:t>
            </a:r>
            <a:r>
              <a:rPr lang="en-US" sz="2200" dirty="0" err="1"/>
              <a:t>sách</a:t>
            </a:r>
            <a:r>
              <a:rPr lang="en-US" sz="2200" dirty="0"/>
              <a:t>, </a:t>
            </a:r>
            <a:r>
              <a:rPr lang="en-US" sz="2200" dirty="0" err="1"/>
              <a:t>em</a:t>
            </a:r>
            <a:r>
              <a:rPr lang="en-US" sz="2200" dirty="0"/>
              <a:t> </a:t>
            </a:r>
            <a:r>
              <a:rPr lang="en-US" sz="2200" dirty="0" err="1"/>
              <a:t>xin</a:t>
            </a:r>
            <a:r>
              <a:rPr lang="en-US" sz="2200" dirty="0"/>
              <a:t> </a:t>
            </a:r>
            <a:r>
              <a:rPr lang="en-US" sz="2200" dirty="0" err="1"/>
              <a:t>hứa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hiện</a:t>
            </a:r>
            <a:r>
              <a:rPr lang="en-US" sz="2200" dirty="0"/>
              <a:t> </a:t>
            </a:r>
            <a:r>
              <a:rPr lang="vi-VN" sz="2200" dirty="0"/>
              <a:t>đ</a:t>
            </a:r>
            <a:r>
              <a:rPr lang="en-US" sz="2200" dirty="0" err="1"/>
              <a:t>úng</a:t>
            </a:r>
            <a:r>
              <a:rPr lang="en-US" sz="2200" dirty="0"/>
              <a:t> </a:t>
            </a:r>
            <a:r>
              <a:rPr lang="en-US" sz="2200" dirty="0" err="1"/>
              <a:t>mọi</a:t>
            </a:r>
            <a:r>
              <a:rPr lang="en-US" sz="2200" dirty="0"/>
              <a:t> </a:t>
            </a:r>
            <a:r>
              <a:rPr lang="en-US" sz="2200" dirty="0" err="1"/>
              <a:t>quy</a:t>
            </a:r>
            <a:r>
              <a:rPr lang="en-US" sz="2200" dirty="0"/>
              <a:t> </a:t>
            </a:r>
            <a:r>
              <a:rPr lang="vi-VN" sz="2200" dirty="0"/>
              <a:t>đ</a:t>
            </a:r>
            <a:r>
              <a:rPr lang="en-US" sz="2200" dirty="0" err="1"/>
              <a:t>ịnh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Th</a:t>
            </a:r>
            <a:r>
              <a:rPr lang="vi-VN" sz="2200" dirty="0"/>
              <a:t>ư</a:t>
            </a:r>
            <a:r>
              <a:rPr lang="en-US" sz="2200" dirty="0"/>
              <a:t> </a:t>
            </a:r>
            <a:r>
              <a:rPr lang="en-US" sz="2200" dirty="0" err="1"/>
              <a:t>viện</a:t>
            </a:r>
            <a:r>
              <a:rPr lang="en-US" sz="2200" dirty="0"/>
              <a:t>.</a:t>
            </a:r>
          </a:p>
          <a:p>
            <a:pPr algn="just"/>
            <a:r>
              <a:rPr lang="en-US" sz="2200" dirty="0"/>
              <a:t>  </a:t>
            </a:r>
            <a:r>
              <a:rPr lang="en-US" sz="2200" dirty="0" err="1"/>
              <a:t>Em</a:t>
            </a:r>
            <a:r>
              <a:rPr lang="en-US" sz="2200" dirty="0"/>
              <a:t> </a:t>
            </a:r>
            <a:r>
              <a:rPr lang="en-US" sz="2200" dirty="0" err="1"/>
              <a:t>xin</a:t>
            </a:r>
            <a:r>
              <a:rPr lang="en-US" sz="2200" dirty="0"/>
              <a:t> </a:t>
            </a:r>
            <a:r>
              <a:rPr lang="en-US" sz="2200" dirty="0" err="1"/>
              <a:t>cảm</a:t>
            </a:r>
            <a:r>
              <a:rPr lang="en-US" sz="2200" dirty="0"/>
              <a:t> </a:t>
            </a:r>
            <a:r>
              <a:rPr lang="vi-VN" sz="2200" dirty="0"/>
              <a:t>ơ</a:t>
            </a:r>
            <a:r>
              <a:rPr lang="en-US" sz="2200" dirty="0"/>
              <a:t>n.</a:t>
            </a:r>
          </a:p>
          <a:p>
            <a:pPr algn="r"/>
            <a:r>
              <a:rPr lang="en-US" sz="2200" dirty="0"/>
              <a:t>Ng</a:t>
            </a:r>
            <a:r>
              <a:rPr lang="vi-VN" sz="2200" dirty="0"/>
              <a:t>ư</a:t>
            </a:r>
            <a:r>
              <a:rPr lang="en-US" sz="2200" dirty="0" err="1"/>
              <a:t>ời</a:t>
            </a:r>
            <a:r>
              <a:rPr lang="en-US" sz="2200" dirty="0"/>
              <a:t> </a:t>
            </a:r>
            <a:r>
              <a:rPr lang="en-US" sz="2200" dirty="0" err="1"/>
              <a:t>làm</a:t>
            </a:r>
            <a:r>
              <a:rPr lang="en-US" sz="2200" dirty="0"/>
              <a:t> </a:t>
            </a:r>
            <a:r>
              <a:rPr lang="vi-VN" sz="2200" dirty="0"/>
              <a:t>đơ</a:t>
            </a:r>
            <a:r>
              <a:rPr lang="en-US" sz="2200" dirty="0"/>
              <a:t>n</a:t>
            </a:r>
          </a:p>
          <a:p>
            <a:pPr algn="just"/>
            <a:r>
              <a:rPr lang="en-US" sz="2200" dirty="0">
                <a:solidFill>
                  <a:srgbClr val="3333FF"/>
                </a:solidFill>
              </a:rPr>
              <a:t>								</a:t>
            </a:r>
            <a:r>
              <a:rPr lang="en-US" sz="2200" dirty="0" err="1" smtClean="0">
                <a:solidFill>
                  <a:srgbClr val="3333FF"/>
                </a:solidFill>
              </a:rPr>
              <a:t>Dương</a:t>
            </a:r>
            <a:endParaRPr lang="en-US" sz="2200" dirty="0" smtClean="0">
              <a:solidFill>
                <a:srgbClr val="3333FF"/>
              </a:solidFill>
            </a:endParaRPr>
          </a:p>
          <a:p>
            <a:pPr algn="just"/>
            <a:r>
              <a:rPr lang="en-US" sz="2200" smtClean="0">
                <a:solidFill>
                  <a:srgbClr val="3333FF"/>
                </a:solidFill>
              </a:rPr>
              <a:t>                                                                                 Đào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Tùng</a:t>
            </a:r>
            <a:r>
              <a:rPr lang="en-US" sz="2200" dirty="0" smtClean="0">
                <a:solidFill>
                  <a:srgbClr val="3333FF"/>
                </a:solidFill>
              </a:rPr>
              <a:t> </a:t>
            </a:r>
            <a:r>
              <a:rPr lang="en-US" sz="2200" dirty="0" err="1" smtClean="0">
                <a:solidFill>
                  <a:srgbClr val="3333FF"/>
                </a:solidFill>
              </a:rPr>
              <a:t>Dương</a:t>
            </a:r>
            <a:endParaRPr lang="en-US" sz="2200" dirty="0">
              <a:solidFill>
                <a:srgbClr val="3333FF"/>
              </a:solidFill>
            </a:endParaRPr>
          </a:p>
        </p:txBody>
      </p:sp>
      <p:pic>
        <p:nvPicPr>
          <p:cNvPr id="9219" name="Picture 3" descr="Flwr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3338" y="0"/>
            <a:ext cx="187326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Flwr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781800"/>
            <a:ext cx="8991600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Flwr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76200"/>
            <a:ext cx="9174163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Flwr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1600" y="0"/>
            <a:ext cx="1825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Action Button: Beginning 9">
            <a:hlinkClick r:id="rId5" action="ppaction://hlinksldjump" highlightClick="1"/>
          </p:cNvPr>
          <p:cNvSpPr/>
          <p:nvPr/>
        </p:nvSpPr>
        <p:spPr>
          <a:xfrm>
            <a:off x="228600" y="6019800"/>
            <a:ext cx="8686800" cy="838200"/>
          </a:xfrm>
          <a:prstGeom prst="actionButtonBeginning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650</Words>
  <Application>Microsoft Office PowerPoint</Application>
  <PresentationFormat>On-screen Show (4:3)</PresentationFormat>
  <Paragraphs>67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Asus</cp:lastModifiedBy>
  <cp:revision>74</cp:revision>
  <dcterms:created xsi:type="dcterms:W3CDTF">2011-06-24T07:51:03Z</dcterms:created>
  <dcterms:modified xsi:type="dcterms:W3CDTF">2021-09-09T14:56:44Z</dcterms:modified>
</cp:coreProperties>
</file>