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38"/>
  </p:notesMasterIdLst>
  <p:handoutMasterIdLst>
    <p:handoutMasterId r:id="rId39"/>
  </p:handoutMasterIdLst>
  <p:sldIdLst>
    <p:sldId id="257" r:id="rId3"/>
    <p:sldId id="466" r:id="rId4"/>
    <p:sldId id="331" r:id="rId5"/>
    <p:sldId id="468" r:id="rId6"/>
    <p:sldId id="273" r:id="rId7"/>
    <p:sldId id="436" r:id="rId8"/>
    <p:sldId id="437" r:id="rId9"/>
    <p:sldId id="438" r:id="rId10"/>
    <p:sldId id="413" r:id="rId11"/>
    <p:sldId id="311" r:id="rId12"/>
    <p:sldId id="327" r:id="rId13"/>
    <p:sldId id="442" r:id="rId14"/>
    <p:sldId id="443" r:id="rId15"/>
    <p:sldId id="417" r:id="rId16"/>
    <p:sldId id="420" r:id="rId17"/>
    <p:sldId id="444" r:id="rId18"/>
    <p:sldId id="445" r:id="rId19"/>
    <p:sldId id="472" r:id="rId20"/>
    <p:sldId id="447" r:id="rId21"/>
    <p:sldId id="448" r:id="rId22"/>
    <p:sldId id="451" r:id="rId23"/>
    <p:sldId id="449" r:id="rId24"/>
    <p:sldId id="474" r:id="rId25"/>
    <p:sldId id="450" r:id="rId26"/>
    <p:sldId id="452" r:id="rId27"/>
    <p:sldId id="476" r:id="rId28"/>
    <p:sldId id="478" r:id="rId29"/>
    <p:sldId id="454" r:id="rId30"/>
    <p:sldId id="457" r:id="rId31"/>
    <p:sldId id="480" r:id="rId32"/>
    <p:sldId id="459" r:id="rId33"/>
    <p:sldId id="460" r:id="rId34"/>
    <p:sldId id="461" r:id="rId35"/>
    <p:sldId id="462" r:id="rId36"/>
    <p:sldId id="289" r:id="rId37"/>
  </p:sldIdLst>
  <p:sldSz cx="9144000" cy="5143500" type="screen16x9"/>
  <p:notesSz cx="7010400" cy="9296400"/>
  <p:custDataLst>
    <p:tags r:id="rId40"/>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0033CC"/>
    <a:srgbClr val="008000"/>
    <a:srgbClr val="66FF33"/>
    <a:srgbClr val="CC66FF"/>
    <a:srgbClr val="FF00FF"/>
    <a:srgbClr val="00FFFF"/>
    <a:srgbClr val="00FF00"/>
    <a:srgbClr val="CC3300"/>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58" autoAdjust="0"/>
    <p:restoredTop sz="94660"/>
  </p:normalViewPr>
  <p:slideViewPr>
    <p:cSldViewPr snapToGrid="0">
      <p:cViewPr varScale="1">
        <p:scale>
          <a:sx n="93" d="100"/>
          <a:sy n="93" d="100"/>
        </p:scale>
        <p:origin x="520" y="44"/>
      </p:cViewPr>
      <p:guideLst>
        <p:guide orient="horz" pos="1620"/>
        <p:guide pos="2880"/>
      </p:guideLst>
    </p:cSldViewPr>
  </p:slideViewPr>
  <p:notesTextViewPr>
    <p:cViewPr>
      <p:scale>
        <a:sx n="1" d="1"/>
        <a:sy n="1" d="1"/>
      </p:scale>
      <p:origin x="0" y="0"/>
    </p:cViewPr>
  </p:notesTextViewPr>
  <p:sorterViewPr>
    <p:cViewPr>
      <p:scale>
        <a:sx n="100" d="100"/>
        <a:sy n="100" d="100"/>
      </p:scale>
      <p:origin x="0" y="186"/>
    </p:cViewPr>
  </p:sorterViewPr>
  <p:notesViewPr>
    <p:cSldViewPr snapToGrid="0">
      <p:cViewPr>
        <p:scale>
          <a:sx n="70" d="100"/>
          <a:sy n="70" d="100"/>
        </p:scale>
        <p:origin x="-2424" y="42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zh-CN" altLang="en-US"/>
          </a:p>
        </p:txBody>
      </p:sp>
      <p:sp>
        <p:nvSpPr>
          <p:cNvPr id="3" name="日期占位符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F9B84EA-7D68-4D60-9CB1-D50884785D1C}" type="datetimeFigureOut">
              <a:rPr lang="zh-CN" altLang="en-US" smtClean="0"/>
              <a:pPr/>
              <a:t>2021/9/5</a:t>
            </a:fld>
            <a:endParaRPr lang="zh-CN" altLang="en-US"/>
          </a:p>
        </p:txBody>
      </p:sp>
      <p:sp>
        <p:nvSpPr>
          <p:cNvPr id="4" name="页脚占位符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D4E0FC9-F1F8-4FAE-9988-3BA365CFD46F}" type="slidenum">
              <a:rPr lang="zh-CN" altLang="en-US" smtClean="0"/>
              <a:pPr/>
              <a:t>‹#›</a:t>
            </a:fld>
            <a:endParaRPr lang="zh-CN" altLang="en-US"/>
          </a:p>
        </p:txBody>
      </p:sp>
    </p:spTree>
    <p:extLst>
      <p:ext uri="{BB962C8B-B14F-4D97-AF65-F5344CB8AC3E}">
        <p14:creationId xmlns:p14="http://schemas.microsoft.com/office/powerpoint/2010/main" val="17057332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zh-CN" altLang="en-US"/>
          </a:p>
        </p:txBody>
      </p:sp>
      <p:sp>
        <p:nvSpPr>
          <p:cNvPr id="3" name="日期占位符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8D5648A-8057-441C-8486-1AFC06DCE09F}" type="datetimeFigureOut">
              <a:rPr lang="zh-CN" altLang="en-US" smtClean="0"/>
              <a:pPr/>
              <a:t>2021/9/5</a:t>
            </a:fld>
            <a:endParaRPr lang="zh-CN" altLang="en-US"/>
          </a:p>
        </p:txBody>
      </p:sp>
      <p:sp>
        <p:nvSpPr>
          <p:cNvPr id="4" name="幻灯片图像占位符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zh-CN" altLang="en-US"/>
          </a:p>
        </p:txBody>
      </p:sp>
      <p:sp>
        <p:nvSpPr>
          <p:cNvPr id="5" name="备注占位符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36F6CAB-9A0A-4926-864A-6FF66F165620}" type="slidenum">
              <a:rPr lang="zh-CN" altLang="en-US" smtClean="0"/>
              <a:pPr/>
              <a:t>‹#›</a:t>
            </a:fld>
            <a:endParaRPr lang="zh-CN" altLang="en-US"/>
          </a:p>
        </p:txBody>
      </p:sp>
    </p:spTree>
    <p:extLst>
      <p:ext uri="{BB962C8B-B14F-4D97-AF65-F5344CB8AC3E}">
        <p14:creationId xmlns:p14="http://schemas.microsoft.com/office/powerpoint/2010/main" val="2104124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5</a:t>
            </a:fld>
            <a:endParaRPr lang="zh-CN" altLang="en-US"/>
          </a:p>
        </p:txBody>
      </p:sp>
    </p:spTree>
    <p:extLst>
      <p:ext uri="{BB962C8B-B14F-4D97-AF65-F5344CB8AC3E}">
        <p14:creationId xmlns:p14="http://schemas.microsoft.com/office/powerpoint/2010/main" val="3395015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25</a:t>
            </a:fld>
            <a:endParaRPr lang="zh-CN" altLang="en-US"/>
          </a:p>
        </p:txBody>
      </p:sp>
    </p:spTree>
    <p:extLst>
      <p:ext uri="{BB962C8B-B14F-4D97-AF65-F5344CB8AC3E}">
        <p14:creationId xmlns:p14="http://schemas.microsoft.com/office/powerpoint/2010/main" val="2512860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36F6CAB-9A0A-4926-864A-6FF66F1656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8952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28</a:t>
            </a:fld>
            <a:endParaRPr lang="zh-CN" altLang="en-US"/>
          </a:p>
        </p:txBody>
      </p:sp>
    </p:spTree>
    <p:extLst>
      <p:ext uri="{BB962C8B-B14F-4D97-AF65-F5344CB8AC3E}">
        <p14:creationId xmlns:p14="http://schemas.microsoft.com/office/powerpoint/2010/main" val="1878584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31</a:t>
            </a:fld>
            <a:endParaRPr lang="zh-CN" altLang="en-US"/>
          </a:p>
        </p:txBody>
      </p:sp>
    </p:spTree>
    <p:extLst>
      <p:ext uri="{BB962C8B-B14F-4D97-AF65-F5344CB8AC3E}">
        <p14:creationId xmlns:p14="http://schemas.microsoft.com/office/powerpoint/2010/main" val="3912414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32</a:t>
            </a:fld>
            <a:endParaRPr lang="zh-CN" altLang="en-US"/>
          </a:p>
        </p:txBody>
      </p:sp>
    </p:spTree>
    <p:extLst>
      <p:ext uri="{BB962C8B-B14F-4D97-AF65-F5344CB8AC3E}">
        <p14:creationId xmlns:p14="http://schemas.microsoft.com/office/powerpoint/2010/main" val="1480982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33</a:t>
            </a:fld>
            <a:endParaRPr lang="zh-CN" altLang="en-US"/>
          </a:p>
        </p:txBody>
      </p:sp>
    </p:spTree>
    <p:extLst>
      <p:ext uri="{BB962C8B-B14F-4D97-AF65-F5344CB8AC3E}">
        <p14:creationId xmlns:p14="http://schemas.microsoft.com/office/powerpoint/2010/main" val="3246262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34</a:t>
            </a:fld>
            <a:endParaRPr lang="zh-CN" altLang="en-US"/>
          </a:p>
        </p:txBody>
      </p:sp>
    </p:spTree>
    <p:extLst>
      <p:ext uri="{BB962C8B-B14F-4D97-AF65-F5344CB8AC3E}">
        <p14:creationId xmlns:p14="http://schemas.microsoft.com/office/powerpoint/2010/main" val="3948487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6F6CAB-9A0A-4926-864A-6FF66F165620}" type="slidenum">
              <a:rPr lang="zh-CN" altLang="en-US" smtClean="0"/>
              <a:pPr/>
              <a:t>35</a:t>
            </a:fld>
            <a:endParaRPr lang="zh-CN" altLang="en-US"/>
          </a:p>
        </p:txBody>
      </p:sp>
    </p:spTree>
    <p:extLst>
      <p:ext uri="{BB962C8B-B14F-4D97-AF65-F5344CB8AC3E}">
        <p14:creationId xmlns:p14="http://schemas.microsoft.com/office/powerpoint/2010/main" val="854851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9</a:t>
            </a:fld>
            <a:endParaRPr lang="zh-CN" altLang="en-US"/>
          </a:p>
        </p:txBody>
      </p:sp>
    </p:spTree>
    <p:extLst>
      <p:ext uri="{BB962C8B-B14F-4D97-AF65-F5344CB8AC3E}">
        <p14:creationId xmlns:p14="http://schemas.microsoft.com/office/powerpoint/2010/main" val="3430018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6F6CAB-9A0A-4926-864A-6FF66F165620}" type="slidenum">
              <a:rPr lang="zh-CN" altLang="en-US" smtClean="0"/>
              <a:pPr/>
              <a:t>10</a:t>
            </a:fld>
            <a:endParaRPr lang="zh-CN" altLang="en-US"/>
          </a:p>
        </p:txBody>
      </p:sp>
    </p:spTree>
    <p:extLst>
      <p:ext uri="{BB962C8B-B14F-4D97-AF65-F5344CB8AC3E}">
        <p14:creationId xmlns:p14="http://schemas.microsoft.com/office/powerpoint/2010/main" val="1852027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15</a:t>
            </a:fld>
            <a:endParaRPr lang="zh-CN" altLang="en-US"/>
          </a:p>
        </p:txBody>
      </p:sp>
    </p:spTree>
    <p:extLst>
      <p:ext uri="{BB962C8B-B14F-4D97-AF65-F5344CB8AC3E}">
        <p14:creationId xmlns:p14="http://schemas.microsoft.com/office/powerpoint/2010/main" val="1483957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17</a:t>
            </a:fld>
            <a:endParaRPr lang="zh-CN" altLang="en-US"/>
          </a:p>
        </p:txBody>
      </p:sp>
    </p:spTree>
    <p:extLst>
      <p:ext uri="{BB962C8B-B14F-4D97-AF65-F5344CB8AC3E}">
        <p14:creationId xmlns:p14="http://schemas.microsoft.com/office/powerpoint/2010/main" val="3143818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36F6CAB-9A0A-4926-864A-6FF66F1656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98299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20</a:t>
            </a:fld>
            <a:endParaRPr lang="zh-CN" altLang="en-US"/>
          </a:p>
        </p:txBody>
      </p:sp>
    </p:spTree>
    <p:extLst>
      <p:ext uri="{BB962C8B-B14F-4D97-AF65-F5344CB8AC3E}">
        <p14:creationId xmlns:p14="http://schemas.microsoft.com/office/powerpoint/2010/main" val="3849400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22</a:t>
            </a:fld>
            <a:endParaRPr lang="zh-CN" altLang="en-US"/>
          </a:p>
        </p:txBody>
      </p:sp>
    </p:spTree>
    <p:extLst>
      <p:ext uri="{BB962C8B-B14F-4D97-AF65-F5344CB8AC3E}">
        <p14:creationId xmlns:p14="http://schemas.microsoft.com/office/powerpoint/2010/main" val="1723246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36F6CAB-9A0A-4926-864A-6FF66F1656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15339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pPr/>
              <a:t>2021/9/5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pPr/>
              <a:t>2021/9/5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pPr/>
              <a:t>2021/9/5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331E843-037B-44F2-955F-192FDC5ADDB8}"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16869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52E662B-821D-420B-AFB2-A880CEF23507}"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39194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8EDE7C9-C386-4DAC-A719-70567361A533}"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3764870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A7D8884-8FF0-45CD-B049-1D8FC558B58E}"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728027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FFD208A-4512-495E-83EF-5E2286BB7FDA}"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679639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F987249-648C-40D6-BD82-9085689D7083}"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425658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962C248-37FD-43E2-850D-10AA625B3A21}"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695603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33DD98D-2398-405B-B8CF-C65BFEEEC058}"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735223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pPr/>
              <a:t>2021/9/5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BF82B3E-DE90-410B-A5E7-542A9C6B3AF6}"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9212769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949EAEF-0DDD-4165-8217-E82844DB7160}"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279197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7343C1B-B7E1-4F6E-9206-02D37F2E7E29}"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083356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0516EE7D-276B-4CA8-9C22-89EEC56C6BE5}" type="datetimeFigureOut">
              <a:rPr lang="zh-CN" altLang="en-US" smtClean="0"/>
              <a:pPr/>
              <a:t>2021/9/5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0516EE7D-276B-4CA8-9C22-89EEC56C6BE5}" type="datetimeFigureOut">
              <a:rPr lang="zh-CN" altLang="en-US" smtClean="0"/>
              <a:pPr/>
              <a:t>2021/9/5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1" y="-1"/>
            <a:ext cx="9135454" cy="3645613"/>
          </a:xfrm>
          <a:prstGeom prst="rect">
            <a:avLst/>
          </a:prstGeom>
        </p:spPr>
      </p:pic>
      <p:pic>
        <p:nvPicPr>
          <p:cNvPr id="11" name="图片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2192357"/>
            <a:ext cx="9144000" cy="2952521"/>
          </a:xfrm>
          <a:prstGeom prst="rect">
            <a:avLst/>
          </a:prstGeom>
        </p:spPr>
      </p:pic>
      <p:pic>
        <p:nvPicPr>
          <p:cNvPr id="12" name="图片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0" y="0"/>
            <a:ext cx="5595964" cy="5595964"/>
          </a:xfrm>
          <a:prstGeom prst="rect">
            <a:avLst/>
          </a:prstGeom>
        </p:spPr>
      </p:pic>
      <p:pic>
        <p:nvPicPr>
          <p:cNvPr id="13" name="图片 12"/>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0" y="3878663"/>
            <a:ext cx="2285900" cy="1266093"/>
          </a:xfrm>
          <a:prstGeom prst="rect">
            <a:avLst/>
          </a:prstGeom>
        </p:spPr>
      </p:pic>
      <p:pic>
        <p:nvPicPr>
          <p:cNvPr id="14" name="图片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852717" y="4709766"/>
            <a:ext cx="1023641" cy="510918"/>
          </a:xfrm>
          <a:prstGeom prst="rect">
            <a:avLst/>
          </a:prstGeom>
        </p:spPr>
      </p:pic>
      <p:pic>
        <p:nvPicPr>
          <p:cNvPr id="15" name="图片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94640" y="4539058"/>
            <a:ext cx="1534672" cy="765983"/>
          </a:xfrm>
          <a:prstGeom prst="rect">
            <a:avLst/>
          </a:prstGeom>
        </p:spPr>
      </p:pic>
      <p:sp>
        <p:nvSpPr>
          <p:cNvPr id="7" name="Date Placeholder 6"/>
          <p:cNvSpPr>
            <a:spLocks noGrp="1"/>
          </p:cNvSpPr>
          <p:nvPr>
            <p:ph type="dt" sz="half" idx="10"/>
          </p:nvPr>
        </p:nvSpPr>
        <p:spPr/>
        <p:txBody>
          <a:bodyPr/>
          <a:lstStyle/>
          <a:p>
            <a:fld id="{0516EE7D-276B-4CA8-9C22-89EEC56C6BE5}" type="datetimeFigureOut">
              <a:rPr lang="zh-CN" altLang="en-US" smtClean="0"/>
              <a:pPr/>
              <a:t>2021/9/5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1" y="-1"/>
            <a:ext cx="9135454" cy="3645613"/>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2192357"/>
            <a:ext cx="9144000" cy="2952521"/>
          </a:xfrm>
          <a:prstGeom prst="rect">
            <a:avLst/>
          </a:prstGeom>
        </p:spPr>
      </p:pic>
      <p:pic>
        <p:nvPicPr>
          <p:cNvPr id="7" name="图片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0" y="0"/>
            <a:ext cx="5595964" cy="5595964"/>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0" y="3878663"/>
            <a:ext cx="2285900" cy="1266093"/>
          </a:xfrm>
          <a:prstGeom prst="rect">
            <a:avLst/>
          </a:prstGeom>
        </p:spPr>
      </p:pic>
      <p:sp>
        <p:nvSpPr>
          <p:cNvPr id="3" name="Date Placeholder 2"/>
          <p:cNvSpPr>
            <a:spLocks noGrp="1"/>
          </p:cNvSpPr>
          <p:nvPr>
            <p:ph type="dt" sz="half" idx="10"/>
          </p:nvPr>
        </p:nvSpPr>
        <p:spPr/>
        <p:txBody>
          <a:bodyPr/>
          <a:lstStyle/>
          <a:p>
            <a:fld id="{0516EE7D-276B-4CA8-9C22-89EEC56C6BE5}" type="datetimeFigureOut">
              <a:rPr lang="zh-CN" altLang="en-US" smtClean="0"/>
              <a:pPr/>
              <a:t>2021/9/5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6CC75A5-5D54-41D7-824F-98141794C689}" type="slidenum">
              <a:rPr lang="zh-CN" altLang="en-US" smtClean="0"/>
              <a:pPr/>
              <a:t>‹#›</a:t>
            </a:fld>
            <a:endParaRPr lang="zh-CN" altLang="en-US"/>
          </a:p>
        </p:txBody>
      </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852717" y="4709766"/>
            <a:ext cx="1023641" cy="510918"/>
          </a:xfrm>
          <a:prstGeom prst="rect">
            <a:avLst/>
          </a:prstGeom>
        </p:spPr>
      </p:pic>
      <p:pic>
        <p:nvPicPr>
          <p:cNvPr id="11" name="图片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94640" y="4539058"/>
            <a:ext cx="1534672" cy="7659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13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10" presetClass="entr" presetSubtype="0" fill="hold" grpId="0" nodeType="afterEffect" nodePh="1">
                                  <p:stCondLst>
                                    <p:cond delay="0"/>
                                  </p:stCondLst>
                                  <p:endCondLst>
                                    <p:cond evt="begin" delay="0">
                                      <p:tn val="16"/>
                                    </p:cond>
                                  </p:end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1" y="-1"/>
            <a:ext cx="9135454" cy="3645613"/>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r="1746" b="4281"/>
          <a:stretch>
            <a:fillRect/>
          </a:stretch>
        </p:blipFill>
        <p:spPr>
          <a:xfrm>
            <a:off x="-1" y="3645612"/>
            <a:ext cx="9144001" cy="149926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pPr/>
              <a:t>2021/9/5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pPr/>
              <a:t>2021/9/5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516EE7D-276B-4CA8-9C22-89EEC56C6BE5}" type="datetimeFigureOut">
              <a:rPr lang="zh-CN" altLang="en-US" smtClean="0"/>
              <a:pPr/>
              <a:t>2021/9/5</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6CC75A5-5D54-41D7-824F-98141794C689}"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atin typeface="+mn-lt"/>
              </a:defRPr>
            </a:lvl1pPr>
          </a:lstStyle>
          <a:p>
            <a:pPr fontAlgn="base">
              <a:spcBef>
                <a:spcPct val="0"/>
              </a:spcBef>
              <a:spcAft>
                <a:spcPct val="0"/>
              </a:spcAft>
              <a:defRPr/>
            </a:pPr>
            <a:fld id="{77F4C1E1-DE92-4401-B54A-CA013F265AC7}"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054639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xmlns="" id="{C0325518-2F7D-4F2F-A352-96271AFDA392}"/>
              </a:ext>
            </a:extLst>
          </p:cNvPr>
          <p:cNvSpPr/>
          <p:nvPr/>
        </p:nvSpPr>
        <p:spPr>
          <a:xfrm>
            <a:off x="1278396" y="1409411"/>
            <a:ext cx="1160777" cy="1160777"/>
          </a:xfrm>
          <a:prstGeom prst="ellipse">
            <a:avLst/>
          </a:prstGeom>
          <a:solidFill>
            <a:srgbClr val="EBA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1" name="Oval 20">
            <a:extLst>
              <a:ext uri="{FF2B5EF4-FFF2-40B4-BE49-F238E27FC236}">
                <a16:creationId xmlns:a16="http://schemas.microsoft.com/office/drawing/2014/main" xmlns="" id="{218DF5D8-F399-410C-8784-70115665CF19}"/>
              </a:ext>
            </a:extLst>
          </p:cNvPr>
          <p:cNvSpPr/>
          <p:nvPr/>
        </p:nvSpPr>
        <p:spPr>
          <a:xfrm>
            <a:off x="3089078" y="1419761"/>
            <a:ext cx="1160777" cy="1160777"/>
          </a:xfrm>
          <a:prstGeom prst="ellipse">
            <a:avLst/>
          </a:prstGeom>
          <a:solidFill>
            <a:srgbClr val="965D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Oval 21">
            <a:extLst>
              <a:ext uri="{FF2B5EF4-FFF2-40B4-BE49-F238E27FC236}">
                <a16:creationId xmlns:a16="http://schemas.microsoft.com/office/drawing/2014/main" xmlns="" id="{28501CB9-3D48-4B08-A5AD-77E87F6419EE}"/>
              </a:ext>
            </a:extLst>
          </p:cNvPr>
          <p:cNvSpPr/>
          <p:nvPr/>
        </p:nvSpPr>
        <p:spPr>
          <a:xfrm>
            <a:off x="4899760" y="1409411"/>
            <a:ext cx="1160777" cy="1160777"/>
          </a:xfrm>
          <a:prstGeom prst="ellipse">
            <a:avLst/>
          </a:prstGeom>
          <a:solidFill>
            <a:srgbClr val="06A9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 name="Oval 22">
            <a:extLst>
              <a:ext uri="{FF2B5EF4-FFF2-40B4-BE49-F238E27FC236}">
                <a16:creationId xmlns:a16="http://schemas.microsoft.com/office/drawing/2014/main" xmlns="" id="{849C8A21-D062-4203-943D-349B818F5A7E}"/>
              </a:ext>
            </a:extLst>
          </p:cNvPr>
          <p:cNvSpPr/>
          <p:nvPr/>
        </p:nvSpPr>
        <p:spPr>
          <a:xfrm>
            <a:off x="6710443" y="1409411"/>
            <a:ext cx="1160777" cy="1160777"/>
          </a:xfrm>
          <a:prstGeom prst="ellipse">
            <a:avLst/>
          </a:prstGeom>
          <a:solidFill>
            <a:srgbClr val="F46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24" name="Picture 23">
            <a:extLst>
              <a:ext uri="{FF2B5EF4-FFF2-40B4-BE49-F238E27FC236}">
                <a16:creationId xmlns:a16="http://schemas.microsoft.com/office/drawing/2014/main" xmlns="" id="{C2A21620-A305-459F-8256-5374735708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6753" y="1523415"/>
            <a:ext cx="814489" cy="814489"/>
          </a:xfrm>
          <a:prstGeom prst="rect">
            <a:avLst/>
          </a:prstGeom>
        </p:spPr>
      </p:pic>
      <p:pic>
        <p:nvPicPr>
          <p:cNvPr id="25" name="Picture 24">
            <a:extLst>
              <a:ext uri="{FF2B5EF4-FFF2-40B4-BE49-F238E27FC236}">
                <a16:creationId xmlns:a16="http://schemas.microsoft.com/office/drawing/2014/main" xmlns="" id="{8B10A486-1450-4A86-8C16-B1FB52E254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9475" y="1568124"/>
            <a:ext cx="814489" cy="814489"/>
          </a:xfrm>
          <a:prstGeom prst="rect">
            <a:avLst/>
          </a:prstGeom>
        </p:spPr>
      </p:pic>
      <p:pic>
        <p:nvPicPr>
          <p:cNvPr id="26" name="Picture 25">
            <a:extLst>
              <a:ext uri="{FF2B5EF4-FFF2-40B4-BE49-F238E27FC236}">
                <a16:creationId xmlns:a16="http://schemas.microsoft.com/office/drawing/2014/main" xmlns="" id="{6AD55C5B-EB12-40D3-B610-D569C5F8A5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4167" y="1582554"/>
            <a:ext cx="814489" cy="814489"/>
          </a:xfrm>
          <a:prstGeom prst="rect">
            <a:avLst/>
          </a:prstGeom>
        </p:spPr>
      </p:pic>
      <p:pic>
        <p:nvPicPr>
          <p:cNvPr id="27" name="Picture 26">
            <a:extLst>
              <a:ext uri="{FF2B5EF4-FFF2-40B4-BE49-F238E27FC236}">
                <a16:creationId xmlns:a16="http://schemas.microsoft.com/office/drawing/2014/main" xmlns="" id="{852C6A0B-784A-47B3-9F15-83C07BBD0E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3578" y="1611338"/>
            <a:ext cx="814489" cy="814489"/>
          </a:xfrm>
          <a:prstGeom prst="rect">
            <a:avLst/>
          </a:prstGeom>
        </p:spPr>
      </p:pic>
      <p:sp>
        <p:nvSpPr>
          <p:cNvPr id="28" name="Rectangle: Rounded Corners 27">
            <a:extLst>
              <a:ext uri="{FF2B5EF4-FFF2-40B4-BE49-F238E27FC236}">
                <a16:creationId xmlns:a16="http://schemas.microsoft.com/office/drawing/2014/main" xmlns="" id="{479117E4-BCE1-42B7-A294-924239BD1D9F}"/>
              </a:ext>
            </a:extLst>
          </p:cNvPr>
          <p:cNvSpPr/>
          <p:nvPr/>
        </p:nvSpPr>
        <p:spPr>
          <a:xfrm>
            <a:off x="1059216" y="2571749"/>
            <a:ext cx="1599136" cy="1732061"/>
          </a:xfrm>
          <a:prstGeom prst="roundRect">
            <a:avLst/>
          </a:prstGeom>
          <a:solidFill>
            <a:schemeClr val="bg1"/>
          </a:solidFill>
          <a:ln w="38100">
            <a:solidFill>
              <a:srgbClr val="EBA9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dirty="0" err="1">
                <a:solidFill>
                  <a:schemeClr val="tx2">
                    <a:lumMod val="50000"/>
                  </a:schemeClr>
                </a:solidFill>
                <a:latin typeface="VL Fourth Medium" panose="00000600000000000000" pitchFamily="50" charset="0"/>
                <a:sym typeface="+mn-ea"/>
              </a:rPr>
              <a:t>Chuẩn</a:t>
            </a:r>
            <a:r>
              <a:rPr lang="en-US" altLang="zh-CN" sz="2100" dirty="0">
                <a:solidFill>
                  <a:schemeClr val="tx2">
                    <a:lumMod val="50000"/>
                  </a:schemeClr>
                </a:solidFill>
                <a:latin typeface="VL Fourth Medium" panose="00000600000000000000" pitchFamily="50" charset="0"/>
                <a:sym typeface="+mn-ea"/>
              </a:rPr>
              <a:t> </a:t>
            </a:r>
            <a:r>
              <a:rPr lang="en-US" altLang="zh-CN" sz="2100" dirty="0" err="1">
                <a:solidFill>
                  <a:schemeClr val="tx2">
                    <a:lumMod val="50000"/>
                  </a:schemeClr>
                </a:solidFill>
                <a:latin typeface="VL Fourth Medium" panose="00000600000000000000" pitchFamily="50" charset="0"/>
                <a:sym typeface="+mn-ea"/>
              </a:rPr>
              <a:t>bị</a:t>
            </a:r>
            <a:r>
              <a:rPr lang="en-US" altLang="zh-CN" sz="2100" dirty="0">
                <a:solidFill>
                  <a:schemeClr val="tx2">
                    <a:lumMod val="50000"/>
                  </a:schemeClr>
                </a:solidFill>
                <a:latin typeface="VL Fourth Medium" panose="00000600000000000000" pitchFamily="50" charset="0"/>
                <a:sym typeface="+mn-ea"/>
              </a:rPr>
              <a:t> </a:t>
            </a:r>
            <a:r>
              <a:rPr lang="en-US" altLang="zh-CN" sz="2100" dirty="0" err="1">
                <a:solidFill>
                  <a:schemeClr val="tx2">
                    <a:lumMod val="50000"/>
                  </a:schemeClr>
                </a:solidFill>
                <a:latin typeface="VL Fourth Medium" panose="00000600000000000000" pitchFamily="50" charset="0"/>
                <a:sym typeface="+mn-ea"/>
              </a:rPr>
              <a:t>đầy</a:t>
            </a:r>
            <a:r>
              <a:rPr lang="en-US" altLang="zh-CN" sz="2100" dirty="0">
                <a:solidFill>
                  <a:schemeClr val="tx2">
                    <a:lumMod val="50000"/>
                  </a:schemeClr>
                </a:solidFill>
                <a:latin typeface="VL Fourth Medium" panose="00000600000000000000" pitchFamily="50" charset="0"/>
                <a:sym typeface="+mn-ea"/>
              </a:rPr>
              <a:t> </a:t>
            </a:r>
            <a:r>
              <a:rPr lang="en-US" altLang="zh-CN" sz="2100" dirty="0" err="1">
                <a:solidFill>
                  <a:schemeClr val="tx2">
                    <a:lumMod val="50000"/>
                  </a:schemeClr>
                </a:solidFill>
                <a:latin typeface="VL Fourth Medium" panose="00000600000000000000" pitchFamily="50" charset="0"/>
                <a:sym typeface="+mn-ea"/>
              </a:rPr>
              <a:t>đủ</a:t>
            </a:r>
            <a:r>
              <a:rPr lang="en-US" altLang="zh-CN" sz="2100" dirty="0">
                <a:solidFill>
                  <a:schemeClr val="tx2">
                    <a:lumMod val="50000"/>
                  </a:schemeClr>
                </a:solidFill>
                <a:latin typeface="VL Fourth Medium" panose="00000600000000000000" pitchFamily="50" charset="0"/>
                <a:sym typeface="+mn-ea"/>
              </a:rPr>
              <a:t> </a:t>
            </a:r>
            <a:r>
              <a:rPr lang="en-US" altLang="zh-CN" sz="2100" dirty="0" err="1">
                <a:solidFill>
                  <a:schemeClr val="tx2">
                    <a:lumMod val="50000"/>
                  </a:schemeClr>
                </a:solidFill>
                <a:latin typeface="VL Fourth Medium" panose="00000600000000000000" pitchFamily="50" charset="0"/>
                <a:sym typeface="+mn-ea"/>
              </a:rPr>
              <a:t>sách</a:t>
            </a:r>
            <a:r>
              <a:rPr lang="en-US" altLang="zh-CN" sz="2100" dirty="0">
                <a:solidFill>
                  <a:schemeClr val="tx2">
                    <a:lumMod val="50000"/>
                  </a:schemeClr>
                </a:solidFill>
                <a:latin typeface="VL Fourth Medium" panose="00000600000000000000" pitchFamily="50" charset="0"/>
                <a:sym typeface="+mn-ea"/>
              </a:rPr>
              <a:t> </a:t>
            </a:r>
            <a:r>
              <a:rPr lang="en-US" altLang="zh-CN" sz="2100" dirty="0" err="1">
                <a:solidFill>
                  <a:schemeClr val="tx2">
                    <a:lumMod val="50000"/>
                  </a:schemeClr>
                </a:solidFill>
                <a:latin typeface="VL Fourth Medium" panose="00000600000000000000" pitchFamily="50" charset="0"/>
                <a:sym typeface="+mn-ea"/>
              </a:rPr>
              <a:t>vở</a:t>
            </a:r>
            <a:r>
              <a:rPr lang="en-US" altLang="zh-CN" sz="2100" dirty="0">
                <a:solidFill>
                  <a:schemeClr val="tx2">
                    <a:lumMod val="50000"/>
                  </a:schemeClr>
                </a:solidFill>
                <a:latin typeface="VL Fourth Medium" panose="00000600000000000000" pitchFamily="50" charset="0"/>
                <a:sym typeface="+mn-ea"/>
              </a:rPr>
              <a:t>, </a:t>
            </a:r>
            <a:r>
              <a:rPr lang="en-US" altLang="zh-CN" sz="2100" dirty="0" err="1">
                <a:solidFill>
                  <a:schemeClr val="tx2">
                    <a:lumMod val="50000"/>
                  </a:schemeClr>
                </a:solidFill>
                <a:latin typeface="VL Fourth Medium" panose="00000600000000000000" pitchFamily="50" charset="0"/>
                <a:sym typeface="+mn-ea"/>
              </a:rPr>
              <a:t>đồ</a:t>
            </a:r>
            <a:r>
              <a:rPr lang="en-US" altLang="zh-CN" sz="2100" dirty="0">
                <a:solidFill>
                  <a:schemeClr val="tx2">
                    <a:lumMod val="50000"/>
                  </a:schemeClr>
                </a:solidFill>
                <a:latin typeface="VL Fourth Medium" panose="00000600000000000000" pitchFamily="50" charset="0"/>
                <a:sym typeface="+mn-ea"/>
              </a:rPr>
              <a:t> </a:t>
            </a:r>
            <a:r>
              <a:rPr lang="en-US" altLang="zh-CN" sz="2100" dirty="0" err="1">
                <a:solidFill>
                  <a:schemeClr val="tx2">
                    <a:lumMod val="50000"/>
                  </a:schemeClr>
                </a:solidFill>
                <a:latin typeface="VL Fourth Medium" panose="00000600000000000000" pitchFamily="50" charset="0"/>
                <a:sym typeface="+mn-ea"/>
              </a:rPr>
              <a:t>dùng</a:t>
            </a:r>
            <a:endParaRPr lang="zh-CN" altLang="en-US" sz="2100" dirty="0">
              <a:solidFill>
                <a:schemeClr val="tx2">
                  <a:lumMod val="50000"/>
                </a:schemeClr>
              </a:solidFill>
              <a:latin typeface="VL Fourth Medium" panose="00000600000000000000" pitchFamily="50" charset="0"/>
              <a:sym typeface="+mn-ea"/>
            </a:endParaRPr>
          </a:p>
        </p:txBody>
      </p:sp>
      <p:sp>
        <p:nvSpPr>
          <p:cNvPr id="29" name="Rectangle: Rounded Corners 28">
            <a:extLst>
              <a:ext uri="{FF2B5EF4-FFF2-40B4-BE49-F238E27FC236}">
                <a16:creationId xmlns:a16="http://schemas.microsoft.com/office/drawing/2014/main" xmlns="" id="{DC25985F-D861-459C-83A9-75A72234D9CA}"/>
              </a:ext>
            </a:extLst>
          </p:cNvPr>
          <p:cNvSpPr/>
          <p:nvPr/>
        </p:nvSpPr>
        <p:spPr>
          <a:xfrm>
            <a:off x="2869899" y="2571749"/>
            <a:ext cx="1599136" cy="1732061"/>
          </a:xfrm>
          <a:prstGeom prst="roundRect">
            <a:avLst/>
          </a:prstGeom>
          <a:solidFill>
            <a:schemeClr val="bg1"/>
          </a:solidFill>
          <a:ln w="38100">
            <a:solidFill>
              <a:srgbClr val="965DB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CN" sz="2100" dirty="0" err="1">
                <a:solidFill>
                  <a:schemeClr val="tx2">
                    <a:lumMod val="50000"/>
                  </a:schemeClr>
                </a:solidFill>
                <a:latin typeface="VL Fourth Medium" panose="00000600000000000000" pitchFamily="50" charset="0"/>
                <a:sym typeface="+mn-ea"/>
              </a:rPr>
              <a:t>Tập</a:t>
            </a:r>
            <a:r>
              <a:rPr lang="en-US" altLang="zh-CN" sz="2100" dirty="0">
                <a:solidFill>
                  <a:schemeClr val="tx2">
                    <a:lumMod val="50000"/>
                  </a:schemeClr>
                </a:solidFill>
                <a:latin typeface="VL Fourth Medium" panose="00000600000000000000" pitchFamily="50" charset="0"/>
                <a:sym typeface="+mn-ea"/>
              </a:rPr>
              <a:t> </a:t>
            </a:r>
            <a:r>
              <a:rPr lang="en-US" altLang="zh-CN" sz="2100" dirty="0" err="1">
                <a:solidFill>
                  <a:schemeClr val="tx2">
                    <a:lumMod val="50000"/>
                  </a:schemeClr>
                </a:solidFill>
                <a:latin typeface="VL Fourth Medium" panose="00000600000000000000" pitchFamily="50" charset="0"/>
                <a:sym typeface="+mn-ea"/>
              </a:rPr>
              <a:t>trung</a:t>
            </a:r>
            <a:r>
              <a:rPr lang="en-US" altLang="zh-CN" sz="2100" dirty="0">
                <a:solidFill>
                  <a:schemeClr val="tx2">
                    <a:lumMod val="50000"/>
                  </a:schemeClr>
                </a:solidFill>
                <a:latin typeface="VL Fourth Medium" panose="00000600000000000000" pitchFamily="50" charset="0"/>
                <a:sym typeface="+mn-ea"/>
              </a:rPr>
              <a:t> </a:t>
            </a:r>
            <a:r>
              <a:rPr lang="en-US" altLang="zh-CN" sz="2100" dirty="0" err="1">
                <a:solidFill>
                  <a:schemeClr val="tx2">
                    <a:lumMod val="50000"/>
                  </a:schemeClr>
                </a:solidFill>
                <a:latin typeface="VL Fourth Medium" panose="00000600000000000000" pitchFamily="50" charset="0"/>
                <a:sym typeface="+mn-ea"/>
              </a:rPr>
              <a:t>lắng</a:t>
            </a:r>
            <a:r>
              <a:rPr lang="en-US" altLang="zh-CN" sz="2100" dirty="0">
                <a:solidFill>
                  <a:schemeClr val="tx2">
                    <a:lumMod val="50000"/>
                  </a:schemeClr>
                </a:solidFill>
                <a:latin typeface="VL Fourth Medium" panose="00000600000000000000" pitchFamily="50" charset="0"/>
                <a:sym typeface="+mn-ea"/>
              </a:rPr>
              <a:t> </a:t>
            </a:r>
            <a:r>
              <a:rPr lang="en-US" altLang="zh-CN" sz="2100" dirty="0" err="1">
                <a:solidFill>
                  <a:schemeClr val="tx2">
                    <a:lumMod val="50000"/>
                  </a:schemeClr>
                </a:solidFill>
                <a:latin typeface="VL Fourth Medium" panose="00000600000000000000" pitchFamily="50" charset="0"/>
                <a:sym typeface="+mn-ea"/>
              </a:rPr>
              <a:t>nghe</a:t>
            </a:r>
            <a:endParaRPr lang="zh-CN" altLang="en-US" sz="2100" dirty="0">
              <a:solidFill>
                <a:schemeClr val="tx2">
                  <a:lumMod val="50000"/>
                </a:schemeClr>
              </a:solidFill>
              <a:latin typeface="VL Fourth Medium" panose="00000600000000000000" pitchFamily="50" charset="0"/>
              <a:sym typeface="+mn-ea"/>
            </a:endParaRPr>
          </a:p>
        </p:txBody>
      </p:sp>
      <p:sp>
        <p:nvSpPr>
          <p:cNvPr id="30" name="Rectangle: Rounded Corners 29">
            <a:extLst>
              <a:ext uri="{FF2B5EF4-FFF2-40B4-BE49-F238E27FC236}">
                <a16:creationId xmlns:a16="http://schemas.microsoft.com/office/drawing/2014/main" xmlns="" id="{DEA24189-10E9-4B13-9AF2-338752983AA8}"/>
              </a:ext>
            </a:extLst>
          </p:cNvPr>
          <p:cNvSpPr/>
          <p:nvPr/>
        </p:nvSpPr>
        <p:spPr>
          <a:xfrm>
            <a:off x="4680581" y="2571749"/>
            <a:ext cx="1599136" cy="1732061"/>
          </a:xfrm>
          <a:prstGeom prst="roundRect">
            <a:avLst/>
          </a:prstGeom>
          <a:solidFill>
            <a:schemeClr val="bg1"/>
          </a:solidFill>
          <a:ln w="38100">
            <a:solidFill>
              <a:srgbClr val="06A99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CN" sz="2100" dirty="0" err="1">
                <a:solidFill>
                  <a:schemeClr val="tx2">
                    <a:lumMod val="50000"/>
                  </a:schemeClr>
                </a:solidFill>
                <a:latin typeface="VL Fourth Medium" panose="00000600000000000000" pitchFamily="50" charset="0"/>
                <a:sym typeface="+mn-ea"/>
              </a:rPr>
              <a:t>Chủ</a:t>
            </a:r>
            <a:r>
              <a:rPr lang="en-US" altLang="zh-CN" sz="2100" dirty="0">
                <a:solidFill>
                  <a:schemeClr val="tx2">
                    <a:lumMod val="50000"/>
                  </a:schemeClr>
                </a:solidFill>
                <a:latin typeface="VL Fourth Medium" panose="00000600000000000000" pitchFamily="50" charset="0"/>
                <a:sym typeface="+mn-ea"/>
              </a:rPr>
              <a:t> </a:t>
            </a:r>
            <a:r>
              <a:rPr lang="en-US" altLang="zh-CN" sz="2100" dirty="0" err="1">
                <a:solidFill>
                  <a:schemeClr val="tx2">
                    <a:lumMod val="50000"/>
                  </a:schemeClr>
                </a:solidFill>
                <a:latin typeface="VL Fourth Medium" panose="00000600000000000000" pitchFamily="50" charset="0"/>
                <a:sym typeface="+mn-ea"/>
              </a:rPr>
              <a:t>động</a:t>
            </a:r>
            <a:r>
              <a:rPr lang="en-US" altLang="zh-CN" sz="2100" dirty="0">
                <a:solidFill>
                  <a:schemeClr val="tx2">
                    <a:lumMod val="50000"/>
                  </a:schemeClr>
                </a:solidFill>
                <a:latin typeface="VL Fourth Medium" panose="00000600000000000000" pitchFamily="50" charset="0"/>
                <a:sym typeface="+mn-ea"/>
              </a:rPr>
              <a:t> </a:t>
            </a:r>
            <a:r>
              <a:rPr lang="en-US" altLang="zh-CN" sz="2100" dirty="0" err="1">
                <a:solidFill>
                  <a:schemeClr val="tx2">
                    <a:lumMod val="50000"/>
                  </a:schemeClr>
                </a:solidFill>
                <a:latin typeface="VL Fourth Medium" panose="00000600000000000000" pitchFamily="50" charset="0"/>
                <a:sym typeface="+mn-ea"/>
              </a:rPr>
              <a:t>ghi</a:t>
            </a:r>
            <a:r>
              <a:rPr lang="en-US" altLang="zh-CN" sz="2100" dirty="0">
                <a:solidFill>
                  <a:schemeClr val="tx2">
                    <a:lumMod val="50000"/>
                  </a:schemeClr>
                </a:solidFill>
                <a:latin typeface="VL Fourth Medium" panose="00000600000000000000" pitchFamily="50" charset="0"/>
                <a:sym typeface="+mn-ea"/>
              </a:rPr>
              <a:t> </a:t>
            </a:r>
            <a:r>
              <a:rPr lang="en-US" altLang="zh-CN" sz="2100" dirty="0" err="1">
                <a:solidFill>
                  <a:schemeClr val="tx2">
                    <a:lumMod val="50000"/>
                  </a:schemeClr>
                </a:solidFill>
                <a:latin typeface="VL Fourth Medium" panose="00000600000000000000" pitchFamily="50" charset="0"/>
                <a:sym typeface="+mn-ea"/>
              </a:rPr>
              <a:t>chép</a:t>
            </a:r>
            <a:endParaRPr lang="zh-CN" altLang="en-US" sz="2100" dirty="0">
              <a:solidFill>
                <a:schemeClr val="tx2">
                  <a:lumMod val="50000"/>
                </a:schemeClr>
              </a:solidFill>
              <a:latin typeface="VL Fourth Medium" panose="00000600000000000000" pitchFamily="50" charset="0"/>
              <a:sym typeface="+mn-ea"/>
            </a:endParaRPr>
          </a:p>
        </p:txBody>
      </p:sp>
      <p:sp>
        <p:nvSpPr>
          <p:cNvPr id="31" name="Rectangle: Rounded Corners 30">
            <a:extLst>
              <a:ext uri="{FF2B5EF4-FFF2-40B4-BE49-F238E27FC236}">
                <a16:creationId xmlns:a16="http://schemas.microsoft.com/office/drawing/2014/main" xmlns="" id="{304FF7AF-1AE5-4376-8819-AD2C5395A1F5}"/>
              </a:ext>
            </a:extLst>
          </p:cNvPr>
          <p:cNvSpPr/>
          <p:nvPr/>
        </p:nvSpPr>
        <p:spPr>
          <a:xfrm>
            <a:off x="6491263" y="2571751"/>
            <a:ext cx="1599136" cy="1732061"/>
          </a:xfrm>
          <a:prstGeom prst="roundRect">
            <a:avLst/>
          </a:prstGeom>
          <a:solidFill>
            <a:schemeClr val="bg1"/>
          </a:solidFill>
          <a:ln w="38100">
            <a:solidFill>
              <a:srgbClr val="F4686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dirty="0" err="1">
                <a:solidFill>
                  <a:schemeClr val="tx2">
                    <a:lumMod val="50000"/>
                  </a:schemeClr>
                </a:solidFill>
                <a:latin typeface="VL Fourth Medium" panose="00000600000000000000" pitchFamily="50" charset="0"/>
                <a:sym typeface="+mn-ea"/>
              </a:rPr>
              <a:t>Thực</a:t>
            </a:r>
            <a:r>
              <a:rPr lang="en-US" altLang="zh-CN" sz="2100" dirty="0">
                <a:solidFill>
                  <a:schemeClr val="tx2">
                    <a:lumMod val="50000"/>
                  </a:schemeClr>
                </a:solidFill>
                <a:latin typeface="VL Fourth Medium" panose="00000600000000000000" pitchFamily="50" charset="0"/>
                <a:sym typeface="+mn-ea"/>
              </a:rPr>
              <a:t> </a:t>
            </a:r>
            <a:r>
              <a:rPr lang="en-US" altLang="zh-CN" sz="2100" dirty="0" err="1">
                <a:solidFill>
                  <a:schemeClr val="tx2">
                    <a:lumMod val="50000"/>
                  </a:schemeClr>
                </a:solidFill>
                <a:latin typeface="VL Fourth Medium" panose="00000600000000000000" pitchFamily="50" charset="0"/>
                <a:sym typeface="+mn-ea"/>
              </a:rPr>
              <a:t>hành</a:t>
            </a:r>
            <a:r>
              <a:rPr lang="en-US" altLang="zh-CN" sz="2100" dirty="0">
                <a:solidFill>
                  <a:schemeClr val="tx2">
                    <a:lumMod val="50000"/>
                  </a:schemeClr>
                </a:solidFill>
                <a:latin typeface="VL Fourth Medium" panose="00000600000000000000" pitchFamily="50" charset="0"/>
                <a:sym typeface="+mn-ea"/>
              </a:rPr>
              <a:t> </a:t>
            </a:r>
            <a:r>
              <a:rPr lang="en-US" altLang="zh-CN" sz="2100" dirty="0" err="1">
                <a:solidFill>
                  <a:schemeClr val="tx2">
                    <a:lumMod val="50000"/>
                  </a:schemeClr>
                </a:solidFill>
                <a:latin typeface="VL Fourth Medium" panose="00000600000000000000" pitchFamily="50" charset="0"/>
                <a:sym typeface="+mn-ea"/>
              </a:rPr>
              <a:t>yêu</a:t>
            </a:r>
            <a:r>
              <a:rPr lang="en-US" altLang="zh-CN" sz="2100" dirty="0">
                <a:solidFill>
                  <a:schemeClr val="tx2">
                    <a:lumMod val="50000"/>
                  </a:schemeClr>
                </a:solidFill>
                <a:latin typeface="VL Fourth Medium" panose="00000600000000000000" pitchFamily="50" charset="0"/>
                <a:sym typeface="+mn-ea"/>
              </a:rPr>
              <a:t> </a:t>
            </a:r>
            <a:r>
              <a:rPr lang="en-US" altLang="zh-CN" sz="2100" dirty="0" err="1">
                <a:solidFill>
                  <a:schemeClr val="tx2">
                    <a:lumMod val="50000"/>
                  </a:schemeClr>
                </a:solidFill>
                <a:latin typeface="VL Fourth Medium" panose="00000600000000000000" pitchFamily="50" charset="0"/>
                <a:sym typeface="+mn-ea"/>
              </a:rPr>
              <a:t>cầu</a:t>
            </a:r>
            <a:r>
              <a:rPr lang="en-US" altLang="zh-CN" sz="2100" dirty="0">
                <a:solidFill>
                  <a:schemeClr val="tx2">
                    <a:lumMod val="50000"/>
                  </a:schemeClr>
                </a:solidFill>
                <a:latin typeface="VL Fourth Medium" panose="00000600000000000000" pitchFamily="50" charset="0"/>
                <a:sym typeface="+mn-ea"/>
              </a:rPr>
              <a:t> </a:t>
            </a:r>
            <a:r>
              <a:rPr lang="en-US" altLang="zh-CN" sz="2100" dirty="0" err="1">
                <a:solidFill>
                  <a:schemeClr val="tx2">
                    <a:lumMod val="50000"/>
                  </a:schemeClr>
                </a:solidFill>
                <a:latin typeface="VL Fourth Medium" panose="00000600000000000000" pitchFamily="50" charset="0"/>
                <a:sym typeface="+mn-ea"/>
              </a:rPr>
              <a:t>của</a:t>
            </a:r>
            <a:r>
              <a:rPr lang="en-US" altLang="zh-CN" sz="2100" dirty="0">
                <a:solidFill>
                  <a:schemeClr val="tx2">
                    <a:lumMod val="50000"/>
                  </a:schemeClr>
                </a:solidFill>
                <a:latin typeface="VL Fourth Medium" panose="00000600000000000000" pitchFamily="50" charset="0"/>
                <a:sym typeface="+mn-ea"/>
              </a:rPr>
              <a:t> </a:t>
            </a:r>
            <a:r>
              <a:rPr lang="en-US" altLang="zh-CN" sz="2100" dirty="0" err="1">
                <a:solidFill>
                  <a:schemeClr val="tx2">
                    <a:lumMod val="50000"/>
                  </a:schemeClr>
                </a:solidFill>
                <a:latin typeface="VL Fourth Medium" panose="00000600000000000000" pitchFamily="50" charset="0"/>
                <a:sym typeface="+mn-ea"/>
              </a:rPr>
              <a:t>giáo</a:t>
            </a:r>
            <a:r>
              <a:rPr lang="en-US" altLang="zh-CN" sz="2100" dirty="0">
                <a:solidFill>
                  <a:schemeClr val="tx2">
                    <a:lumMod val="50000"/>
                  </a:schemeClr>
                </a:solidFill>
                <a:latin typeface="VL Fourth Medium" panose="00000600000000000000" pitchFamily="50" charset="0"/>
                <a:sym typeface="+mn-ea"/>
              </a:rPr>
              <a:t> </a:t>
            </a:r>
            <a:r>
              <a:rPr lang="en-US" altLang="zh-CN" sz="2100" dirty="0" err="1">
                <a:solidFill>
                  <a:schemeClr val="tx2">
                    <a:lumMod val="50000"/>
                  </a:schemeClr>
                </a:solidFill>
                <a:latin typeface="VL Fourth Medium" panose="00000600000000000000" pitchFamily="50" charset="0"/>
                <a:sym typeface="+mn-ea"/>
              </a:rPr>
              <a:t>viên</a:t>
            </a:r>
            <a:endParaRPr lang="zh-CN" altLang="en-US" sz="2100" dirty="0">
              <a:solidFill>
                <a:schemeClr val="tx2">
                  <a:lumMod val="50000"/>
                </a:schemeClr>
              </a:solidFill>
              <a:latin typeface="VL Fourth Medium" panose="00000600000000000000" pitchFamily="50" charset="0"/>
              <a:sym typeface="+mn-ea"/>
            </a:endParaRPr>
          </a:p>
        </p:txBody>
      </p:sp>
      <p:cxnSp>
        <p:nvCxnSpPr>
          <p:cNvPr id="15" name="Straight Connector 14"/>
          <p:cNvCxnSpPr/>
          <p:nvPr/>
        </p:nvCxnSpPr>
        <p:spPr>
          <a:xfrm>
            <a:off x="0" y="467645"/>
            <a:ext cx="9144000" cy="0"/>
          </a:xfrm>
          <a:prstGeom prst="line">
            <a:avLst/>
          </a:prstGeom>
          <a:ln w="76200">
            <a:solidFill>
              <a:srgbClr val="257A14"/>
            </a:solidFill>
          </a:ln>
        </p:spPr>
        <p:style>
          <a:lnRef idx="1">
            <a:schemeClr val="accent1"/>
          </a:lnRef>
          <a:fillRef idx="0">
            <a:schemeClr val="accent1"/>
          </a:fillRef>
          <a:effectRef idx="0">
            <a:schemeClr val="accent1"/>
          </a:effectRef>
          <a:fontRef idx="minor">
            <a:schemeClr val="tx1"/>
          </a:fontRef>
        </p:style>
      </p:cxnSp>
      <p:sp>
        <p:nvSpPr>
          <p:cNvPr id="16" name="文本框 1"/>
          <p:cNvSpPr txBox="1"/>
          <p:nvPr/>
        </p:nvSpPr>
        <p:spPr>
          <a:xfrm>
            <a:off x="1375402" y="214810"/>
            <a:ext cx="6393197" cy="510778"/>
          </a:xfrm>
          <a:prstGeom prst="roundRect">
            <a:avLst/>
          </a:prstGeom>
          <a:solidFill>
            <a:srgbClr val="257A14"/>
          </a:solidFill>
          <a:effectLst>
            <a:outerShdw blurRad="76200" dir="18900000" sy="23000" kx="-1200000" algn="bl" rotWithShape="0">
              <a:prstClr val="black">
                <a:alpha val="20000"/>
              </a:prstClr>
            </a:outerShdw>
          </a:effectLst>
        </p:spPr>
        <p:txBody>
          <a:bodyPr wrap="square" rtlCol="0">
            <a:spAutoFit/>
          </a:bodyPr>
          <a:lstStyle/>
          <a:p>
            <a:pPr algn="ctr"/>
            <a:r>
              <a:rPr lang="en-US" altLang="zh-CN" sz="2400" b="1" spc="450" dirty="0">
                <a:solidFill>
                  <a:prstClr val="white"/>
                </a:solidFill>
                <a:latin typeface="Times New Roman" panose="02020603050405020304" pitchFamily="18" charset="0"/>
                <a:cs typeface="Times New Roman" panose="02020603050405020304" pitchFamily="18" charset="0"/>
                <a:sym typeface="+mn-lt"/>
              </a:rPr>
              <a:t>YÊU CẦU THAM GIA TIẾT HỌC</a:t>
            </a:r>
            <a:endParaRPr lang="zh-CN" altLang="en-US" sz="2400" b="1" spc="450" dirty="0">
              <a:solidFill>
                <a:prstClr val="white"/>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2507134866"/>
      </p:ext>
    </p:extLst>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6"/>
          <p:cNvSpPr txBox="1">
            <a:spLocks noChangeArrowheads="1"/>
          </p:cNvSpPr>
          <p:nvPr/>
        </p:nvSpPr>
        <p:spPr bwMode="auto">
          <a:xfrm>
            <a:off x="152400" y="1546357"/>
            <a:ext cx="8839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a:spcBef>
                <a:spcPct val="50000"/>
              </a:spcBef>
              <a:buClrTx/>
              <a:buSzTx/>
              <a:buFontTx/>
              <a:buNone/>
            </a:pPr>
            <a:r>
              <a:rPr lang="en-US" altLang="en-US" sz="3600" b="0" dirty="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Vua</a:t>
            </a:r>
            <a:r>
              <a:rPr lang="en-US" altLang="en-US" sz="3600" b="0" dirty="0" smtClean="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hạ</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lệnh</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cho</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mỗi</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làng</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trong</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vùng</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nọ</a:t>
            </a:r>
            <a:r>
              <a:rPr lang="en-US" altLang="en-US" sz="3600" b="0" dirty="0">
                <a:solidFill>
                  <a:srgbClr val="FF0000"/>
                </a:solidFill>
                <a:latin typeface="Times New Roman" pitchFamily="18" charset="0"/>
                <a:cs typeface="Times New Roman" pitchFamily="18" charset="0"/>
              </a:rPr>
              <a:t>/</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nộp</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một</a:t>
            </a:r>
            <a:r>
              <a:rPr lang="en-US" altLang="en-US" sz="3600" b="0" dirty="0">
                <a:latin typeface="Times New Roman" pitchFamily="18" charset="0"/>
                <a:cs typeface="Times New Roman" pitchFamily="18" charset="0"/>
              </a:rPr>
              <a:t> con </a:t>
            </a:r>
            <a:r>
              <a:rPr lang="en-US" altLang="en-US" sz="3600" b="0" dirty="0" err="1">
                <a:latin typeface="Times New Roman" pitchFamily="18" charset="0"/>
                <a:cs typeface="Times New Roman" pitchFamily="18" charset="0"/>
              </a:rPr>
              <a:t>gà</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trống</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biết</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đẻ</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trứng</a:t>
            </a:r>
            <a:r>
              <a:rPr lang="en-US" altLang="en-US" sz="3600" b="0" dirty="0">
                <a:latin typeface="Times New Roman" pitchFamily="18" charset="0"/>
                <a:cs typeface="Times New Roman" pitchFamily="18" charset="0"/>
              </a:rPr>
              <a:t>,</a:t>
            </a:r>
            <a:r>
              <a:rPr lang="en-US" altLang="en-US" sz="3600" b="0" dirty="0">
                <a:solidFill>
                  <a:srgbClr val="FF0000"/>
                </a:solidFill>
                <a:latin typeface="Times New Roman" pitchFamily="18" charset="0"/>
                <a:cs typeface="Times New Roman" pitchFamily="18" charset="0"/>
              </a:rPr>
              <a:t>/</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nếu</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không</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có</a:t>
            </a:r>
            <a:r>
              <a:rPr lang="en-US" altLang="en-US" sz="3600" b="0" dirty="0">
                <a:solidFill>
                  <a:srgbClr val="FF0000"/>
                </a:solidFill>
                <a:latin typeface="Times New Roman" pitchFamily="18" charset="0"/>
                <a:cs typeface="Times New Roman" pitchFamily="18" charset="0"/>
              </a:rPr>
              <a:t>/</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thì</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cả</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làng</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phải</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chịu</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tội</a:t>
            </a:r>
            <a:r>
              <a:rPr lang="en-US" altLang="en-US" sz="3600" b="0" dirty="0">
                <a:latin typeface="Times New Roman" pitchFamily="18" charset="0"/>
                <a:cs typeface="Times New Roman" pitchFamily="18" charset="0"/>
              </a:rPr>
              <a:t>.</a:t>
            </a:r>
            <a:r>
              <a:rPr lang="en-US" altLang="en-US" sz="3600" b="0" dirty="0">
                <a:solidFill>
                  <a:srgbClr val="FF0000"/>
                </a:solidFill>
                <a:latin typeface="Times New Roman" pitchFamily="18" charset="0"/>
                <a:cs typeface="Times New Roman" pitchFamily="18" charset="0"/>
              </a:rPr>
              <a:t>//</a:t>
            </a:r>
            <a:r>
              <a:rPr lang="en-US" altLang="en-US" sz="3600" b="0" dirty="0">
                <a:latin typeface="Times New Roman" pitchFamily="18" charset="0"/>
                <a:cs typeface="Times New Roman" pitchFamily="18" charset="0"/>
              </a:rPr>
              <a:t> </a:t>
            </a:r>
            <a:endParaRPr lang="en-US" altLang="en-US" sz="3600" b="0" i="1" dirty="0">
              <a:latin typeface="Times New Roman" pitchFamily="18" charset="0"/>
              <a:cs typeface="Times New Roman" pitchFamily="18" charset="0"/>
            </a:endParaRPr>
          </a:p>
        </p:txBody>
      </p:sp>
      <p:sp>
        <p:nvSpPr>
          <p:cNvPr id="3" name="TextBox 6">
            <a:extLst>
              <a:ext uri="{FF2B5EF4-FFF2-40B4-BE49-F238E27FC236}">
                <a16:creationId xmlns:a16="http://schemas.microsoft.com/office/drawing/2014/main" xmlns="" id="{B1F03365-7BA4-4E36-B1B1-9F19C29C1464}"/>
              </a:ext>
            </a:extLst>
          </p:cNvPr>
          <p:cNvSpPr txBox="1">
            <a:spLocks noChangeArrowheads="1"/>
          </p:cNvSpPr>
          <p:nvPr/>
        </p:nvSpPr>
        <p:spPr bwMode="auto">
          <a:xfrm>
            <a:off x="152400" y="190841"/>
            <a:ext cx="883920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ctr" eaLnBrk="1" hangingPunct="1">
              <a:lnSpc>
                <a:spcPct val="150000"/>
              </a:lnSpc>
            </a:pPr>
            <a:r>
              <a:rPr lang="en-US" sz="4000" dirty="0" err="1">
                <a:solidFill>
                  <a:srgbClr val="0033CC"/>
                </a:solidFill>
                <a:latin typeface="Times New Roman" panose="02020603050405020304" pitchFamily="18" charset="0"/>
                <a:cs typeface="Times New Roman" panose="02020603050405020304" pitchFamily="18" charset="0"/>
              </a:rPr>
              <a:t>Đọc</a:t>
            </a:r>
            <a:r>
              <a:rPr lang="en-US" sz="4000" dirty="0">
                <a:solidFill>
                  <a:srgbClr val="0033CC"/>
                </a:solidFill>
                <a:latin typeface="Times New Roman" panose="02020603050405020304" pitchFamily="18" charset="0"/>
                <a:cs typeface="Times New Roman" panose="02020603050405020304" pitchFamily="18" charset="0"/>
              </a:rPr>
              <a:t> </a:t>
            </a:r>
            <a:r>
              <a:rPr lang="en-US" sz="4000" dirty="0" err="1">
                <a:solidFill>
                  <a:srgbClr val="0033CC"/>
                </a:solidFill>
                <a:latin typeface="Times New Roman" panose="02020603050405020304" pitchFamily="18" charset="0"/>
                <a:cs typeface="Times New Roman" panose="02020603050405020304" pitchFamily="18" charset="0"/>
              </a:rPr>
              <a:t>ngắt</a:t>
            </a:r>
            <a:r>
              <a:rPr lang="en-US" sz="4000" dirty="0">
                <a:solidFill>
                  <a:srgbClr val="0033CC"/>
                </a:solidFill>
                <a:latin typeface="Times New Roman" panose="02020603050405020304" pitchFamily="18" charset="0"/>
                <a:cs typeface="Times New Roman" panose="02020603050405020304" pitchFamily="18" charset="0"/>
              </a:rPr>
              <a:t>, nghỉ câu dài</a:t>
            </a:r>
          </a:p>
        </p:txBody>
      </p:sp>
    </p:spTree>
    <p:extLst>
      <p:ext uri="{BB962C8B-B14F-4D97-AF65-F5344CB8AC3E}">
        <p14:creationId xmlns:p14="http://schemas.microsoft.com/office/powerpoint/2010/main" val="26125380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3100" y="0"/>
            <a:ext cx="4637676" cy="5143500"/>
          </a:xfrm>
          <a:prstGeom prst="rect">
            <a:avLst/>
          </a:prstGeom>
        </p:spPr>
      </p:pic>
      <p:sp>
        <p:nvSpPr>
          <p:cNvPr id="7" name="Rectangle 6"/>
          <p:cNvSpPr/>
          <p:nvPr/>
        </p:nvSpPr>
        <p:spPr>
          <a:xfrm>
            <a:off x="177800" y="2816916"/>
            <a:ext cx="4140877" cy="523220"/>
          </a:xfrm>
          <a:prstGeom prst="rect">
            <a:avLst/>
          </a:prstGeom>
        </p:spPr>
        <p:txBody>
          <a:bodyPr wrap="none">
            <a:spAutoFit/>
          </a:bodyPr>
          <a:lstStyle/>
          <a:p>
            <a:pPr algn="ctr"/>
            <a:r>
              <a:rPr lang="en-US" sz="2800" dirty="0">
                <a:latin typeface="Times New Roman" panose="02020603050405020304" pitchFamily="18" charset="0"/>
                <a:cs typeface="Times New Roman" pitchFamily="18" charset="0"/>
              </a:rPr>
              <a:t>N</a:t>
            </a:r>
            <a:r>
              <a:rPr lang="vi-VN" sz="2800" dirty="0">
                <a:latin typeface="Times New Roman" panose="02020603050405020304" pitchFamily="18" charset="0"/>
                <a:cs typeface="Times New Roman" panose="02020603050405020304" pitchFamily="18" charset="0"/>
              </a:rPr>
              <a:t>ơi vua và triều đình đóng</a:t>
            </a:r>
            <a:r>
              <a:rPr lang="en-US" sz="2800" dirty="0">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xmlns="" id="{CA786850-2C63-4497-AF0E-1405A3B141E3}"/>
              </a:ext>
            </a:extLst>
          </p:cNvPr>
          <p:cNvSpPr/>
          <p:nvPr/>
        </p:nvSpPr>
        <p:spPr>
          <a:xfrm>
            <a:off x="177800" y="2048530"/>
            <a:ext cx="1433406" cy="523220"/>
          </a:xfrm>
          <a:prstGeom prst="rect">
            <a:avLst/>
          </a:prstGeom>
        </p:spPr>
        <p:txBody>
          <a:bodyPr wrap="none">
            <a:spAutoFit/>
          </a:bodyPr>
          <a:lstStyle/>
          <a:p>
            <a:r>
              <a:rPr lang="vi-VN" sz="2800" b="1" dirty="0">
                <a:solidFill>
                  <a:srgbClr val="0033CC"/>
                </a:solidFill>
                <a:latin typeface="Times New Roman" panose="02020603050405020304" pitchFamily="18" charset="0"/>
                <a:cs typeface="Times New Roman" panose="02020603050405020304" pitchFamily="18" charset="0"/>
              </a:rPr>
              <a:t>Kinh đô</a:t>
            </a:r>
            <a:endParaRPr lang="en-US" sz="2800" b="1" dirty="0">
              <a:solidFill>
                <a:srgbClr val="00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058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7800" y="2829616"/>
            <a:ext cx="3114956" cy="523220"/>
          </a:xfrm>
          <a:prstGeom prst="rect">
            <a:avLst/>
          </a:prstGeom>
        </p:spPr>
        <p:txBody>
          <a:bodyPr wrap="none">
            <a:spAutoFit/>
          </a:bodyPr>
          <a:lstStyle/>
          <a:p>
            <a:pPr algn="ctr"/>
            <a:r>
              <a:rPr lang="en-US" sz="2800" dirty="0" err="1">
                <a:latin typeface="Times New Roman" panose="02020603050405020304" pitchFamily="18" charset="0"/>
                <a:cs typeface="Times New Roman" panose="02020603050405020304" pitchFamily="18" charset="0"/>
              </a:rPr>
              <a:t>Ầm</a:t>
            </a:r>
            <a:r>
              <a:rPr lang="en-US" sz="2800" dirty="0">
                <a:latin typeface="Times New Roman" panose="02020603050405020304" pitchFamily="18" charset="0"/>
                <a:cs typeface="Times New Roman" panose="02020603050405020304" pitchFamily="18" charset="0"/>
              </a:rPr>
              <a:t> ĩ,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xmlns="" id="{CA786850-2C63-4497-AF0E-1405A3B141E3}"/>
              </a:ext>
            </a:extLst>
          </p:cNvPr>
          <p:cNvSpPr/>
          <p:nvPr/>
        </p:nvSpPr>
        <p:spPr>
          <a:xfrm>
            <a:off x="177800" y="2048530"/>
            <a:ext cx="1471878" cy="523220"/>
          </a:xfrm>
          <a:prstGeom prst="rect">
            <a:avLst/>
          </a:prstGeom>
        </p:spPr>
        <p:txBody>
          <a:bodyPr wrap="none">
            <a:spAutoFit/>
          </a:bodyPr>
          <a:lstStyle/>
          <a:p>
            <a:r>
              <a:rPr lang="en-US" sz="2800" b="1" dirty="0">
                <a:solidFill>
                  <a:srgbClr val="0033CC"/>
                </a:solidFill>
                <a:latin typeface="Times New Roman" panose="02020603050405020304" pitchFamily="18" charset="0"/>
                <a:cs typeface="Times New Roman" panose="02020603050405020304" pitchFamily="18" charset="0"/>
              </a:rPr>
              <a:t>Om </a:t>
            </a:r>
            <a:r>
              <a:rPr lang="en-US" sz="2800" b="1" dirty="0" err="1">
                <a:solidFill>
                  <a:srgbClr val="0033CC"/>
                </a:solidFill>
                <a:latin typeface="Times New Roman" panose="02020603050405020304" pitchFamily="18" charset="0"/>
                <a:cs typeface="Times New Roman" panose="02020603050405020304" pitchFamily="18" charset="0"/>
              </a:rPr>
              <a:t>sòm</a:t>
            </a:r>
            <a:endParaRPr lang="en-US" sz="2800" b="1" dirty="0">
              <a:solidFill>
                <a:srgbClr val="0033CC"/>
              </a:solidFill>
              <a:latin typeface="Times New Roman" panose="02020603050405020304" pitchFamily="18" charset="0"/>
              <a:cs typeface="Times New Roman" panose="02020603050405020304" pitchFamily="18" charset="0"/>
            </a:endParaRPr>
          </a:p>
        </p:txBody>
      </p:sp>
      <p:pic>
        <p:nvPicPr>
          <p:cNvPr id="2052" name="Picture 4" descr="9 nguyên nhân khiến trẻ hay thức dậy và khóc lúc nửa đêm">
            <a:extLst>
              <a:ext uri="{FF2B5EF4-FFF2-40B4-BE49-F238E27FC236}">
                <a16:creationId xmlns:a16="http://schemas.microsoft.com/office/drawing/2014/main" xmlns="" id="{20B94E34-7A05-4FCF-B4A1-11CF9A46B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1637" y="1349167"/>
            <a:ext cx="4543056" cy="2960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70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ipe(down)">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7800" y="2855016"/>
            <a:ext cx="4075155" cy="523220"/>
          </a:xfrm>
          <a:prstGeom prst="rect">
            <a:avLst/>
          </a:prstGeom>
        </p:spPr>
        <p:txBody>
          <a:bodyPr wrap="none">
            <a:spAutoFit/>
          </a:bodyPr>
          <a:lstStyle/>
          <a:p>
            <a:r>
              <a:rPr lang="en-US" sz="2800" dirty="0" err="1">
                <a:latin typeface="Times New Roman" panose="02020603050405020304" pitchFamily="18" charset="0"/>
                <a:cs typeface="Times New Roman" panose="02020603050405020304" pitchFamily="18" charset="0"/>
              </a:rPr>
              <a:t>Tặng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xmlns="" id="{CA786850-2C63-4497-AF0E-1405A3B141E3}"/>
              </a:ext>
            </a:extLst>
          </p:cNvPr>
          <p:cNvSpPr/>
          <p:nvPr/>
        </p:nvSpPr>
        <p:spPr>
          <a:xfrm>
            <a:off x="177800" y="2048530"/>
            <a:ext cx="2318840" cy="523220"/>
          </a:xfrm>
          <a:prstGeom prst="rect">
            <a:avLst/>
          </a:prstGeom>
        </p:spPr>
        <p:txBody>
          <a:bodyPr wrap="none">
            <a:spAutoFit/>
          </a:bodyPr>
          <a:lstStyle/>
          <a:p>
            <a:r>
              <a:rPr lang="en-US" sz="2800" b="1" dirty="0" err="1">
                <a:solidFill>
                  <a:srgbClr val="0033CC"/>
                </a:solidFill>
                <a:latin typeface="Times New Roman" panose="02020603050405020304" pitchFamily="18" charset="0"/>
                <a:cs typeface="Times New Roman" panose="02020603050405020304" pitchFamily="18" charset="0"/>
              </a:rPr>
              <a:t>Trọng</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thưởng</a:t>
            </a:r>
            <a:endParaRPr lang="en-US" sz="2800" b="1" dirty="0">
              <a:solidFill>
                <a:srgbClr val="0033CC"/>
              </a:solidFill>
              <a:latin typeface="Times New Roman" panose="02020603050405020304" pitchFamily="18" charset="0"/>
              <a:cs typeface="Times New Roman" panose="02020603050405020304" pitchFamily="18" charset="0"/>
            </a:endParaRPr>
          </a:p>
        </p:txBody>
      </p:sp>
      <p:pic>
        <p:nvPicPr>
          <p:cNvPr id="3074" name="Picture 2" descr="Cuối năm nhận tiền thưởng, ai cũng phấn khởi nhưng tuyệt đối đừng tiêu vào 3">
            <a:extLst>
              <a:ext uri="{FF2B5EF4-FFF2-40B4-BE49-F238E27FC236}">
                <a16:creationId xmlns:a16="http://schemas.microsoft.com/office/drawing/2014/main" xmlns="" id="{AF03DEA7-A326-4674-8C3A-701F1897EA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8732" y="1176337"/>
            <a:ext cx="4477259" cy="279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63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02" y="0"/>
            <a:ext cx="9226502" cy="5143500"/>
          </a:xfrm>
          <a:prstGeom prst="rect">
            <a:avLst/>
          </a:prstGeom>
        </p:spPr>
      </p:pic>
      <p:sp>
        <p:nvSpPr>
          <p:cNvPr id="3" name="TextBox 2"/>
          <p:cNvSpPr txBox="1"/>
          <p:nvPr/>
        </p:nvSpPr>
        <p:spPr>
          <a:xfrm>
            <a:off x="0" y="4441372"/>
            <a:ext cx="2736325" cy="646331"/>
          </a:xfrm>
          <a:prstGeom prst="rect">
            <a:avLst/>
          </a:prstGeom>
          <a:noFill/>
        </p:spPr>
        <p:txBody>
          <a:bodyPr wrap="square" rtlCol="0">
            <a:spAutoFit/>
          </a:bodyPr>
          <a:lstStyle/>
          <a:p>
            <a:r>
              <a:rPr lang="vi-VN" sz="3600" b="1" dirty="0" smtClean="0">
                <a:solidFill>
                  <a:srgbClr val="33CC33"/>
                </a:solidFill>
              </a:rPr>
              <a:t>Mâm cỗ</a:t>
            </a:r>
            <a:endParaRPr lang="vi-VN" sz="3600" b="1" dirty="0">
              <a:solidFill>
                <a:srgbClr val="33CC33"/>
              </a:solidFill>
            </a:endParaRPr>
          </a:p>
        </p:txBody>
      </p:sp>
    </p:spTree>
    <p:extLst>
      <p:ext uri="{BB962C8B-B14F-4D97-AF65-F5344CB8AC3E}">
        <p14:creationId xmlns:p14="http://schemas.microsoft.com/office/powerpoint/2010/main" val="378904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ChangeArrowheads="1"/>
          </p:cNvSpPr>
          <p:nvPr/>
        </p:nvSpPr>
        <p:spPr bwMode="auto">
          <a:xfrm>
            <a:off x="152400" y="0"/>
            <a:ext cx="8839200" cy="98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ctr" eaLnBrk="1" hangingPunct="1">
              <a:lnSpc>
                <a:spcPct val="150000"/>
              </a:lnSpc>
            </a:pPr>
            <a:r>
              <a:rPr lang="en-US" sz="4400" dirty="0">
                <a:solidFill>
                  <a:srgbClr val="FF0000"/>
                </a:solidFill>
                <a:latin typeface="Times New Roman" pitchFamily="18" charset="0"/>
                <a:cs typeface="Times New Roman" pitchFamily="18" charset="0"/>
              </a:rPr>
              <a:t>TÌM HIỂU BÀI</a:t>
            </a:r>
          </a:p>
        </p:txBody>
      </p:sp>
      <p:sp>
        <p:nvSpPr>
          <p:cNvPr id="2" name="Cloud Callout 1"/>
          <p:cNvSpPr/>
          <p:nvPr/>
        </p:nvSpPr>
        <p:spPr>
          <a:xfrm>
            <a:off x="2019992" y="986360"/>
            <a:ext cx="5421331" cy="2566137"/>
          </a:xfrm>
          <a:prstGeom prst="cloudCallou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33CC"/>
                </a:solidFill>
                <a:latin typeface="Times New Roman" panose="02020603050405020304" pitchFamily="18" charset="0"/>
                <a:cs typeface="Times New Roman" panose="02020603050405020304" pitchFamily="18" charset="0"/>
              </a:rPr>
              <a:t>Câu</a:t>
            </a:r>
            <a:r>
              <a:rPr lang="en-US" sz="2800" dirty="0">
                <a:solidFill>
                  <a:srgbClr val="0033CC"/>
                </a:solidFill>
                <a:latin typeface="Times New Roman" panose="02020603050405020304" pitchFamily="18" charset="0"/>
                <a:cs typeface="Times New Roman" panose="02020603050405020304" pitchFamily="18" charset="0"/>
              </a:rPr>
              <a:t> 1:</a:t>
            </a:r>
            <a:r>
              <a:rPr lang="en-US" sz="66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Nhà</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vua</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đã</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nghĩ</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ra</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kế</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gì</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để</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tìm</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người</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tài</a:t>
            </a:r>
            <a:r>
              <a:rPr lang="en-US" sz="2800" dirty="0">
                <a:solidFill>
                  <a:srgbClr val="0033CC"/>
                </a:solidFill>
                <a:latin typeface="Times New Roman" panose="02020603050405020304" pitchFamily="18" charset="0"/>
                <a:cs typeface="Times New Roman" panose="02020603050405020304" pitchFamily="18" charset="0"/>
              </a:rPr>
              <a:t> ?</a:t>
            </a:r>
            <a:endParaRPr lang="en-US" sz="6600" dirty="0">
              <a:solidFill>
                <a:srgbClr val="0033CC"/>
              </a:solidFill>
              <a:latin typeface="Times New Roman" panose="02020603050405020304" pitchFamily="18" charset="0"/>
              <a:cs typeface="Times New Roman" panose="02020603050405020304" pitchFamily="18" charset="0"/>
            </a:endParaRPr>
          </a:p>
          <a:p>
            <a:pPr algn="ctr"/>
            <a:endParaRPr lang="en-US" dirty="0"/>
          </a:p>
        </p:txBody>
      </p:sp>
    </p:spTree>
    <p:extLst>
      <p:ext uri="{BB962C8B-B14F-4D97-AF65-F5344CB8AC3E}">
        <p14:creationId xmlns:p14="http://schemas.microsoft.com/office/powerpoint/2010/main" val="4215036072"/>
      </p:ext>
    </p:extLst>
  </p:cSld>
  <p:clrMapOvr>
    <a:masterClrMapping/>
  </p:clrMapOvr>
  <p:transition spd="slow">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C0F853F-4956-4CEC-8956-06EAB59A6E7A}"/>
              </a:ext>
            </a:extLst>
          </p:cNvPr>
          <p:cNvSpPr txBox="1"/>
          <p:nvPr/>
        </p:nvSpPr>
        <p:spPr>
          <a:xfrm>
            <a:off x="-743040" y="38100"/>
            <a:ext cx="10630080" cy="523220"/>
          </a:xfrm>
          <a:prstGeom prst="rect">
            <a:avLst/>
          </a:prstGeom>
          <a:noFill/>
        </p:spPr>
        <p:txBody>
          <a:bodyPr wrap="square" rtlCol="0">
            <a:spAutoFit/>
          </a:bodyPr>
          <a:lstStyle/>
          <a:p>
            <a:pPr algn="ctr"/>
            <a:r>
              <a:rPr lang="vi-VN" sz="2800" b="1" dirty="0">
                <a:latin typeface="Times New Roman" panose="02020603050405020304" pitchFamily="18" charset="0"/>
                <a:cs typeface="Times New Roman" panose="02020603050405020304" pitchFamily="18" charset="0"/>
              </a:rPr>
              <a:t>Cậu bé thông minh</a:t>
            </a:r>
            <a:endParaRPr lang="vi-VN" sz="28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E95D6455-FE29-4CC7-AD37-08C3EB063460}"/>
              </a:ext>
            </a:extLst>
          </p:cNvPr>
          <p:cNvSpPr txBox="1"/>
          <p:nvPr/>
        </p:nvSpPr>
        <p:spPr>
          <a:xfrm>
            <a:off x="286871" y="561320"/>
            <a:ext cx="8570258" cy="440120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1. Ngày xưa, có một ông vua muốn tìm người tài ra giúp nước. Vua hạ lệnh cho mỗi làng trong vùng nọ phải nộp một con gà trống biết đẻ trứng, nếu không có thì cả làng phải chịu tội.</a:t>
            </a: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Được lệnh vua, cả vùng lo sợ. Chỉ có một cậu bé bình tĩnh thưa với cha:</a:t>
            </a: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 Cha đưa con lên kinh đô gặp Đức Vua, con sẽ lo được việc này.</a:t>
            </a: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Người cha lấy làm lạ, nói rõ với làng. Làng không biết làm thế nào, đành cấp tiền cho hai cha con lên đường.</a:t>
            </a:r>
          </a:p>
        </p:txBody>
      </p:sp>
    </p:spTree>
    <p:extLst>
      <p:ext uri="{BB962C8B-B14F-4D97-AF65-F5344CB8AC3E}">
        <p14:creationId xmlns:p14="http://schemas.microsoft.com/office/powerpoint/2010/main" val="358536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xmlns="" id="{C0508FB7-C6C7-41A3-B743-5AE75B5CC2F2}"/>
              </a:ext>
            </a:extLst>
          </p:cNvPr>
          <p:cNvSpPr txBox="1">
            <a:spLocks noChangeArrowheads="1"/>
          </p:cNvSpPr>
          <p:nvPr/>
        </p:nvSpPr>
        <p:spPr bwMode="auto">
          <a:xfrm>
            <a:off x="152400" y="1182385"/>
            <a:ext cx="8839200" cy="1305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957263">
              <a:lnSpc>
                <a:spcPct val="114000"/>
              </a:lnSpc>
              <a:defRPr/>
            </a:pPr>
            <a:r>
              <a:rPr lang="en-US" sz="3600" dirty="0" err="1">
                <a:solidFill>
                  <a:srgbClr val="0033CC"/>
                </a:solidFill>
                <a:latin typeface="Times New Roman" panose="02020603050405020304" pitchFamily="18" charset="0"/>
                <a:cs typeface="Times New Roman" panose="02020603050405020304" pitchFamily="18" charset="0"/>
              </a:rPr>
              <a:t>Câu</a:t>
            </a:r>
            <a:r>
              <a:rPr lang="en-US" sz="3600" dirty="0">
                <a:solidFill>
                  <a:srgbClr val="0033CC"/>
                </a:solidFill>
                <a:latin typeface="Times New Roman" panose="02020603050405020304" pitchFamily="18" charset="0"/>
                <a:cs typeface="Times New Roman" panose="02020603050405020304" pitchFamily="18" charset="0"/>
              </a:rPr>
              <a:t> 1: </a:t>
            </a:r>
            <a:r>
              <a:rPr lang="en-US" sz="3600" b="0" dirty="0">
                <a:solidFill>
                  <a:srgbClr val="0033CC"/>
                </a:solidFill>
                <a:latin typeface="Times New Roman" panose="02020603050405020304" pitchFamily="18" charset="0"/>
                <a:cs typeface="Times New Roman" panose="02020603050405020304" pitchFamily="18" charset="0"/>
              </a:rPr>
              <a:t>Nhà vua đã nghĩ ra kế gì để </a:t>
            </a:r>
            <a:r>
              <a:rPr lang="en-US" sz="3600" b="0" dirty="0" err="1">
                <a:solidFill>
                  <a:srgbClr val="0033CC"/>
                </a:solidFill>
                <a:latin typeface="Times New Roman" panose="02020603050405020304" pitchFamily="18" charset="0"/>
                <a:cs typeface="Times New Roman" panose="02020603050405020304" pitchFamily="18" charset="0"/>
              </a:rPr>
              <a:t>tìm</a:t>
            </a:r>
            <a:r>
              <a:rPr lang="en-US" sz="3600" b="0" dirty="0">
                <a:solidFill>
                  <a:srgbClr val="0033CC"/>
                </a:solidFill>
                <a:latin typeface="Times New Roman" panose="02020603050405020304" pitchFamily="18" charset="0"/>
                <a:cs typeface="Times New Roman" panose="02020603050405020304" pitchFamily="18" charset="0"/>
              </a:rPr>
              <a:t> </a:t>
            </a:r>
            <a:endParaRPr lang="en-US" sz="3600" b="0" dirty="0" smtClean="0">
              <a:solidFill>
                <a:srgbClr val="0033CC"/>
              </a:solidFill>
              <a:latin typeface="Times New Roman" panose="02020603050405020304" pitchFamily="18" charset="0"/>
              <a:cs typeface="Times New Roman" panose="02020603050405020304" pitchFamily="18" charset="0"/>
            </a:endParaRPr>
          </a:p>
          <a:p>
            <a:pPr algn="just" defTabSz="957263">
              <a:lnSpc>
                <a:spcPct val="114000"/>
              </a:lnSpc>
              <a:defRPr/>
            </a:pPr>
            <a:r>
              <a:rPr lang="en-US" sz="3600" b="0" dirty="0" err="1" smtClean="0">
                <a:solidFill>
                  <a:srgbClr val="0033CC"/>
                </a:solidFill>
                <a:latin typeface="Times New Roman" panose="02020603050405020304" pitchFamily="18" charset="0"/>
                <a:cs typeface="Times New Roman" panose="02020603050405020304" pitchFamily="18" charset="0"/>
              </a:rPr>
              <a:t>người</a:t>
            </a:r>
            <a:r>
              <a:rPr lang="en-US" sz="3600" b="0" dirty="0" smtClean="0">
                <a:solidFill>
                  <a:srgbClr val="0033CC"/>
                </a:solidFill>
                <a:latin typeface="Times New Roman" panose="02020603050405020304" pitchFamily="18" charset="0"/>
                <a:cs typeface="Times New Roman" panose="02020603050405020304" pitchFamily="18" charset="0"/>
              </a:rPr>
              <a:t> </a:t>
            </a:r>
            <a:r>
              <a:rPr lang="en-US" sz="3600" b="0" dirty="0">
                <a:solidFill>
                  <a:srgbClr val="0033CC"/>
                </a:solidFill>
                <a:latin typeface="Times New Roman" panose="02020603050405020304" pitchFamily="18" charset="0"/>
                <a:cs typeface="Times New Roman" panose="02020603050405020304" pitchFamily="18" charset="0"/>
              </a:rPr>
              <a:t>tài ?</a:t>
            </a:r>
          </a:p>
        </p:txBody>
      </p:sp>
      <p:sp>
        <p:nvSpPr>
          <p:cNvPr id="4" name="Rectangle 3">
            <a:extLst>
              <a:ext uri="{FF2B5EF4-FFF2-40B4-BE49-F238E27FC236}">
                <a16:creationId xmlns:a16="http://schemas.microsoft.com/office/drawing/2014/main" xmlns="" id="{FE37635E-CE5D-44EB-9CE1-FCF381A91361}"/>
              </a:ext>
            </a:extLst>
          </p:cNvPr>
          <p:cNvSpPr/>
          <p:nvPr/>
        </p:nvSpPr>
        <p:spPr>
          <a:xfrm>
            <a:off x="109228" y="2488192"/>
            <a:ext cx="8925543" cy="1305807"/>
          </a:xfrm>
          <a:prstGeom prst="rect">
            <a:avLst/>
          </a:prstGeom>
        </p:spPr>
        <p:txBody>
          <a:bodyPr wrap="square">
            <a:spAutoFit/>
          </a:bodyPr>
          <a:lstStyle/>
          <a:p>
            <a:pPr algn="just">
              <a:lnSpc>
                <a:spcPct val="114000"/>
              </a:lnSpc>
            </a:pPr>
            <a:r>
              <a:rPr lang="en-US" altLang="en-US" sz="3600" b="1" dirty="0" err="1">
                <a:latin typeface="Times New Roman" panose="02020603050405020304" pitchFamily="18" charset="0"/>
                <a:cs typeface="Times New Roman" panose="02020603050405020304" pitchFamily="18" charset="0"/>
              </a:rPr>
              <a:t>Trả</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lời</a:t>
            </a:r>
            <a:r>
              <a:rPr lang="en-US" altLang="en-US" sz="3600" b="1" dirty="0">
                <a:latin typeface="Times New Roman" panose="02020603050405020304" pitchFamily="18" charset="0"/>
                <a:cs typeface="Times New Roman" panose="02020603050405020304" pitchFamily="18" charset="0"/>
              </a:rPr>
              <a:t>: </a:t>
            </a:r>
            <a:r>
              <a:rPr lang="en-US" altLang="en-US" sz="3600" dirty="0">
                <a:latin typeface="Times New Roman" panose="02020603050405020304" pitchFamily="18" charset="0"/>
                <a:cs typeface="Times New Roman" panose="02020603050405020304" pitchFamily="18" charset="0"/>
              </a:rPr>
              <a:t>Nhà vua lệnh cho mỗi vùng phải nộp một con gà trống biết đẻ trứng.</a:t>
            </a:r>
          </a:p>
        </p:txBody>
      </p:sp>
    </p:spTree>
    <p:extLst>
      <p:ext uri="{BB962C8B-B14F-4D97-AF65-F5344CB8AC3E}">
        <p14:creationId xmlns:p14="http://schemas.microsoft.com/office/powerpoint/2010/main" val="34960039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2019992" y="986360"/>
            <a:ext cx="5421331" cy="2566137"/>
          </a:xfrm>
          <a:prstGeom prst="cloudCallou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57263">
              <a:defRPr/>
            </a:pPr>
            <a:r>
              <a:rPr lang="en-US" sz="2800" dirty="0" err="1">
                <a:solidFill>
                  <a:srgbClr val="0033CC"/>
                </a:solidFill>
                <a:latin typeface="Times New Roman" panose="02020603050405020304" pitchFamily="18" charset="0"/>
                <a:cs typeface="Times New Roman" panose="02020603050405020304" pitchFamily="18" charset="0"/>
              </a:rPr>
              <a:t>Câu</a:t>
            </a:r>
            <a:r>
              <a:rPr lang="en-US" sz="2800" dirty="0">
                <a:solidFill>
                  <a:srgbClr val="0033CC"/>
                </a:solidFill>
                <a:latin typeface="Times New Roman" panose="02020603050405020304" pitchFamily="18" charset="0"/>
                <a:cs typeface="Times New Roman" panose="02020603050405020304" pitchFamily="18" charset="0"/>
              </a:rPr>
              <a:t> 2: </a:t>
            </a:r>
            <a:r>
              <a:rPr lang="en-US" sz="2800" dirty="0" err="1">
                <a:solidFill>
                  <a:srgbClr val="0033CC"/>
                </a:solidFill>
                <a:latin typeface="Times New Roman" panose="02020603050405020304" pitchFamily="18" charset="0"/>
                <a:cs typeface="Times New Roman" panose="02020603050405020304" pitchFamily="18" charset="0"/>
              </a:rPr>
              <a:t>Vì</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sao</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dân</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làng</a:t>
            </a:r>
            <a:r>
              <a:rPr lang="en-US" sz="2800" dirty="0">
                <a:solidFill>
                  <a:srgbClr val="0033CC"/>
                </a:solidFill>
                <a:latin typeface="Times New Roman" panose="02020603050405020304" pitchFamily="18" charset="0"/>
                <a:cs typeface="Times New Roman" panose="02020603050405020304" pitchFamily="18" charset="0"/>
              </a:rPr>
              <a:t> lo </a:t>
            </a:r>
            <a:r>
              <a:rPr lang="en-US" sz="2800" dirty="0" err="1">
                <a:solidFill>
                  <a:srgbClr val="0033CC"/>
                </a:solidFill>
                <a:latin typeface="Times New Roman" panose="02020603050405020304" pitchFamily="18" charset="0"/>
                <a:cs typeface="Times New Roman" panose="02020603050405020304" pitchFamily="18" charset="0"/>
              </a:rPr>
              <a:t>sợ</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khi</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nghe</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lệnh</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của</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nhà</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vua</a:t>
            </a:r>
            <a:r>
              <a:rPr lang="en-US" sz="2800" dirty="0">
                <a:solidFill>
                  <a:srgbClr val="0033CC"/>
                </a:solidFill>
                <a:latin typeface="Times New Roman" panose="02020603050405020304" pitchFamily="18" charset="0"/>
                <a:cs typeface="Times New Roman" panose="02020603050405020304" pitchFamily="18" charset="0"/>
              </a:rPr>
              <a:t> ?</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DFPOP1-W9"/>
              <a:cs typeface="+mn-cs"/>
            </a:endParaRPr>
          </a:p>
        </p:txBody>
      </p:sp>
    </p:spTree>
    <p:extLst>
      <p:ext uri="{BB962C8B-B14F-4D97-AF65-F5344CB8AC3E}">
        <p14:creationId xmlns:p14="http://schemas.microsoft.com/office/powerpoint/2010/main" val="1084495735"/>
      </p:ext>
    </p:extLst>
  </p:cSld>
  <p:clrMapOvr>
    <a:masterClrMapping/>
  </p:clrMapOvr>
  <p:transition spd="slow">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6891CF0-F25A-49BF-BA2A-424F94C9DD15}"/>
              </a:ext>
            </a:extLst>
          </p:cNvPr>
          <p:cNvSpPr txBox="1"/>
          <p:nvPr/>
        </p:nvSpPr>
        <p:spPr>
          <a:xfrm>
            <a:off x="342900" y="36026"/>
            <a:ext cx="8458200" cy="5093702"/>
          </a:xfrm>
          <a:prstGeom prst="rect">
            <a:avLst/>
          </a:prstGeom>
          <a:noFill/>
        </p:spPr>
        <p:txBody>
          <a:bodyPr wrap="square">
            <a:spAutoFit/>
          </a:bodyPr>
          <a:lstStyle/>
          <a:p>
            <a:pPr algn="just" defTabSz="355600"/>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2. Đến trước cung vua, cậu bé kêu khóc om sòm. Vua cho gọi vào, hỏi:</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 Cậu bé kia, sao dám đến đây làm ầm ĩ?</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Muôn tâu Đức Vua - Cậu bé đáp - bố con mới đẻ em bé, bắt con đi xin sữa cho em. Con không xin được, liền bị đuổi đi.</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Vua quát:</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 Thằng bé này láo, dám đùa với trẫm! Bố ngươi là đàn ông thì đẻ làm sao được!</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Cậu bé bèn đáp:</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 Muôn tâu, vậy sa</a:t>
            </a:r>
            <a:r>
              <a:rPr lang="en-US" sz="2500" dirty="0">
                <a:latin typeface="Times New Roman" panose="02020603050405020304" pitchFamily="18" charset="0"/>
                <a:cs typeface="Times New Roman" panose="02020603050405020304" pitchFamily="18" charset="0"/>
              </a:rPr>
              <a:t>o</a:t>
            </a:r>
            <a:r>
              <a:rPr lang="vi-VN" sz="2500" dirty="0">
                <a:latin typeface="Times New Roman" panose="02020603050405020304" pitchFamily="18" charset="0"/>
                <a:cs typeface="Times New Roman" panose="02020603050405020304" pitchFamily="18" charset="0"/>
              </a:rPr>
              <a:t> Đức Vua lại ra lệnh cho làng con nộp gà trống biết đẻ trứng ạ?</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Vua bật cười, thầm khen cậu bé, nhưng vẫn muốn thử tài cậu lần nữa.</a:t>
            </a:r>
            <a:endParaRPr lang="en-GB"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23271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inh nen1"/>
          <p:cNvPicPr>
            <a:picLocks noChangeAspect="1" noChangeArrowheads="1"/>
          </p:cNvPicPr>
          <p:nvPr/>
        </p:nvPicPr>
        <p:blipFill>
          <a:blip r:embed="rId2"/>
          <a:srcRect/>
          <a:stretch>
            <a:fillRect/>
          </a:stretch>
        </p:blipFill>
        <p:spPr bwMode="auto">
          <a:xfrm>
            <a:off x="1143000" y="0"/>
            <a:ext cx="6858000" cy="5143500"/>
          </a:xfrm>
          <a:prstGeom prst="rect">
            <a:avLst/>
          </a:prstGeom>
          <a:noFill/>
          <a:ln w="9525">
            <a:noFill/>
            <a:miter lim="800000"/>
            <a:headEnd/>
            <a:tailEnd/>
          </a:ln>
        </p:spPr>
      </p:pic>
      <p:pic>
        <p:nvPicPr>
          <p:cNvPr id="3075" name="Picture 3" descr="trang bia"/>
          <p:cNvPicPr>
            <a:picLocks noChangeAspect="1" noChangeArrowheads="1"/>
          </p:cNvPicPr>
          <p:nvPr/>
        </p:nvPicPr>
        <p:blipFill>
          <a:blip r:embed="rId3"/>
          <a:srcRect/>
          <a:stretch>
            <a:fillRect/>
          </a:stretch>
        </p:blipFill>
        <p:spPr bwMode="auto">
          <a:xfrm>
            <a:off x="2686050" y="571500"/>
            <a:ext cx="3267075" cy="4457700"/>
          </a:xfrm>
          <a:prstGeom prst="rect">
            <a:avLst/>
          </a:prstGeom>
          <a:noFill/>
          <a:ln w="9525">
            <a:noFill/>
            <a:miter lim="800000"/>
            <a:headEnd/>
            <a:tailEnd/>
          </a:ln>
        </p:spPr>
      </p:pic>
      <p:grpSp>
        <p:nvGrpSpPr>
          <p:cNvPr id="2" name="Group 4"/>
          <p:cNvGrpSpPr>
            <a:grpSpLocks/>
          </p:cNvGrpSpPr>
          <p:nvPr/>
        </p:nvGrpSpPr>
        <p:grpSpPr bwMode="auto">
          <a:xfrm>
            <a:off x="5194524" y="897731"/>
            <a:ext cx="2795588" cy="3805238"/>
            <a:chOff x="3216" y="576"/>
            <a:chExt cx="2348" cy="3196"/>
          </a:xfrm>
        </p:grpSpPr>
        <p:pic>
          <p:nvPicPr>
            <p:cNvPr id="3" name="Picture 5" descr="T Viet 3 tap 1"/>
            <p:cNvPicPr>
              <a:picLocks noChangeAspect="1" noChangeArrowheads="1"/>
            </p:cNvPicPr>
            <p:nvPr/>
          </p:nvPicPr>
          <p:blipFill>
            <a:blip r:embed="rId4" cstate="print"/>
            <a:srcRect/>
            <a:stretch>
              <a:fillRect/>
            </a:stretch>
          </p:blipFill>
          <p:spPr bwMode="auto">
            <a:xfrm>
              <a:off x="3216" y="576"/>
              <a:ext cx="2348" cy="3196"/>
            </a:xfrm>
            <a:prstGeom prst="rect">
              <a:avLst/>
            </a:prstGeom>
            <a:noFill/>
            <a:ln w="9525">
              <a:noFill/>
              <a:miter lim="800000"/>
              <a:headEnd/>
              <a:tailEnd/>
            </a:ln>
          </p:spPr>
        </p:pic>
        <p:sp>
          <p:nvSpPr>
            <p:cNvPr id="3087" name="Text Box 6"/>
            <p:cNvSpPr txBox="1">
              <a:spLocks noChangeArrowheads="1"/>
            </p:cNvSpPr>
            <p:nvPr/>
          </p:nvSpPr>
          <p:spPr bwMode="auto">
            <a:xfrm>
              <a:off x="4080" y="672"/>
              <a:ext cx="864" cy="223"/>
            </a:xfrm>
            <a:prstGeom prst="rect">
              <a:avLst/>
            </a:prstGeom>
            <a:noFill/>
            <a:ln w="9525">
              <a:noFill/>
              <a:miter lim="800000"/>
              <a:headEnd/>
              <a:tailEnd/>
            </a:ln>
          </p:spPr>
          <p:txBody>
            <a:bodyPr>
              <a:spAutoFit/>
            </a:bodyPr>
            <a:lstStyle/>
            <a:p>
              <a:pPr>
                <a:spcBef>
                  <a:spcPct val="50000"/>
                </a:spcBef>
              </a:pPr>
              <a:r>
                <a:rPr lang="en-US" sz="1125">
                  <a:latin typeface="Arial" charset="0"/>
                </a:rPr>
                <a:t>MĂNG NON</a:t>
              </a:r>
            </a:p>
          </p:txBody>
        </p:sp>
      </p:grpSp>
      <p:pic>
        <p:nvPicPr>
          <p:cNvPr id="3079" name="Picture 7" descr="Chu diem mai am"/>
          <p:cNvPicPr>
            <a:picLocks noChangeAspect="1" noChangeArrowheads="1"/>
          </p:cNvPicPr>
          <p:nvPr/>
        </p:nvPicPr>
        <p:blipFill>
          <a:blip r:embed="rId5"/>
          <a:srcRect/>
          <a:stretch>
            <a:fillRect/>
          </a:stretch>
        </p:blipFill>
        <p:spPr bwMode="auto">
          <a:xfrm>
            <a:off x="5211788" y="894660"/>
            <a:ext cx="2761060" cy="3771900"/>
          </a:xfrm>
          <a:prstGeom prst="rect">
            <a:avLst/>
          </a:prstGeom>
          <a:noFill/>
          <a:ln w="9525">
            <a:noFill/>
            <a:miter lim="800000"/>
            <a:headEnd/>
            <a:tailEnd/>
          </a:ln>
        </p:spPr>
      </p:pic>
      <p:pic>
        <p:nvPicPr>
          <p:cNvPr id="3080" name="Picture 8" descr="Chu diem Toi truong"/>
          <p:cNvPicPr>
            <a:picLocks noChangeAspect="1" noChangeArrowheads="1"/>
          </p:cNvPicPr>
          <p:nvPr/>
        </p:nvPicPr>
        <p:blipFill>
          <a:blip r:embed="rId6"/>
          <a:srcRect/>
          <a:stretch>
            <a:fillRect/>
          </a:stretch>
        </p:blipFill>
        <p:spPr bwMode="auto">
          <a:xfrm>
            <a:off x="5119515" y="917008"/>
            <a:ext cx="2945606" cy="3886200"/>
          </a:xfrm>
          <a:prstGeom prst="rect">
            <a:avLst/>
          </a:prstGeom>
          <a:noFill/>
          <a:ln w="9525">
            <a:noFill/>
            <a:miter lim="800000"/>
            <a:headEnd/>
            <a:tailEnd/>
          </a:ln>
        </p:spPr>
      </p:pic>
      <p:pic>
        <p:nvPicPr>
          <p:cNvPr id="3081" name="Picture 9" descr="Chu diem Cong dong"/>
          <p:cNvPicPr>
            <a:picLocks noChangeAspect="1" noChangeArrowheads="1"/>
          </p:cNvPicPr>
          <p:nvPr/>
        </p:nvPicPr>
        <p:blipFill>
          <a:blip r:embed="rId7"/>
          <a:srcRect/>
          <a:stretch>
            <a:fillRect/>
          </a:stretch>
        </p:blipFill>
        <p:spPr bwMode="auto">
          <a:xfrm>
            <a:off x="5119515" y="907664"/>
            <a:ext cx="2956322" cy="3886200"/>
          </a:xfrm>
          <a:prstGeom prst="rect">
            <a:avLst/>
          </a:prstGeom>
          <a:noFill/>
          <a:ln w="9525">
            <a:noFill/>
            <a:miter lim="800000"/>
            <a:headEnd/>
            <a:tailEnd/>
          </a:ln>
        </p:spPr>
      </p:pic>
      <p:pic>
        <p:nvPicPr>
          <p:cNvPr id="3085" name="Picture 13" descr="Chu diem Thanh thi va nong thon"/>
          <p:cNvPicPr>
            <a:picLocks noChangeAspect="1" noChangeArrowheads="1"/>
          </p:cNvPicPr>
          <p:nvPr/>
        </p:nvPicPr>
        <p:blipFill>
          <a:blip r:embed="rId8"/>
          <a:srcRect/>
          <a:stretch>
            <a:fillRect/>
          </a:stretch>
        </p:blipFill>
        <p:spPr bwMode="auto">
          <a:xfrm>
            <a:off x="5108204" y="894660"/>
            <a:ext cx="2864644" cy="3886200"/>
          </a:xfrm>
          <a:prstGeom prst="rect">
            <a:avLst/>
          </a:prstGeom>
          <a:noFill/>
          <a:ln w="9525">
            <a:noFill/>
            <a:miter lim="800000"/>
            <a:headEnd/>
            <a:tailEnd/>
          </a:ln>
        </p:spPr>
      </p:pic>
      <p:sp>
        <p:nvSpPr>
          <p:cNvPr id="3086" name="Text Box 14"/>
          <p:cNvSpPr txBox="1">
            <a:spLocks noChangeArrowheads="1"/>
          </p:cNvSpPr>
          <p:nvPr/>
        </p:nvSpPr>
        <p:spPr bwMode="auto">
          <a:xfrm>
            <a:off x="5828260" y="286940"/>
            <a:ext cx="2571750" cy="307777"/>
          </a:xfrm>
          <a:prstGeom prst="rect">
            <a:avLst/>
          </a:prstGeom>
          <a:noFill/>
          <a:ln w="9525">
            <a:noFill/>
            <a:miter lim="800000"/>
            <a:headEnd/>
            <a:tailEnd/>
          </a:ln>
        </p:spPr>
        <p:txBody>
          <a:bodyPr>
            <a:spAutoFit/>
          </a:bodyPr>
          <a:lstStyle/>
          <a:p>
            <a:pPr>
              <a:spcBef>
                <a:spcPct val="50000"/>
              </a:spcBef>
            </a:pPr>
            <a:r>
              <a:rPr lang="en-US" sz="1400" b="1" dirty="0" err="1">
                <a:solidFill>
                  <a:srgbClr val="FFFF00"/>
                </a:solidFill>
                <a:latin typeface="Arial" charset="0"/>
              </a:rPr>
              <a:t>Gồm</a:t>
            </a:r>
            <a:r>
              <a:rPr lang="en-US" sz="1400" b="1" dirty="0">
                <a:solidFill>
                  <a:srgbClr val="FFFF00"/>
                </a:solidFill>
                <a:latin typeface="Arial" charset="0"/>
              </a:rPr>
              <a:t> </a:t>
            </a:r>
            <a:r>
              <a:rPr lang="en-US" sz="1400" b="1" dirty="0" smtClean="0">
                <a:solidFill>
                  <a:srgbClr val="FFFF00"/>
                </a:solidFill>
                <a:latin typeface="Arial" charset="0"/>
              </a:rPr>
              <a:t>5 </a:t>
            </a:r>
            <a:r>
              <a:rPr lang="en-US" sz="1400" b="1" dirty="0" err="1">
                <a:solidFill>
                  <a:srgbClr val="FFFF00"/>
                </a:solidFill>
                <a:latin typeface="Arial" charset="0"/>
              </a:rPr>
              <a:t>chủ</a:t>
            </a:r>
            <a:r>
              <a:rPr lang="en-US" sz="1400" b="1" dirty="0">
                <a:solidFill>
                  <a:srgbClr val="FFFF00"/>
                </a:solidFill>
                <a:latin typeface="Arial" charset="0"/>
              </a:rPr>
              <a:t> </a:t>
            </a:r>
            <a:r>
              <a:rPr lang="vi-VN" sz="1400" b="1" dirty="0">
                <a:solidFill>
                  <a:srgbClr val="FFFF00"/>
                </a:solidFill>
                <a:latin typeface="Arial" charset="0"/>
              </a:rPr>
              <a:t>đ</a:t>
            </a:r>
            <a:r>
              <a:rPr lang="en-US" sz="1400" b="1" dirty="0" err="1">
                <a:solidFill>
                  <a:srgbClr val="FFFF00"/>
                </a:solidFill>
                <a:latin typeface="Arial" charset="0"/>
              </a:rPr>
              <a:t>iểm</a:t>
            </a:r>
            <a:endParaRPr lang="en-US" sz="1400" b="1" dirty="0">
              <a:solidFill>
                <a:srgbClr val="FFFF00"/>
              </a:solidFill>
              <a:latin typeface="Arial" charset="0"/>
            </a:endParaRPr>
          </a:p>
        </p:txBody>
      </p:sp>
      <p:sp>
        <p:nvSpPr>
          <p:cNvPr id="4" name="Text Box 15"/>
          <p:cNvSpPr txBox="1">
            <a:spLocks noChangeArrowheads="1"/>
          </p:cNvSpPr>
          <p:nvPr/>
        </p:nvSpPr>
        <p:spPr bwMode="auto">
          <a:xfrm>
            <a:off x="1339540" y="26720"/>
            <a:ext cx="5829300" cy="415498"/>
          </a:xfrm>
          <a:prstGeom prst="rect">
            <a:avLst/>
          </a:prstGeom>
          <a:noFill/>
          <a:ln w="9525">
            <a:noFill/>
            <a:miter lim="800000"/>
            <a:headEnd/>
            <a:tailEnd/>
          </a:ln>
        </p:spPr>
        <p:txBody>
          <a:bodyPr>
            <a:spAutoFit/>
          </a:bodyPr>
          <a:lstStyle/>
          <a:p>
            <a:pPr>
              <a:spcBef>
                <a:spcPct val="50000"/>
              </a:spcBef>
            </a:pPr>
            <a:r>
              <a:rPr lang="en-US" sz="2100" b="1" dirty="0" err="1">
                <a:latin typeface="Arial" charset="0"/>
              </a:rPr>
              <a:t>Giới</a:t>
            </a:r>
            <a:r>
              <a:rPr lang="en-US" sz="2100" b="1" dirty="0">
                <a:latin typeface="Arial" charset="0"/>
              </a:rPr>
              <a:t> </a:t>
            </a:r>
            <a:r>
              <a:rPr lang="en-US" sz="2100" b="1" dirty="0" err="1">
                <a:latin typeface="Arial" charset="0"/>
              </a:rPr>
              <a:t>thiệu</a:t>
            </a:r>
            <a:r>
              <a:rPr lang="en-US" sz="2100" b="1" dirty="0">
                <a:latin typeface="Arial" charset="0"/>
              </a:rPr>
              <a:t> </a:t>
            </a:r>
            <a:r>
              <a:rPr lang="en-US" sz="2100" b="1" dirty="0" err="1">
                <a:latin typeface="Arial" charset="0"/>
              </a:rPr>
              <a:t>ch</a:t>
            </a:r>
            <a:r>
              <a:rPr lang="vi-VN" sz="2100" b="1" dirty="0">
                <a:latin typeface="Arial" charset="0"/>
              </a:rPr>
              <a:t>ươ</a:t>
            </a:r>
            <a:r>
              <a:rPr lang="en-US" sz="2100" b="1" dirty="0">
                <a:latin typeface="Arial" charset="0"/>
              </a:rPr>
              <a:t>ng </a:t>
            </a:r>
            <a:r>
              <a:rPr lang="en-US" sz="2100" b="1" dirty="0" err="1">
                <a:latin typeface="Arial" charset="0"/>
              </a:rPr>
              <a:t>trình</a:t>
            </a:r>
            <a:r>
              <a:rPr lang="en-US" sz="2100" b="1" dirty="0">
                <a:latin typeface="Arial" charset="0"/>
              </a:rPr>
              <a:t> </a:t>
            </a:r>
            <a:r>
              <a:rPr lang="en-US" sz="2100" b="1" dirty="0" err="1">
                <a:latin typeface="Arial" charset="0"/>
              </a:rPr>
              <a:t>môn</a:t>
            </a:r>
            <a:r>
              <a:rPr lang="en-US" sz="2100" b="1" dirty="0">
                <a:latin typeface="Arial" charset="0"/>
              </a:rPr>
              <a:t> </a:t>
            </a:r>
            <a:r>
              <a:rPr lang="en-US" sz="2100" b="1" dirty="0" err="1">
                <a:latin typeface="Arial" charset="0"/>
              </a:rPr>
              <a:t>Tiếng</a:t>
            </a:r>
            <a:r>
              <a:rPr lang="en-US" sz="2100" b="1" dirty="0">
                <a:latin typeface="Arial" charset="0"/>
              </a:rPr>
              <a:t> </a:t>
            </a:r>
            <a:r>
              <a:rPr lang="en-US" sz="2100" b="1" dirty="0" err="1" smtClean="0">
                <a:latin typeface="Arial" charset="0"/>
              </a:rPr>
              <a:t>Việt</a:t>
            </a:r>
            <a:r>
              <a:rPr lang="en-US" sz="2100" b="1" dirty="0" smtClean="0">
                <a:latin typeface="Arial" charset="0"/>
              </a:rPr>
              <a:t> HK1</a:t>
            </a:r>
            <a:endParaRPr lang="en-US" sz="2100" b="1" dirty="0">
              <a:latin typeface="Arial" charset="0"/>
            </a:endParaRPr>
          </a:p>
        </p:txBody>
      </p:sp>
    </p:spTree>
    <p:extLst>
      <p:ext uri="{BB962C8B-B14F-4D97-AF65-F5344CB8AC3E}">
        <p14:creationId xmlns:p14="http://schemas.microsoft.com/office/powerpoint/2010/main" val="26655260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0.05348 -3.01874E-6 L -0.19652 -3.01874E-6 " pathEditMode="relative" rAng="0" ptsTypes="AA">
                                      <p:cBhvr>
                                        <p:cTn id="6" dur="2000" fill="hold"/>
                                        <p:tgtEl>
                                          <p:spTgt spid="3075"/>
                                        </p:tgtEl>
                                        <p:attrNameLst>
                                          <p:attrName>ppt_x</p:attrName>
                                          <p:attrName>ppt_y</p:attrName>
                                        </p:attrNameLst>
                                      </p:cBhvr>
                                      <p:rCtr x="-125" y="0"/>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par>
                                <p:cTn id="17" presetID="42" presetClass="entr" presetSubtype="0" fill="hold" nodeType="withEffect">
                                  <p:stCondLst>
                                    <p:cond delay="0"/>
                                  </p:stCondLst>
                                  <p:childTnLst>
                                    <p:set>
                                      <p:cBhvr>
                                        <p:cTn id="18" dur="1" fill="hold">
                                          <p:stCondLst>
                                            <p:cond delay="0"/>
                                          </p:stCondLst>
                                        </p:cTn>
                                        <p:tgtEl>
                                          <p:spTgt spid="3079"/>
                                        </p:tgtEl>
                                        <p:attrNameLst>
                                          <p:attrName>style.visibility</p:attrName>
                                        </p:attrNameLst>
                                      </p:cBhvr>
                                      <p:to>
                                        <p:strVal val="visible"/>
                                      </p:to>
                                    </p:set>
                                    <p:animEffect transition="in" filter="fade">
                                      <p:cBhvr>
                                        <p:cTn id="19" dur="1000"/>
                                        <p:tgtEl>
                                          <p:spTgt spid="3079"/>
                                        </p:tgtEl>
                                      </p:cBhvr>
                                    </p:animEffect>
                                    <p:anim calcmode="lin" valueType="num">
                                      <p:cBhvr>
                                        <p:cTn id="20" dur="1000" fill="hold"/>
                                        <p:tgtEl>
                                          <p:spTgt spid="3079"/>
                                        </p:tgtEl>
                                        <p:attrNameLst>
                                          <p:attrName>ppt_x</p:attrName>
                                        </p:attrNameLst>
                                      </p:cBhvr>
                                      <p:tavLst>
                                        <p:tav tm="0">
                                          <p:val>
                                            <p:strVal val="#ppt_x"/>
                                          </p:val>
                                        </p:tav>
                                        <p:tav tm="100000">
                                          <p:val>
                                            <p:strVal val="#ppt_x"/>
                                          </p:val>
                                        </p:tav>
                                      </p:tavLst>
                                    </p:anim>
                                    <p:anim calcmode="lin" valueType="num">
                                      <p:cBhvr>
                                        <p:cTn id="21" dur="1000" fill="hold"/>
                                        <p:tgtEl>
                                          <p:spTgt spid="307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3079"/>
                                        </p:tgtEl>
                                        <p:attrNameLst>
                                          <p:attrName>style.visibility</p:attrName>
                                        </p:attrNameLst>
                                      </p:cBhvr>
                                      <p:to>
                                        <p:strVal val="hidden"/>
                                      </p:to>
                                    </p:set>
                                  </p:childTnLst>
                                </p:cTn>
                              </p:par>
                              <p:par>
                                <p:cTn id="26" presetID="42" presetClass="entr" presetSubtype="0" fill="hold" nodeType="withEffect">
                                  <p:stCondLst>
                                    <p:cond delay="0"/>
                                  </p:stCondLst>
                                  <p:childTnLst>
                                    <p:set>
                                      <p:cBhvr>
                                        <p:cTn id="27" dur="1" fill="hold">
                                          <p:stCondLst>
                                            <p:cond delay="0"/>
                                          </p:stCondLst>
                                        </p:cTn>
                                        <p:tgtEl>
                                          <p:spTgt spid="3080"/>
                                        </p:tgtEl>
                                        <p:attrNameLst>
                                          <p:attrName>style.visibility</p:attrName>
                                        </p:attrNameLst>
                                      </p:cBhvr>
                                      <p:to>
                                        <p:strVal val="visible"/>
                                      </p:to>
                                    </p:set>
                                    <p:animEffect transition="in" filter="fade">
                                      <p:cBhvr>
                                        <p:cTn id="28" dur="1000"/>
                                        <p:tgtEl>
                                          <p:spTgt spid="3080"/>
                                        </p:tgtEl>
                                      </p:cBhvr>
                                    </p:animEffect>
                                    <p:anim calcmode="lin" valueType="num">
                                      <p:cBhvr>
                                        <p:cTn id="29" dur="1000" fill="hold"/>
                                        <p:tgtEl>
                                          <p:spTgt spid="3080"/>
                                        </p:tgtEl>
                                        <p:attrNameLst>
                                          <p:attrName>ppt_x</p:attrName>
                                        </p:attrNameLst>
                                      </p:cBhvr>
                                      <p:tavLst>
                                        <p:tav tm="0">
                                          <p:val>
                                            <p:strVal val="#ppt_x"/>
                                          </p:val>
                                        </p:tav>
                                        <p:tav tm="100000">
                                          <p:val>
                                            <p:strVal val="#ppt_x"/>
                                          </p:val>
                                        </p:tav>
                                      </p:tavLst>
                                    </p:anim>
                                    <p:anim calcmode="lin" valueType="num">
                                      <p:cBhvr>
                                        <p:cTn id="30" dur="1000" fill="hold"/>
                                        <p:tgtEl>
                                          <p:spTgt spid="308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3080"/>
                                        </p:tgtEl>
                                        <p:attrNameLst>
                                          <p:attrName>style.visibility</p:attrName>
                                        </p:attrNameLst>
                                      </p:cBhvr>
                                      <p:to>
                                        <p:strVal val="hidden"/>
                                      </p:to>
                                    </p:set>
                                  </p:childTnLst>
                                </p:cTn>
                              </p:par>
                              <p:par>
                                <p:cTn id="35" presetID="42" presetClass="entr" presetSubtype="0" fill="hold" nodeType="withEffect">
                                  <p:stCondLst>
                                    <p:cond delay="0"/>
                                  </p:stCondLst>
                                  <p:childTnLst>
                                    <p:set>
                                      <p:cBhvr>
                                        <p:cTn id="36" dur="1" fill="hold">
                                          <p:stCondLst>
                                            <p:cond delay="0"/>
                                          </p:stCondLst>
                                        </p:cTn>
                                        <p:tgtEl>
                                          <p:spTgt spid="3081"/>
                                        </p:tgtEl>
                                        <p:attrNameLst>
                                          <p:attrName>style.visibility</p:attrName>
                                        </p:attrNameLst>
                                      </p:cBhvr>
                                      <p:to>
                                        <p:strVal val="visible"/>
                                      </p:to>
                                    </p:set>
                                    <p:animEffect transition="in" filter="fade">
                                      <p:cBhvr>
                                        <p:cTn id="37" dur="1000"/>
                                        <p:tgtEl>
                                          <p:spTgt spid="3081"/>
                                        </p:tgtEl>
                                      </p:cBhvr>
                                    </p:animEffect>
                                    <p:anim calcmode="lin" valueType="num">
                                      <p:cBhvr>
                                        <p:cTn id="38" dur="1000" fill="hold"/>
                                        <p:tgtEl>
                                          <p:spTgt spid="3081"/>
                                        </p:tgtEl>
                                        <p:attrNameLst>
                                          <p:attrName>ppt_x</p:attrName>
                                        </p:attrNameLst>
                                      </p:cBhvr>
                                      <p:tavLst>
                                        <p:tav tm="0">
                                          <p:val>
                                            <p:strVal val="#ppt_x"/>
                                          </p:val>
                                        </p:tav>
                                        <p:tav tm="100000">
                                          <p:val>
                                            <p:strVal val="#ppt_x"/>
                                          </p:val>
                                        </p:tav>
                                      </p:tavLst>
                                    </p:anim>
                                    <p:anim calcmode="lin" valueType="num">
                                      <p:cBhvr>
                                        <p:cTn id="39" dur="1000" fill="hold"/>
                                        <p:tgtEl>
                                          <p:spTgt spid="308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3081"/>
                                        </p:tgtEl>
                                        <p:attrNameLst>
                                          <p:attrName>style.visibility</p:attrName>
                                        </p:attrNameLst>
                                      </p:cBhvr>
                                      <p:to>
                                        <p:strVal val="hidden"/>
                                      </p:to>
                                    </p:set>
                                  </p:childTnLst>
                                </p:cTn>
                              </p:par>
                              <p:par>
                                <p:cTn id="44" presetID="42" presetClass="entr" presetSubtype="0" fill="hold" nodeType="withEffect">
                                  <p:stCondLst>
                                    <p:cond delay="0"/>
                                  </p:stCondLst>
                                  <p:childTnLst>
                                    <p:set>
                                      <p:cBhvr>
                                        <p:cTn id="45" dur="1" fill="hold">
                                          <p:stCondLst>
                                            <p:cond delay="0"/>
                                          </p:stCondLst>
                                        </p:cTn>
                                        <p:tgtEl>
                                          <p:spTgt spid="3085"/>
                                        </p:tgtEl>
                                        <p:attrNameLst>
                                          <p:attrName>style.visibility</p:attrName>
                                        </p:attrNameLst>
                                      </p:cBhvr>
                                      <p:to>
                                        <p:strVal val="visible"/>
                                      </p:to>
                                    </p:set>
                                    <p:animEffect transition="in" filter="fade">
                                      <p:cBhvr>
                                        <p:cTn id="46" dur="1000"/>
                                        <p:tgtEl>
                                          <p:spTgt spid="3085"/>
                                        </p:tgtEl>
                                      </p:cBhvr>
                                    </p:animEffect>
                                    <p:anim calcmode="lin" valueType="num">
                                      <p:cBhvr>
                                        <p:cTn id="47" dur="1000" fill="hold"/>
                                        <p:tgtEl>
                                          <p:spTgt spid="3085"/>
                                        </p:tgtEl>
                                        <p:attrNameLst>
                                          <p:attrName>ppt_x</p:attrName>
                                        </p:attrNameLst>
                                      </p:cBhvr>
                                      <p:tavLst>
                                        <p:tav tm="0">
                                          <p:val>
                                            <p:strVal val="#ppt_x"/>
                                          </p:val>
                                        </p:tav>
                                        <p:tav tm="100000">
                                          <p:val>
                                            <p:strVal val="#ppt_x"/>
                                          </p:val>
                                        </p:tav>
                                      </p:tavLst>
                                    </p:anim>
                                    <p:anim calcmode="lin" valueType="num">
                                      <p:cBhvr>
                                        <p:cTn id="48" dur="1000" fill="hold"/>
                                        <p:tgtEl>
                                          <p:spTgt spid="308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30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xmlns="" id="{0932C554-3F67-4F42-B372-EB781478ACAE}"/>
              </a:ext>
            </a:extLst>
          </p:cNvPr>
          <p:cNvSpPr txBox="1">
            <a:spLocks noChangeArrowheads="1"/>
          </p:cNvSpPr>
          <p:nvPr/>
        </p:nvSpPr>
        <p:spPr bwMode="auto">
          <a:xfrm>
            <a:off x="194441" y="586878"/>
            <a:ext cx="8839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957263">
              <a:defRPr/>
            </a:pPr>
            <a:r>
              <a:rPr lang="en-US" sz="3600" dirty="0" err="1">
                <a:solidFill>
                  <a:srgbClr val="0033CC"/>
                </a:solidFill>
                <a:latin typeface="Times New Roman" panose="02020603050405020304" pitchFamily="18" charset="0"/>
                <a:cs typeface="Times New Roman" panose="02020603050405020304" pitchFamily="18" charset="0"/>
              </a:rPr>
              <a:t>Câu</a:t>
            </a:r>
            <a:r>
              <a:rPr lang="en-US" sz="3600" dirty="0">
                <a:solidFill>
                  <a:srgbClr val="0033CC"/>
                </a:solidFill>
                <a:latin typeface="Times New Roman" panose="02020603050405020304" pitchFamily="18" charset="0"/>
                <a:cs typeface="Times New Roman" panose="02020603050405020304" pitchFamily="18" charset="0"/>
              </a:rPr>
              <a:t> 2: </a:t>
            </a:r>
            <a:r>
              <a:rPr lang="en-US" sz="3600" b="0" dirty="0">
                <a:solidFill>
                  <a:srgbClr val="0033CC"/>
                </a:solidFill>
                <a:latin typeface="Times New Roman" panose="02020603050405020304" pitchFamily="18" charset="0"/>
                <a:cs typeface="Times New Roman" panose="02020603050405020304" pitchFamily="18" charset="0"/>
              </a:rPr>
              <a:t>Vì sao dân làng lo sợ </a:t>
            </a:r>
            <a:r>
              <a:rPr lang="en-US" sz="3600" b="0" dirty="0" err="1">
                <a:solidFill>
                  <a:srgbClr val="0033CC"/>
                </a:solidFill>
                <a:latin typeface="Times New Roman" panose="02020603050405020304" pitchFamily="18" charset="0"/>
                <a:cs typeface="Times New Roman" panose="02020603050405020304" pitchFamily="18" charset="0"/>
              </a:rPr>
              <a:t>khi</a:t>
            </a:r>
            <a:r>
              <a:rPr lang="en-US" sz="3600" b="0" dirty="0">
                <a:solidFill>
                  <a:srgbClr val="0033CC"/>
                </a:solidFill>
                <a:latin typeface="Times New Roman" panose="02020603050405020304" pitchFamily="18" charset="0"/>
                <a:cs typeface="Times New Roman" panose="02020603050405020304" pitchFamily="18" charset="0"/>
              </a:rPr>
              <a:t> </a:t>
            </a:r>
            <a:endParaRPr lang="en-US" sz="3600" b="0" dirty="0" smtClean="0">
              <a:solidFill>
                <a:srgbClr val="0033CC"/>
              </a:solidFill>
              <a:latin typeface="Times New Roman" panose="02020603050405020304" pitchFamily="18" charset="0"/>
              <a:cs typeface="Times New Roman" panose="02020603050405020304" pitchFamily="18" charset="0"/>
            </a:endParaRPr>
          </a:p>
          <a:p>
            <a:pPr algn="just" defTabSz="957263">
              <a:defRPr/>
            </a:pPr>
            <a:r>
              <a:rPr lang="en-US" sz="3600" b="0" dirty="0" err="1" smtClean="0">
                <a:solidFill>
                  <a:srgbClr val="0033CC"/>
                </a:solidFill>
                <a:latin typeface="Times New Roman" panose="02020603050405020304" pitchFamily="18" charset="0"/>
                <a:cs typeface="Times New Roman" panose="02020603050405020304" pitchFamily="18" charset="0"/>
              </a:rPr>
              <a:t>nghe</a:t>
            </a:r>
            <a:r>
              <a:rPr lang="en-US" sz="3600" b="0" dirty="0" smtClean="0">
                <a:solidFill>
                  <a:srgbClr val="0033CC"/>
                </a:solidFill>
                <a:latin typeface="Times New Roman" panose="02020603050405020304" pitchFamily="18" charset="0"/>
                <a:cs typeface="Times New Roman" panose="02020603050405020304" pitchFamily="18" charset="0"/>
              </a:rPr>
              <a:t> </a:t>
            </a:r>
            <a:r>
              <a:rPr lang="en-US" sz="3600" b="0" dirty="0">
                <a:solidFill>
                  <a:srgbClr val="0033CC"/>
                </a:solidFill>
                <a:latin typeface="Times New Roman" panose="02020603050405020304" pitchFamily="18" charset="0"/>
                <a:cs typeface="Times New Roman" panose="02020603050405020304" pitchFamily="18" charset="0"/>
              </a:rPr>
              <a:t>lệnh của nhà vua ?</a:t>
            </a:r>
          </a:p>
        </p:txBody>
      </p:sp>
      <p:sp>
        <p:nvSpPr>
          <p:cNvPr id="4" name="Rectangle 3">
            <a:extLst>
              <a:ext uri="{FF2B5EF4-FFF2-40B4-BE49-F238E27FC236}">
                <a16:creationId xmlns:a16="http://schemas.microsoft.com/office/drawing/2014/main" xmlns="" id="{2F0793A5-3359-4224-8481-5E401E4410D5}"/>
              </a:ext>
            </a:extLst>
          </p:cNvPr>
          <p:cNvSpPr/>
          <p:nvPr/>
        </p:nvSpPr>
        <p:spPr>
          <a:xfrm>
            <a:off x="109228" y="2488192"/>
            <a:ext cx="3382909" cy="1987082"/>
          </a:xfrm>
          <a:prstGeom prst="rect">
            <a:avLst/>
          </a:prstGeom>
        </p:spPr>
        <p:txBody>
          <a:bodyPr wrap="square">
            <a:spAutoFit/>
          </a:bodyPr>
          <a:lstStyle/>
          <a:p>
            <a:pPr algn="just">
              <a:lnSpc>
                <a:spcPct val="114000"/>
              </a:lnSpc>
            </a:pPr>
            <a:r>
              <a:rPr lang="en-US" altLang="en-US" sz="3600" b="1" dirty="0" err="1">
                <a:latin typeface="Times New Roman" panose="02020603050405020304" pitchFamily="18" charset="0"/>
                <a:cs typeface="Times New Roman" panose="02020603050405020304" pitchFamily="18" charset="0"/>
              </a:rPr>
              <a:t>Trả</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lời</a:t>
            </a:r>
            <a:r>
              <a:rPr lang="en-US" altLang="en-US" sz="3600" b="1"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Vì</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gà</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trống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không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biết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đẻ</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trứng</a:t>
            </a:r>
            <a:r>
              <a:rPr lang="en-US" altLang="en-US" sz="3600" dirty="0">
                <a:latin typeface="Times New Roman" panose="02020603050405020304" pitchFamily="18" charset="0"/>
                <a:cs typeface="Times New Roman" panose="02020603050405020304" pitchFamily="18" charset="0"/>
              </a:rPr>
              <a:t>.</a:t>
            </a:r>
          </a:p>
        </p:txBody>
      </p:sp>
      <p:sp>
        <p:nvSpPr>
          <p:cNvPr id="3" name="Oval 2"/>
          <p:cNvSpPr/>
          <p:nvPr/>
        </p:nvSpPr>
        <p:spPr>
          <a:xfrm>
            <a:off x="7741920" y="3093668"/>
            <a:ext cx="1402080" cy="1497874"/>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0777" y="2371923"/>
            <a:ext cx="1950720" cy="221961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3970" y="696685"/>
            <a:ext cx="2326448" cy="2181045"/>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3970" y="3261169"/>
            <a:ext cx="1243255" cy="1162872"/>
          </a:xfrm>
          <a:prstGeom prst="rect">
            <a:avLst/>
          </a:prstGeom>
        </p:spPr>
      </p:pic>
    </p:spTree>
    <p:extLst>
      <p:ext uri="{BB962C8B-B14F-4D97-AF65-F5344CB8AC3E}">
        <p14:creationId xmlns:p14="http://schemas.microsoft.com/office/powerpoint/2010/main" val="40777755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6891CF0-F25A-49BF-BA2A-424F94C9DD15}"/>
              </a:ext>
            </a:extLst>
          </p:cNvPr>
          <p:cNvSpPr txBox="1"/>
          <p:nvPr/>
        </p:nvSpPr>
        <p:spPr>
          <a:xfrm>
            <a:off x="342900" y="36026"/>
            <a:ext cx="8458200" cy="5093702"/>
          </a:xfrm>
          <a:prstGeom prst="rect">
            <a:avLst/>
          </a:prstGeom>
          <a:noFill/>
        </p:spPr>
        <p:txBody>
          <a:bodyPr wrap="square">
            <a:spAutoFit/>
          </a:bodyPr>
          <a:lstStyle/>
          <a:p>
            <a:pPr algn="just" defTabSz="355600"/>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2. Đến trước cung vua, cậu bé kêu khóc om sòm. Vua cho gọi vào, hỏi:</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 Cậu bé kia, sao dám đến đây làm ầm ĩ?</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Muôn tâu Đức Vua - Cậu bé đáp - bố con mới đẻ em bé, bắt con đi xin sữa cho em. Con không xin được, liền bị đuổi đi.</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Vua quát:</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 Thằng bé này láo, dám đùa với trẫm! Bố ngươi là đàn ông thì đẻ làm sao được!</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Cậu bé bèn đáp:</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 Muôn tâu, vậy sa</a:t>
            </a:r>
            <a:r>
              <a:rPr lang="en-US" sz="2500" dirty="0">
                <a:latin typeface="Times New Roman" panose="02020603050405020304" pitchFamily="18" charset="0"/>
                <a:cs typeface="Times New Roman" panose="02020603050405020304" pitchFamily="18" charset="0"/>
              </a:rPr>
              <a:t>o</a:t>
            </a:r>
            <a:r>
              <a:rPr lang="vi-VN" sz="2500" dirty="0">
                <a:latin typeface="Times New Roman" panose="02020603050405020304" pitchFamily="18" charset="0"/>
                <a:cs typeface="Times New Roman" panose="02020603050405020304" pitchFamily="18" charset="0"/>
              </a:rPr>
              <a:t> Đức Vua lại ra lệnh cho làng con nộp gà trống biết đẻ trứng ạ?</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Vua bật cười, thầm khen cậu bé, nhưng vẫn muốn thử tài cậu lần nữa.</a:t>
            </a:r>
            <a:endParaRPr lang="en-GB"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77924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D924EA9E-748A-483A-A3BC-1D09479CD766}"/>
              </a:ext>
            </a:extLst>
          </p:cNvPr>
          <p:cNvSpPr/>
          <p:nvPr/>
        </p:nvSpPr>
        <p:spPr>
          <a:xfrm>
            <a:off x="152400" y="1121565"/>
            <a:ext cx="3923211" cy="4021935"/>
          </a:xfrm>
          <a:prstGeom prst="rect">
            <a:avLst/>
          </a:prstGeom>
        </p:spPr>
        <p:txBody>
          <a:bodyPr wrap="square">
            <a:spAutoFit/>
          </a:bodyPr>
          <a:lstStyle/>
          <a:p>
            <a:pPr algn="just">
              <a:lnSpc>
                <a:spcPct val="114000"/>
              </a:lnSpc>
            </a:pPr>
            <a:r>
              <a:rPr lang="en-US" altLang="en-US" sz="3200" b="1" dirty="0" err="1">
                <a:latin typeface="Times New Roman" panose="02020603050405020304" pitchFamily="18" charset="0"/>
                <a:cs typeface="Times New Roman" panose="02020603050405020304" pitchFamily="18" charset="0"/>
              </a:rPr>
              <a:t>Trả</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lời</a:t>
            </a:r>
            <a:r>
              <a:rPr lang="en-US" altLang="en-US" sz="3200" b="1"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Cậu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nói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một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câu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khiến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vua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điều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vô</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lí</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Bố</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mới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đẻ</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em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bé</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từ</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đó</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làm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vua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phải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thừa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nhận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lệnh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của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vua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cũng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vô</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lí</a:t>
            </a:r>
            <a:r>
              <a:rPr lang="en-US" altLang="en-US" sz="3200" dirty="0">
                <a:latin typeface="Times New Roman" panose="02020603050405020304" pitchFamily="18" charset="0"/>
                <a:cs typeface="Times New Roman" panose="02020603050405020304" pitchFamily="18" charset="0"/>
              </a:rPr>
              <a:t>.</a:t>
            </a:r>
          </a:p>
        </p:txBody>
      </p:sp>
      <p:sp>
        <p:nvSpPr>
          <p:cNvPr id="6" name="Cloud Callout 5"/>
          <p:cNvSpPr/>
          <p:nvPr/>
        </p:nvSpPr>
        <p:spPr>
          <a:xfrm>
            <a:off x="1980235" y="270742"/>
            <a:ext cx="5421331" cy="2566137"/>
          </a:xfrm>
          <a:prstGeom prst="cloudCallou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57263">
              <a:defRPr/>
            </a:pPr>
            <a:r>
              <a:rPr lang="en-US" sz="2800" dirty="0" err="1">
                <a:solidFill>
                  <a:srgbClr val="0033CC"/>
                </a:solidFill>
                <a:latin typeface="Times New Roman" panose="02020603050405020304" pitchFamily="18" charset="0"/>
                <a:cs typeface="Times New Roman" panose="02020603050405020304" pitchFamily="18" charset="0"/>
              </a:rPr>
              <a:t>Câu</a:t>
            </a:r>
            <a:r>
              <a:rPr lang="en-US" sz="2800" dirty="0">
                <a:solidFill>
                  <a:srgbClr val="0033CC"/>
                </a:solidFill>
                <a:latin typeface="Times New Roman" panose="02020603050405020304" pitchFamily="18" charset="0"/>
                <a:cs typeface="Times New Roman" panose="02020603050405020304" pitchFamily="18" charset="0"/>
              </a:rPr>
              <a:t> 3: </a:t>
            </a:r>
            <a:r>
              <a:rPr lang="en-US" sz="2800" dirty="0" err="1">
                <a:solidFill>
                  <a:srgbClr val="0033CC"/>
                </a:solidFill>
                <a:latin typeface="Times New Roman" panose="02020603050405020304" pitchFamily="18" charset="0"/>
                <a:cs typeface="Times New Roman" panose="02020603050405020304" pitchFamily="18" charset="0"/>
              </a:rPr>
              <a:t>Cậu</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bé</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đã</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làm</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cách</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nào</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để</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vua</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thấy</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lệnh</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của</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nhà</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vua</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là</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vô</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lí</a:t>
            </a:r>
            <a:r>
              <a:rPr lang="en-US" sz="2800" dirty="0">
                <a:solidFill>
                  <a:srgbClr val="0033CC"/>
                </a:solidFill>
                <a:latin typeface="Times New Roman" panose="02020603050405020304" pitchFamily="18" charset="0"/>
                <a:cs typeface="Times New Roman" panose="02020603050405020304" pitchFamily="18" charset="0"/>
              </a:rPr>
              <a:t> ?</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DFPOP1-W9"/>
              <a:cs typeface="+mn-cs"/>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0900" y="1241182"/>
            <a:ext cx="4226560" cy="2377440"/>
          </a:xfrm>
          <a:prstGeom prst="rect">
            <a:avLst/>
          </a:prstGeom>
        </p:spPr>
      </p:pic>
    </p:spTree>
    <p:extLst>
      <p:ext uri="{BB962C8B-B14F-4D97-AF65-F5344CB8AC3E}">
        <p14:creationId xmlns:p14="http://schemas.microsoft.com/office/powerpoint/2010/main" val="103275755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6"/>
                                        </p:tgtEl>
                                        <p:attrNameLst>
                                          <p:attrName>style.visibility</p:attrName>
                                        </p:attrNameLst>
                                      </p:cBhvr>
                                      <p:to>
                                        <p:strVal val="hidden"/>
                                      </p:to>
                                    </p:set>
                                  </p:childTnLst>
                                </p:cTn>
                              </p:par>
                              <p:par>
                                <p:cTn id="14" presetID="3"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P spid="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1968308" y="681680"/>
            <a:ext cx="5421331" cy="2566137"/>
          </a:xfrm>
          <a:prstGeom prst="cloudCallou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57263">
              <a:defRPr/>
            </a:pPr>
            <a:r>
              <a:rPr lang="en-US" sz="2800" b="1" dirty="0" err="1">
                <a:solidFill>
                  <a:srgbClr val="0033CC"/>
                </a:solidFill>
                <a:latin typeface="Times New Roman" panose="02020603050405020304" pitchFamily="18" charset="0"/>
                <a:cs typeface="Times New Roman" panose="02020603050405020304" pitchFamily="18" charset="0"/>
              </a:rPr>
              <a:t>Câu</a:t>
            </a:r>
            <a:r>
              <a:rPr lang="en-US" sz="2800" b="1" dirty="0">
                <a:solidFill>
                  <a:srgbClr val="0033CC"/>
                </a:solidFill>
                <a:latin typeface="Times New Roman" panose="02020603050405020304" pitchFamily="18" charset="0"/>
                <a:cs typeface="Times New Roman" panose="02020603050405020304" pitchFamily="18" charset="0"/>
              </a:rPr>
              <a:t> 4: </a:t>
            </a:r>
            <a:r>
              <a:rPr lang="en-US" sz="2800" dirty="0" err="1">
                <a:solidFill>
                  <a:srgbClr val="0033CC"/>
                </a:solidFill>
                <a:latin typeface="Times New Roman" panose="02020603050405020304" pitchFamily="18" charset="0"/>
                <a:cs typeface="Times New Roman" panose="02020603050405020304" pitchFamily="18" charset="0"/>
              </a:rPr>
              <a:t>Trong</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cuộc</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thử</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tài</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lần</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sau</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cậu</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bé</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yêu</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cầu</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điều</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gì</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Vì</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sao</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cậu</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bé</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lại</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yêu</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cầu</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như</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vậy</a:t>
            </a:r>
            <a:r>
              <a:rPr lang="en-US" sz="2800" dirty="0">
                <a:solidFill>
                  <a:srgbClr val="0033CC"/>
                </a:solidFill>
                <a:latin typeface="Times New Roman" panose="02020603050405020304" pitchFamily="18" charset="0"/>
                <a:cs typeface="Times New Roman" panose="02020603050405020304" pitchFamily="18" charset="0"/>
              </a:rPr>
              <a:t>?</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DFPOP1-W9"/>
              <a:cs typeface="+mn-cs"/>
            </a:endParaRPr>
          </a:p>
        </p:txBody>
      </p:sp>
    </p:spTree>
    <p:extLst>
      <p:ext uri="{BB962C8B-B14F-4D97-AF65-F5344CB8AC3E}">
        <p14:creationId xmlns:p14="http://schemas.microsoft.com/office/powerpoint/2010/main" val="2859119008"/>
      </p:ext>
    </p:extLst>
  </p:cSld>
  <p:clrMapOvr>
    <a:masterClrMapping/>
  </p:clrMapOvr>
  <p:transition spd="slow">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2F6E2B8-D195-4F7E-A577-28989A1597AA}"/>
              </a:ext>
            </a:extLst>
          </p:cNvPr>
          <p:cNvSpPr txBox="1"/>
          <p:nvPr/>
        </p:nvSpPr>
        <p:spPr>
          <a:xfrm>
            <a:off x="368300" y="0"/>
            <a:ext cx="8407400" cy="4524315"/>
          </a:xfrm>
          <a:prstGeom prst="rect">
            <a:avLst/>
          </a:prstGeom>
          <a:noFill/>
        </p:spPr>
        <p:txBody>
          <a:bodyPr wrap="square">
            <a:spAutoFit/>
          </a:bodyPr>
          <a:lstStyle/>
          <a:p>
            <a:pPr algn="just"/>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3. Hôm sau nhà vua cho người đem đến một con chim sẻ nhỏ bảo cậu bé làm ba mâm cỗ. Cậu bé đưa cho sứ giả một chiếc kim khâu, nói:</a:t>
            </a:r>
          </a:p>
          <a:p>
            <a:pPr algn="just"/>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 Xin ông về tâu Đức Vua rèn cho tôi chiếc kim này thành một con dao thật sắc để xẻ thịt chim.</a:t>
            </a:r>
          </a:p>
          <a:p>
            <a:pPr algn="just"/>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Vua biết là đã tìm được người tài giỏi, bèn trọng thưởng cho cậu bé và gửi cậu vào trường học để luyện thành tài</a:t>
            </a:r>
            <a:r>
              <a:rPr lang="vi-VN"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8121152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D924EA9E-748A-483A-A3BC-1D09479CD766}"/>
              </a:ext>
            </a:extLst>
          </p:cNvPr>
          <p:cNvSpPr/>
          <p:nvPr/>
        </p:nvSpPr>
        <p:spPr>
          <a:xfrm>
            <a:off x="4107651" y="123216"/>
            <a:ext cx="4213390" cy="3881832"/>
          </a:xfrm>
          <a:prstGeom prst="rect">
            <a:avLst/>
          </a:prstGeom>
        </p:spPr>
        <p:txBody>
          <a:bodyPr wrap="square">
            <a:spAutoFit/>
          </a:bodyPr>
          <a:lstStyle/>
          <a:p>
            <a:pPr algn="just">
              <a:lnSpc>
                <a:spcPct val="114000"/>
              </a:lnSpc>
            </a:pPr>
            <a:r>
              <a:rPr lang="en-US" sz="3600" dirty="0" err="1" smtClean="0">
                <a:latin typeface="Times New Roman" panose="02020603050405020304" pitchFamily="18" charset="0"/>
                <a:cs typeface="Times New Roman" panose="02020603050405020304" pitchFamily="18" charset="0"/>
              </a:rPr>
              <a:t>Cậu</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bé</a:t>
            </a:r>
            <a:r>
              <a:rPr 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yêu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cầu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sứ</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giả</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về</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tâu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với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đức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vua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rèn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cho</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chiếc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kim</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khâu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thành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một</a:t>
            </a:r>
            <a:r>
              <a:rPr lang="en-US" altLang="en-US" sz="3600" dirty="0">
                <a:latin typeface="Times New Roman" panose="02020603050405020304" pitchFamily="18" charset="0"/>
                <a:cs typeface="Times New Roman" panose="02020603050405020304" pitchFamily="18" charset="0"/>
              </a:rPr>
              <a:t> con </a:t>
            </a:r>
            <a:r>
              <a:rPr lang="en-US" altLang="en-US" sz="3600" dirty="0" err="1">
                <a:latin typeface="Times New Roman" panose="02020603050405020304" pitchFamily="18" charset="0"/>
                <a:cs typeface="Times New Roman" panose="02020603050405020304" pitchFamily="18" charset="0"/>
              </a:rPr>
              <a:t>dao</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thật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sắc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để</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xẻ</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thịt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chim</a:t>
            </a:r>
            <a:r>
              <a:rPr lang="en-US" altLang="en-US" sz="3600" dirty="0">
                <a:latin typeface="Times New Roman" panose="02020603050405020304" pitchFamily="18" charset="0"/>
                <a:cs typeface="Times New Roman" panose="02020603050405020304" pitchFamily="18" charset="0"/>
              </a:rPr>
              <a:t>.</a:t>
            </a:r>
          </a:p>
        </p:txBody>
      </p:sp>
      <p:sp>
        <p:nvSpPr>
          <p:cNvPr id="3" name="Oval 2"/>
          <p:cNvSpPr/>
          <p:nvPr/>
        </p:nvSpPr>
        <p:spPr>
          <a:xfrm>
            <a:off x="222723" y="123216"/>
            <a:ext cx="3441469" cy="3341717"/>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orizontal Scroll 3"/>
          <p:cNvSpPr/>
          <p:nvPr/>
        </p:nvSpPr>
        <p:spPr>
          <a:xfrm>
            <a:off x="409903" y="3763310"/>
            <a:ext cx="8650014" cy="1286203"/>
          </a:xfrm>
          <a:prstGeom prst="horizontalScroll">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0000"/>
                </a:solidFill>
                <a:latin typeface="Times New Roman" panose="02020603050405020304" pitchFamily="18" charset="0"/>
                <a:cs typeface="Times New Roman" panose="02020603050405020304" pitchFamily="18" charset="0"/>
              </a:rPr>
              <a:t>Qua 2 </a:t>
            </a:r>
            <a:r>
              <a:rPr lang="en-US" sz="2400" dirty="0" err="1" smtClean="0">
                <a:solidFill>
                  <a:srgbClr val="FF0000"/>
                </a:solidFill>
                <a:latin typeface="Times New Roman" panose="02020603050405020304" pitchFamily="18" charset="0"/>
                <a:cs typeface="Times New Roman" panose="02020603050405020304" pitchFamily="18" charset="0"/>
              </a:rPr>
              <a:t>lần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thử</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tài</a:t>
            </a:r>
            <a:r>
              <a:rPr lang="en-US" sz="2400" dirty="0" smtClean="0">
                <a:solidFill>
                  <a:srgbClr val="FF0000"/>
                </a:solidFill>
                <a:latin typeface="Times New Roman" panose="02020603050405020304" pitchFamily="18" charset="0"/>
                <a:cs typeface="Times New Roman" panose="02020603050405020304" pitchFamily="18" charset="0"/>
              </a:rPr>
              <a:t>, con </a:t>
            </a:r>
            <a:r>
              <a:rPr lang="en-US" sz="2400" dirty="0" err="1" smtClean="0">
                <a:solidFill>
                  <a:srgbClr val="FF0000"/>
                </a:solidFill>
                <a:latin typeface="Times New Roman" panose="02020603050405020304" pitchFamily="18" charset="0"/>
                <a:cs typeface="Times New Roman" panose="02020603050405020304" pitchFamily="18" charset="0"/>
              </a:rPr>
              <a:t>thấy</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cậu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bé</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là</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người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như</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thế</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nào</a:t>
            </a:r>
            <a:r>
              <a:rPr lang="en-US" sz="2400" dirty="0" smtClean="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94302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1888795" y="697582"/>
            <a:ext cx="5421331" cy="2566137"/>
          </a:xfrm>
          <a:prstGeom prst="cloudCallou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57263">
              <a:defRPr/>
            </a:pPr>
            <a:r>
              <a:rPr lang="en-US" sz="2800" b="1" dirty="0" err="1">
                <a:solidFill>
                  <a:srgbClr val="0033CC"/>
                </a:solidFill>
                <a:latin typeface="Times New Roman" panose="02020603050405020304" pitchFamily="18" charset="0"/>
                <a:cs typeface="Times New Roman" panose="02020603050405020304" pitchFamily="18" charset="0"/>
              </a:rPr>
              <a:t>Câu</a:t>
            </a:r>
            <a:r>
              <a:rPr lang="en-US" sz="2800" b="1" dirty="0">
                <a:solidFill>
                  <a:srgbClr val="0033CC"/>
                </a:solidFill>
                <a:latin typeface="Times New Roman" panose="02020603050405020304" pitchFamily="18" charset="0"/>
                <a:cs typeface="Times New Roman" panose="02020603050405020304" pitchFamily="18" charset="0"/>
              </a:rPr>
              <a:t> 5: </a:t>
            </a:r>
            <a:r>
              <a:rPr lang="en-US" sz="2800" dirty="0" err="1">
                <a:solidFill>
                  <a:srgbClr val="0033CC"/>
                </a:solidFill>
                <a:latin typeface="Times New Roman" panose="02020603050405020304" pitchFamily="18" charset="0"/>
                <a:cs typeface="Times New Roman" panose="02020603050405020304" pitchFamily="18" charset="0"/>
              </a:rPr>
              <a:t>Câu</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chuyện</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này</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nói</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lên</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điều</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gì</a:t>
            </a:r>
            <a:r>
              <a:rPr lang="en-US" sz="2800" dirty="0">
                <a:solidFill>
                  <a:srgbClr val="0033CC"/>
                </a:solidFill>
                <a:latin typeface="Times New Roman" panose="02020603050405020304" pitchFamily="18" charset="0"/>
                <a:cs typeface="Times New Roman" panose="02020603050405020304" pitchFamily="18" charset="0"/>
              </a:rPr>
              <a:t> ?</a:t>
            </a:r>
            <a:endParaRPr lang="en-US" sz="4000" dirty="0">
              <a:solidFill>
                <a:srgbClr val="0033CC"/>
              </a:solidFill>
              <a:latin typeface="Times New Roman" panose="02020603050405020304" pitchFamily="18" charset="0"/>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DFPOP1-W9"/>
              <a:cs typeface="+mn-cs"/>
            </a:endParaRPr>
          </a:p>
        </p:txBody>
      </p:sp>
    </p:spTree>
    <p:extLst>
      <p:ext uri="{BB962C8B-B14F-4D97-AF65-F5344CB8AC3E}">
        <p14:creationId xmlns:p14="http://schemas.microsoft.com/office/powerpoint/2010/main" val="2158479961"/>
      </p:ext>
    </p:extLst>
  </p:cSld>
  <p:clrMapOvr>
    <a:masterClrMapping/>
  </p:clrMapOvr>
  <p:transition spd="slow">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pattFill prst="pct90">
          <a:fgClr>
            <a:srgbClr val="FFFFCC"/>
          </a:fgClr>
          <a:bgClr>
            <a:srgbClr val="99FF99"/>
          </a:bgClr>
        </a:patt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1861" y="199696"/>
            <a:ext cx="6484883" cy="3839124"/>
          </a:xfrm>
          <a:prstGeom prst="rect">
            <a:avLst/>
          </a:prstGeom>
        </p:spPr>
      </p:pic>
      <p:sp>
        <p:nvSpPr>
          <p:cNvPr id="3" name="TextBox 2"/>
          <p:cNvSpPr txBox="1"/>
          <p:nvPr/>
        </p:nvSpPr>
        <p:spPr>
          <a:xfrm>
            <a:off x="2096812" y="1397876"/>
            <a:ext cx="6074979" cy="1754326"/>
          </a:xfrm>
          <a:prstGeom prst="rect">
            <a:avLst/>
          </a:prstGeom>
          <a:noFill/>
        </p:spPr>
        <p:txBody>
          <a:bodyPr wrap="square" rtlCol="0">
            <a:spAutoFit/>
          </a:bodyPr>
          <a:lstStyle/>
          <a:p>
            <a:r>
              <a:rPr lang="en-US" sz="3600" dirty="0" smtClean="0">
                <a:solidFill>
                  <a:srgbClr val="FFC000"/>
                </a:solidFill>
                <a:latin typeface="Times New Roman" panose="02020603050405020304" pitchFamily="18" charset="0"/>
                <a:cs typeface="Times New Roman" panose="02020603050405020304" pitchFamily="18" charset="0"/>
              </a:rPr>
              <a:t>Ý </a:t>
            </a:r>
            <a:r>
              <a:rPr lang="en-US" sz="3600" dirty="0" err="1" smtClean="0">
                <a:solidFill>
                  <a:srgbClr val="FFC000"/>
                </a:solidFill>
                <a:latin typeface="Times New Roman" panose="02020603050405020304" pitchFamily="18" charset="0"/>
                <a:cs typeface="Times New Roman" panose="02020603050405020304" pitchFamily="18" charset="0"/>
              </a:rPr>
              <a:t>nghĩa</a:t>
            </a:r>
            <a:r>
              <a:rPr lang="en-US" sz="3600" dirty="0" smtClean="0">
                <a:solidFill>
                  <a:srgbClr val="FFC000"/>
                </a:solidFill>
                <a:latin typeface="Times New Roman" panose="02020603050405020304" pitchFamily="18" charset="0"/>
                <a:cs typeface="Times New Roman" panose="02020603050405020304" pitchFamily="18" charset="0"/>
              </a:rPr>
              <a:t>: </a:t>
            </a:r>
            <a:r>
              <a:rPr lang="en-US" sz="3600" dirty="0" err="1" smtClean="0">
                <a:solidFill>
                  <a:srgbClr val="FFC000"/>
                </a:solidFill>
                <a:latin typeface="Times New Roman" panose="02020603050405020304" pitchFamily="18" charset="0"/>
                <a:cs typeface="Times New Roman" panose="02020603050405020304" pitchFamily="18" charset="0"/>
              </a:rPr>
              <a:t>Câu</a:t>
            </a:r>
            <a:r>
              <a:rPr lang="en-US" sz="3600" dirty="0" smtClean="0">
                <a:solidFill>
                  <a:srgbClr val="FFC000"/>
                </a:solidFill>
                <a:latin typeface="Times New Roman" panose="02020603050405020304" pitchFamily="18" charset="0"/>
                <a:cs typeface="Times New Roman" panose="02020603050405020304" pitchFamily="18" charset="0"/>
              </a:rPr>
              <a:t> </a:t>
            </a:r>
            <a:r>
              <a:rPr lang="en-US" sz="3600" dirty="0" err="1">
                <a:solidFill>
                  <a:srgbClr val="FFC000"/>
                </a:solidFill>
                <a:latin typeface="Times New Roman" panose="02020603050405020304" pitchFamily="18" charset="0"/>
                <a:cs typeface="Times New Roman" panose="02020603050405020304" pitchFamily="18" charset="0"/>
              </a:rPr>
              <a:t>chuyện</a:t>
            </a:r>
            <a:r>
              <a:rPr lang="en-US" sz="3600" dirty="0">
                <a:solidFill>
                  <a:srgbClr val="FFC000"/>
                </a:solidFill>
                <a:latin typeface="Times New Roman" panose="02020603050405020304" pitchFamily="18" charset="0"/>
                <a:cs typeface="Times New Roman" panose="02020603050405020304" pitchFamily="18" charset="0"/>
              </a:rPr>
              <a:t> ca </a:t>
            </a:r>
            <a:r>
              <a:rPr lang="en-US" sz="3600" dirty="0" err="1">
                <a:solidFill>
                  <a:srgbClr val="FFC000"/>
                </a:solidFill>
                <a:latin typeface="Times New Roman" panose="02020603050405020304" pitchFamily="18" charset="0"/>
                <a:cs typeface="Times New Roman" panose="02020603050405020304" pitchFamily="18" charset="0"/>
              </a:rPr>
              <a:t>ngợi</a:t>
            </a:r>
            <a:r>
              <a:rPr lang="en-US" sz="3600" dirty="0">
                <a:solidFill>
                  <a:srgbClr val="FFC000"/>
                </a:solidFill>
                <a:latin typeface="Times New Roman" panose="02020603050405020304" pitchFamily="18" charset="0"/>
                <a:cs typeface="Times New Roman" panose="02020603050405020304" pitchFamily="18" charset="0"/>
              </a:rPr>
              <a:t> </a:t>
            </a:r>
            <a:r>
              <a:rPr lang="en-US" sz="3600" dirty="0" err="1">
                <a:solidFill>
                  <a:srgbClr val="FFC000"/>
                </a:solidFill>
                <a:latin typeface="Times New Roman" panose="02020603050405020304" pitchFamily="18" charset="0"/>
                <a:cs typeface="Times New Roman" panose="02020603050405020304" pitchFamily="18" charset="0"/>
              </a:rPr>
              <a:t>sự</a:t>
            </a:r>
            <a:r>
              <a:rPr lang="en-US" sz="3600" dirty="0">
                <a:solidFill>
                  <a:srgbClr val="FFC000"/>
                </a:solidFill>
                <a:latin typeface="Times New Roman" panose="02020603050405020304" pitchFamily="18" charset="0"/>
                <a:cs typeface="Times New Roman" panose="02020603050405020304" pitchFamily="18" charset="0"/>
              </a:rPr>
              <a:t> </a:t>
            </a:r>
            <a:r>
              <a:rPr lang="en-US" sz="3600" dirty="0" err="1">
                <a:solidFill>
                  <a:srgbClr val="FFC000"/>
                </a:solidFill>
                <a:latin typeface="Times New Roman" panose="02020603050405020304" pitchFamily="18" charset="0"/>
                <a:cs typeface="Times New Roman" panose="02020603050405020304" pitchFamily="18" charset="0"/>
              </a:rPr>
              <a:t>thông</a:t>
            </a:r>
            <a:r>
              <a:rPr lang="en-US" sz="3600" dirty="0">
                <a:solidFill>
                  <a:srgbClr val="FFC000"/>
                </a:solidFill>
                <a:latin typeface="Times New Roman" panose="02020603050405020304" pitchFamily="18" charset="0"/>
                <a:cs typeface="Times New Roman" panose="02020603050405020304" pitchFamily="18" charset="0"/>
              </a:rPr>
              <a:t> </a:t>
            </a:r>
            <a:r>
              <a:rPr lang="en-US" sz="3600" dirty="0" smtClean="0">
                <a:solidFill>
                  <a:srgbClr val="FFC000"/>
                </a:solidFill>
                <a:latin typeface="Times New Roman" panose="02020603050405020304" pitchFamily="18" charset="0"/>
                <a:cs typeface="Times New Roman" panose="02020603050405020304" pitchFamily="18" charset="0"/>
              </a:rPr>
              <a:t>minh</a:t>
            </a:r>
            <a:r>
              <a:rPr lang="en-US" sz="3600" dirty="0">
                <a:solidFill>
                  <a:srgbClr val="FFC000"/>
                </a:solidFill>
                <a:latin typeface="Times New Roman" panose="02020603050405020304" pitchFamily="18" charset="0"/>
                <a:cs typeface="Times New Roman" panose="02020603050405020304" pitchFamily="18" charset="0"/>
              </a:rPr>
              <a:t>, </a:t>
            </a:r>
            <a:r>
              <a:rPr lang="en-US" sz="3600" dirty="0" err="1">
                <a:solidFill>
                  <a:srgbClr val="FFC000"/>
                </a:solidFill>
                <a:latin typeface="Times New Roman" panose="02020603050405020304" pitchFamily="18" charset="0"/>
                <a:cs typeface="Times New Roman" panose="02020603050405020304" pitchFamily="18" charset="0"/>
              </a:rPr>
              <a:t>tài</a:t>
            </a:r>
            <a:r>
              <a:rPr lang="en-US" sz="3600" dirty="0">
                <a:solidFill>
                  <a:srgbClr val="FFC000"/>
                </a:solidFill>
                <a:latin typeface="Times New Roman" panose="02020603050405020304" pitchFamily="18" charset="0"/>
                <a:cs typeface="Times New Roman" panose="02020603050405020304" pitchFamily="18" charset="0"/>
              </a:rPr>
              <a:t> </a:t>
            </a:r>
            <a:r>
              <a:rPr lang="en-US" sz="3600" dirty="0" err="1">
                <a:solidFill>
                  <a:srgbClr val="FFC000"/>
                </a:solidFill>
                <a:latin typeface="Times New Roman" panose="02020603050405020304" pitchFamily="18" charset="0"/>
                <a:cs typeface="Times New Roman" panose="02020603050405020304" pitchFamily="18" charset="0"/>
              </a:rPr>
              <a:t>trí</a:t>
            </a:r>
            <a:r>
              <a:rPr lang="en-US" sz="3600" dirty="0">
                <a:solidFill>
                  <a:srgbClr val="FFC000"/>
                </a:solidFill>
                <a:latin typeface="Times New Roman" panose="02020603050405020304" pitchFamily="18" charset="0"/>
                <a:cs typeface="Times New Roman" panose="02020603050405020304" pitchFamily="18" charset="0"/>
              </a:rPr>
              <a:t> </a:t>
            </a:r>
            <a:r>
              <a:rPr lang="en-US" sz="3600" dirty="0" err="1" smtClean="0">
                <a:solidFill>
                  <a:srgbClr val="FFC000"/>
                </a:solidFill>
                <a:latin typeface="Times New Roman" panose="02020603050405020304" pitchFamily="18" charset="0"/>
                <a:cs typeface="Times New Roman" panose="02020603050405020304" pitchFamily="18" charset="0"/>
              </a:rPr>
              <a:t>của</a:t>
            </a:r>
            <a:r>
              <a:rPr lang="en-US" sz="3600" dirty="0" smtClean="0">
                <a:solidFill>
                  <a:srgbClr val="FFC000"/>
                </a:solidFill>
                <a:latin typeface="Times New Roman" panose="02020603050405020304" pitchFamily="18" charset="0"/>
                <a:cs typeface="Times New Roman" panose="02020603050405020304" pitchFamily="18" charset="0"/>
              </a:rPr>
              <a:t> </a:t>
            </a:r>
            <a:r>
              <a:rPr lang="en-US" sz="3600" dirty="0" err="1" smtClean="0">
                <a:solidFill>
                  <a:srgbClr val="FFC000"/>
                </a:solidFill>
                <a:latin typeface="Times New Roman" panose="02020603050405020304" pitchFamily="18" charset="0"/>
                <a:cs typeface="Times New Roman" panose="02020603050405020304" pitchFamily="18" charset="0"/>
              </a:rPr>
              <a:t>cậu</a:t>
            </a:r>
            <a:r>
              <a:rPr lang="en-US" sz="3600" dirty="0" smtClean="0">
                <a:solidFill>
                  <a:srgbClr val="FFC000"/>
                </a:solidFill>
                <a:latin typeface="Times New Roman" panose="02020603050405020304" pitchFamily="18" charset="0"/>
                <a:cs typeface="Times New Roman" panose="02020603050405020304" pitchFamily="18" charset="0"/>
              </a:rPr>
              <a:t> </a:t>
            </a:r>
            <a:r>
              <a:rPr lang="en-US" sz="3600" dirty="0" err="1">
                <a:solidFill>
                  <a:srgbClr val="FFC000"/>
                </a:solidFill>
                <a:latin typeface="Times New Roman" panose="02020603050405020304" pitchFamily="18" charset="0"/>
                <a:cs typeface="Times New Roman" panose="02020603050405020304" pitchFamily="18" charset="0"/>
              </a:rPr>
              <a:t>bé</a:t>
            </a:r>
            <a:r>
              <a:rPr lang="en-US" sz="3600" dirty="0">
                <a:solidFill>
                  <a:srgbClr val="FFC000"/>
                </a:solidFill>
                <a:latin typeface="Times New Roman" panose="02020603050405020304" pitchFamily="18" charset="0"/>
                <a:cs typeface="Times New Roman" panose="02020603050405020304" pitchFamily="18" charset="0"/>
              </a:rPr>
              <a:t>.</a:t>
            </a:r>
          </a:p>
          <a:p>
            <a:endParaRPr lang="en-US" sz="3600" dirty="0">
              <a:solidFill>
                <a:srgbClr val="FFC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687" y="2926079"/>
            <a:ext cx="1518699" cy="1518699"/>
          </a:xfrm>
          <a:prstGeom prst="rect">
            <a:avLst/>
          </a:prstGeom>
        </p:spPr>
      </p:pic>
    </p:spTree>
    <p:extLst>
      <p:ext uri="{BB962C8B-B14F-4D97-AF65-F5344CB8AC3E}">
        <p14:creationId xmlns:p14="http://schemas.microsoft.com/office/powerpoint/2010/main" val="42487535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6"/>
          <p:cNvSpPr txBox="1">
            <a:spLocks noChangeArrowheads="1"/>
          </p:cNvSpPr>
          <p:nvPr/>
        </p:nvSpPr>
        <p:spPr bwMode="auto">
          <a:xfrm>
            <a:off x="129684" y="67294"/>
            <a:ext cx="8839200" cy="98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ctr" eaLnBrk="1" hangingPunct="1">
              <a:lnSpc>
                <a:spcPct val="150000"/>
              </a:lnSpc>
            </a:pPr>
            <a:r>
              <a:rPr lang="en-US" sz="4400" dirty="0" err="1" smtClean="0">
                <a:solidFill>
                  <a:srgbClr val="0033CC"/>
                </a:solidFill>
                <a:latin typeface="Times New Roman" pitchFamily="18" charset="0"/>
                <a:cs typeface="Times New Roman" pitchFamily="18" charset="0"/>
              </a:rPr>
              <a:t>Luyện</a:t>
            </a:r>
            <a:r>
              <a:rPr lang="en-US" sz="4400" dirty="0" smtClean="0">
                <a:solidFill>
                  <a:srgbClr val="0033CC"/>
                </a:solidFill>
                <a:latin typeface="Times New Roman" pitchFamily="18" charset="0"/>
                <a:cs typeface="Times New Roman" pitchFamily="18" charset="0"/>
              </a:rPr>
              <a:t> </a:t>
            </a:r>
            <a:r>
              <a:rPr lang="en-US" sz="4400" dirty="0" err="1">
                <a:solidFill>
                  <a:srgbClr val="0033CC"/>
                </a:solidFill>
                <a:latin typeface="Times New Roman" pitchFamily="18" charset="0"/>
                <a:cs typeface="Times New Roman" pitchFamily="18" charset="0"/>
              </a:rPr>
              <a:t>đọc</a:t>
            </a:r>
            <a:r>
              <a:rPr lang="en-US" sz="4400" dirty="0">
                <a:solidFill>
                  <a:srgbClr val="0033CC"/>
                </a:solidFill>
                <a:latin typeface="Times New Roman" pitchFamily="18" charset="0"/>
                <a:cs typeface="Times New Roman" pitchFamily="18" charset="0"/>
              </a:rPr>
              <a:t> </a:t>
            </a:r>
            <a:r>
              <a:rPr lang="en-US" sz="4400" dirty="0" err="1">
                <a:solidFill>
                  <a:srgbClr val="0033CC"/>
                </a:solidFill>
                <a:latin typeface="Times New Roman" pitchFamily="18" charset="0"/>
                <a:cs typeface="Times New Roman" pitchFamily="18" charset="0"/>
              </a:rPr>
              <a:t>lại</a:t>
            </a:r>
            <a:endParaRPr lang="en-US" sz="4400" dirty="0">
              <a:solidFill>
                <a:srgbClr val="0033CC"/>
              </a:solidFill>
              <a:latin typeface="Times New Roman" pitchFamily="18" charset="0"/>
              <a:cs typeface="Times New Roman" pitchFamily="18" charset="0"/>
            </a:endParaRPr>
          </a:p>
        </p:txBody>
      </p:sp>
    </p:spTree>
    <p:extLst>
      <p:ext uri="{BB962C8B-B14F-4D97-AF65-F5344CB8AC3E}">
        <p14:creationId xmlns:p14="http://schemas.microsoft.com/office/powerpoint/2010/main" val="10797717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6891CF0-F25A-49BF-BA2A-424F94C9DD15}"/>
              </a:ext>
            </a:extLst>
          </p:cNvPr>
          <p:cNvSpPr txBox="1"/>
          <p:nvPr/>
        </p:nvSpPr>
        <p:spPr>
          <a:xfrm>
            <a:off x="342900" y="36026"/>
            <a:ext cx="8458200" cy="5093702"/>
          </a:xfrm>
          <a:prstGeom prst="rect">
            <a:avLst/>
          </a:prstGeom>
          <a:noFill/>
        </p:spPr>
        <p:txBody>
          <a:bodyPr wrap="square">
            <a:spAutoFit/>
          </a:bodyPr>
          <a:lstStyle/>
          <a:p>
            <a:pPr algn="just" defTabSz="355600"/>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2. Đến trước cung vua, cậu bé kêu khóc om sòm</a:t>
            </a:r>
            <a:r>
              <a:rPr lang="vi-VN" sz="2500" dirty="0" smtClean="0">
                <a:latin typeface="Times New Roman" panose="02020603050405020304" pitchFamily="18" charset="0"/>
                <a:cs typeface="Times New Roman" panose="02020603050405020304" pitchFamily="18" charset="0"/>
              </a:rPr>
              <a:t>. </a:t>
            </a:r>
            <a:r>
              <a:rPr lang="en-US" sz="2500" dirty="0" smtClean="0">
                <a:latin typeface="Times New Roman" panose="02020603050405020304" pitchFamily="18" charset="0"/>
                <a:cs typeface="Times New Roman" panose="02020603050405020304" pitchFamily="18" charset="0"/>
              </a:rPr>
              <a:t> </a:t>
            </a:r>
            <a:r>
              <a:rPr lang="vi-VN" sz="2500" dirty="0" smtClean="0">
                <a:latin typeface="Times New Roman" panose="02020603050405020304" pitchFamily="18" charset="0"/>
                <a:cs typeface="Times New Roman" panose="02020603050405020304" pitchFamily="18" charset="0"/>
              </a:rPr>
              <a:t>Vua </a:t>
            </a:r>
            <a:r>
              <a:rPr lang="vi-VN" sz="2500" dirty="0">
                <a:latin typeface="Times New Roman" panose="02020603050405020304" pitchFamily="18" charset="0"/>
                <a:cs typeface="Times New Roman" panose="02020603050405020304" pitchFamily="18" charset="0"/>
              </a:rPr>
              <a:t>cho gọi vào</a:t>
            </a:r>
            <a:r>
              <a:rPr lang="vi-VN" sz="2500" dirty="0" smtClean="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hỏi</a:t>
            </a:r>
            <a:r>
              <a:rPr lang="vi-VN" sz="2500" dirty="0" smtClean="0">
                <a:latin typeface="Times New Roman" panose="02020603050405020304" pitchFamily="18" charset="0"/>
                <a:cs typeface="Times New Roman" panose="02020603050405020304" pitchFamily="18" charset="0"/>
              </a:rPr>
              <a:t>:</a:t>
            </a:r>
            <a:endParaRPr lang="vi-VN" sz="2500" dirty="0">
              <a:latin typeface="Times New Roman" panose="02020603050405020304" pitchFamily="18" charset="0"/>
              <a:cs typeface="Times New Roman" panose="02020603050405020304" pitchFamily="18" charset="0"/>
            </a:endParaRP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 Cậu bé kia, sao dám đến đây làm ầm ĩ?</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Muôn tâu Đức Vua - Cậu bé đáp - bố con mới đẻ em bé, bắt con đi xin sữa cho em. </a:t>
            </a:r>
            <a:r>
              <a:rPr lang="en-US" sz="2500" dirty="0" smtClean="0">
                <a:latin typeface="Times New Roman" panose="02020603050405020304" pitchFamily="18" charset="0"/>
                <a:cs typeface="Times New Roman" panose="02020603050405020304" pitchFamily="18" charset="0"/>
              </a:rPr>
              <a:t> </a:t>
            </a:r>
            <a:r>
              <a:rPr lang="vi-VN" sz="2500" dirty="0" smtClean="0">
                <a:latin typeface="Times New Roman" panose="02020603050405020304" pitchFamily="18" charset="0"/>
                <a:cs typeface="Times New Roman" panose="02020603050405020304" pitchFamily="18" charset="0"/>
              </a:rPr>
              <a:t>Con </a:t>
            </a:r>
            <a:r>
              <a:rPr lang="vi-VN" sz="2500" dirty="0">
                <a:latin typeface="Times New Roman" panose="02020603050405020304" pitchFamily="18" charset="0"/>
                <a:cs typeface="Times New Roman" panose="02020603050405020304" pitchFamily="18" charset="0"/>
              </a:rPr>
              <a:t>không xin được, </a:t>
            </a:r>
            <a:r>
              <a:rPr lang="en-US" sz="2500" dirty="0" smtClean="0">
                <a:latin typeface="Times New Roman" panose="02020603050405020304" pitchFamily="18" charset="0"/>
                <a:cs typeface="Times New Roman" panose="02020603050405020304" pitchFamily="18" charset="0"/>
              </a:rPr>
              <a:t> </a:t>
            </a:r>
            <a:r>
              <a:rPr lang="vi-VN" sz="2500" dirty="0" smtClean="0">
                <a:latin typeface="Times New Roman" panose="02020603050405020304" pitchFamily="18" charset="0"/>
                <a:cs typeface="Times New Roman" panose="02020603050405020304" pitchFamily="18" charset="0"/>
              </a:rPr>
              <a:t>liền </a:t>
            </a:r>
            <a:r>
              <a:rPr lang="vi-VN" sz="2500" dirty="0">
                <a:latin typeface="Times New Roman" panose="02020603050405020304" pitchFamily="18" charset="0"/>
                <a:cs typeface="Times New Roman" panose="02020603050405020304" pitchFamily="18" charset="0"/>
              </a:rPr>
              <a:t>bị đuổi đi.</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Vua quát:</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 Thằng bé này láo, dám đùa với trẫm! </a:t>
            </a:r>
            <a:r>
              <a:rPr lang="en-US" sz="2500" dirty="0" smtClean="0">
                <a:latin typeface="Times New Roman" panose="02020603050405020304" pitchFamily="18" charset="0"/>
                <a:cs typeface="Times New Roman" panose="02020603050405020304" pitchFamily="18" charset="0"/>
              </a:rPr>
              <a:t> </a:t>
            </a:r>
            <a:r>
              <a:rPr lang="vi-VN" sz="2500" dirty="0" smtClean="0">
                <a:latin typeface="Times New Roman" panose="02020603050405020304" pitchFamily="18" charset="0"/>
                <a:cs typeface="Times New Roman" panose="02020603050405020304" pitchFamily="18" charset="0"/>
              </a:rPr>
              <a:t>Bố </a:t>
            </a:r>
            <a:r>
              <a:rPr lang="vi-VN" sz="2500" dirty="0">
                <a:latin typeface="Times New Roman" panose="02020603050405020304" pitchFamily="18" charset="0"/>
                <a:cs typeface="Times New Roman" panose="02020603050405020304" pitchFamily="18" charset="0"/>
              </a:rPr>
              <a:t>ngươi là đàn ông thì đẻ </a:t>
            </a:r>
            <a:r>
              <a:rPr lang="vi-VN" sz="2500" dirty="0" smtClean="0">
                <a:latin typeface="Times New Roman" panose="02020603050405020304" pitchFamily="18" charset="0"/>
                <a:cs typeface="Times New Roman" panose="02020603050405020304" pitchFamily="18" charset="0"/>
              </a:rPr>
              <a:t>sao </a:t>
            </a:r>
            <a:r>
              <a:rPr lang="vi-VN" sz="2500" dirty="0">
                <a:latin typeface="Times New Roman" panose="02020603050405020304" pitchFamily="18" charset="0"/>
                <a:cs typeface="Times New Roman" panose="02020603050405020304" pitchFamily="18" charset="0"/>
              </a:rPr>
              <a:t>được!</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Cậu bé bèn đáp:</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 Muôn tâu, vậy sa</a:t>
            </a:r>
            <a:r>
              <a:rPr lang="en-US" sz="2500" dirty="0">
                <a:latin typeface="Times New Roman" panose="02020603050405020304" pitchFamily="18" charset="0"/>
                <a:cs typeface="Times New Roman" panose="02020603050405020304" pitchFamily="18" charset="0"/>
              </a:rPr>
              <a:t>o</a:t>
            </a:r>
            <a:r>
              <a:rPr lang="vi-VN" sz="2500" dirty="0">
                <a:latin typeface="Times New Roman" panose="02020603050405020304" pitchFamily="18" charset="0"/>
                <a:cs typeface="Times New Roman" panose="02020603050405020304" pitchFamily="18" charset="0"/>
              </a:rPr>
              <a:t> Đức Vua lại ra lệnh cho làng con nộp gà trống biết đẻ trứng ạ?</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Vua bật cười, thầm khen cậu bé, nhưng vẫn muốn thử tài cậu lần nữa.</a:t>
            </a:r>
            <a:endParaRPr lang="en-GB" sz="2500" dirty="0">
              <a:latin typeface="Times New Roman" panose="02020603050405020304" pitchFamily="18" charset="0"/>
              <a:cs typeface="Times New Roman" panose="02020603050405020304" pitchFamily="18" charset="0"/>
            </a:endParaRPr>
          </a:p>
        </p:txBody>
      </p:sp>
      <p:cxnSp>
        <p:nvCxnSpPr>
          <p:cNvPr id="3" name="Straight Connector 2"/>
          <p:cNvCxnSpPr/>
          <p:nvPr/>
        </p:nvCxnSpPr>
        <p:spPr>
          <a:xfrm flipH="1">
            <a:off x="7013121" y="122464"/>
            <a:ext cx="97972" cy="302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6964135" y="122464"/>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flipH="1">
            <a:off x="976992" y="511628"/>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flipH="1">
            <a:off x="1654627" y="508906"/>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flipH="1">
            <a:off x="1605641" y="508906"/>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flipH="1">
            <a:off x="2876549" y="892628"/>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flipH="1">
            <a:off x="6517820" y="892628"/>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flipH="1">
            <a:off x="6449785" y="892628"/>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flipH="1">
            <a:off x="3807277" y="1265463"/>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flipH="1">
            <a:off x="3755570" y="1265463"/>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flipH="1">
            <a:off x="5576206" y="1265463"/>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flipH="1">
            <a:off x="5527220" y="1265463"/>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flipH="1">
            <a:off x="8703128" y="1265463"/>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flipH="1">
            <a:off x="3839933" y="1664152"/>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flipH="1">
            <a:off x="3780062" y="1657349"/>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flipH="1">
            <a:off x="6623955" y="1664152"/>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flipH="1">
            <a:off x="8743949" y="1657349"/>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flipH="1">
            <a:off x="8684078" y="1664152"/>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flipH="1">
            <a:off x="2506436" y="2016578"/>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flipH="1">
            <a:off x="2457450" y="2016578"/>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31" name="Straight Connector 30"/>
          <p:cNvCxnSpPr/>
          <p:nvPr/>
        </p:nvCxnSpPr>
        <p:spPr>
          <a:xfrm flipH="1">
            <a:off x="3823604" y="2442964"/>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flipH="1">
            <a:off x="6419848" y="2442964"/>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33" name="Straight Connector 32"/>
          <p:cNvCxnSpPr/>
          <p:nvPr/>
        </p:nvCxnSpPr>
        <p:spPr>
          <a:xfrm flipH="1">
            <a:off x="6349090" y="2442964"/>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a:xfrm flipH="1">
            <a:off x="3121479" y="2788102"/>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flipH="1">
            <a:off x="3072493" y="2788102"/>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36" name="Straight Connector 35"/>
          <p:cNvCxnSpPr/>
          <p:nvPr/>
        </p:nvCxnSpPr>
        <p:spPr>
          <a:xfrm flipH="1">
            <a:off x="3354159" y="3175907"/>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flipH="1">
            <a:off x="3290206" y="3175907"/>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38" name="Straight Connector 37"/>
          <p:cNvCxnSpPr/>
          <p:nvPr/>
        </p:nvCxnSpPr>
        <p:spPr>
          <a:xfrm flipH="1">
            <a:off x="2778576" y="3554185"/>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39" name="Straight Connector 38"/>
          <p:cNvCxnSpPr/>
          <p:nvPr/>
        </p:nvCxnSpPr>
        <p:spPr>
          <a:xfrm flipH="1">
            <a:off x="3581397" y="3963677"/>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40" name="Straight Connector 39"/>
          <p:cNvCxnSpPr/>
          <p:nvPr/>
        </p:nvCxnSpPr>
        <p:spPr>
          <a:xfrm flipH="1">
            <a:off x="3524246" y="3963677"/>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41" name="Straight Connector 40"/>
          <p:cNvCxnSpPr/>
          <p:nvPr/>
        </p:nvCxnSpPr>
        <p:spPr>
          <a:xfrm flipH="1">
            <a:off x="2974521" y="4346121"/>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42" name="Straight Connector 41"/>
          <p:cNvCxnSpPr/>
          <p:nvPr/>
        </p:nvCxnSpPr>
        <p:spPr>
          <a:xfrm flipH="1">
            <a:off x="5478234" y="4316185"/>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43" name="Straight Connector 42"/>
          <p:cNvCxnSpPr/>
          <p:nvPr/>
        </p:nvCxnSpPr>
        <p:spPr>
          <a:xfrm flipH="1">
            <a:off x="2061482" y="4702628"/>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flipH="1">
            <a:off x="1992085" y="4702628"/>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88" name="Straight Connector 87"/>
          <p:cNvCxnSpPr/>
          <p:nvPr/>
        </p:nvCxnSpPr>
        <p:spPr>
          <a:xfrm>
            <a:off x="5812971" y="424543"/>
            <a:ext cx="102053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5674178" y="1194704"/>
            <a:ext cx="649061"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3937905" y="2736395"/>
            <a:ext cx="102053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7663542" y="1933574"/>
            <a:ext cx="876301"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V="1">
            <a:off x="3126918" y="4633943"/>
            <a:ext cx="1321255" cy="337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3313336" y="2736395"/>
            <a:ext cx="366033"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357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1000"/>
                                        <p:tgtEl>
                                          <p:spTgt spid="20"/>
                                        </p:tgtEl>
                                      </p:cBhvr>
                                    </p:animEffect>
                                    <p:anim calcmode="lin" valueType="num">
                                      <p:cBhvr>
                                        <p:cTn id="54" dur="1000" fill="hold"/>
                                        <p:tgtEl>
                                          <p:spTgt spid="20"/>
                                        </p:tgtEl>
                                        <p:attrNameLst>
                                          <p:attrName>ppt_x</p:attrName>
                                        </p:attrNameLst>
                                      </p:cBhvr>
                                      <p:tavLst>
                                        <p:tav tm="0">
                                          <p:val>
                                            <p:strVal val="#ppt_x"/>
                                          </p:val>
                                        </p:tav>
                                        <p:tav tm="100000">
                                          <p:val>
                                            <p:strVal val="#ppt_x"/>
                                          </p:val>
                                        </p:tav>
                                      </p:tavLst>
                                    </p:anim>
                                    <p:anim calcmode="lin" valueType="num">
                                      <p:cBhvr>
                                        <p:cTn id="55" dur="1000" fill="hold"/>
                                        <p:tgtEl>
                                          <p:spTgt spid="20"/>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1000"/>
                                        <p:tgtEl>
                                          <p:spTgt spid="19"/>
                                        </p:tgtEl>
                                      </p:cBhvr>
                                    </p:animEffect>
                                    <p:anim calcmode="lin" valueType="num">
                                      <p:cBhvr>
                                        <p:cTn id="59" dur="1000" fill="hold"/>
                                        <p:tgtEl>
                                          <p:spTgt spid="19"/>
                                        </p:tgtEl>
                                        <p:attrNameLst>
                                          <p:attrName>ppt_x</p:attrName>
                                        </p:attrNameLst>
                                      </p:cBhvr>
                                      <p:tavLst>
                                        <p:tav tm="0">
                                          <p:val>
                                            <p:strVal val="#ppt_x"/>
                                          </p:val>
                                        </p:tav>
                                        <p:tav tm="100000">
                                          <p:val>
                                            <p:strVal val="#ppt_x"/>
                                          </p:val>
                                        </p:tav>
                                      </p:tavLst>
                                    </p:anim>
                                    <p:anim calcmode="lin" valueType="num">
                                      <p:cBhvr>
                                        <p:cTn id="60" dur="1000" fill="hold"/>
                                        <p:tgtEl>
                                          <p:spTgt spid="19"/>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1000"/>
                                        <p:tgtEl>
                                          <p:spTgt spid="22"/>
                                        </p:tgtEl>
                                      </p:cBhvr>
                                    </p:animEffect>
                                    <p:anim calcmode="lin" valueType="num">
                                      <p:cBhvr>
                                        <p:cTn id="64" dur="1000" fill="hold"/>
                                        <p:tgtEl>
                                          <p:spTgt spid="22"/>
                                        </p:tgtEl>
                                        <p:attrNameLst>
                                          <p:attrName>ppt_x</p:attrName>
                                        </p:attrNameLst>
                                      </p:cBhvr>
                                      <p:tavLst>
                                        <p:tav tm="0">
                                          <p:val>
                                            <p:strVal val="#ppt_x"/>
                                          </p:val>
                                        </p:tav>
                                        <p:tav tm="100000">
                                          <p:val>
                                            <p:strVal val="#ppt_x"/>
                                          </p:val>
                                        </p:tav>
                                      </p:tavLst>
                                    </p:anim>
                                    <p:anim calcmode="lin" valueType="num">
                                      <p:cBhvr>
                                        <p:cTn id="65" dur="1000" fill="hold"/>
                                        <p:tgtEl>
                                          <p:spTgt spid="22"/>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1000"/>
                                        <p:tgtEl>
                                          <p:spTgt spid="21"/>
                                        </p:tgtEl>
                                      </p:cBhvr>
                                    </p:animEffect>
                                    <p:anim calcmode="lin" valueType="num">
                                      <p:cBhvr>
                                        <p:cTn id="69" dur="1000" fill="hold"/>
                                        <p:tgtEl>
                                          <p:spTgt spid="21"/>
                                        </p:tgtEl>
                                        <p:attrNameLst>
                                          <p:attrName>ppt_x</p:attrName>
                                        </p:attrNameLst>
                                      </p:cBhvr>
                                      <p:tavLst>
                                        <p:tav tm="0">
                                          <p:val>
                                            <p:strVal val="#ppt_x"/>
                                          </p:val>
                                        </p:tav>
                                        <p:tav tm="100000">
                                          <p:val>
                                            <p:strVal val="#ppt_x"/>
                                          </p:val>
                                        </p:tav>
                                      </p:tavLst>
                                    </p:anim>
                                    <p:anim calcmode="lin" valueType="num">
                                      <p:cBhvr>
                                        <p:cTn id="70" dur="1000" fill="hold"/>
                                        <p:tgtEl>
                                          <p:spTgt spid="21"/>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1000"/>
                                        <p:tgtEl>
                                          <p:spTgt spid="23"/>
                                        </p:tgtEl>
                                      </p:cBhvr>
                                    </p:animEffect>
                                    <p:anim calcmode="lin" valueType="num">
                                      <p:cBhvr>
                                        <p:cTn id="74" dur="1000" fill="hold"/>
                                        <p:tgtEl>
                                          <p:spTgt spid="23"/>
                                        </p:tgtEl>
                                        <p:attrNameLst>
                                          <p:attrName>ppt_x</p:attrName>
                                        </p:attrNameLst>
                                      </p:cBhvr>
                                      <p:tavLst>
                                        <p:tav tm="0">
                                          <p:val>
                                            <p:strVal val="#ppt_x"/>
                                          </p:val>
                                        </p:tav>
                                        <p:tav tm="100000">
                                          <p:val>
                                            <p:strVal val="#ppt_x"/>
                                          </p:val>
                                        </p:tav>
                                      </p:tavLst>
                                    </p:anim>
                                    <p:anim calcmode="lin" valueType="num">
                                      <p:cBhvr>
                                        <p:cTn id="75" dur="1000" fill="hold"/>
                                        <p:tgtEl>
                                          <p:spTgt spid="23"/>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1000"/>
                                        <p:tgtEl>
                                          <p:spTgt spid="25"/>
                                        </p:tgtEl>
                                      </p:cBhvr>
                                    </p:animEffect>
                                    <p:anim calcmode="lin" valueType="num">
                                      <p:cBhvr>
                                        <p:cTn id="79" dur="1000" fill="hold"/>
                                        <p:tgtEl>
                                          <p:spTgt spid="25"/>
                                        </p:tgtEl>
                                        <p:attrNameLst>
                                          <p:attrName>ppt_x</p:attrName>
                                        </p:attrNameLst>
                                      </p:cBhvr>
                                      <p:tavLst>
                                        <p:tav tm="0">
                                          <p:val>
                                            <p:strVal val="#ppt_x"/>
                                          </p:val>
                                        </p:tav>
                                        <p:tav tm="100000">
                                          <p:val>
                                            <p:strVal val="#ppt_x"/>
                                          </p:val>
                                        </p:tav>
                                      </p:tavLst>
                                    </p:anim>
                                    <p:anim calcmode="lin" valueType="num">
                                      <p:cBhvr>
                                        <p:cTn id="80" dur="1000" fill="hold"/>
                                        <p:tgtEl>
                                          <p:spTgt spid="25"/>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1000"/>
                                        <p:tgtEl>
                                          <p:spTgt spid="24"/>
                                        </p:tgtEl>
                                      </p:cBhvr>
                                    </p:animEffect>
                                    <p:anim calcmode="lin" valueType="num">
                                      <p:cBhvr>
                                        <p:cTn id="84" dur="1000" fill="hold"/>
                                        <p:tgtEl>
                                          <p:spTgt spid="24"/>
                                        </p:tgtEl>
                                        <p:attrNameLst>
                                          <p:attrName>ppt_x</p:attrName>
                                        </p:attrNameLst>
                                      </p:cBhvr>
                                      <p:tavLst>
                                        <p:tav tm="0">
                                          <p:val>
                                            <p:strVal val="#ppt_x"/>
                                          </p:val>
                                        </p:tav>
                                        <p:tav tm="100000">
                                          <p:val>
                                            <p:strVal val="#ppt_x"/>
                                          </p:val>
                                        </p:tav>
                                      </p:tavLst>
                                    </p:anim>
                                    <p:anim calcmode="lin" valueType="num">
                                      <p:cBhvr>
                                        <p:cTn id="85" dur="1000" fill="hold"/>
                                        <p:tgtEl>
                                          <p:spTgt spid="24"/>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26"/>
                                        </p:tgtEl>
                                        <p:attrNameLst>
                                          <p:attrName>style.visibility</p:attrName>
                                        </p:attrNameLst>
                                      </p:cBhvr>
                                      <p:to>
                                        <p:strVal val="visible"/>
                                      </p:to>
                                    </p:set>
                                    <p:animEffect transition="in" filter="fade">
                                      <p:cBhvr>
                                        <p:cTn id="88" dur="1000"/>
                                        <p:tgtEl>
                                          <p:spTgt spid="26"/>
                                        </p:tgtEl>
                                      </p:cBhvr>
                                    </p:animEffect>
                                    <p:anim calcmode="lin" valueType="num">
                                      <p:cBhvr>
                                        <p:cTn id="89" dur="1000" fill="hold"/>
                                        <p:tgtEl>
                                          <p:spTgt spid="26"/>
                                        </p:tgtEl>
                                        <p:attrNameLst>
                                          <p:attrName>ppt_x</p:attrName>
                                        </p:attrNameLst>
                                      </p:cBhvr>
                                      <p:tavLst>
                                        <p:tav tm="0">
                                          <p:val>
                                            <p:strVal val="#ppt_x"/>
                                          </p:val>
                                        </p:tav>
                                        <p:tav tm="100000">
                                          <p:val>
                                            <p:strVal val="#ppt_x"/>
                                          </p:val>
                                        </p:tav>
                                      </p:tavLst>
                                    </p:anim>
                                    <p:anim calcmode="lin" valueType="num">
                                      <p:cBhvr>
                                        <p:cTn id="90" dur="1000" fill="hold"/>
                                        <p:tgtEl>
                                          <p:spTgt spid="26"/>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28"/>
                                        </p:tgtEl>
                                        <p:attrNameLst>
                                          <p:attrName>style.visibility</p:attrName>
                                        </p:attrNameLst>
                                      </p:cBhvr>
                                      <p:to>
                                        <p:strVal val="visible"/>
                                      </p:to>
                                    </p:set>
                                    <p:animEffect transition="in" filter="fade">
                                      <p:cBhvr>
                                        <p:cTn id="93" dur="1000"/>
                                        <p:tgtEl>
                                          <p:spTgt spid="28"/>
                                        </p:tgtEl>
                                      </p:cBhvr>
                                    </p:animEffect>
                                    <p:anim calcmode="lin" valueType="num">
                                      <p:cBhvr>
                                        <p:cTn id="94" dur="1000" fill="hold"/>
                                        <p:tgtEl>
                                          <p:spTgt spid="28"/>
                                        </p:tgtEl>
                                        <p:attrNameLst>
                                          <p:attrName>ppt_x</p:attrName>
                                        </p:attrNameLst>
                                      </p:cBhvr>
                                      <p:tavLst>
                                        <p:tav tm="0">
                                          <p:val>
                                            <p:strVal val="#ppt_x"/>
                                          </p:val>
                                        </p:tav>
                                        <p:tav tm="100000">
                                          <p:val>
                                            <p:strVal val="#ppt_x"/>
                                          </p:val>
                                        </p:tav>
                                      </p:tavLst>
                                    </p:anim>
                                    <p:anim calcmode="lin" valueType="num">
                                      <p:cBhvr>
                                        <p:cTn id="95" dur="1000" fill="hold"/>
                                        <p:tgtEl>
                                          <p:spTgt spid="28"/>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27"/>
                                        </p:tgtEl>
                                        <p:attrNameLst>
                                          <p:attrName>style.visibility</p:attrName>
                                        </p:attrNameLst>
                                      </p:cBhvr>
                                      <p:to>
                                        <p:strVal val="visible"/>
                                      </p:to>
                                    </p:set>
                                    <p:animEffect transition="in" filter="fade">
                                      <p:cBhvr>
                                        <p:cTn id="98" dur="1000"/>
                                        <p:tgtEl>
                                          <p:spTgt spid="27"/>
                                        </p:tgtEl>
                                      </p:cBhvr>
                                    </p:animEffect>
                                    <p:anim calcmode="lin" valueType="num">
                                      <p:cBhvr>
                                        <p:cTn id="99" dur="1000" fill="hold"/>
                                        <p:tgtEl>
                                          <p:spTgt spid="27"/>
                                        </p:tgtEl>
                                        <p:attrNameLst>
                                          <p:attrName>ppt_x</p:attrName>
                                        </p:attrNameLst>
                                      </p:cBhvr>
                                      <p:tavLst>
                                        <p:tav tm="0">
                                          <p:val>
                                            <p:strVal val="#ppt_x"/>
                                          </p:val>
                                        </p:tav>
                                        <p:tav tm="100000">
                                          <p:val>
                                            <p:strVal val="#ppt_x"/>
                                          </p:val>
                                        </p:tav>
                                      </p:tavLst>
                                    </p:anim>
                                    <p:anim calcmode="lin" valueType="num">
                                      <p:cBhvr>
                                        <p:cTn id="100" dur="1000" fill="hold"/>
                                        <p:tgtEl>
                                          <p:spTgt spid="27"/>
                                        </p:tgtEl>
                                        <p:attrNameLst>
                                          <p:attrName>ppt_y</p:attrName>
                                        </p:attrNameLst>
                                      </p:cBhvr>
                                      <p:tavLst>
                                        <p:tav tm="0">
                                          <p:val>
                                            <p:strVal val="#ppt_y+.1"/>
                                          </p:val>
                                        </p:tav>
                                        <p:tav tm="100000">
                                          <p:val>
                                            <p:strVal val="#ppt_y"/>
                                          </p:val>
                                        </p:tav>
                                      </p:tavLst>
                                    </p:anim>
                                  </p:childTnLst>
                                </p:cTn>
                              </p:par>
                              <p:par>
                                <p:cTn id="101" presetID="42" presetClass="entr" presetSubtype="0" fill="hold" nodeType="withEffect">
                                  <p:stCondLst>
                                    <p:cond delay="0"/>
                                  </p:stCondLst>
                                  <p:childTnLst>
                                    <p:set>
                                      <p:cBhvr>
                                        <p:cTn id="102" dur="1" fill="hold">
                                          <p:stCondLst>
                                            <p:cond delay="0"/>
                                          </p:stCondLst>
                                        </p:cTn>
                                        <p:tgtEl>
                                          <p:spTgt spid="30"/>
                                        </p:tgtEl>
                                        <p:attrNameLst>
                                          <p:attrName>style.visibility</p:attrName>
                                        </p:attrNameLst>
                                      </p:cBhvr>
                                      <p:to>
                                        <p:strVal val="visible"/>
                                      </p:to>
                                    </p:set>
                                    <p:animEffect transition="in" filter="fade">
                                      <p:cBhvr>
                                        <p:cTn id="103" dur="1000"/>
                                        <p:tgtEl>
                                          <p:spTgt spid="30"/>
                                        </p:tgtEl>
                                      </p:cBhvr>
                                    </p:animEffect>
                                    <p:anim calcmode="lin" valueType="num">
                                      <p:cBhvr>
                                        <p:cTn id="104" dur="1000" fill="hold"/>
                                        <p:tgtEl>
                                          <p:spTgt spid="30"/>
                                        </p:tgtEl>
                                        <p:attrNameLst>
                                          <p:attrName>ppt_x</p:attrName>
                                        </p:attrNameLst>
                                      </p:cBhvr>
                                      <p:tavLst>
                                        <p:tav tm="0">
                                          <p:val>
                                            <p:strVal val="#ppt_x"/>
                                          </p:val>
                                        </p:tav>
                                        <p:tav tm="100000">
                                          <p:val>
                                            <p:strVal val="#ppt_x"/>
                                          </p:val>
                                        </p:tav>
                                      </p:tavLst>
                                    </p:anim>
                                    <p:anim calcmode="lin" valueType="num">
                                      <p:cBhvr>
                                        <p:cTn id="105" dur="1000" fill="hold"/>
                                        <p:tgtEl>
                                          <p:spTgt spid="30"/>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29"/>
                                        </p:tgtEl>
                                        <p:attrNameLst>
                                          <p:attrName>style.visibility</p:attrName>
                                        </p:attrNameLst>
                                      </p:cBhvr>
                                      <p:to>
                                        <p:strVal val="visible"/>
                                      </p:to>
                                    </p:set>
                                    <p:animEffect transition="in" filter="fade">
                                      <p:cBhvr>
                                        <p:cTn id="108" dur="1000"/>
                                        <p:tgtEl>
                                          <p:spTgt spid="29"/>
                                        </p:tgtEl>
                                      </p:cBhvr>
                                    </p:animEffect>
                                    <p:anim calcmode="lin" valueType="num">
                                      <p:cBhvr>
                                        <p:cTn id="109" dur="1000" fill="hold"/>
                                        <p:tgtEl>
                                          <p:spTgt spid="29"/>
                                        </p:tgtEl>
                                        <p:attrNameLst>
                                          <p:attrName>ppt_x</p:attrName>
                                        </p:attrNameLst>
                                      </p:cBhvr>
                                      <p:tavLst>
                                        <p:tav tm="0">
                                          <p:val>
                                            <p:strVal val="#ppt_x"/>
                                          </p:val>
                                        </p:tav>
                                        <p:tav tm="100000">
                                          <p:val>
                                            <p:strVal val="#ppt_x"/>
                                          </p:val>
                                        </p:tav>
                                      </p:tavLst>
                                    </p:anim>
                                    <p:anim calcmode="lin" valueType="num">
                                      <p:cBhvr>
                                        <p:cTn id="110" dur="1000" fill="hold"/>
                                        <p:tgtEl>
                                          <p:spTgt spid="29"/>
                                        </p:tgtEl>
                                        <p:attrNameLst>
                                          <p:attrName>ppt_y</p:attrName>
                                        </p:attrNameLst>
                                      </p:cBhvr>
                                      <p:tavLst>
                                        <p:tav tm="0">
                                          <p:val>
                                            <p:strVal val="#ppt_y+.1"/>
                                          </p:val>
                                        </p:tav>
                                        <p:tav tm="100000">
                                          <p:val>
                                            <p:strVal val="#ppt_y"/>
                                          </p:val>
                                        </p:tav>
                                      </p:tavLst>
                                    </p:anim>
                                  </p:childTnLst>
                                </p:cTn>
                              </p:par>
                              <p:par>
                                <p:cTn id="111" presetID="42" presetClass="entr" presetSubtype="0" fill="hold" nodeType="withEffect">
                                  <p:stCondLst>
                                    <p:cond delay="0"/>
                                  </p:stCondLst>
                                  <p:childTnLst>
                                    <p:set>
                                      <p:cBhvr>
                                        <p:cTn id="112" dur="1" fill="hold">
                                          <p:stCondLst>
                                            <p:cond delay="0"/>
                                          </p:stCondLst>
                                        </p:cTn>
                                        <p:tgtEl>
                                          <p:spTgt spid="31"/>
                                        </p:tgtEl>
                                        <p:attrNameLst>
                                          <p:attrName>style.visibility</p:attrName>
                                        </p:attrNameLst>
                                      </p:cBhvr>
                                      <p:to>
                                        <p:strVal val="visible"/>
                                      </p:to>
                                    </p:set>
                                    <p:animEffect transition="in" filter="fade">
                                      <p:cBhvr>
                                        <p:cTn id="113" dur="1000"/>
                                        <p:tgtEl>
                                          <p:spTgt spid="31"/>
                                        </p:tgtEl>
                                      </p:cBhvr>
                                    </p:animEffect>
                                    <p:anim calcmode="lin" valueType="num">
                                      <p:cBhvr>
                                        <p:cTn id="114" dur="1000" fill="hold"/>
                                        <p:tgtEl>
                                          <p:spTgt spid="31"/>
                                        </p:tgtEl>
                                        <p:attrNameLst>
                                          <p:attrName>ppt_x</p:attrName>
                                        </p:attrNameLst>
                                      </p:cBhvr>
                                      <p:tavLst>
                                        <p:tav tm="0">
                                          <p:val>
                                            <p:strVal val="#ppt_x"/>
                                          </p:val>
                                        </p:tav>
                                        <p:tav tm="100000">
                                          <p:val>
                                            <p:strVal val="#ppt_x"/>
                                          </p:val>
                                        </p:tav>
                                      </p:tavLst>
                                    </p:anim>
                                    <p:anim calcmode="lin" valueType="num">
                                      <p:cBhvr>
                                        <p:cTn id="115" dur="1000" fill="hold"/>
                                        <p:tgtEl>
                                          <p:spTgt spid="31"/>
                                        </p:tgtEl>
                                        <p:attrNameLst>
                                          <p:attrName>ppt_y</p:attrName>
                                        </p:attrNameLst>
                                      </p:cBhvr>
                                      <p:tavLst>
                                        <p:tav tm="0">
                                          <p:val>
                                            <p:strVal val="#ppt_y+.1"/>
                                          </p:val>
                                        </p:tav>
                                        <p:tav tm="100000">
                                          <p:val>
                                            <p:strVal val="#ppt_y"/>
                                          </p:val>
                                        </p:tav>
                                      </p:tavLst>
                                    </p:anim>
                                  </p:childTnLst>
                                </p:cTn>
                              </p:par>
                              <p:par>
                                <p:cTn id="116" presetID="42" presetClass="entr" presetSubtype="0" fill="hold" nodeType="withEffect">
                                  <p:stCondLst>
                                    <p:cond delay="0"/>
                                  </p:stCondLst>
                                  <p:childTnLst>
                                    <p:set>
                                      <p:cBhvr>
                                        <p:cTn id="117" dur="1" fill="hold">
                                          <p:stCondLst>
                                            <p:cond delay="0"/>
                                          </p:stCondLst>
                                        </p:cTn>
                                        <p:tgtEl>
                                          <p:spTgt spid="33"/>
                                        </p:tgtEl>
                                        <p:attrNameLst>
                                          <p:attrName>style.visibility</p:attrName>
                                        </p:attrNameLst>
                                      </p:cBhvr>
                                      <p:to>
                                        <p:strVal val="visible"/>
                                      </p:to>
                                    </p:set>
                                    <p:animEffect transition="in" filter="fade">
                                      <p:cBhvr>
                                        <p:cTn id="118" dur="1000"/>
                                        <p:tgtEl>
                                          <p:spTgt spid="33"/>
                                        </p:tgtEl>
                                      </p:cBhvr>
                                    </p:animEffect>
                                    <p:anim calcmode="lin" valueType="num">
                                      <p:cBhvr>
                                        <p:cTn id="119" dur="1000" fill="hold"/>
                                        <p:tgtEl>
                                          <p:spTgt spid="33"/>
                                        </p:tgtEl>
                                        <p:attrNameLst>
                                          <p:attrName>ppt_x</p:attrName>
                                        </p:attrNameLst>
                                      </p:cBhvr>
                                      <p:tavLst>
                                        <p:tav tm="0">
                                          <p:val>
                                            <p:strVal val="#ppt_x"/>
                                          </p:val>
                                        </p:tav>
                                        <p:tav tm="100000">
                                          <p:val>
                                            <p:strVal val="#ppt_x"/>
                                          </p:val>
                                        </p:tav>
                                      </p:tavLst>
                                    </p:anim>
                                    <p:anim calcmode="lin" valueType="num">
                                      <p:cBhvr>
                                        <p:cTn id="120" dur="1000" fill="hold"/>
                                        <p:tgtEl>
                                          <p:spTgt spid="33"/>
                                        </p:tgtEl>
                                        <p:attrNameLst>
                                          <p:attrName>ppt_y</p:attrName>
                                        </p:attrNameLst>
                                      </p:cBhvr>
                                      <p:tavLst>
                                        <p:tav tm="0">
                                          <p:val>
                                            <p:strVal val="#ppt_y+.1"/>
                                          </p:val>
                                        </p:tav>
                                        <p:tav tm="100000">
                                          <p:val>
                                            <p:strVal val="#ppt_y"/>
                                          </p:val>
                                        </p:tav>
                                      </p:tavLst>
                                    </p:anim>
                                  </p:childTnLst>
                                </p:cTn>
                              </p:par>
                              <p:par>
                                <p:cTn id="121" presetID="42" presetClass="entr" presetSubtype="0" fill="hold" nodeType="withEffect">
                                  <p:stCondLst>
                                    <p:cond delay="0"/>
                                  </p:stCondLst>
                                  <p:childTnLst>
                                    <p:set>
                                      <p:cBhvr>
                                        <p:cTn id="122" dur="1" fill="hold">
                                          <p:stCondLst>
                                            <p:cond delay="0"/>
                                          </p:stCondLst>
                                        </p:cTn>
                                        <p:tgtEl>
                                          <p:spTgt spid="32"/>
                                        </p:tgtEl>
                                        <p:attrNameLst>
                                          <p:attrName>style.visibility</p:attrName>
                                        </p:attrNameLst>
                                      </p:cBhvr>
                                      <p:to>
                                        <p:strVal val="visible"/>
                                      </p:to>
                                    </p:set>
                                    <p:animEffect transition="in" filter="fade">
                                      <p:cBhvr>
                                        <p:cTn id="123" dur="1000"/>
                                        <p:tgtEl>
                                          <p:spTgt spid="32"/>
                                        </p:tgtEl>
                                      </p:cBhvr>
                                    </p:animEffect>
                                    <p:anim calcmode="lin" valueType="num">
                                      <p:cBhvr>
                                        <p:cTn id="124" dur="1000" fill="hold"/>
                                        <p:tgtEl>
                                          <p:spTgt spid="32"/>
                                        </p:tgtEl>
                                        <p:attrNameLst>
                                          <p:attrName>ppt_x</p:attrName>
                                        </p:attrNameLst>
                                      </p:cBhvr>
                                      <p:tavLst>
                                        <p:tav tm="0">
                                          <p:val>
                                            <p:strVal val="#ppt_x"/>
                                          </p:val>
                                        </p:tav>
                                        <p:tav tm="100000">
                                          <p:val>
                                            <p:strVal val="#ppt_x"/>
                                          </p:val>
                                        </p:tav>
                                      </p:tavLst>
                                    </p:anim>
                                    <p:anim calcmode="lin" valueType="num">
                                      <p:cBhvr>
                                        <p:cTn id="125" dur="1000" fill="hold"/>
                                        <p:tgtEl>
                                          <p:spTgt spid="32"/>
                                        </p:tgtEl>
                                        <p:attrNameLst>
                                          <p:attrName>ppt_y</p:attrName>
                                        </p:attrNameLst>
                                      </p:cBhvr>
                                      <p:tavLst>
                                        <p:tav tm="0">
                                          <p:val>
                                            <p:strVal val="#ppt_y+.1"/>
                                          </p:val>
                                        </p:tav>
                                        <p:tav tm="100000">
                                          <p:val>
                                            <p:strVal val="#ppt_y"/>
                                          </p:val>
                                        </p:tav>
                                      </p:tavLst>
                                    </p:anim>
                                  </p:childTnLst>
                                </p:cTn>
                              </p:par>
                              <p:par>
                                <p:cTn id="126" presetID="42" presetClass="entr" presetSubtype="0" fill="hold" nodeType="withEffect">
                                  <p:stCondLst>
                                    <p:cond delay="0"/>
                                  </p:stCondLst>
                                  <p:childTnLst>
                                    <p:set>
                                      <p:cBhvr>
                                        <p:cTn id="127" dur="1" fill="hold">
                                          <p:stCondLst>
                                            <p:cond delay="0"/>
                                          </p:stCondLst>
                                        </p:cTn>
                                        <p:tgtEl>
                                          <p:spTgt spid="35"/>
                                        </p:tgtEl>
                                        <p:attrNameLst>
                                          <p:attrName>style.visibility</p:attrName>
                                        </p:attrNameLst>
                                      </p:cBhvr>
                                      <p:to>
                                        <p:strVal val="visible"/>
                                      </p:to>
                                    </p:set>
                                    <p:animEffect transition="in" filter="fade">
                                      <p:cBhvr>
                                        <p:cTn id="128" dur="1000"/>
                                        <p:tgtEl>
                                          <p:spTgt spid="35"/>
                                        </p:tgtEl>
                                      </p:cBhvr>
                                    </p:animEffect>
                                    <p:anim calcmode="lin" valueType="num">
                                      <p:cBhvr>
                                        <p:cTn id="129" dur="1000" fill="hold"/>
                                        <p:tgtEl>
                                          <p:spTgt spid="35"/>
                                        </p:tgtEl>
                                        <p:attrNameLst>
                                          <p:attrName>ppt_x</p:attrName>
                                        </p:attrNameLst>
                                      </p:cBhvr>
                                      <p:tavLst>
                                        <p:tav tm="0">
                                          <p:val>
                                            <p:strVal val="#ppt_x"/>
                                          </p:val>
                                        </p:tav>
                                        <p:tav tm="100000">
                                          <p:val>
                                            <p:strVal val="#ppt_x"/>
                                          </p:val>
                                        </p:tav>
                                      </p:tavLst>
                                    </p:anim>
                                    <p:anim calcmode="lin" valueType="num">
                                      <p:cBhvr>
                                        <p:cTn id="130" dur="1000" fill="hold"/>
                                        <p:tgtEl>
                                          <p:spTgt spid="35"/>
                                        </p:tgtEl>
                                        <p:attrNameLst>
                                          <p:attrName>ppt_y</p:attrName>
                                        </p:attrNameLst>
                                      </p:cBhvr>
                                      <p:tavLst>
                                        <p:tav tm="0">
                                          <p:val>
                                            <p:strVal val="#ppt_y+.1"/>
                                          </p:val>
                                        </p:tav>
                                        <p:tav tm="100000">
                                          <p:val>
                                            <p:strVal val="#ppt_y"/>
                                          </p:val>
                                        </p:tav>
                                      </p:tavLst>
                                    </p:anim>
                                  </p:childTnLst>
                                </p:cTn>
                              </p:par>
                              <p:par>
                                <p:cTn id="131" presetID="42" presetClass="entr" presetSubtype="0" fill="hold" nodeType="withEffect">
                                  <p:stCondLst>
                                    <p:cond delay="0"/>
                                  </p:stCondLst>
                                  <p:childTnLst>
                                    <p:set>
                                      <p:cBhvr>
                                        <p:cTn id="132" dur="1" fill="hold">
                                          <p:stCondLst>
                                            <p:cond delay="0"/>
                                          </p:stCondLst>
                                        </p:cTn>
                                        <p:tgtEl>
                                          <p:spTgt spid="34"/>
                                        </p:tgtEl>
                                        <p:attrNameLst>
                                          <p:attrName>style.visibility</p:attrName>
                                        </p:attrNameLst>
                                      </p:cBhvr>
                                      <p:to>
                                        <p:strVal val="visible"/>
                                      </p:to>
                                    </p:set>
                                    <p:animEffect transition="in" filter="fade">
                                      <p:cBhvr>
                                        <p:cTn id="133" dur="1000"/>
                                        <p:tgtEl>
                                          <p:spTgt spid="34"/>
                                        </p:tgtEl>
                                      </p:cBhvr>
                                    </p:animEffect>
                                    <p:anim calcmode="lin" valueType="num">
                                      <p:cBhvr>
                                        <p:cTn id="134" dur="1000" fill="hold"/>
                                        <p:tgtEl>
                                          <p:spTgt spid="34"/>
                                        </p:tgtEl>
                                        <p:attrNameLst>
                                          <p:attrName>ppt_x</p:attrName>
                                        </p:attrNameLst>
                                      </p:cBhvr>
                                      <p:tavLst>
                                        <p:tav tm="0">
                                          <p:val>
                                            <p:strVal val="#ppt_x"/>
                                          </p:val>
                                        </p:tav>
                                        <p:tav tm="100000">
                                          <p:val>
                                            <p:strVal val="#ppt_x"/>
                                          </p:val>
                                        </p:tav>
                                      </p:tavLst>
                                    </p:anim>
                                    <p:anim calcmode="lin" valueType="num">
                                      <p:cBhvr>
                                        <p:cTn id="135" dur="1000" fill="hold"/>
                                        <p:tgtEl>
                                          <p:spTgt spid="34"/>
                                        </p:tgtEl>
                                        <p:attrNameLst>
                                          <p:attrName>ppt_y</p:attrName>
                                        </p:attrNameLst>
                                      </p:cBhvr>
                                      <p:tavLst>
                                        <p:tav tm="0">
                                          <p:val>
                                            <p:strVal val="#ppt_y+.1"/>
                                          </p:val>
                                        </p:tav>
                                        <p:tav tm="100000">
                                          <p:val>
                                            <p:strVal val="#ppt_y"/>
                                          </p:val>
                                        </p:tav>
                                      </p:tavLst>
                                    </p:anim>
                                  </p:childTnLst>
                                </p:cTn>
                              </p:par>
                              <p:par>
                                <p:cTn id="136" presetID="42" presetClass="entr" presetSubtype="0" fill="hold" nodeType="withEffect">
                                  <p:stCondLst>
                                    <p:cond delay="0"/>
                                  </p:stCondLst>
                                  <p:childTnLst>
                                    <p:set>
                                      <p:cBhvr>
                                        <p:cTn id="137" dur="1" fill="hold">
                                          <p:stCondLst>
                                            <p:cond delay="0"/>
                                          </p:stCondLst>
                                        </p:cTn>
                                        <p:tgtEl>
                                          <p:spTgt spid="37"/>
                                        </p:tgtEl>
                                        <p:attrNameLst>
                                          <p:attrName>style.visibility</p:attrName>
                                        </p:attrNameLst>
                                      </p:cBhvr>
                                      <p:to>
                                        <p:strVal val="visible"/>
                                      </p:to>
                                    </p:set>
                                    <p:animEffect transition="in" filter="fade">
                                      <p:cBhvr>
                                        <p:cTn id="138" dur="1000"/>
                                        <p:tgtEl>
                                          <p:spTgt spid="37"/>
                                        </p:tgtEl>
                                      </p:cBhvr>
                                    </p:animEffect>
                                    <p:anim calcmode="lin" valueType="num">
                                      <p:cBhvr>
                                        <p:cTn id="139" dur="1000" fill="hold"/>
                                        <p:tgtEl>
                                          <p:spTgt spid="37"/>
                                        </p:tgtEl>
                                        <p:attrNameLst>
                                          <p:attrName>ppt_x</p:attrName>
                                        </p:attrNameLst>
                                      </p:cBhvr>
                                      <p:tavLst>
                                        <p:tav tm="0">
                                          <p:val>
                                            <p:strVal val="#ppt_x"/>
                                          </p:val>
                                        </p:tav>
                                        <p:tav tm="100000">
                                          <p:val>
                                            <p:strVal val="#ppt_x"/>
                                          </p:val>
                                        </p:tav>
                                      </p:tavLst>
                                    </p:anim>
                                    <p:anim calcmode="lin" valueType="num">
                                      <p:cBhvr>
                                        <p:cTn id="140" dur="1000" fill="hold"/>
                                        <p:tgtEl>
                                          <p:spTgt spid="37"/>
                                        </p:tgtEl>
                                        <p:attrNameLst>
                                          <p:attrName>ppt_y</p:attrName>
                                        </p:attrNameLst>
                                      </p:cBhvr>
                                      <p:tavLst>
                                        <p:tav tm="0">
                                          <p:val>
                                            <p:strVal val="#ppt_y+.1"/>
                                          </p:val>
                                        </p:tav>
                                        <p:tav tm="100000">
                                          <p:val>
                                            <p:strVal val="#ppt_y"/>
                                          </p:val>
                                        </p:tav>
                                      </p:tavLst>
                                    </p:anim>
                                  </p:childTnLst>
                                </p:cTn>
                              </p:par>
                              <p:par>
                                <p:cTn id="141" presetID="42" presetClass="entr" presetSubtype="0" fill="hold" nodeType="withEffect">
                                  <p:stCondLst>
                                    <p:cond delay="0"/>
                                  </p:stCondLst>
                                  <p:childTnLst>
                                    <p:set>
                                      <p:cBhvr>
                                        <p:cTn id="142" dur="1" fill="hold">
                                          <p:stCondLst>
                                            <p:cond delay="0"/>
                                          </p:stCondLst>
                                        </p:cTn>
                                        <p:tgtEl>
                                          <p:spTgt spid="36"/>
                                        </p:tgtEl>
                                        <p:attrNameLst>
                                          <p:attrName>style.visibility</p:attrName>
                                        </p:attrNameLst>
                                      </p:cBhvr>
                                      <p:to>
                                        <p:strVal val="visible"/>
                                      </p:to>
                                    </p:set>
                                    <p:animEffect transition="in" filter="fade">
                                      <p:cBhvr>
                                        <p:cTn id="143" dur="1000"/>
                                        <p:tgtEl>
                                          <p:spTgt spid="36"/>
                                        </p:tgtEl>
                                      </p:cBhvr>
                                    </p:animEffect>
                                    <p:anim calcmode="lin" valueType="num">
                                      <p:cBhvr>
                                        <p:cTn id="144" dur="1000" fill="hold"/>
                                        <p:tgtEl>
                                          <p:spTgt spid="36"/>
                                        </p:tgtEl>
                                        <p:attrNameLst>
                                          <p:attrName>ppt_x</p:attrName>
                                        </p:attrNameLst>
                                      </p:cBhvr>
                                      <p:tavLst>
                                        <p:tav tm="0">
                                          <p:val>
                                            <p:strVal val="#ppt_x"/>
                                          </p:val>
                                        </p:tav>
                                        <p:tav tm="100000">
                                          <p:val>
                                            <p:strVal val="#ppt_x"/>
                                          </p:val>
                                        </p:tav>
                                      </p:tavLst>
                                    </p:anim>
                                    <p:anim calcmode="lin" valueType="num">
                                      <p:cBhvr>
                                        <p:cTn id="145" dur="1000" fill="hold"/>
                                        <p:tgtEl>
                                          <p:spTgt spid="36"/>
                                        </p:tgtEl>
                                        <p:attrNameLst>
                                          <p:attrName>ppt_y</p:attrName>
                                        </p:attrNameLst>
                                      </p:cBhvr>
                                      <p:tavLst>
                                        <p:tav tm="0">
                                          <p:val>
                                            <p:strVal val="#ppt_y+.1"/>
                                          </p:val>
                                        </p:tav>
                                        <p:tav tm="100000">
                                          <p:val>
                                            <p:strVal val="#ppt_y"/>
                                          </p:val>
                                        </p:tav>
                                      </p:tavLst>
                                    </p:anim>
                                  </p:childTnLst>
                                </p:cTn>
                              </p:par>
                              <p:par>
                                <p:cTn id="146" presetID="42" presetClass="entr" presetSubtype="0" fill="hold" nodeType="withEffect">
                                  <p:stCondLst>
                                    <p:cond delay="0"/>
                                  </p:stCondLst>
                                  <p:childTnLst>
                                    <p:set>
                                      <p:cBhvr>
                                        <p:cTn id="147" dur="1" fill="hold">
                                          <p:stCondLst>
                                            <p:cond delay="0"/>
                                          </p:stCondLst>
                                        </p:cTn>
                                        <p:tgtEl>
                                          <p:spTgt spid="38"/>
                                        </p:tgtEl>
                                        <p:attrNameLst>
                                          <p:attrName>style.visibility</p:attrName>
                                        </p:attrNameLst>
                                      </p:cBhvr>
                                      <p:to>
                                        <p:strVal val="visible"/>
                                      </p:to>
                                    </p:set>
                                    <p:animEffect transition="in" filter="fade">
                                      <p:cBhvr>
                                        <p:cTn id="148" dur="1000"/>
                                        <p:tgtEl>
                                          <p:spTgt spid="38"/>
                                        </p:tgtEl>
                                      </p:cBhvr>
                                    </p:animEffect>
                                    <p:anim calcmode="lin" valueType="num">
                                      <p:cBhvr>
                                        <p:cTn id="149" dur="1000" fill="hold"/>
                                        <p:tgtEl>
                                          <p:spTgt spid="38"/>
                                        </p:tgtEl>
                                        <p:attrNameLst>
                                          <p:attrName>ppt_x</p:attrName>
                                        </p:attrNameLst>
                                      </p:cBhvr>
                                      <p:tavLst>
                                        <p:tav tm="0">
                                          <p:val>
                                            <p:strVal val="#ppt_x"/>
                                          </p:val>
                                        </p:tav>
                                        <p:tav tm="100000">
                                          <p:val>
                                            <p:strVal val="#ppt_x"/>
                                          </p:val>
                                        </p:tav>
                                      </p:tavLst>
                                    </p:anim>
                                    <p:anim calcmode="lin" valueType="num">
                                      <p:cBhvr>
                                        <p:cTn id="150" dur="1000" fill="hold"/>
                                        <p:tgtEl>
                                          <p:spTgt spid="38"/>
                                        </p:tgtEl>
                                        <p:attrNameLst>
                                          <p:attrName>ppt_y</p:attrName>
                                        </p:attrNameLst>
                                      </p:cBhvr>
                                      <p:tavLst>
                                        <p:tav tm="0">
                                          <p:val>
                                            <p:strVal val="#ppt_y+.1"/>
                                          </p:val>
                                        </p:tav>
                                        <p:tav tm="100000">
                                          <p:val>
                                            <p:strVal val="#ppt_y"/>
                                          </p:val>
                                        </p:tav>
                                      </p:tavLst>
                                    </p:anim>
                                  </p:childTnLst>
                                </p:cTn>
                              </p:par>
                              <p:par>
                                <p:cTn id="151" presetID="42" presetClass="entr" presetSubtype="0" fill="hold" nodeType="withEffect">
                                  <p:stCondLst>
                                    <p:cond delay="0"/>
                                  </p:stCondLst>
                                  <p:childTnLst>
                                    <p:set>
                                      <p:cBhvr>
                                        <p:cTn id="152" dur="1" fill="hold">
                                          <p:stCondLst>
                                            <p:cond delay="0"/>
                                          </p:stCondLst>
                                        </p:cTn>
                                        <p:tgtEl>
                                          <p:spTgt spid="40"/>
                                        </p:tgtEl>
                                        <p:attrNameLst>
                                          <p:attrName>style.visibility</p:attrName>
                                        </p:attrNameLst>
                                      </p:cBhvr>
                                      <p:to>
                                        <p:strVal val="visible"/>
                                      </p:to>
                                    </p:set>
                                    <p:animEffect transition="in" filter="fade">
                                      <p:cBhvr>
                                        <p:cTn id="153" dur="1000"/>
                                        <p:tgtEl>
                                          <p:spTgt spid="40"/>
                                        </p:tgtEl>
                                      </p:cBhvr>
                                    </p:animEffect>
                                    <p:anim calcmode="lin" valueType="num">
                                      <p:cBhvr>
                                        <p:cTn id="154" dur="1000" fill="hold"/>
                                        <p:tgtEl>
                                          <p:spTgt spid="40"/>
                                        </p:tgtEl>
                                        <p:attrNameLst>
                                          <p:attrName>ppt_x</p:attrName>
                                        </p:attrNameLst>
                                      </p:cBhvr>
                                      <p:tavLst>
                                        <p:tav tm="0">
                                          <p:val>
                                            <p:strVal val="#ppt_x"/>
                                          </p:val>
                                        </p:tav>
                                        <p:tav tm="100000">
                                          <p:val>
                                            <p:strVal val="#ppt_x"/>
                                          </p:val>
                                        </p:tav>
                                      </p:tavLst>
                                    </p:anim>
                                    <p:anim calcmode="lin" valueType="num">
                                      <p:cBhvr>
                                        <p:cTn id="155" dur="1000" fill="hold"/>
                                        <p:tgtEl>
                                          <p:spTgt spid="40"/>
                                        </p:tgtEl>
                                        <p:attrNameLst>
                                          <p:attrName>ppt_y</p:attrName>
                                        </p:attrNameLst>
                                      </p:cBhvr>
                                      <p:tavLst>
                                        <p:tav tm="0">
                                          <p:val>
                                            <p:strVal val="#ppt_y+.1"/>
                                          </p:val>
                                        </p:tav>
                                        <p:tav tm="100000">
                                          <p:val>
                                            <p:strVal val="#ppt_y"/>
                                          </p:val>
                                        </p:tav>
                                      </p:tavLst>
                                    </p:anim>
                                  </p:childTnLst>
                                </p:cTn>
                              </p:par>
                              <p:par>
                                <p:cTn id="156" presetID="42" presetClass="entr" presetSubtype="0" fill="hold" nodeType="withEffect">
                                  <p:stCondLst>
                                    <p:cond delay="0"/>
                                  </p:stCondLst>
                                  <p:childTnLst>
                                    <p:set>
                                      <p:cBhvr>
                                        <p:cTn id="157" dur="1" fill="hold">
                                          <p:stCondLst>
                                            <p:cond delay="0"/>
                                          </p:stCondLst>
                                        </p:cTn>
                                        <p:tgtEl>
                                          <p:spTgt spid="39"/>
                                        </p:tgtEl>
                                        <p:attrNameLst>
                                          <p:attrName>style.visibility</p:attrName>
                                        </p:attrNameLst>
                                      </p:cBhvr>
                                      <p:to>
                                        <p:strVal val="visible"/>
                                      </p:to>
                                    </p:set>
                                    <p:animEffect transition="in" filter="fade">
                                      <p:cBhvr>
                                        <p:cTn id="158" dur="1000"/>
                                        <p:tgtEl>
                                          <p:spTgt spid="39"/>
                                        </p:tgtEl>
                                      </p:cBhvr>
                                    </p:animEffect>
                                    <p:anim calcmode="lin" valueType="num">
                                      <p:cBhvr>
                                        <p:cTn id="159" dur="1000" fill="hold"/>
                                        <p:tgtEl>
                                          <p:spTgt spid="39"/>
                                        </p:tgtEl>
                                        <p:attrNameLst>
                                          <p:attrName>ppt_x</p:attrName>
                                        </p:attrNameLst>
                                      </p:cBhvr>
                                      <p:tavLst>
                                        <p:tav tm="0">
                                          <p:val>
                                            <p:strVal val="#ppt_x"/>
                                          </p:val>
                                        </p:tav>
                                        <p:tav tm="100000">
                                          <p:val>
                                            <p:strVal val="#ppt_x"/>
                                          </p:val>
                                        </p:tav>
                                      </p:tavLst>
                                    </p:anim>
                                    <p:anim calcmode="lin" valueType="num">
                                      <p:cBhvr>
                                        <p:cTn id="160" dur="1000" fill="hold"/>
                                        <p:tgtEl>
                                          <p:spTgt spid="39"/>
                                        </p:tgtEl>
                                        <p:attrNameLst>
                                          <p:attrName>ppt_y</p:attrName>
                                        </p:attrNameLst>
                                      </p:cBhvr>
                                      <p:tavLst>
                                        <p:tav tm="0">
                                          <p:val>
                                            <p:strVal val="#ppt_y+.1"/>
                                          </p:val>
                                        </p:tav>
                                        <p:tav tm="100000">
                                          <p:val>
                                            <p:strVal val="#ppt_y"/>
                                          </p:val>
                                        </p:tav>
                                      </p:tavLst>
                                    </p:anim>
                                  </p:childTnLst>
                                </p:cTn>
                              </p:par>
                              <p:par>
                                <p:cTn id="161" presetID="42" presetClass="entr" presetSubtype="0" fill="hold" nodeType="withEffect">
                                  <p:stCondLst>
                                    <p:cond delay="0"/>
                                  </p:stCondLst>
                                  <p:childTnLst>
                                    <p:set>
                                      <p:cBhvr>
                                        <p:cTn id="162" dur="1" fill="hold">
                                          <p:stCondLst>
                                            <p:cond delay="0"/>
                                          </p:stCondLst>
                                        </p:cTn>
                                        <p:tgtEl>
                                          <p:spTgt spid="41"/>
                                        </p:tgtEl>
                                        <p:attrNameLst>
                                          <p:attrName>style.visibility</p:attrName>
                                        </p:attrNameLst>
                                      </p:cBhvr>
                                      <p:to>
                                        <p:strVal val="visible"/>
                                      </p:to>
                                    </p:set>
                                    <p:animEffect transition="in" filter="fade">
                                      <p:cBhvr>
                                        <p:cTn id="163" dur="1000"/>
                                        <p:tgtEl>
                                          <p:spTgt spid="41"/>
                                        </p:tgtEl>
                                      </p:cBhvr>
                                    </p:animEffect>
                                    <p:anim calcmode="lin" valueType="num">
                                      <p:cBhvr>
                                        <p:cTn id="164" dur="1000" fill="hold"/>
                                        <p:tgtEl>
                                          <p:spTgt spid="41"/>
                                        </p:tgtEl>
                                        <p:attrNameLst>
                                          <p:attrName>ppt_x</p:attrName>
                                        </p:attrNameLst>
                                      </p:cBhvr>
                                      <p:tavLst>
                                        <p:tav tm="0">
                                          <p:val>
                                            <p:strVal val="#ppt_x"/>
                                          </p:val>
                                        </p:tav>
                                        <p:tav tm="100000">
                                          <p:val>
                                            <p:strVal val="#ppt_x"/>
                                          </p:val>
                                        </p:tav>
                                      </p:tavLst>
                                    </p:anim>
                                    <p:anim calcmode="lin" valueType="num">
                                      <p:cBhvr>
                                        <p:cTn id="165" dur="1000" fill="hold"/>
                                        <p:tgtEl>
                                          <p:spTgt spid="41"/>
                                        </p:tgtEl>
                                        <p:attrNameLst>
                                          <p:attrName>ppt_y</p:attrName>
                                        </p:attrNameLst>
                                      </p:cBhvr>
                                      <p:tavLst>
                                        <p:tav tm="0">
                                          <p:val>
                                            <p:strVal val="#ppt_y+.1"/>
                                          </p:val>
                                        </p:tav>
                                        <p:tav tm="100000">
                                          <p:val>
                                            <p:strVal val="#ppt_y"/>
                                          </p:val>
                                        </p:tav>
                                      </p:tavLst>
                                    </p:anim>
                                  </p:childTnLst>
                                </p:cTn>
                              </p:par>
                              <p:par>
                                <p:cTn id="166" presetID="42" presetClass="entr" presetSubtype="0" fill="hold" nodeType="withEffect">
                                  <p:stCondLst>
                                    <p:cond delay="0"/>
                                  </p:stCondLst>
                                  <p:childTnLst>
                                    <p:set>
                                      <p:cBhvr>
                                        <p:cTn id="167" dur="1" fill="hold">
                                          <p:stCondLst>
                                            <p:cond delay="0"/>
                                          </p:stCondLst>
                                        </p:cTn>
                                        <p:tgtEl>
                                          <p:spTgt spid="42"/>
                                        </p:tgtEl>
                                        <p:attrNameLst>
                                          <p:attrName>style.visibility</p:attrName>
                                        </p:attrNameLst>
                                      </p:cBhvr>
                                      <p:to>
                                        <p:strVal val="visible"/>
                                      </p:to>
                                    </p:set>
                                    <p:animEffect transition="in" filter="fade">
                                      <p:cBhvr>
                                        <p:cTn id="168" dur="1000"/>
                                        <p:tgtEl>
                                          <p:spTgt spid="42"/>
                                        </p:tgtEl>
                                      </p:cBhvr>
                                    </p:animEffect>
                                    <p:anim calcmode="lin" valueType="num">
                                      <p:cBhvr>
                                        <p:cTn id="169" dur="1000" fill="hold"/>
                                        <p:tgtEl>
                                          <p:spTgt spid="42"/>
                                        </p:tgtEl>
                                        <p:attrNameLst>
                                          <p:attrName>ppt_x</p:attrName>
                                        </p:attrNameLst>
                                      </p:cBhvr>
                                      <p:tavLst>
                                        <p:tav tm="0">
                                          <p:val>
                                            <p:strVal val="#ppt_x"/>
                                          </p:val>
                                        </p:tav>
                                        <p:tav tm="100000">
                                          <p:val>
                                            <p:strVal val="#ppt_x"/>
                                          </p:val>
                                        </p:tav>
                                      </p:tavLst>
                                    </p:anim>
                                    <p:anim calcmode="lin" valueType="num">
                                      <p:cBhvr>
                                        <p:cTn id="170" dur="1000" fill="hold"/>
                                        <p:tgtEl>
                                          <p:spTgt spid="42"/>
                                        </p:tgtEl>
                                        <p:attrNameLst>
                                          <p:attrName>ppt_y</p:attrName>
                                        </p:attrNameLst>
                                      </p:cBhvr>
                                      <p:tavLst>
                                        <p:tav tm="0">
                                          <p:val>
                                            <p:strVal val="#ppt_y+.1"/>
                                          </p:val>
                                        </p:tav>
                                        <p:tav tm="100000">
                                          <p:val>
                                            <p:strVal val="#ppt_y"/>
                                          </p:val>
                                        </p:tav>
                                      </p:tavLst>
                                    </p:anim>
                                  </p:childTnLst>
                                </p:cTn>
                              </p:par>
                              <p:par>
                                <p:cTn id="171" presetID="42" presetClass="entr" presetSubtype="0" fill="hold" nodeType="withEffect">
                                  <p:stCondLst>
                                    <p:cond delay="0"/>
                                  </p:stCondLst>
                                  <p:childTnLst>
                                    <p:set>
                                      <p:cBhvr>
                                        <p:cTn id="172" dur="1" fill="hold">
                                          <p:stCondLst>
                                            <p:cond delay="0"/>
                                          </p:stCondLst>
                                        </p:cTn>
                                        <p:tgtEl>
                                          <p:spTgt spid="44"/>
                                        </p:tgtEl>
                                        <p:attrNameLst>
                                          <p:attrName>style.visibility</p:attrName>
                                        </p:attrNameLst>
                                      </p:cBhvr>
                                      <p:to>
                                        <p:strVal val="visible"/>
                                      </p:to>
                                    </p:set>
                                    <p:animEffect transition="in" filter="fade">
                                      <p:cBhvr>
                                        <p:cTn id="173" dur="1000"/>
                                        <p:tgtEl>
                                          <p:spTgt spid="44"/>
                                        </p:tgtEl>
                                      </p:cBhvr>
                                    </p:animEffect>
                                    <p:anim calcmode="lin" valueType="num">
                                      <p:cBhvr>
                                        <p:cTn id="174" dur="1000" fill="hold"/>
                                        <p:tgtEl>
                                          <p:spTgt spid="44"/>
                                        </p:tgtEl>
                                        <p:attrNameLst>
                                          <p:attrName>ppt_x</p:attrName>
                                        </p:attrNameLst>
                                      </p:cBhvr>
                                      <p:tavLst>
                                        <p:tav tm="0">
                                          <p:val>
                                            <p:strVal val="#ppt_x"/>
                                          </p:val>
                                        </p:tav>
                                        <p:tav tm="100000">
                                          <p:val>
                                            <p:strVal val="#ppt_x"/>
                                          </p:val>
                                        </p:tav>
                                      </p:tavLst>
                                    </p:anim>
                                    <p:anim calcmode="lin" valueType="num">
                                      <p:cBhvr>
                                        <p:cTn id="175" dur="1000" fill="hold"/>
                                        <p:tgtEl>
                                          <p:spTgt spid="44"/>
                                        </p:tgtEl>
                                        <p:attrNameLst>
                                          <p:attrName>ppt_y</p:attrName>
                                        </p:attrNameLst>
                                      </p:cBhvr>
                                      <p:tavLst>
                                        <p:tav tm="0">
                                          <p:val>
                                            <p:strVal val="#ppt_y+.1"/>
                                          </p:val>
                                        </p:tav>
                                        <p:tav tm="100000">
                                          <p:val>
                                            <p:strVal val="#ppt_y"/>
                                          </p:val>
                                        </p:tav>
                                      </p:tavLst>
                                    </p:anim>
                                  </p:childTnLst>
                                </p:cTn>
                              </p:par>
                              <p:par>
                                <p:cTn id="176" presetID="42" presetClass="entr" presetSubtype="0" fill="hold" nodeType="withEffect">
                                  <p:stCondLst>
                                    <p:cond delay="0"/>
                                  </p:stCondLst>
                                  <p:childTnLst>
                                    <p:set>
                                      <p:cBhvr>
                                        <p:cTn id="177" dur="1" fill="hold">
                                          <p:stCondLst>
                                            <p:cond delay="0"/>
                                          </p:stCondLst>
                                        </p:cTn>
                                        <p:tgtEl>
                                          <p:spTgt spid="43"/>
                                        </p:tgtEl>
                                        <p:attrNameLst>
                                          <p:attrName>style.visibility</p:attrName>
                                        </p:attrNameLst>
                                      </p:cBhvr>
                                      <p:to>
                                        <p:strVal val="visible"/>
                                      </p:to>
                                    </p:set>
                                    <p:animEffect transition="in" filter="fade">
                                      <p:cBhvr>
                                        <p:cTn id="178" dur="1000"/>
                                        <p:tgtEl>
                                          <p:spTgt spid="43"/>
                                        </p:tgtEl>
                                      </p:cBhvr>
                                    </p:animEffect>
                                    <p:anim calcmode="lin" valueType="num">
                                      <p:cBhvr>
                                        <p:cTn id="179" dur="1000" fill="hold"/>
                                        <p:tgtEl>
                                          <p:spTgt spid="43"/>
                                        </p:tgtEl>
                                        <p:attrNameLst>
                                          <p:attrName>ppt_x</p:attrName>
                                        </p:attrNameLst>
                                      </p:cBhvr>
                                      <p:tavLst>
                                        <p:tav tm="0">
                                          <p:val>
                                            <p:strVal val="#ppt_x"/>
                                          </p:val>
                                        </p:tav>
                                        <p:tav tm="100000">
                                          <p:val>
                                            <p:strVal val="#ppt_x"/>
                                          </p:val>
                                        </p:tav>
                                      </p:tavLst>
                                    </p:anim>
                                    <p:anim calcmode="lin" valueType="num">
                                      <p:cBhvr>
                                        <p:cTn id="180" dur="1000" fill="hold"/>
                                        <p:tgtEl>
                                          <p:spTgt spid="43"/>
                                        </p:tgtEl>
                                        <p:attrNameLst>
                                          <p:attrName>ppt_y</p:attrName>
                                        </p:attrNameLst>
                                      </p:cBhvr>
                                      <p:tavLst>
                                        <p:tav tm="0">
                                          <p:val>
                                            <p:strVal val="#ppt_y+.1"/>
                                          </p:val>
                                        </p:tav>
                                        <p:tav tm="100000">
                                          <p:val>
                                            <p:strVal val="#ppt_y"/>
                                          </p:val>
                                        </p:tav>
                                      </p:tavLst>
                                    </p:anim>
                                  </p:childTnLst>
                                </p:cTn>
                              </p:par>
                              <p:par>
                                <p:cTn id="181" presetID="2" presetClass="entr" presetSubtype="4" fill="hold" nodeType="withEffect">
                                  <p:stCondLst>
                                    <p:cond delay="0"/>
                                  </p:stCondLst>
                                  <p:childTnLst>
                                    <p:set>
                                      <p:cBhvr>
                                        <p:cTn id="182" dur="1" fill="hold">
                                          <p:stCondLst>
                                            <p:cond delay="0"/>
                                          </p:stCondLst>
                                        </p:cTn>
                                        <p:tgtEl>
                                          <p:spTgt spid="88"/>
                                        </p:tgtEl>
                                        <p:attrNameLst>
                                          <p:attrName>style.visibility</p:attrName>
                                        </p:attrNameLst>
                                      </p:cBhvr>
                                      <p:to>
                                        <p:strVal val="visible"/>
                                      </p:to>
                                    </p:set>
                                    <p:anim calcmode="lin" valueType="num">
                                      <p:cBhvr additive="base">
                                        <p:cTn id="183" dur="500" fill="hold"/>
                                        <p:tgtEl>
                                          <p:spTgt spid="88"/>
                                        </p:tgtEl>
                                        <p:attrNameLst>
                                          <p:attrName>ppt_x</p:attrName>
                                        </p:attrNameLst>
                                      </p:cBhvr>
                                      <p:tavLst>
                                        <p:tav tm="0">
                                          <p:val>
                                            <p:strVal val="#ppt_x"/>
                                          </p:val>
                                        </p:tav>
                                        <p:tav tm="100000">
                                          <p:val>
                                            <p:strVal val="#ppt_x"/>
                                          </p:val>
                                        </p:tav>
                                      </p:tavLst>
                                    </p:anim>
                                    <p:anim calcmode="lin" valueType="num">
                                      <p:cBhvr additive="base">
                                        <p:cTn id="184" dur="500" fill="hold"/>
                                        <p:tgtEl>
                                          <p:spTgt spid="88"/>
                                        </p:tgtEl>
                                        <p:attrNameLst>
                                          <p:attrName>ppt_y</p:attrName>
                                        </p:attrNameLst>
                                      </p:cBhvr>
                                      <p:tavLst>
                                        <p:tav tm="0">
                                          <p:val>
                                            <p:strVal val="1+#ppt_h/2"/>
                                          </p:val>
                                        </p:tav>
                                        <p:tav tm="100000">
                                          <p:val>
                                            <p:strVal val="#ppt_y"/>
                                          </p:val>
                                        </p:tav>
                                      </p:tavLst>
                                    </p:anim>
                                  </p:childTnLst>
                                </p:cTn>
                              </p:par>
                              <p:par>
                                <p:cTn id="185" presetID="2" presetClass="entr" presetSubtype="4" fill="hold" nodeType="withEffect">
                                  <p:stCondLst>
                                    <p:cond delay="0"/>
                                  </p:stCondLst>
                                  <p:childTnLst>
                                    <p:set>
                                      <p:cBhvr>
                                        <p:cTn id="186" dur="1" fill="hold">
                                          <p:stCondLst>
                                            <p:cond delay="0"/>
                                          </p:stCondLst>
                                        </p:cTn>
                                        <p:tgtEl>
                                          <p:spTgt spid="90"/>
                                        </p:tgtEl>
                                        <p:attrNameLst>
                                          <p:attrName>style.visibility</p:attrName>
                                        </p:attrNameLst>
                                      </p:cBhvr>
                                      <p:to>
                                        <p:strVal val="visible"/>
                                      </p:to>
                                    </p:set>
                                    <p:anim calcmode="lin" valueType="num">
                                      <p:cBhvr additive="base">
                                        <p:cTn id="187" dur="500" fill="hold"/>
                                        <p:tgtEl>
                                          <p:spTgt spid="90"/>
                                        </p:tgtEl>
                                        <p:attrNameLst>
                                          <p:attrName>ppt_x</p:attrName>
                                        </p:attrNameLst>
                                      </p:cBhvr>
                                      <p:tavLst>
                                        <p:tav tm="0">
                                          <p:val>
                                            <p:strVal val="#ppt_x"/>
                                          </p:val>
                                        </p:tav>
                                        <p:tav tm="100000">
                                          <p:val>
                                            <p:strVal val="#ppt_x"/>
                                          </p:val>
                                        </p:tav>
                                      </p:tavLst>
                                    </p:anim>
                                    <p:anim calcmode="lin" valueType="num">
                                      <p:cBhvr additive="base">
                                        <p:cTn id="188" dur="500" fill="hold"/>
                                        <p:tgtEl>
                                          <p:spTgt spid="90"/>
                                        </p:tgtEl>
                                        <p:attrNameLst>
                                          <p:attrName>ppt_y</p:attrName>
                                        </p:attrNameLst>
                                      </p:cBhvr>
                                      <p:tavLst>
                                        <p:tav tm="0">
                                          <p:val>
                                            <p:strVal val="1+#ppt_h/2"/>
                                          </p:val>
                                        </p:tav>
                                        <p:tav tm="100000">
                                          <p:val>
                                            <p:strVal val="#ppt_y"/>
                                          </p:val>
                                        </p:tav>
                                      </p:tavLst>
                                    </p:anim>
                                  </p:childTnLst>
                                </p:cTn>
                              </p:par>
                              <p:par>
                                <p:cTn id="189" presetID="2" presetClass="entr" presetSubtype="4" fill="hold" nodeType="withEffect">
                                  <p:stCondLst>
                                    <p:cond delay="0"/>
                                  </p:stCondLst>
                                  <p:childTnLst>
                                    <p:set>
                                      <p:cBhvr>
                                        <p:cTn id="190" dur="1" fill="hold">
                                          <p:stCondLst>
                                            <p:cond delay="0"/>
                                          </p:stCondLst>
                                        </p:cTn>
                                        <p:tgtEl>
                                          <p:spTgt spid="99"/>
                                        </p:tgtEl>
                                        <p:attrNameLst>
                                          <p:attrName>style.visibility</p:attrName>
                                        </p:attrNameLst>
                                      </p:cBhvr>
                                      <p:to>
                                        <p:strVal val="visible"/>
                                      </p:to>
                                    </p:set>
                                    <p:anim calcmode="lin" valueType="num">
                                      <p:cBhvr additive="base">
                                        <p:cTn id="191" dur="500" fill="hold"/>
                                        <p:tgtEl>
                                          <p:spTgt spid="99"/>
                                        </p:tgtEl>
                                        <p:attrNameLst>
                                          <p:attrName>ppt_x</p:attrName>
                                        </p:attrNameLst>
                                      </p:cBhvr>
                                      <p:tavLst>
                                        <p:tav tm="0">
                                          <p:val>
                                            <p:strVal val="#ppt_x"/>
                                          </p:val>
                                        </p:tav>
                                        <p:tav tm="100000">
                                          <p:val>
                                            <p:strVal val="#ppt_x"/>
                                          </p:val>
                                        </p:tav>
                                      </p:tavLst>
                                    </p:anim>
                                    <p:anim calcmode="lin" valueType="num">
                                      <p:cBhvr additive="base">
                                        <p:cTn id="192" dur="500" fill="hold"/>
                                        <p:tgtEl>
                                          <p:spTgt spid="99"/>
                                        </p:tgtEl>
                                        <p:attrNameLst>
                                          <p:attrName>ppt_y</p:attrName>
                                        </p:attrNameLst>
                                      </p:cBhvr>
                                      <p:tavLst>
                                        <p:tav tm="0">
                                          <p:val>
                                            <p:strVal val="1+#ppt_h/2"/>
                                          </p:val>
                                        </p:tav>
                                        <p:tav tm="100000">
                                          <p:val>
                                            <p:strVal val="#ppt_y"/>
                                          </p:val>
                                        </p:tav>
                                      </p:tavLst>
                                    </p:anim>
                                  </p:childTnLst>
                                </p:cTn>
                              </p:par>
                              <p:par>
                                <p:cTn id="193" presetID="2" presetClass="entr" presetSubtype="4" fill="hold" nodeType="withEffect">
                                  <p:stCondLst>
                                    <p:cond delay="0"/>
                                  </p:stCondLst>
                                  <p:childTnLst>
                                    <p:set>
                                      <p:cBhvr>
                                        <p:cTn id="194" dur="1" fill="hold">
                                          <p:stCondLst>
                                            <p:cond delay="0"/>
                                          </p:stCondLst>
                                        </p:cTn>
                                        <p:tgtEl>
                                          <p:spTgt spid="93"/>
                                        </p:tgtEl>
                                        <p:attrNameLst>
                                          <p:attrName>style.visibility</p:attrName>
                                        </p:attrNameLst>
                                      </p:cBhvr>
                                      <p:to>
                                        <p:strVal val="visible"/>
                                      </p:to>
                                    </p:set>
                                    <p:anim calcmode="lin" valueType="num">
                                      <p:cBhvr additive="base">
                                        <p:cTn id="195" dur="500" fill="hold"/>
                                        <p:tgtEl>
                                          <p:spTgt spid="93"/>
                                        </p:tgtEl>
                                        <p:attrNameLst>
                                          <p:attrName>ppt_x</p:attrName>
                                        </p:attrNameLst>
                                      </p:cBhvr>
                                      <p:tavLst>
                                        <p:tav tm="0">
                                          <p:val>
                                            <p:strVal val="#ppt_x"/>
                                          </p:val>
                                        </p:tav>
                                        <p:tav tm="100000">
                                          <p:val>
                                            <p:strVal val="#ppt_x"/>
                                          </p:val>
                                        </p:tav>
                                      </p:tavLst>
                                    </p:anim>
                                    <p:anim calcmode="lin" valueType="num">
                                      <p:cBhvr additive="base">
                                        <p:cTn id="196" dur="500" fill="hold"/>
                                        <p:tgtEl>
                                          <p:spTgt spid="93"/>
                                        </p:tgtEl>
                                        <p:attrNameLst>
                                          <p:attrName>ppt_y</p:attrName>
                                        </p:attrNameLst>
                                      </p:cBhvr>
                                      <p:tavLst>
                                        <p:tav tm="0">
                                          <p:val>
                                            <p:strVal val="1+#ppt_h/2"/>
                                          </p:val>
                                        </p:tav>
                                        <p:tav tm="100000">
                                          <p:val>
                                            <p:strVal val="#ppt_y"/>
                                          </p:val>
                                        </p:tav>
                                      </p:tavLst>
                                    </p:anim>
                                  </p:childTnLst>
                                </p:cTn>
                              </p:par>
                              <p:par>
                                <p:cTn id="197" presetID="2" presetClass="entr" presetSubtype="4" fill="hold" nodeType="withEffect">
                                  <p:stCondLst>
                                    <p:cond delay="0"/>
                                  </p:stCondLst>
                                  <p:childTnLst>
                                    <p:set>
                                      <p:cBhvr>
                                        <p:cTn id="198" dur="1" fill="hold">
                                          <p:stCondLst>
                                            <p:cond delay="0"/>
                                          </p:stCondLst>
                                        </p:cTn>
                                        <p:tgtEl>
                                          <p:spTgt spid="96"/>
                                        </p:tgtEl>
                                        <p:attrNameLst>
                                          <p:attrName>style.visibility</p:attrName>
                                        </p:attrNameLst>
                                      </p:cBhvr>
                                      <p:to>
                                        <p:strVal val="visible"/>
                                      </p:to>
                                    </p:set>
                                    <p:anim calcmode="lin" valueType="num">
                                      <p:cBhvr additive="base">
                                        <p:cTn id="199" dur="500" fill="hold"/>
                                        <p:tgtEl>
                                          <p:spTgt spid="96"/>
                                        </p:tgtEl>
                                        <p:attrNameLst>
                                          <p:attrName>ppt_x</p:attrName>
                                        </p:attrNameLst>
                                      </p:cBhvr>
                                      <p:tavLst>
                                        <p:tav tm="0">
                                          <p:val>
                                            <p:strVal val="#ppt_x"/>
                                          </p:val>
                                        </p:tav>
                                        <p:tav tm="100000">
                                          <p:val>
                                            <p:strVal val="#ppt_x"/>
                                          </p:val>
                                        </p:tav>
                                      </p:tavLst>
                                    </p:anim>
                                    <p:anim calcmode="lin" valueType="num">
                                      <p:cBhvr additive="base">
                                        <p:cTn id="200" dur="500" fill="hold"/>
                                        <p:tgtEl>
                                          <p:spTgt spid="96"/>
                                        </p:tgtEl>
                                        <p:attrNameLst>
                                          <p:attrName>ppt_y</p:attrName>
                                        </p:attrNameLst>
                                      </p:cBhvr>
                                      <p:tavLst>
                                        <p:tav tm="0">
                                          <p:val>
                                            <p:strVal val="1+#ppt_h/2"/>
                                          </p:val>
                                        </p:tav>
                                        <p:tav tm="100000">
                                          <p:val>
                                            <p:strVal val="#ppt_y"/>
                                          </p:val>
                                        </p:tav>
                                      </p:tavLst>
                                    </p:anim>
                                  </p:childTnLst>
                                </p:cTn>
                              </p:par>
                              <p:par>
                                <p:cTn id="201" presetID="2" presetClass="entr" presetSubtype="4" fill="hold" nodeType="withEffect">
                                  <p:stCondLst>
                                    <p:cond delay="0"/>
                                  </p:stCondLst>
                                  <p:childTnLst>
                                    <p:set>
                                      <p:cBhvr>
                                        <p:cTn id="202" dur="1" fill="hold">
                                          <p:stCondLst>
                                            <p:cond delay="0"/>
                                          </p:stCondLst>
                                        </p:cTn>
                                        <p:tgtEl>
                                          <p:spTgt spid="94"/>
                                        </p:tgtEl>
                                        <p:attrNameLst>
                                          <p:attrName>style.visibility</p:attrName>
                                        </p:attrNameLst>
                                      </p:cBhvr>
                                      <p:to>
                                        <p:strVal val="visible"/>
                                      </p:to>
                                    </p:set>
                                    <p:anim calcmode="lin" valueType="num">
                                      <p:cBhvr additive="base">
                                        <p:cTn id="203" dur="500" fill="hold"/>
                                        <p:tgtEl>
                                          <p:spTgt spid="94"/>
                                        </p:tgtEl>
                                        <p:attrNameLst>
                                          <p:attrName>ppt_x</p:attrName>
                                        </p:attrNameLst>
                                      </p:cBhvr>
                                      <p:tavLst>
                                        <p:tav tm="0">
                                          <p:val>
                                            <p:strVal val="#ppt_x"/>
                                          </p:val>
                                        </p:tav>
                                        <p:tav tm="100000">
                                          <p:val>
                                            <p:strVal val="#ppt_x"/>
                                          </p:val>
                                        </p:tav>
                                      </p:tavLst>
                                    </p:anim>
                                    <p:anim calcmode="lin" valueType="num">
                                      <p:cBhvr additive="base">
                                        <p:cTn id="204"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5316" y="110938"/>
            <a:ext cx="4083914" cy="5032562"/>
          </a:xfrm>
          <a:prstGeom prst="rect">
            <a:avLst/>
          </a:prstGeom>
        </p:spPr>
      </p:pic>
      <p:sp>
        <p:nvSpPr>
          <p:cNvPr id="5" name="TextBox 4"/>
          <p:cNvSpPr txBox="1"/>
          <p:nvPr/>
        </p:nvSpPr>
        <p:spPr>
          <a:xfrm>
            <a:off x="206286" y="605705"/>
            <a:ext cx="4560992" cy="584775"/>
          </a:xfrm>
          <a:prstGeom prst="rect">
            <a:avLst/>
          </a:prstGeom>
          <a:solidFill>
            <a:srgbClr val="00B050"/>
          </a:solidFill>
        </p:spPr>
        <p:txBody>
          <a:bodyPr wrap="square" rtlCol="0">
            <a:spAutoFit/>
          </a:bodyPr>
          <a:lstStyle/>
          <a:p>
            <a:pPr algn="ctr"/>
            <a:r>
              <a:rPr lang="en-US" sz="3200" dirty="0" err="1">
                <a:solidFill>
                  <a:srgbClr val="FFFF00"/>
                </a:solidFill>
                <a:latin typeface="Times New Roman" panose="02020603050405020304" pitchFamily="18" charset="0"/>
                <a:cs typeface="Times New Roman" panose="02020603050405020304" pitchFamily="18" charset="0"/>
              </a:rPr>
              <a:t>Chủ</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điểm</a:t>
            </a:r>
            <a:r>
              <a:rPr lang="en-US" sz="3200" dirty="0">
                <a:solidFill>
                  <a:srgbClr val="FFFF00"/>
                </a:solidFill>
                <a:latin typeface="Times New Roman" panose="02020603050405020304" pitchFamily="18" charset="0"/>
                <a:cs typeface="Times New Roman" panose="02020603050405020304" pitchFamily="18" charset="0"/>
              </a:rPr>
              <a:t>: MĂNG NON </a:t>
            </a:r>
          </a:p>
        </p:txBody>
      </p:sp>
    </p:spTree>
    <p:extLst>
      <p:ext uri="{BB962C8B-B14F-4D97-AF65-F5344CB8AC3E}">
        <p14:creationId xmlns:p14="http://schemas.microsoft.com/office/powerpoint/2010/main" val="7493218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936170" y="936528"/>
            <a:ext cx="6204857" cy="2862322"/>
          </a:xfrm>
          <a:prstGeom prst="rect">
            <a:avLst/>
          </a:prstGeom>
        </p:spPr>
        <p:txBody>
          <a:bodyPr wrap="square">
            <a:spAutoFit/>
          </a:bodyPr>
          <a:lstStyle/>
          <a:p>
            <a:pPr algn="ctr">
              <a:lnSpc>
                <a:spcPct val="150000"/>
              </a:lnSpc>
            </a:pPr>
            <a:r>
              <a:rPr lang="en-US" sz="6000" dirty="0" err="1" smtClean="0">
                <a:solidFill>
                  <a:srgbClr val="0033CC"/>
                </a:solidFill>
                <a:latin typeface="Times New Roman" pitchFamily="18" charset="0"/>
                <a:cs typeface="Times New Roman" pitchFamily="18" charset="0"/>
              </a:rPr>
              <a:t>Kể</a:t>
            </a:r>
            <a:r>
              <a:rPr lang="en-US" sz="6000" dirty="0" smtClean="0">
                <a:solidFill>
                  <a:srgbClr val="0033CC"/>
                </a:solidFill>
                <a:latin typeface="Times New Roman" pitchFamily="18" charset="0"/>
                <a:cs typeface="Times New Roman" pitchFamily="18" charset="0"/>
              </a:rPr>
              <a:t> </a:t>
            </a:r>
            <a:r>
              <a:rPr lang="en-US" sz="6000" dirty="0" err="1" smtClean="0">
                <a:solidFill>
                  <a:srgbClr val="0033CC"/>
                </a:solidFill>
                <a:latin typeface="Times New Roman" pitchFamily="18" charset="0"/>
                <a:cs typeface="Times New Roman" pitchFamily="18" charset="0"/>
              </a:rPr>
              <a:t>chuyện</a:t>
            </a:r>
            <a:endParaRPr lang="en-US" sz="6000" dirty="0">
              <a:solidFill>
                <a:srgbClr val="0033CC"/>
              </a:solidFill>
              <a:latin typeface="Times New Roman" pitchFamily="18" charset="0"/>
              <a:cs typeface="Times New Roman" pitchFamily="18" charset="0"/>
            </a:endParaRPr>
          </a:p>
          <a:p>
            <a:pPr algn="ctr">
              <a:lnSpc>
                <a:spcPct val="150000"/>
              </a:lnSpc>
            </a:pPr>
            <a:r>
              <a:rPr lang="en-US" sz="6000" dirty="0" err="1">
                <a:solidFill>
                  <a:srgbClr val="FF0000"/>
                </a:solidFill>
                <a:latin typeface="Times New Roman" pitchFamily="18" charset="0"/>
                <a:cs typeface="Times New Roman" pitchFamily="18" charset="0"/>
              </a:rPr>
              <a:t>Cậu</a:t>
            </a:r>
            <a:r>
              <a:rPr lang="en-US" sz="6000" dirty="0">
                <a:solidFill>
                  <a:srgbClr val="FF0000"/>
                </a:solidFill>
                <a:latin typeface="Times New Roman" pitchFamily="18" charset="0"/>
                <a:cs typeface="Times New Roman" pitchFamily="18" charset="0"/>
              </a:rPr>
              <a:t> </a:t>
            </a:r>
            <a:r>
              <a:rPr lang="en-US" sz="6000" dirty="0" err="1">
                <a:solidFill>
                  <a:srgbClr val="FF0000"/>
                </a:solidFill>
                <a:latin typeface="Times New Roman" pitchFamily="18" charset="0"/>
                <a:cs typeface="Times New Roman" pitchFamily="18" charset="0"/>
              </a:rPr>
              <a:t>bé</a:t>
            </a:r>
            <a:r>
              <a:rPr lang="en-US" sz="6000" dirty="0">
                <a:solidFill>
                  <a:srgbClr val="FF0000"/>
                </a:solidFill>
                <a:latin typeface="Times New Roman" pitchFamily="18" charset="0"/>
                <a:cs typeface="Times New Roman" pitchFamily="18" charset="0"/>
              </a:rPr>
              <a:t> </a:t>
            </a:r>
            <a:r>
              <a:rPr lang="en-US" sz="6000" dirty="0" err="1">
                <a:solidFill>
                  <a:srgbClr val="FF0000"/>
                </a:solidFill>
                <a:latin typeface="Times New Roman" pitchFamily="18" charset="0"/>
                <a:cs typeface="Times New Roman" pitchFamily="18" charset="0"/>
              </a:rPr>
              <a:t>thông</a:t>
            </a:r>
            <a:r>
              <a:rPr lang="en-US" sz="6000" dirty="0">
                <a:solidFill>
                  <a:srgbClr val="FF0000"/>
                </a:solidFill>
                <a:latin typeface="Times New Roman" pitchFamily="18" charset="0"/>
                <a:cs typeface="Times New Roman" pitchFamily="18" charset="0"/>
              </a:rPr>
              <a:t> minh</a:t>
            </a:r>
          </a:p>
        </p:txBody>
      </p:sp>
    </p:spTree>
    <p:extLst>
      <p:ext uri="{BB962C8B-B14F-4D97-AF65-F5344CB8AC3E}">
        <p14:creationId xmlns:p14="http://schemas.microsoft.com/office/powerpoint/2010/main" val="20859435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F66FE51B-A83C-4B72-A4A9-825358660737}"/>
              </a:ext>
            </a:extLst>
          </p:cNvPr>
          <p:cNvSpPr txBox="1"/>
          <p:nvPr/>
        </p:nvSpPr>
        <p:spPr>
          <a:xfrm>
            <a:off x="218457" y="1722960"/>
            <a:ext cx="8839200" cy="1200329"/>
          </a:xfrm>
          <a:prstGeom prst="rect">
            <a:avLst/>
          </a:prstGeom>
          <a:noFill/>
        </p:spPr>
        <p:txBody>
          <a:bodyPr wrap="square">
            <a:spAutoFit/>
          </a:bodyPr>
          <a:lstStyle/>
          <a:p>
            <a:pPr algn="just" defTabSz="957263">
              <a:defRPr/>
            </a:pPr>
            <a:r>
              <a:rPr lang="en-US" sz="3600" dirty="0">
                <a:latin typeface="Times New Roman" panose="02020603050405020304" pitchFamily="18" charset="0"/>
                <a:cs typeface="Times New Roman" panose="02020603050405020304" pitchFamily="18" charset="0"/>
              </a:rPr>
              <a:t>2. </a:t>
            </a:r>
            <a:r>
              <a:rPr lang="en-US" sz="3600" dirty="0" err="1">
                <a:latin typeface="Times New Roman" panose="02020603050405020304" pitchFamily="18" charset="0"/>
                <a:cs typeface="Times New Roman" panose="02020603050405020304" pitchFamily="18" charset="0"/>
              </a:rPr>
              <a:t>Dựa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chuyện</a:t>
            </a:r>
            <a:r>
              <a:rPr lang="en-US" sz="3600"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Cậu</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bé</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thông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minh</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7026848"/>
      </p:ext>
    </p:extLst>
  </p:cSld>
  <p:clrMapOvr>
    <a:masterClrMapping/>
  </p:clrMapOvr>
  <p:transition spd="slow">
    <p:randomBar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xmlns="" id="{51D2BF5F-3EFA-4F43-AAFD-72CBDF854A65}"/>
              </a:ext>
            </a:extLst>
          </p:cNvPr>
          <p:cNvSpPr txBox="1">
            <a:spLocks noChangeArrowheads="1"/>
          </p:cNvSpPr>
          <p:nvPr/>
        </p:nvSpPr>
        <p:spPr bwMode="auto">
          <a:xfrm>
            <a:off x="4150581" y="316197"/>
            <a:ext cx="4650188"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957263">
              <a:defRPr/>
            </a:pPr>
            <a:r>
              <a:rPr lang="nl-NL" dirty="0">
                <a:latin typeface="Times New Roman" panose="02020603050405020304" pitchFamily="18" charset="0"/>
                <a:cs typeface="Times New Roman" panose="02020603050405020304" pitchFamily="18" charset="0"/>
              </a:rPr>
              <a:t>Tranh 1:</a:t>
            </a:r>
            <a:r>
              <a:rPr lang="nl-NL" b="0" dirty="0">
                <a:latin typeface="Times New Roman" panose="02020603050405020304" pitchFamily="18" charset="0"/>
                <a:cs typeface="Times New Roman" panose="02020603050405020304" pitchFamily="18" charset="0"/>
              </a:rPr>
              <a:t> Nhà vua tìm người tài ra giúp nước bằng cách yêu cầu mỗi làng nộp một con gà trống biết đẻ trứng. Nếu làng đó không tìm được sẽ phải chịu tội nặng, khiến cho ai nấy đều cảm thấy lo sợ. </a:t>
            </a:r>
            <a:endParaRPr lang="en-US" sz="8000" b="0" dirty="0">
              <a:latin typeface="Times New Roman" panose="02020603050405020304" pitchFamily="18" charset="0"/>
              <a:cs typeface="Times New Roman" panose="02020603050405020304" pitchFamily="18" charset="0"/>
            </a:endParaRPr>
          </a:p>
        </p:txBody>
      </p:sp>
      <p:pic>
        <p:nvPicPr>
          <p:cNvPr id="6" name="Picture 2" descr="t_1"/>
          <p:cNvPicPr>
            <a:picLocks noChangeAspect="1" noChangeArrowheads="1"/>
          </p:cNvPicPr>
          <p:nvPr/>
        </p:nvPicPr>
        <p:blipFill>
          <a:blip r:embed="rId3"/>
          <a:srcRect/>
          <a:stretch>
            <a:fillRect/>
          </a:stretch>
        </p:blipFill>
        <p:spPr bwMode="auto">
          <a:xfrm>
            <a:off x="159026" y="316197"/>
            <a:ext cx="3991555" cy="4136533"/>
          </a:xfrm>
          <a:prstGeom prst="rect">
            <a:avLst/>
          </a:prstGeom>
          <a:noFill/>
          <a:ln w="9525">
            <a:noFill/>
            <a:miter lim="800000"/>
            <a:headEnd/>
            <a:tailEnd/>
          </a:ln>
        </p:spPr>
      </p:pic>
    </p:spTree>
    <p:extLst>
      <p:ext uri="{BB962C8B-B14F-4D97-AF65-F5344CB8AC3E}">
        <p14:creationId xmlns:p14="http://schemas.microsoft.com/office/powerpoint/2010/main" val="2146203864"/>
      </p:ext>
    </p:extLst>
  </p:cSld>
  <p:clrMapOvr>
    <a:masterClrMapping/>
  </p:clrMapOvr>
  <p:transition spd="slow">
    <p:randomBar dir="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xmlns="" id="{AA2ED920-D464-495A-AC9F-D889F7B8A3F1}"/>
              </a:ext>
            </a:extLst>
          </p:cNvPr>
          <p:cNvSpPr txBox="1">
            <a:spLocks noChangeArrowheads="1"/>
          </p:cNvSpPr>
          <p:nvPr/>
        </p:nvSpPr>
        <p:spPr bwMode="auto">
          <a:xfrm>
            <a:off x="128546" y="244635"/>
            <a:ext cx="4085645"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957263">
              <a:defRPr/>
            </a:pPr>
            <a:r>
              <a:rPr lang="nl-NL" dirty="0">
                <a:latin typeface="Times New Roman" panose="02020603050405020304" pitchFamily="18" charset="0"/>
                <a:cs typeface="Times New Roman" panose="02020603050405020304" pitchFamily="18" charset="0"/>
              </a:rPr>
              <a:t>Tranh 2: </a:t>
            </a:r>
            <a:r>
              <a:rPr lang="nl-NL" b="0" dirty="0">
                <a:latin typeface="Times New Roman" panose="02020603050405020304" pitchFamily="18" charset="0"/>
                <a:cs typeface="Times New Roman" panose="02020603050405020304" pitchFamily="18" charset="0"/>
              </a:rPr>
              <a:t>Cậu bé tới gặp vua và kể lại câu chuyện: bố đẻ ra em bé và cậu bị bắt đi xin sữa. Nhà vua tức giận nhưng rồi cũng nhận ra thách đố của mình là vô lí. Vua thầm khen cậu bé tài giỏi. </a:t>
            </a:r>
            <a:endParaRPr lang="en-US" sz="8000" b="0" dirty="0">
              <a:latin typeface="Times New Roman" panose="02020603050405020304" pitchFamily="18" charset="0"/>
              <a:cs typeface="Times New Roman" panose="02020603050405020304" pitchFamily="18" charset="0"/>
            </a:endParaRPr>
          </a:p>
        </p:txBody>
      </p:sp>
      <p:pic>
        <p:nvPicPr>
          <p:cNvPr id="4" name="Picture 2" descr="t_2"/>
          <p:cNvPicPr>
            <a:picLocks noChangeAspect="1" noChangeArrowheads="1"/>
          </p:cNvPicPr>
          <p:nvPr/>
        </p:nvPicPr>
        <p:blipFill>
          <a:blip r:embed="rId3"/>
          <a:srcRect/>
          <a:stretch>
            <a:fillRect/>
          </a:stretch>
        </p:blipFill>
        <p:spPr bwMode="auto">
          <a:xfrm>
            <a:off x="4496496" y="376362"/>
            <a:ext cx="4051156" cy="3996855"/>
          </a:xfrm>
          <a:prstGeom prst="rect">
            <a:avLst/>
          </a:prstGeom>
          <a:noFill/>
          <a:ln w="9525">
            <a:noFill/>
            <a:miter lim="800000"/>
            <a:headEnd/>
            <a:tailEnd/>
          </a:ln>
        </p:spPr>
      </p:pic>
    </p:spTree>
    <p:extLst>
      <p:ext uri="{BB962C8B-B14F-4D97-AF65-F5344CB8AC3E}">
        <p14:creationId xmlns:p14="http://schemas.microsoft.com/office/powerpoint/2010/main" val="3458261344"/>
      </p:ext>
    </p:extLst>
  </p:cSld>
  <p:clrMapOvr>
    <a:masterClrMapping/>
  </p:clrMapOvr>
  <p:transition spd="slow">
    <p:randomBar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xmlns="" id="{01A04435-1B85-4349-A049-C53447691CA4}"/>
              </a:ext>
            </a:extLst>
          </p:cNvPr>
          <p:cNvSpPr txBox="1">
            <a:spLocks noChangeArrowheads="1"/>
          </p:cNvSpPr>
          <p:nvPr/>
        </p:nvSpPr>
        <p:spPr bwMode="auto">
          <a:xfrm>
            <a:off x="120594" y="87146"/>
            <a:ext cx="5365806"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957263">
              <a:defRPr/>
            </a:pPr>
            <a:r>
              <a:rPr lang="nl-NL" dirty="0">
                <a:latin typeface="Times New Roman" panose="02020603050405020304" pitchFamily="18" charset="0"/>
                <a:cs typeface="Times New Roman" panose="02020603050405020304" pitchFamily="18" charset="0"/>
              </a:rPr>
              <a:t>Tranh 3: </a:t>
            </a:r>
            <a:r>
              <a:rPr lang="nl-NL" b="0" dirty="0">
                <a:latin typeface="Times New Roman" panose="02020603050405020304" pitchFamily="18" charset="0"/>
                <a:cs typeface="Times New Roman" panose="02020603050405020304" pitchFamily="18" charset="0"/>
              </a:rPr>
              <a:t>Đức Vua thử tài cậu bé một lần nữa, bắt cậu xẻ thịt chim sẻ thành ba mâm cỗ. Cậu bé đưa lại chiếc kim khâu cho sứ giả yêu cầu nhà vua rèn thành con dao để xẻ thịt chim. </a:t>
            </a:r>
          </a:p>
          <a:p>
            <a:pPr algn="just" defTabSz="957263">
              <a:defRPr/>
            </a:pPr>
            <a:r>
              <a:rPr lang="nl-NL" b="0" dirty="0">
                <a:latin typeface="Times New Roman" panose="02020603050405020304" pitchFamily="18" charset="0"/>
                <a:cs typeface="Times New Roman" panose="02020603050405020304" pitchFamily="18" charset="0"/>
              </a:rPr>
              <a:t>	Nhà vua biết đã tìm ra được người tài giỏi, trọng thưởng cho cậu bé thông minh và gửi cậu vào trường học.</a:t>
            </a:r>
            <a:endParaRPr lang="en-US" b="0" dirty="0">
              <a:latin typeface="Times New Roman" panose="02020603050405020304" pitchFamily="18" charset="0"/>
              <a:cs typeface="Times New Roman" panose="02020603050405020304" pitchFamily="18" charset="0"/>
            </a:endParaRPr>
          </a:p>
        </p:txBody>
      </p:sp>
      <p:pic>
        <p:nvPicPr>
          <p:cNvPr id="6" name="Picture 2" descr="t_3"/>
          <p:cNvPicPr>
            <a:picLocks noChangeAspect="1" noChangeArrowheads="1"/>
          </p:cNvPicPr>
          <p:nvPr/>
        </p:nvPicPr>
        <p:blipFill>
          <a:blip r:embed="rId3"/>
          <a:srcRect/>
          <a:stretch>
            <a:fillRect/>
          </a:stretch>
        </p:blipFill>
        <p:spPr bwMode="auto">
          <a:xfrm>
            <a:off x="5652715" y="962108"/>
            <a:ext cx="3186888" cy="2838616"/>
          </a:xfrm>
          <a:prstGeom prst="rect">
            <a:avLst/>
          </a:prstGeom>
          <a:noFill/>
          <a:ln w="9525">
            <a:noFill/>
            <a:miter lim="800000"/>
            <a:headEnd/>
            <a:tailEnd/>
          </a:ln>
        </p:spPr>
      </p:pic>
    </p:spTree>
    <p:extLst>
      <p:ext uri="{BB962C8B-B14F-4D97-AF65-F5344CB8AC3E}">
        <p14:creationId xmlns:p14="http://schemas.microsoft.com/office/powerpoint/2010/main" val="1778935570"/>
      </p:ext>
    </p:extLst>
  </p:cSld>
  <p:clrMapOvr>
    <a:masterClrMapping/>
  </p:clrMapOvr>
  <p:transition spd="slow">
    <p:randomBar dir="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xmlns="" id="{F8339676-958C-477F-95CE-266BD1E34684}"/>
              </a:ext>
            </a:extLst>
          </p:cNvPr>
          <p:cNvPicPr>
            <a:picLocks noChangeAspect="1"/>
          </p:cNvPicPr>
          <p:nvPr/>
        </p:nvPicPr>
        <p:blipFill rotWithShape="1">
          <a:blip r:embed="rId3">
            <a:extLst>
              <a:ext uri="{28A0092B-C50C-407E-A947-70E740481C1C}">
                <a14:useLocalDpi xmlns:a14="http://schemas.microsoft.com/office/drawing/2010/main" val="0"/>
              </a:ext>
            </a:extLst>
          </a:blip>
          <a:srcRect l="2559" t="2592" r="2441" b="2636"/>
          <a:stretch/>
        </p:blipFill>
        <p:spPr>
          <a:xfrm>
            <a:off x="-3723" y="0"/>
            <a:ext cx="9166023"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0" name="WordArt 3">
            <a:extLst>
              <a:ext uri="{FF2B5EF4-FFF2-40B4-BE49-F238E27FC236}">
                <a16:creationId xmlns:a16="http://schemas.microsoft.com/office/drawing/2014/main" xmlns="" id="{0E0CF354-BCF4-4129-B81E-0A8EFD76FC6A}"/>
              </a:ext>
            </a:extLst>
          </p:cNvPr>
          <p:cNvSpPr>
            <a:spLocks noChangeArrowheads="1" noChangeShapeType="1" noTextEdit="1"/>
          </p:cNvSpPr>
          <p:nvPr/>
        </p:nvSpPr>
        <p:spPr bwMode="auto">
          <a:xfrm>
            <a:off x="1416844" y="1029167"/>
            <a:ext cx="6200775" cy="2400300"/>
          </a:xfrm>
          <a:prstGeom prst="rect">
            <a:avLst/>
          </a:prstGeom>
        </p:spPr>
        <p:txBody>
          <a:bodyPr wrap="none" lIns="68580" tIns="34290" rIns="68580" bIns="34290" fromWordArt="1">
            <a:prstTxWarp prst="textWave1">
              <a:avLst>
                <a:gd name="adj1" fmla="val 13005"/>
                <a:gd name="adj2" fmla="val 0"/>
              </a:avLst>
            </a:prstTxWarp>
          </a:bodyPr>
          <a:lstStyle/>
          <a:p>
            <a:pPr algn="ctr"/>
            <a:r>
              <a:rPr lang="en-US" sz="2700" b="1" kern="10" dirty="0">
                <a:ln w="9525">
                  <a:solidFill>
                    <a:srgbClr val="CC99FF"/>
                  </a:solidFill>
                  <a:round/>
                  <a:headEnd/>
                  <a:tailEnd/>
                </a:ln>
                <a:solidFill>
                  <a:srgbClr val="FFFF00"/>
                </a:solidFill>
                <a:effectLst>
                  <a:outerShdw dist="53882" dir="2700000" algn="ctr" rotWithShape="0">
                    <a:srgbClr val="9999FF">
                      <a:alpha val="80000"/>
                    </a:srgbClr>
                  </a:outerShdw>
                </a:effectLst>
                <a:latin typeface="Times New Roman" panose="02020603050405020304" pitchFamily="18" charset="0"/>
                <a:cs typeface="Times New Roman" panose="02020603050405020304" pitchFamily="18" charset="0"/>
              </a:rPr>
              <a:t>CỦNG CỐ</a:t>
            </a:r>
            <a:endParaRPr lang="vi-VN" sz="2700" b="1" kern="10" dirty="0">
              <a:ln w="9525">
                <a:solidFill>
                  <a:srgbClr val="CC99FF"/>
                </a:solidFill>
                <a:round/>
                <a:headEnd/>
                <a:tailEnd/>
              </a:ln>
              <a:solidFill>
                <a:srgbClr val="FFFF00"/>
              </a:solidFill>
              <a:effectLst>
                <a:outerShdw dist="53882" dir="2700000" algn="ctr" rotWithShape="0">
                  <a:srgbClr val="9999FF">
                    <a:alpha val="8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320542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1000"/>
                                  </p:stCondLst>
                                  <p:iterate type="lt">
                                    <p:tmPct val="10000"/>
                                  </p:iterate>
                                  <p:childTnLst>
                                    <p:set>
                                      <p:cBhvr>
                                        <p:cTn id="6" dur="1" fill="hold">
                                          <p:stCondLst>
                                            <p:cond delay="0"/>
                                          </p:stCondLst>
                                        </p:cTn>
                                        <p:tgtEl>
                                          <p:spTgt spid="30"/>
                                        </p:tgtEl>
                                        <p:attrNameLst>
                                          <p:attrName>style.visibility</p:attrName>
                                        </p:attrNameLst>
                                      </p:cBhvr>
                                      <p:to>
                                        <p:strVal val="visible"/>
                                      </p:to>
                                    </p:set>
                                    <p:anim calcmode="lin" valueType="num">
                                      <p:cBhvr>
                                        <p:cTn id="7" dur="75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30"/>
                                        </p:tgtEl>
                                        <p:attrNameLst>
                                          <p:attrName>ppt_y</p:attrName>
                                        </p:attrNameLst>
                                      </p:cBhvr>
                                      <p:tavLst>
                                        <p:tav tm="0">
                                          <p:val>
                                            <p:strVal val="#ppt_y"/>
                                          </p:val>
                                        </p:tav>
                                        <p:tav tm="100000">
                                          <p:val>
                                            <p:strVal val="#ppt_y"/>
                                          </p:val>
                                        </p:tav>
                                      </p:tavLst>
                                    </p:anim>
                                    <p:anim calcmode="lin" valueType="num">
                                      <p:cBhvr>
                                        <p:cTn id="9" dur="75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can0005"/>
          <p:cNvPicPr>
            <a:picLocks noChangeAspect="1" noChangeArrowheads="1"/>
          </p:cNvPicPr>
          <p:nvPr/>
        </p:nvPicPr>
        <p:blipFill>
          <a:blip r:embed="rId2"/>
          <a:srcRect/>
          <a:stretch>
            <a:fillRect/>
          </a:stretch>
        </p:blipFill>
        <p:spPr bwMode="auto">
          <a:xfrm>
            <a:off x="1371600" y="342900"/>
            <a:ext cx="6400800" cy="4457700"/>
          </a:xfrm>
          <a:prstGeom prst="rect">
            <a:avLst/>
          </a:prstGeom>
          <a:noFill/>
          <a:ln w="9525">
            <a:noFill/>
            <a:miter lim="800000"/>
            <a:headEnd/>
            <a:tailEnd/>
          </a:ln>
        </p:spPr>
      </p:pic>
    </p:spTree>
    <p:extLst>
      <p:ext uri="{BB962C8B-B14F-4D97-AF65-F5344CB8AC3E}">
        <p14:creationId xmlns:p14="http://schemas.microsoft.com/office/powerpoint/2010/main" val="25875054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6"/>
          <p:cNvSpPr txBox="1">
            <a:spLocks noChangeArrowheads="1"/>
          </p:cNvSpPr>
          <p:nvPr/>
        </p:nvSpPr>
        <p:spPr bwMode="auto">
          <a:xfrm>
            <a:off x="129684" y="67294"/>
            <a:ext cx="8839200" cy="346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ctr" eaLnBrk="1" hangingPunct="1">
              <a:lnSpc>
                <a:spcPct val="150000"/>
              </a:lnSpc>
            </a:pPr>
            <a:r>
              <a:rPr lang="en-US" b="0" dirty="0" err="1">
                <a:solidFill>
                  <a:srgbClr val="0033CC"/>
                </a:solidFill>
                <a:latin typeface="Times New Roman" pitchFamily="18" charset="0"/>
                <a:cs typeface="Times New Roman" pitchFamily="18" charset="0"/>
              </a:rPr>
              <a:t>Thứ</a:t>
            </a:r>
            <a:r>
              <a:rPr lang="en-US" b="0" dirty="0">
                <a:solidFill>
                  <a:srgbClr val="0033CC"/>
                </a:solidFill>
                <a:latin typeface="Times New Roman" pitchFamily="18" charset="0"/>
                <a:cs typeface="Times New Roman" pitchFamily="18" charset="0"/>
              </a:rPr>
              <a:t> </a:t>
            </a:r>
            <a:r>
              <a:rPr lang="en-US" b="0" dirty="0" err="1">
                <a:solidFill>
                  <a:srgbClr val="0033CC"/>
                </a:solidFill>
                <a:latin typeface="Times New Roman" pitchFamily="18" charset="0"/>
                <a:cs typeface="Times New Roman" pitchFamily="18" charset="0"/>
              </a:rPr>
              <a:t>hai</a:t>
            </a:r>
            <a:r>
              <a:rPr lang="en-US" b="0" dirty="0">
                <a:solidFill>
                  <a:srgbClr val="0033CC"/>
                </a:solidFill>
                <a:latin typeface="Times New Roman" pitchFamily="18" charset="0"/>
                <a:cs typeface="Times New Roman" pitchFamily="18" charset="0"/>
              </a:rPr>
              <a:t> </a:t>
            </a:r>
            <a:r>
              <a:rPr lang="en-US" b="0" dirty="0" err="1">
                <a:solidFill>
                  <a:srgbClr val="0033CC"/>
                </a:solidFill>
                <a:latin typeface="Times New Roman" pitchFamily="18" charset="0"/>
                <a:cs typeface="Times New Roman" pitchFamily="18" charset="0"/>
              </a:rPr>
              <a:t>ngày</a:t>
            </a:r>
            <a:r>
              <a:rPr lang="en-US" b="0" dirty="0">
                <a:solidFill>
                  <a:srgbClr val="0033CC"/>
                </a:solidFill>
                <a:latin typeface="Times New Roman" pitchFamily="18" charset="0"/>
                <a:cs typeface="Times New Roman" pitchFamily="18" charset="0"/>
              </a:rPr>
              <a:t> </a:t>
            </a:r>
            <a:r>
              <a:rPr lang="en-US" b="0" dirty="0" smtClean="0">
                <a:solidFill>
                  <a:srgbClr val="0033CC"/>
                </a:solidFill>
                <a:latin typeface="Times New Roman" pitchFamily="18" charset="0"/>
                <a:cs typeface="Times New Roman" pitchFamily="18" charset="0"/>
              </a:rPr>
              <a:t>6 </a:t>
            </a:r>
            <a:r>
              <a:rPr lang="en-US" b="0" dirty="0" err="1">
                <a:solidFill>
                  <a:srgbClr val="0033CC"/>
                </a:solidFill>
                <a:latin typeface="Times New Roman" pitchFamily="18" charset="0"/>
                <a:cs typeface="Times New Roman" pitchFamily="18" charset="0"/>
              </a:rPr>
              <a:t>tháng</a:t>
            </a:r>
            <a:r>
              <a:rPr lang="en-US" b="0" dirty="0">
                <a:solidFill>
                  <a:srgbClr val="0033CC"/>
                </a:solidFill>
                <a:latin typeface="Times New Roman" pitchFamily="18" charset="0"/>
                <a:cs typeface="Times New Roman" pitchFamily="18" charset="0"/>
              </a:rPr>
              <a:t> </a:t>
            </a:r>
            <a:r>
              <a:rPr lang="en-US" b="0" dirty="0" smtClean="0">
                <a:solidFill>
                  <a:srgbClr val="0033CC"/>
                </a:solidFill>
                <a:latin typeface="Times New Roman" pitchFamily="18" charset="0"/>
                <a:cs typeface="Times New Roman" pitchFamily="18" charset="0"/>
              </a:rPr>
              <a:t>9 </a:t>
            </a:r>
            <a:r>
              <a:rPr lang="en-US" b="0" dirty="0" err="1">
                <a:solidFill>
                  <a:srgbClr val="0033CC"/>
                </a:solidFill>
                <a:latin typeface="Times New Roman" pitchFamily="18" charset="0"/>
                <a:cs typeface="Times New Roman" pitchFamily="18" charset="0"/>
              </a:rPr>
              <a:t>năm</a:t>
            </a:r>
            <a:r>
              <a:rPr lang="en-US" b="0" dirty="0">
                <a:solidFill>
                  <a:srgbClr val="0033CC"/>
                </a:solidFill>
                <a:latin typeface="Times New Roman" pitchFamily="18" charset="0"/>
                <a:cs typeface="Times New Roman" pitchFamily="18" charset="0"/>
              </a:rPr>
              <a:t> 2021</a:t>
            </a:r>
          </a:p>
          <a:p>
            <a:pPr algn="ctr" eaLnBrk="1" hangingPunct="1">
              <a:lnSpc>
                <a:spcPct val="150000"/>
              </a:lnSpc>
            </a:pPr>
            <a:r>
              <a:rPr lang="en-US" sz="4800" dirty="0" err="1">
                <a:solidFill>
                  <a:srgbClr val="0033CC"/>
                </a:solidFill>
                <a:latin typeface="Times New Roman" pitchFamily="18" charset="0"/>
                <a:cs typeface="Times New Roman" pitchFamily="18" charset="0"/>
              </a:rPr>
              <a:t>Tập</a:t>
            </a:r>
            <a:r>
              <a:rPr lang="en-US" sz="4800" dirty="0">
                <a:solidFill>
                  <a:srgbClr val="0033CC"/>
                </a:solidFill>
                <a:latin typeface="Times New Roman" pitchFamily="18" charset="0"/>
                <a:cs typeface="Times New Roman" pitchFamily="18" charset="0"/>
              </a:rPr>
              <a:t> </a:t>
            </a:r>
            <a:r>
              <a:rPr lang="en-US" sz="4800" dirty="0" err="1">
                <a:solidFill>
                  <a:srgbClr val="0033CC"/>
                </a:solidFill>
                <a:latin typeface="Times New Roman" pitchFamily="18" charset="0"/>
                <a:cs typeface="Times New Roman" pitchFamily="18" charset="0"/>
              </a:rPr>
              <a:t>đọc</a:t>
            </a:r>
            <a:endParaRPr lang="en-US" sz="4800" dirty="0">
              <a:solidFill>
                <a:srgbClr val="0033CC"/>
              </a:solidFill>
              <a:latin typeface="Times New Roman" pitchFamily="18" charset="0"/>
              <a:cs typeface="Times New Roman" pitchFamily="18" charset="0"/>
            </a:endParaRPr>
          </a:p>
          <a:p>
            <a:pPr algn="ctr" eaLnBrk="1" hangingPunct="1">
              <a:lnSpc>
                <a:spcPct val="150000"/>
              </a:lnSpc>
            </a:pPr>
            <a:r>
              <a:rPr lang="en-US" sz="6600" dirty="0">
                <a:solidFill>
                  <a:srgbClr val="FF0000"/>
                </a:solidFill>
                <a:latin typeface="Times New Roman" pitchFamily="18" charset="0"/>
                <a:cs typeface="Times New Roman" pitchFamily="18" charset="0"/>
              </a:rPr>
              <a:t>Cậu bé thông minh</a:t>
            </a:r>
          </a:p>
        </p:txBody>
      </p:sp>
    </p:spTree>
    <p:extLst>
      <p:ext uri="{BB962C8B-B14F-4D97-AF65-F5344CB8AC3E}">
        <p14:creationId xmlns:p14="http://schemas.microsoft.com/office/powerpoint/2010/main" val="14600954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C0F853F-4956-4CEC-8956-06EAB59A6E7A}"/>
              </a:ext>
            </a:extLst>
          </p:cNvPr>
          <p:cNvSpPr txBox="1"/>
          <p:nvPr/>
        </p:nvSpPr>
        <p:spPr>
          <a:xfrm>
            <a:off x="-743040" y="38100"/>
            <a:ext cx="10630080" cy="523220"/>
          </a:xfrm>
          <a:prstGeom prst="rect">
            <a:avLst/>
          </a:prstGeom>
          <a:noFill/>
        </p:spPr>
        <p:txBody>
          <a:bodyPr wrap="square" rtlCol="0">
            <a:spAutoFit/>
          </a:bodyPr>
          <a:lstStyle/>
          <a:p>
            <a:pPr algn="ctr"/>
            <a:r>
              <a:rPr lang="vi-VN" sz="2800" b="1" dirty="0">
                <a:latin typeface="Times New Roman" panose="02020603050405020304" pitchFamily="18" charset="0"/>
                <a:cs typeface="Times New Roman" panose="02020603050405020304" pitchFamily="18" charset="0"/>
              </a:rPr>
              <a:t>Cậu bé thông minh</a:t>
            </a:r>
            <a:endParaRPr lang="vi-VN" sz="28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E95D6455-FE29-4CC7-AD37-08C3EB063460}"/>
              </a:ext>
            </a:extLst>
          </p:cNvPr>
          <p:cNvSpPr txBox="1"/>
          <p:nvPr/>
        </p:nvSpPr>
        <p:spPr>
          <a:xfrm>
            <a:off x="286871" y="561320"/>
            <a:ext cx="8570258" cy="440120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1. Ngày xưa, có một ông vua muốn tìm người tài ra giúp nước. Vua hạ lệnh cho mỗi làng trong vùng nọ phải nộp một con gà trống biết đẻ trứng, nếu không có thì cả làng phải chịu tội.</a:t>
            </a: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Được lệnh vua, cả vùng lo sợ. Chỉ có một cậu bé bình tĩnh thưa với cha:</a:t>
            </a: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 Cha đưa con lên kinh đô gặp Đức Vua, con sẽ lo được việc này.</a:t>
            </a: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Người cha lấy làm lạ, nói rõ với làng. Làng không biết làm thế nào, đành cấp tiền cho hai cha con lên đường.</a:t>
            </a:r>
          </a:p>
        </p:txBody>
      </p:sp>
    </p:spTree>
    <p:extLst>
      <p:ext uri="{BB962C8B-B14F-4D97-AF65-F5344CB8AC3E}">
        <p14:creationId xmlns:p14="http://schemas.microsoft.com/office/powerpoint/2010/main" val="393150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6891CF0-F25A-49BF-BA2A-424F94C9DD15}"/>
              </a:ext>
            </a:extLst>
          </p:cNvPr>
          <p:cNvSpPr txBox="1"/>
          <p:nvPr/>
        </p:nvSpPr>
        <p:spPr>
          <a:xfrm>
            <a:off x="342900" y="36026"/>
            <a:ext cx="8458200" cy="5093702"/>
          </a:xfrm>
          <a:prstGeom prst="rect">
            <a:avLst/>
          </a:prstGeom>
          <a:noFill/>
        </p:spPr>
        <p:txBody>
          <a:bodyPr wrap="square">
            <a:spAutoFit/>
          </a:bodyPr>
          <a:lstStyle/>
          <a:p>
            <a:pPr algn="just" defTabSz="355600"/>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2. Đến trước cung vua, cậu bé kêu khóc om sòm. Vua cho gọi vào, hỏi:</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 Cậu bé kia, sao dám đến đây làm ầm ĩ?</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Muôn tâu Đức Vua - Cậu bé đáp - bố con mới đẻ em bé, bắt con đi xin sữa cho em. Con không xin được, liền bị đuổi đi.</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Vua quát:</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 Thằng bé này láo, dám đùa với trẫm! Bố ngươi là đàn ông thì đẻ </a:t>
            </a:r>
            <a:r>
              <a:rPr lang="vi-VN" sz="2500" dirty="0" smtClean="0">
                <a:latin typeface="Times New Roman" panose="02020603050405020304" pitchFamily="18" charset="0"/>
                <a:cs typeface="Times New Roman" panose="02020603050405020304" pitchFamily="18" charset="0"/>
              </a:rPr>
              <a:t>sao </a:t>
            </a:r>
            <a:r>
              <a:rPr lang="vi-VN" sz="2500" dirty="0">
                <a:latin typeface="Times New Roman" panose="02020603050405020304" pitchFamily="18" charset="0"/>
                <a:cs typeface="Times New Roman" panose="02020603050405020304" pitchFamily="18" charset="0"/>
              </a:rPr>
              <a:t>được!</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Cậu bé bèn đáp:</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 Muôn tâu, vậy sa</a:t>
            </a:r>
            <a:r>
              <a:rPr lang="en-US" sz="2500" dirty="0">
                <a:latin typeface="Times New Roman" panose="02020603050405020304" pitchFamily="18" charset="0"/>
                <a:cs typeface="Times New Roman" panose="02020603050405020304" pitchFamily="18" charset="0"/>
              </a:rPr>
              <a:t>o</a:t>
            </a:r>
            <a:r>
              <a:rPr lang="vi-VN" sz="2500" dirty="0">
                <a:latin typeface="Times New Roman" panose="02020603050405020304" pitchFamily="18" charset="0"/>
                <a:cs typeface="Times New Roman" panose="02020603050405020304" pitchFamily="18" charset="0"/>
              </a:rPr>
              <a:t> Đức Vua lại ra lệnh cho làng con nộp gà trống biết đẻ trứng ạ?</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Vua bật cười, thầm khen cậu bé, nhưng vẫn muốn thử tài cậu lần nữa.</a:t>
            </a:r>
            <a:endParaRPr lang="en-GB"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7522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2F6E2B8-D195-4F7E-A577-28989A1597AA}"/>
              </a:ext>
            </a:extLst>
          </p:cNvPr>
          <p:cNvSpPr txBox="1"/>
          <p:nvPr/>
        </p:nvSpPr>
        <p:spPr>
          <a:xfrm>
            <a:off x="368300" y="0"/>
            <a:ext cx="8407400" cy="5016758"/>
          </a:xfrm>
          <a:prstGeom prst="rect">
            <a:avLst/>
          </a:prstGeom>
          <a:noFill/>
        </p:spPr>
        <p:txBody>
          <a:bodyPr wrap="square">
            <a:spAutoFit/>
          </a:bodyPr>
          <a:lstStyle/>
          <a:p>
            <a:pPr algn="just"/>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3. Hôm sau nhà vua cho người đem đến một con chim sẻ nhỏ bảo cậu bé làm ba mâm cỗ. Cậu bé đưa cho sứ giả một chiếc kim khâu, nói:</a:t>
            </a:r>
          </a:p>
          <a:p>
            <a:pPr algn="just"/>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 Xin ông về tâu Đức Vua rèn cho tôi chiếc kim này thành một con dao thật sắc để xẻ thịt chim.</a:t>
            </a:r>
          </a:p>
          <a:p>
            <a:pPr algn="just"/>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Vua biết là đã tìm được người tài giỏi, bèn trọng thưởng cho cậu bé và gửi cậu vào trường học để luyện thành tài.</a:t>
            </a:r>
            <a:endParaRPr lang="en-US" sz="3200" dirty="0">
              <a:latin typeface="Times New Roman" pitchFamily="18" charset="0"/>
              <a:cs typeface="Times New Roman" pitchFamily="18" charset="0"/>
            </a:endParaRPr>
          </a:p>
          <a:p>
            <a:pPr algn="r"/>
            <a:r>
              <a:rPr lang="en-US" sz="2800" b="1" dirty="0">
                <a:latin typeface="Times New Roman" pitchFamily="18" charset="0"/>
                <a:cs typeface="Times New Roman" pitchFamily="18" charset="0"/>
              </a:rPr>
              <a:t>TRUYỆN CỔ VIỆT NAM</a:t>
            </a:r>
            <a:endParaRPr lang="en-GB" sz="2800" b="1" dirty="0"/>
          </a:p>
        </p:txBody>
      </p:sp>
    </p:spTree>
    <p:extLst>
      <p:ext uri="{BB962C8B-B14F-4D97-AF65-F5344CB8AC3E}">
        <p14:creationId xmlns:p14="http://schemas.microsoft.com/office/powerpoint/2010/main" val="14726864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ChangeArrowheads="1"/>
          </p:cNvSpPr>
          <p:nvPr/>
        </p:nvSpPr>
        <p:spPr bwMode="auto">
          <a:xfrm>
            <a:off x="157162" y="1694577"/>
            <a:ext cx="8839200" cy="98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ctr" eaLnBrk="1" hangingPunct="1">
              <a:lnSpc>
                <a:spcPct val="150000"/>
              </a:lnSpc>
            </a:pPr>
            <a:r>
              <a:rPr lang="en-US" sz="4400" dirty="0">
                <a:solidFill>
                  <a:srgbClr val="0033CC"/>
                </a:solidFill>
                <a:latin typeface="Times New Roman" panose="02020603050405020304" pitchFamily="18" charset="0"/>
                <a:cs typeface="Times New Roman" panose="02020603050405020304" pitchFamily="18" charset="0"/>
              </a:rPr>
              <a:t>Đọc nối tiếp đoạn – giải nghĩa từ</a:t>
            </a:r>
          </a:p>
        </p:txBody>
      </p:sp>
    </p:spTree>
    <p:extLst>
      <p:ext uri="{BB962C8B-B14F-4D97-AF65-F5344CB8AC3E}">
        <p14:creationId xmlns:p14="http://schemas.microsoft.com/office/powerpoint/2010/main" val="1368247338"/>
      </p:ext>
    </p:extLst>
  </p:cSld>
  <p:clrMapOvr>
    <a:masterClrMapping/>
  </p:clrMapOvr>
  <p:transition spd="slow">
    <p:randomBar dir="vert"/>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quot;/&gt;&lt;property id=&quot;20307&quot; value=&quot;340&quot;/&gt;&lt;/object&gt;&lt;object type=&quot;3&quot; unique_id=&quot;10004&quot;&gt;&lt;property id=&quot;20148&quot; value=&quot;5&quot;/&gt;&lt;property id=&quot;20300&quot; value=&quot;Slide 3&quot;/&gt;&lt;property id=&quot;20307&quot; value=&quot;348&quot;/&gt;&lt;/object&gt;&lt;object type=&quot;3&quot; unique_id=&quot;10005&quot;&gt;&lt;property id=&quot;20148&quot; value=&quot;5&quot;/&gt;&lt;property id=&quot;20300&quot; value=&quot;Slide 4&quot;/&gt;&lt;property id=&quot;20307&quot; value=&quot;292&quot;/&gt;&lt;/object&gt;&lt;object type=&quot;3&quot; unique_id=&quot;10006&quot;&gt;&lt;property id=&quot;20148&quot; value=&quot;5&quot;/&gt;&lt;property id=&quot;20300&quot; value=&quot;Slide 5&quot;/&gt;&lt;property id=&quot;20307&quot; value=&quot;347&quot;/&gt;&lt;/object&gt;&lt;object type=&quot;3&quot; unique_id=&quot;10007&quot;&gt;&lt;property id=&quot;20148&quot; value=&quot;5&quot;/&gt;&lt;property id=&quot;20300&quot; value=&quot;Slide 6&quot;/&gt;&lt;property id=&quot;20307&quot; value=&quot;394&quot;/&gt;&lt;/object&gt;&lt;object type=&quot;3&quot; unique_id=&quot;10008&quot;&gt;&lt;property id=&quot;20148&quot; value=&quot;5&quot;/&gt;&lt;property id=&quot;20300&quot; value=&quot;Slide 7&quot;/&gt;&lt;property id=&quot;20307&quot; value=&quot;307&quot;/&gt;&lt;/object&gt;&lt;object type=&quot;3&quot; unique_id=&quot;10010&quot;&gt;&lt;property id=&quot;20148&quot; value=&quot;5&quot;/&gt;&lt;property id=&quot;20300&quot; value=&quot;Slide 9&quot;/&gt;&lt;property id=&quot;20307&quot; value=&quot;393&quot;/&gt;&lt;/object&gt;&lt;object type=&quot;3&quot; unique_id=&quot;10011&quot;&gt;&lt;property id=&quot;20148&quot; value=&quot;5&quot;/&gt;&lt;property id=&quot;20300&quot; value=&quot;Slide 10&quot;/&gt;&lt;property id=&quot;20307&quot; value=&quot;309&quot;/&gt;&lt;/object&gt;&lt;object type=&quot;3&quot; unique_id=&quot;10013&quot;&gt;&lt;property id=&quot;20148&quot; value=&quot;5&quot;/&gt;&lt;property id=&quot;20300&quot; value=&quot;Slide 12&quot;/&gt;&lt;property id=&quot;20307&quot; value=&quot;395&quot;/&gt;&lt;/object&gt;&lt;object type=&quot;3&quot; unique_id=&quot;10014&quot;&gt;&lt;property id=&quot;20148&quot; value=&quot;5&quot;/&gt;&lt;property id=&quot;20300&quot; value=&quot;Slide 13&quot;/&gt;&lt;property id=&quot;20307&quot; value=&quot;273&quot;/&gt;&lt;/object&gt;&lt;object type=&quot;3&quot; unique_id=&quot;10015&quot;&gt;&lt;property id=&quot;20148&quot; value=&quot;5&quot;/&gt;&lt;property id=&quot;20300&quot; value=&quot;Slide 14&quot;/&gt;&lt;property id=&quot;20307&quot; value=&quot;302&quot;/&gt;&lt;/object&gt;&lt;object type=&quot;3&quot; unique_id=&quot;10016&quot;&gt;&lt;property id=&quot;20148&quot; value=&quot;5&quot;/&gt;&lt;property id=&quot;20300&quot; value=&quot;Slide 15&quot;/&gt;&lt;property id=&quot;20307&quot; value=&quot;357&quot;/&gt;&lt;/object&gt;&lt;object type=&quot;3&quot; unique_id=&quot;10017&quot;&gt;&lt;property id=&quot;20148&quot; value=&quot;5&quot;/&gt;&lt;property id=&quot;20300&quot; value=&quot;Slide 16&quot;/&gt;&lt;property id=&quot;20307&quot; value=&quot;311&quot;/&gt;&lt;/object&gt;&lt;object type=&quot;3&quot; unique_id=&quot;10018&quot;&gt;&lt;property id=&quot;20148&quot; value=&quot;5&quot;/&gt;&lt;property id=&quot;20300&quot; value=&quot;Slide 17&quot;/&gt;&lt;property id=&quot;20307&quot; value=&quot;355&quot;/&gt;&lt;/object&gt;&lt;object type=&quot;3&quot; unique_id=&quot;10019&quot;&gt;&lt;property id=&quot;20148&quot; value=&quot;5&quot;/&gt;&lt;property id=&quot;20300&quot; value=&quot;Slide 18&quot;/&gt;&lt;property id=&quot;20307&quot; value=&quot;354&quot;/&gt;&lt;/object&gt;&lt;object type=&quot;3&quot; unique_id=&quot;10020&quot;&gt;&lt;property id=&quot;20148&quot; value=&quot;5&quot;/&gt;&lt;property id=&quot;20300&quot; value=&quot;Slide 19&quot;/&gt;&lt;property id=&quot;20307&quot; value=&quot;358&quot;/&gt;&lt;/object&gt;&lt;object type=&quot;3&quot; unique_id=&quot;10021&quot;&gt;&lt;property id=&quot;20148&quot; value=&quot;5&quot;/&gt;&lt;property id=&quot;20300&quot; value=&quot;Slide 20&quot;/&gt;&lt;property id=&quot;20307&quot; value=&quot;313&quot;/&gt;&lt;/object&gt;&lt;object type=&quot;3&quot; unique_id=&quot;10022&quot;&gt;&lt;property id=&quot;20148&quot; value=&quot;5&quot;/&gt;&lt;property id=&quot;20300&quot; value=&quot;Slide 21&quot;/&gt;&lt;property id=&quot;20307&quot; value=&quot;366&quot;/&gt;&lt;/object&gt;&lt;object type=&quot;3&quot; unique_id=&quot;10023&quot;&gt;&lt;property id=&quot;20148&quot; value=&quot;5&quot;/&gt;&lt;property id=&quot;20300&quot; value=&quot;Slide 22&quot;/&gt;&lt;property id=&quot;20307&quot; value=&quot;406&quot;/&gt;&lt;/object&gt;&lt;object type=&quot;3&quot; unique_id=&quot;10024&quot;&gt;&lt;property id=&quot;20148&quot; value=&quot;5&quot;/&gt;&lt;property id=&quot;20300&quot; value=&quot;Slide 23&quot;/&gt;&lt;property id=&quot;20307&quot; value=&quot;399&quot;/&gt;&lt;/object&gt;&lt;object type=&quot;3&quot; unique_id=&quot;10025&quot;&gt;&lt;property id=&quot;20148&quot; value=&quot;5&quot;/&gt;&lt;property id=&quot;20300&quot; value=&quot;Slide 24&quot;/&gt;&lt;property id=&quot;20307&quot; value=&quot;398&quot;/&gt;&lt;/object&gt;&lt;object type=&quot;3&quot; unique_id=&quot;10026&quot;&gt;&lt;property id=&quot;20148&quot; value=&quot;5&quot;/&gt;&lt;property id=&quot;20300&quot; value=&quot;Slide 25&quot;/&gt;&lt;property id=&quot;20307&quot; value=&quot;400&quot;/&gt;&lt;/object&gt;&lt;object type=&quot;3&quot; unique_id=&quot;10027&quot;&gt;&lt;property id=&quot;20148&quot; value=&quot;5&quot;/&gt;&lt;property id=&quot;20300&quot; value=&quot;Slide 26&quot;/&gt;&lt;property id=&quot;20307&quot; value=&quot;403&quot;/&gt;&lt;/object&gt;&lt;object type=&quot;3&quot; unique_id=&quot;10028&quot;&gt;&lt;property id=&quot;20148&quot; value=&quot;5&quot;/&gt;&lt;property id=&quot;20300&quot; value=&quot;Slide 27&quot;/&gt;&lt;property id=&quot;20307&quot; value=&quot;407&quot;/&gt;&lt;/object&gt;&lt;object type=&quot;3&quot; unique_id=&quot;10029&quot;&gt;&lt;property id=&quot;20148&quot; value=&quot;5&quot;/&gt;&lt;property id=&quot;20300&quot; value=&quot;Slide 28&quot;/&gt;&lt;property id=&quot;20307&quot; value=&quot;364&quot;/&gt;&lt;/object&gt;&lt;object type=&quot;3&quot; unique_id=&quot;10032&quot;&gt;&lt;property id=&quot;20148&quot; value=&quot;5&quot;/&gt;&lt;property id=&quot;20300&quot; value=&quot;Slide 29&quot;/&gt;&lt;property id=&quot;20307&quot; value=&quot;367&quot;/&gt;&lt;/object&gt;&lt;object type=&quot;3&quot; unique_id=&quot;10033&quot;&gt;&lt;property id=&quot;20148&quot; value=&quot;5&quot;/&gt;&lt;property id=&quot;20300&quot; value=&quot;Slide 30&quot;/&gt;&lt;property id=&quot;20307&quot; value=&quot;359&quot;/&gt;&lt;/object&gt;&lt;object type=&quot;3&quot; unique_id=&quot;10034&quot;&gt;&lt;property id=&quot;20148&quot; value=&quot;5&quot;/&gt;&lt;property id=&quot;20300&quot; value=&quot;Slide 31&quot;/&gt;&lt;property id=&quot;20307&quot; value=&quot;375&quot;/&gt;&lt;/object&gt;&lt;object type=&quot;3&quot; unique_id=&quot;10035&quot;&gt;&lt;property id=&quot;20148&quot; value=&quot;5&quot;/&gt;&lt;property id=&quot;20300&quot; value=&quot;Slide 32&quot;/&gt;&lt;property id=&quot;20307&quot; value=&quot;381&quot;/&gt;&lt;/object&gt;&lt;object type=&quot;3&quot; unique_id=&quot;10037&quot;&gt;&lt;property id=&quot;20148&quot; value=&quot;5&quot;/&gt;&lt;property id=&quot;20300&quot; value=&quot;Slide 33&quot;/&gt;&lt;property id=&quot;20307&quot; value=&quot;376&quot;/&gt;&lt;/object&gt;&lt;object type=&quot;3&quot; unique_id=&quot;10038&quot;&gt;&lt;property id=&quot;20148&quot; value=&quot;5&quot;/&gt;&lt;property id=&quot;20300&quot; value=&quot;Slide 34&quot;/&gt;&lt;property id=&quot;20307&quot; value=&quot;378&quot;/&gt;&lt;/object&gt;&lt;object type=&quot;3&quot; unique_id=&quot;10040&quot;&gt;&lt;property id=&quot;20148&quot; value=&quot;5&quot;/&gt;&lt;property id=&quot;20300&quot; value=&quot;Slide 35&quot;/&gt;&lt;property id=&quot;20307&quot; value=&quot;404&quot;/&gt;&lt;/object&gt;&lt;object type=&quot;3&quot; unique_id=&quot;10041&quot;&gt;&lt;property id=&quot;20148&quot; value=&quot;5&quot;/&gt;&lt;property id=&quot;20300&quot; value=&quot;Slide 36&quot;/&gt;&lt;property id=&quot;20307&quot; value=&quot;380&quot;/&gt;&lt;/object&gt;&lt;object type=&quot;3&quot; unique_id=&quot;10043&quot;&gt;&lt;property id=&quot;20148&quot; value=&quot;5&quot;/&gt;&lt;property id=&quot;20300&quot; value=&quot;Slide 37&quot;/&gt;&lt;property id=&quot;20307&quot; value=&quot;408&quot;/&gt;&lt;/object&gt;&lt;object type=&quot;3&quot; unique_id=&quot;10044&quot;&gt;&lt;property id=&quot;20148&quot; value=&quot;5&quot;/&gt;&lt;property id=&quot;20300&quot; value=&quot;Slide 38&quot;/&gt;&lt;property id=&quot;20307&quot; value=&quot;405&quot;/&gt;&lt;/object&gt;&lt;object type=&quot;3&quot; unique_id=&quot;10045&quot;&gt;&lt;property id=&quot;20148&quot; value=&quot;5&quot;/&gt;&lt;property id=&quot;20300&quot; value=&quot;Slide 39&quot;/&gt;&lt;property id=&quot;20307&quot; value=&quot;289&quot;/&gt;&lt;/object&gt;&lt;object type=&quot;3&quot; unique_id=&quot;10046&quot;&gt;&lt;property id=&quot;20148&quot; value=&quot;5&quot;/&gt;&lt;property id=&quot;20300&quot; value=&quot;Slide 40&quot;/&gt;&lt;property id=&quot;20307&quot; value=&quot;328&quot;/&gt;&lt;/object&gt;&lt;object type=&quot;3&quot; unique_id=&quot;10047&quot;&gt;&lt;property id=&quot;20148&quot; value=&quot;5&quot;/&gt;&lt;property id=&quot;20300&quot; value=&quot;Slide 41&quot;/&gt;&lt;property id=&quot;20307&quot; value=&quot;288&quot;/&gt;&lt;/object&gt;&lt;object type=&quot;3&quot; unique_id=&quot;10491&quot;&gt;&lt;property id=&quot;20148&quot; value=&quot;5&quot;/&gt;&lt;property id=&quot;20300&quot; value=&quot;Slide 8&quot;/&gt;&lt;property id=&quot;20307&quot; value=&quot;410&quot;/&gt;&lt;/object&gt;&lt;object type=&quot;3&quot; unique_id=&quot;10492&quot;&gt;&lt;property id=&quot;20148&quot; value=&quot;5&quot;/&gt;&lt;property id=&quot;20300&quot; value=&quot;Slide 11&quot;/&gt;&lt;property id=&quot;20307&quot; value=&quot;409&quot;/&gt;&lt;/object&gt;&lt;object type=&quot;3&quot; unique_id=&quot;10629&quot;&gt;&lt;property id=&quot;20148&quot; value=&quot;5&quot;/&gt;&lt;property id=&quot;20300&quot; value=&quot;Slide 2&quot;/&gt;&lt;property id=&quot;20307&quot; value=&quot;411&quot;/&gt;&lt;/object&gt;&lt;/object&gt;&lt;object type=&quot;8&quot; unique_id=&quot;10098&quot;&gt;&lt;/object&gt;&lt;/object&gt;&lt;/database&gt;"/>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5168</TotalTime>
  <Words>1564</Words>
  <Application>Microsoft Office PowerPoint</Application>
  <PresentationFormat>On-screen Show (16:9)</PresentationFormat>
  <Paragraphs>113</Paragraphs>
  <Slides>35</Slides>
  <Notes>17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35</vt:i4>
      </vt:variant>
    </vt:vector>
  </HeadingPairs>
  <TitlesOfParts>
    <vt:vector size="44" baseType="lpstr">
      <vt:lpstr>宋体</vt:lpstr>
      <vt:lpstr>Arial</vt:lpstr>
      <vt:lpstr>Calibri</vt:lpstr>
      <vt:lpstr>DFPOP1-W9</vt:lpstr>
      <vt:lpstr>Times New Roman</vt:lpstr>
      <vt:lpstr>VL Fourth Medium</vt:lpstr>
      <vt:lpstr>华康少女文字W5</vt:lpstr>
      <vt:lpstr>Office 主题</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Users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Windows 用户</dc:creator>
  <cp:lastModifiedBy>Asus</cp:lastModifiedBy>
  <cp:revision>315</cp:revision>
  <dcterms:created xsi:type="dcterms:W3CDTF">2016-09-02T00:29:00Z</dcterms:created>
  <dcterms:modified xsi:type="dcterms:W3CDTF">2021-09-05T15:09:13Z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2052-10.1.0.6490</vt:lpwstr>
  </property>
</Properties>
</file>