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4" r:id="rId2"/>
    <p:sldId id="295" r:id="rId3"/>
    <p:sldId id="277" r:id="rId4"/>
    <p:sldId id="296" r:id="rId5"/>
    <p:sldId id="297" r:id="rId6"/>
    <p:sldId id="274" r:id="rId7"/>
    <p:sldId id="298" r:id="rId8"/>
    <p:sldId id="257" r:id="rId9"/>
    <p:sldId id="258" r:id="rId10"/>
    <p:sldId id="299" r:id="rId11"/>
    <p:sldId id="269" r:id="rId12"/>
    <p:sldId id="300" r:id="rId13"/>
    <p:sldId id="280" r:id="rId14"/>
    <p:sldId id="264" r:id="rId15"/>
    <p:sldId id="289" r:id="rId16"/>
    <p:sldId id="279" r:id="rId17"/>
    <p:sldId id="263" r:id="rId18"/>
    <p:sldId id="292" r:id="rId19"/>
    <p:sldId id="290" r:id="rId20"/>
    <p:sldId id="266" r:id="rId21"/>
    <p:sldId id="267" r:id="rId22"/>
    <p:sldId id="268" r:id="rId23"/>
    <p:sldId id="278" r:id="rId24"/>
    <p:sldId id="259" r:id="rId25"/>
    <p:sldId id="282" r:id="rId26"/>
    <p:sldId id="283" r:id="rId27"/>
    <p:sldId id="284" r:id="rId28"/>
    <p:sldId id="285" r:id="rId29"/>
    <p:sldId id="286" r:id="rId30"/>
    <p:sldId id="287" r:id="rId31"/>
    <p:sldId id="288"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00"/>
    <a:srgbClr val="800080"/>
    <a:srgbClr val="0000CC"/>
    <a:srgbClr val="CC0099"/>
    <a:srgbClr val="FFCCFF"/>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6" d="100"/>
          <a:sy n="66" d="100"/>
        </p:scale>
        <p:origin x="12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AC79B-8E6F-41FA-9C86-9CB09D73BB69}" type="datetimeFigureOut">
              <a:rPr lang="vi-VN" smtClean="0"/>
              <a:t>22/10/2021</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ACAD-618A-4DE4-8E38-8AE882805878}" type="slidenum">
              <a:rPr lang="vi-VN" smtClean="0"/>
              <a:t>‹#›</a:t>
            </a:fld>
            <a:endParaRPr lang="vi-VN"/>
          </a:p>
        </p:txBody>
      </p:sp>
    </p:spTree>
    <p:extLst>
      <p:ext uri="{BB962C8B-B14F-4D97-AF65-F5344CB8AC3E}">
        <p14:creationId xmlns:p14="http://schemas.microsoft.com/office/powerpoint/2010/main" val="265552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679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119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95DD1-D0D7-4918-B0B8-1F0595980B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A077F7-A2FF-4AC1-8AB5-D483DB9E8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AEABB-D099-4EE2-9D9E-612FE10FD4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06093-3973-4EF7-97B4-5ED6E653F1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7B66E-DDFF-4356-B684-A2D54956DF9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2434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DE62E2-4375-4081-B48C-CFFB03D07E4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DE62E2-4375-4081-B48C-CFFB03D07E4E}" type="slidenum">
              <a:rPr lang="en-US"/>
              <a:pPr>
                <a:defRPr/>
              </a:pPr>
              <a:t>‹#›</a:t>
            </a:fld>
            <a:endParaRPr lang="en-US"/>
          </a:p>
        </p:txBody>
      </p:sp>
    </p:spTree>
    <p:extLst>
      <p:ext uri="{BB962C8B-B14F-4D97-AF65-F5344CB8AC3E}">
        <p14:creationId xmlns:p14="http://schemas.microsoft.com/office/powerpoint/2010/main" val="33266245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DE62E2-4375-4081-B48C-CFFB03D07E4E}" type="slidenum">
              <a:rPr lang="en-US"/>
              <a:pPr>
                <a:defRPr/>
              </a:pPr>
              <a:t>‹#›</a:t>
            </a:fld>
            <a:endParaRPr lang="en-US"/>
          </a:p>
        </p:txBody>
      </p:sp>
    </p:spTree>
    <p:extLst>
      <p:ext uri="{BB962C8B-B14F-4D97-AF65-F5344CB8AC3E}">
        <p14:creationId xmlns:p14="http://schemas.microsoft.com/office/powerpoint/2010/main" val="2774301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0C712-1442-4795-BB48-38EF2E9866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B85A4-88CA-4461-A92D-1B66EC91C2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EF0B85-2CBF-447E-8BCD-56CE3F586D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892A63-9364-48D1-ABCE-0396E89C55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4ECF4F-0FB5-4D5E-B104-AF0932C700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8E4A26F-4A0F-4136-820D-698335B36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21.gif"/><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9.gif"/><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8577" y="1811763"/>
            <a:ext cx="1686309" cy="3848977"/>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195992" y="3216401"/>
            <a:ext cx="1728216" cy="223903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3796184" y="3227307"/>
            <a:ext cx="1481328" cy="223903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5349240" y="3216402"/>
            <a:ext cx="2220117" cy="2239036"/>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7205464" y="2763453"/>
            <a:ext cx="1705364" cy="2753352"/>
          </a:xfrm>
          <a:prstGeom prst="rect">
            <a:avLst/>
          </a:prstGeom>
        </p:spPr>
      </p:pic>
      <p:grpSp>
        <p:nvGrpSpPr>
          <p:cNvPr id="2" name="组合 1"/>
          <p:cNvGrpSpPr/>
          <p:nvPr/>
        </p:nvGrpSpPr>
        <p:grpSpPr>
          <a:xfrm>
            <a:off x="-68580" y="4121658"/>
            <a:ext cx="9212580" cy="1879092"/>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1452950" y="1383095"/>
            <a:ext cx="1918184" cy="2441448"/>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6909452" y="1896446"/>
            <a:ext cx="1152144" cy="1231629"/>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7330821" y="879250"/>
            <a:ext cx="2048705" cy="672476"/>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6853991" y="677919"/>
            <a:ext cx="2431017" cy="792964"/>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85934">
            <a:off x="37124" y="1096812"/>
            <a:ext cx="1524347" cy="543049"/>
          </a:xfrm>
          <a:prstGeom prst="rect">
            <a:avLst/>
          </a:prstGeom>
        </p:spPr>
      </p:pic>
      <p:sp>
        <p:nvSpPr>
          <p:cNvPr id="3" name="TextBox 2"/>
          <p:cNvSpPr txBox="1"/>
          <p:nvPr/>
        </p:nvSpPr>
        <p:spPr>
          <a:xfrm>
            <a:off x="2250613" y="235610"/>
            <a:ext cx="4843264" cy="461665"/>
          </a:xfrm>
          <a:prstGeom prst="rect">
            <a:avLst/>
          </a:prstGeom>
          <a:noFill/>
        </p:spPr>
        <p:txBody>
          <a:bodyPr wrap="square" rtlCol="0">
            <a:spAutoFit/>
          </a:bodyPr>
          <a:lstStyle/>
          <a:p>
            <a:r>
              <a:rPr lang="en-US" sz="2400" dirty="0" smtClean="0">
                <a:solidFill>
                  <a:srgbClr val="FF0000"/>
                </a:solidFill>
              </a:rPr>
              <a:t>TRƯỜNG TIỂU HỌC PHÚC LỢI</a:t>
            </a:r>
            <a:endParaRPr lang="vi-VN" sz="2400" dirty="0">
              <a:solidFill>
                <a:srgbClr val="FF0000"/>
              </a:solidFill>
            </a:endParaRPr>
          </a:p>
        </p:txBody>
      </p:sp>
      <p:sp>
        <p:nvSpPr>
          <p:cNvPr id="6" name="TextBox 5"/>
          <p:cNvSpPr txBox="1"/>
          <p:nvPr/>
        </p:nvSpPr>
        <p:spPr>
          <a:xfrm>
            <a:off x="1171731" y="1323580"/>
            <a:ext cx="7200749" cy="954107"/>
          </a:xfrm>
          <a:prstGeom prst="rect">
            <a:avLst/>
          </a:prstGeom>
          <a:noFill/>
        </p:spPr>
        <p:txBody>
          <a:bodyPr wrap="square" rtlCol="0">
            <a:spAutoFit/>
          </a:bodyPr>
          <a:lstStyle/>
          <a:p>
            <a:r>
              <a:rPr lang="en-US" sz="2800" dirty="0" smtClean="0">
                <a:solidFill>
                  <a:srgbClr val="FF0000"/>
                </a:solidFill>
              </a:rPr>
              <a:t>PHÂN MÔN: TẬP ĐỌC -  KỂ CHUYỆN </a:t>
            </a:r>
          </a:p>
          <a:p>
            <a:pPr algn="ctr"/>
            <a:r>
              <a:rPr lang="en-US" sz="2800" dirty="0" smtClean="0">
                <a:solidFill>
                  <a:srgbClr val="FF0000"/>
                </a:solidFill>
              </a:rPr>
              <a:t>LỚP 3</a:t>
            </a:r>
            <a:endParaRPr lang="vi-VN" sz="2800" dirty="0">
              <a:solidFill>
                <a:srgbClr val="FF0000"/>
              </a:solidFill>
            </a:endParaRPr>
          </a:p>
        </p:txBody>
      </p:sp>
    </p:spTree>
    <p:extLst>
      <p:ext uri="{BB962C8B-B14F-4D97-AF65-F5344CB8AC3E}">
        <p14:creationId xmlns:p14="http://schemas.microsoft.com/office/powerpoint/2010/main" val="3702306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
            <a:ext cx="9144000" cy="6705600"/>
          </a:xfrm>
        </p:spPr>
        <p:txBody>
          <a:bodyPr/>
          <a:lstStyle/>
          <a:p>
            <a:pPr eaLnBrk="1" hangingPunct="1">
              <a:buFontTx/>
              <a:buNone/>
            </a:pPr>
            <a:r>
              <a:rPr lang="en-US" sz="4400" dirty="0" err="1" smtClean="0">
                <a:solidFill>
                  <a:srgbClr val="CC0099"/>
                </a:solidFill>
              </a:rPr>
              <a:t>Sếu</a:t>
            </a:r>
            <a:r>
              <a:rPr lang="en-US" sz="4400" dirty="0" smtClean="0">
                <a:solidFill>
                  <a:srgbClr val="CC0099"/>
                </a:solidFill>
              </a:rPr>
              <a:t>:</a:t>
            </a:r>
            <a:r>
              <a:rPr lang="en-US" sz="4400" dirty="0" smtClean="0"/>
              <a:t> </a:t>
            </a:r>
            <a:r>
              <a:rPr lang="en-US" sz="4400" dirty="0" err="1" smtClean="0"/>
              <a:t>loài</a:t>
            </a:r>
            <a:r>
              <a:rPr lang="en-US" sz="4400" dirty="0" smtClean="0"/>
              <a:t> </a:t>
            </a:r>
            <a:r>
              <a:rPr lang="en-US" sz="4400" dirty="0" err="1" smtClean="0"/>
              <a:t>chim</a:t>
            </a:r>
            <a:r>
              <a:rPr lang="en-US" sz="4400" dirty="0" smtClean="0"/>
              <a:t> </a:t>
            </a:r>
            <a:r>
              <a:rPr lang="en-US" sz="4400" dirty="0" err="1" smtClean="0"/>
              <a:t>lớn</a:t>
            </a:r>
            <a:r>
              <a:rPr lang="en-US" sz="4400" dirty="0" smtClean="0"/>
              <a:t>, </a:t>
            </a:r>
            <a:r>
              <a:rPr lang="en-US" sz="4400" dirty="0" err="1" smtClean="0"/>
              <a:t>cổ</a:t>
            </a:r>
            <a:r>
              <a:rPr lang="en-US" sz="4400" dirty="0" smtClean="0"/>
              <a:t> </a:t>
            </a:r>
            <a:r>
              <a:rPr lang="en-US" sz="4400" dirty="0" err="1" smtClean="0"/>
              <a:t>và</a:t>
            </a:r>
            <a:r>
              <a:rPr lang="en-US" sz="4400" dirty="0" smtClean="0"/>
              <a:t> </a:t>
            </a:r>
            <a:r>
              <a:rPr lang="en-US" sz="4400" dirty="0" err="1" smtClean="0"/>
              <a:t>mỏ</a:t>
            </a:r>
            <a:r>
              <a:rPr lang="en-US" sz="4400" dirty="0" smtClean="0"/>
              <a:t> </a:t>
            </a:r>
            <a:r>
              <a:rPr lang="en-US" sz="4400" dirty="0" err="1" smtClean="0"/>
              <a:t>dài</a:t>
            </a:r>
            <a:r>
              <a:rPr lang="en-US" sz="4400" dirty="0" smtClean="0"/>
              <a:t>, </a:t>
            </a:r>
            <a:r>
              <a:rPr lang="en-US" sz="4400" dirty="0" err="1" smtClean="0"/>
              <a:t>chân</a:t>
            </a:r>
            <a:r>
              <a:rPr lang="en-US" sz="4400" dirty="0" smtClean="0"/>
              <a:t> </a:t>
            </a:r>
            <a:r>
              <a:rPr lang="en-US" sz="4400" dirty="0" err="1" smtClean="0"/>
              <a:t>cao</a:t>
            </a:r>
            <a:r>
              <a:rPr lang="en-US" sz="4400" dirty="0" smtClean="0"/>
              <a:t>, </a:t>
            </a:r>
            <a:r>
              <a:rPr lang="en-US" sz="4400" dirty="0" err="1" smtClean="0"/>
              <a:t>kêu</a:t>
            </a:r>
            <a:r>
              <a:rPr lang="en-US" sz="4400" dirty="0" smtClean="0"/>
              <a:t> </a:t>
            </a:r>
            <a:r>
              <a:rPr lang="en-US" sz="4400" dirty="0" err="1" smtClean="0"/>
              <a:t>rất</a:t>
            </a:r>
            <a:r>
              <a:rPr lang="en-US" sz="4400" dirty="0" smtClean="0"/>
              <a:t> to, </a:t>
            </a:r>
            <a:r>
              <a:rPr lang="en-US" sz="4400" dirty="0" err="1" smtClean="0"/>
              <a:t>sống</a:t>
            </a:r>
            <a:r>
              <a:rPr lang="en-US" sz="4400" dirty="0" smtClean="0"/>
              <a:t> ở </a:t>
            </a:r>
            <a:r>
              <a:rPr lang="en-US" sz="4400" dirty="0" err="1" smtClean="0"/>
              <a:t>phương</a:t>
            </a:r>
            <a:r>
              <a:rPr lang="en-US" sz="4400" dirty="0" smtClean="0"/>
              <a:t> </a:t>
            </a:r>
            <a:r>
              <a:rPr lang="en-US" sz="4400" dirty="0" err="1" smtClean="0"/>
              <a:t>bắc</a:t>
            </a:r>
            <a:r>
              <a:rPr lang="en-US" sz="4400" dirty="0" smtClean="0"/>
              <a:t>, </a:t>
            </a:r>
            <a:r>
              <a:rPr lang="en-US" sz="4400" dirty="0" err="1" smtClean="0"/>
              <a:t>mùa</a:t>
            </a:r>
            <a:r>
              <a:rPr lang="en-US" sz="4400" dirty="0" smtClean="0"/>
              <a:t> </a:t>
            </a:r>
            <a:r>
              <a:rPr lang="en-US" sz="4400" dirty="0" err="1" smtClean="0"/>
              <a:t>đông</a:t>
            </a:r>
            <a:r>
              <a:rPr lang="en-US" sz="4400" dirty="0" smtClean="0"/>
              <a:t> </a:t>
            </a:r>
            <a:r>
              <a:rPr lang="en-US" sz="4400" dirty="0" err="1" smtClean="0"/>
              <a:t>thường</a:t>
            </a:r>
            <a:r>
              <a:rPr lang="en-US" sz="4400" dirty="0" smtClean="0"/>
              <a:t> bay </a:t>
            </a:r>
            <a:r>
              <a:rPr lang="en-US" sz="4400" dirty="0" err="1" smtClean="0"/>
              <a:t>về</a:t>
            </a:r>
            <a:r>
              <a:rPr lang="en-US" sz="4400" dirty="0" smtClean="0"/>
              <a:t> </a:t>
            </a:r>
            <a:r>
              <a:rPr lang="en-US" sz="4400" dirty="0" err="1" smtClean="0"/>
              <a:t>phương</a:t>
            </a:r>
            <a:r>
              <a:rPr lang="en-US" sz="4400" dirty="0" smtClean="0"/>
              <a:t> </a:t>
            </a:r>
            <a:r>
              <a:rPr lang="en-US" sz="4400" dirty="0" err="1" smtClean="0"/>
              <a:t>nam</a:t>
            </a:r>
            <a:r>
              <a:rPr lang="en-US" sz="4400" dirty="0" smtClean="0"/>
              <a:t> </a:t>
            </a:r>
            <a:r>
              <a:rPr lang="en-US" sz="4400" dirty="0" err="1" smtClean="0"/>
              <a:t>tránh</a:t>
            </a:r>
            <a:r>
              <a:rPr lang="en-US" sz="4400" dirty="0" smtClean="0"/>
              <a:t> </a:t>
            </a:r>
            <a:r>
              <a:rPr lang="en-US" sz="4400" dirty="0" err="1" smtClean="0"/>
              <a:t>rét</a:t>
            </a:r>
            <a:r>
              <a:rPr lang="en-US" sz="4400" dirty="0" smtClean="0">
                <a:hlinkClick r:id="" action="ppaction://noaction"/>
              </a:rPr>
              <a:t>.</a:t>
            </a:r>
            <a:endParaRPr lang="en-US" sz="4400" dirty="0" smtClean="0"/>
          </a:p>
          <a:p>
            <a:pPr eaLnBrk="1" hangingPunct="1">
              <a:buFontTx/>
              <a:buNone/>
            </a:pPr>
            <a:r>
              <a:rPr lang="en-US" sz="4400" dirty="0" smtClean="0">
                <a:solidFill>
                  <a:srgbClr val="CC0099"/>
                </a:solidFill>
              </a:rPr>
              <a:t>U </a:t>
            </a:r>
            <a:r>
              <a:rPr lang="en-US" sz="4400" dirty="0" err="1" smtClean="0">
                <a:solidFill>
                  <a:srgbClr val="CC0099"/>
                </a:solidFill>
              </a:rPr>
              <a:t>sầu</a:t>
            </a:r>
            <a:r>
              <a:rPr lang="en-US" sz="4400" dirty="0" smtClean="0">
                <a:solidFill>
                  <a:srgbClr val="CC0099"/>
                </a:solidFill>
              </a:rPr>
              <a:t>:</a:t>
            </a:r>
            <a:r>
              <a:rPr lang="en-US" sz="4400" dirty="0" smtClean="0"/>
              <a:t> </a:t>
            </a:r>
            <a:r>
              <a:rPr lang="en-US" sz="4400" dirty="0" err="1" smtClean="0"/>
              <a:t>buồn</a:t>
            </a:r>
            <a:r>
              <a:rPr lang="en-US" sz="4400" dirty="0" smtClean="0"/>
              <a:t> </a:t>
            </a:r>
            <a:r>
              <a:rPr lang="en-US" sz="4400" dirty="0" err="1" smtClean="0"/>
              <a:t>bã</a:t>
            </a:r>
            <a:endParaRPr lang="en-US" sz="4400" dirty="0" smtClean="0"/>
          </a:p>
          <a:p>
            <a:pPr eaLnBrk="1" hangingPunct="1">
              <a:buFontTx/>
              <a:buNone/>
            </a:pPr>
            <a:r>
              <a:rPr lang="en-US" sz="4400" dirty="0" err="1" smtClean="0">
                <a:solidFill>
                  <a:srgbClr val="CC0099"/>
                </a:solidFill>
              </a:rPr>
              <a:t>Nghẹn</a:t>
            </a:r>
            <a:r>
              <a:rPr lang="en-US" sz="4400" dirty="0" smtClean="0">
                <a:solidFill>
                  <a:srgbClr val="CC0099"/>
                </a:solidFill>
              </a:rPr>
              <a:t> </a:t>
            </a:r>
            <a:r>
              <a:rPr lang="en-US" sz="4400" dirty="0" err="1" smtClean="0">
                <a:solidFill>
                  <a:srgbClr val="CC0099"/>
                </a:solidFill>
              </a:rPr>
              <a:t>ngào</a:t>
            </a:r>
            <a:r>
              <a:rPr lang="en-US" sz="4400" dirty="0" smtClean="0">
                <a:solidFill>
                  <a:srgbClr val="CC0099"/>
                </a:solidFill>
              </a:rPr>
              <a:t>:</a:t>
            </a:r>
            <a:r>
              <a:rPr lang="en-US" sz="4400" dirty="0" smtClean="0"/>
              <a:t> </a:t>
            </a:r>
            <a:r>
              <a:rPr lang="en-US" sz="4400" dirty="0" err="1" smtClean="0"/>
              <a:t>không</a:t>
            </a:r>
            <a:r>
              <a:rPr lang="en-US" sz="4400" dirty="0" smtClean="0"/>
              <a:t> </a:t>
            </a:r>
            <a:r>
              <a:rPr lang="en-US" sz="4400" dirty="0" err="1" smtClean="0"/>
              <a:t>nói</a:t>
            </a:r>
            <a:r>
              <a:rPr lang="en-US" sz="4400" dirty="0" smtClean="0"/>
              <a:t> </a:t>
            </a:r>
            <a:r>
              <a:rPr lang="en-US" sz="4400" dirty="0" err="1" smtClean="0"/>
              <a:t>được</a:t>
            </a:r>
            <a:r>
              <a:rPr lang="en-US" sz="4400" dirty="0" smtClean="0"/>
              <a:t> </a:t>
            </a:r>
            <a:r>
              <a:rPr lang="en-US" sz="4400" dirty="0" err="1" smtClean="0"/>
              <a:t>vì</a:t>
            </a:r>
            <a:r>
              <a:rPr lang="en-US" sz="4400" dirty="0" smtClean="0"/>
              <a:t> </a:t>
            </a:r>
            <a:r>
              <a:rPr lang="en-US" sz="4400" dirty="0" err="1" smtClean="0"/>
              <a:t>quá</a:t>
            </a:r>
            <a:r>
              <a:rPr lang="en-US" sz="4400" dirty="0" smtClean="0"/>
              <a:t> </a:t>
            </a:r>
            <a:r>
              <a:rPr lang="en-US" sz="4400" dirty="0" err="1" smtClean="0"/>
              <a:t>xúc</a:t>
            </a:r>
            <a:r>
              <a:rPr lang="en-US" sz="4400" dirty="0" smtClean="0"/>
              <a:t> </a:t>
            </a:r>
            <a:r>
              <a:rPr lang="en-US" sz="4400" dirty="0" err="1" smtClean="0"/>
              <a:t>động</a:t>
            </a:r>
            <a:r>
              <a:rPr lang="en-US" sz="4400" dirty="0" smtClean="0"/>
              <a:t>.</a:t>
            </a:r>
          </a:p>
        </p:txBody>
      </p:sp>
      <p:sp>
        <p:nvSpPr>
          <p:cNvPr id="7171" name="Rectangle 4"/>
          <p:cNvSpPr>
            <a:spLocks noChangeArrowheads="1"/>
          </p:cNvSpPr>
          <p:nvPr/>
        </p:nvSpPr>
        <p:spPr bwMode="auto">
          <a:xfrm>
            <a:off x="0" y="0"/>
            <a:ext cx="9144000" cy="6858000"/>
          </a:xfrm>
          <a:prstGeom prst="rect">
            <a:avLst/>
          </a:prstGeom>
          <a:noFill/>
          <a:ln w="38100">
            <a:solidFill>
              <a:srgbClr val="FF33CC"/>
            </a:solidFill>
            <a:miter lim="800000"/>
            <a:headEnd/>
            <a:tailEnd/>
          </a:ln>
        </p:spPr>
        <p:txBody>
          <a:bodyPr wrap="none" anchor="ctr"/>
          <a:lstStyle/>
          <a:p>
            <a:endParaRPr lang="en-US">
              <a:latin typeface="Arial" charset="0"/>
            </a:endParaRPr>
          </a:p>
        </p:txBody>
      </p:sp>
      <p:pic>
        <p:nvPicPr>
          <p:cNvPr id="7172" name="Picture 54" descr="GARDA037"/>
          <p:cNvPicPr>
            <a:picLocks noChangeAspect="1" noChangeArrowheads="1"/>
          </p:cNvPicPr>
          <p:nvPr/>
        </p:nvPicPr>
        <p:blipFill>
          <a:blip r:embed="rId2"/>
          <a:srcRect/>
          <a:stretch>
            <a:fillRect/>
          </a:stretch>
        </p:blipFill>
        <p:spPr bwMode="auto">
          <a:xfrm flipH="1">
            <a:off x="5867400" y="5534025"/>
            <a:ext cx="3035300" cy="1323975"/>
          </a:xfrm>
          <a:prstGeom prst="rect">
            <a:avLst/>
          </a:prstGeom>
          <a:noFill/>
          <a:ln w="9525">
            <a:noFill/>
            <a:miter lim="800000"/>
            <a:headEnd/>
            <a:tailEnd/>
          </a:ln>
        </p:spPr>
      </p:pic>
    </p:spTree>
    <p:extLst>
      <p:ext uri="{BB962C8B-B14F-4D97-AF65-F5344CB8AC3E}">
        <p14:creationId xmlns:p14="http://schemas.microsoft.com/office/powerpoint/2010/main" val="132004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10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plus(in)">
                                      <p:cBhvr>
                                        <p:cTn id="12"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000" u="sng" dirty="0" err="1" smtClean="0"/>
              <a:t>Tập</a:t>
            </a:r>
            <a:r>
              <a:rPr lang="en-US" sz="3000" u="sng" dirty="0" smtClean="0"/>
              <a:t> </a:t>
            </a:r>
            <a:r>
              <a:rPr lang="en-US" sz="3000" u="sng" dirty="0" err="1" smtClean="0"/>
              <a:t>đọc</a:t>
            </a:r>
            <a:r>
              <a:rPr lang="en-US" sz="3000" u="sng" dirty="0" smtClean="0"/>
              <a:t> – </a:t>
            </a:r>
            <a:r>
              <a:rPr lang="en-US" sz="3000" u="sng" dirty="0" err="1" smtClean="0"/>
              <a:t>Kể</a:t>
            </a:r>
            <a:r>
              <a:rPr lang="en-US" sz="3000" u="sng" dirty="0" smtClean="0"/>
              <a:t> </a:t>
            </a:r>
            <a:r>
              <a:rPr lang="en-US" sz="3000" u="sng" dirty="0" err="1" smtClean="0"/>
              <a:t>chuyện</a:t>
            </a:r>
            <a:endParaRPr lang="en-US" sz="3000" u="sng" dirty="0" smtClean="0"/>
          </a:p>
          <a:p>
            <a:pPr indent="166688" algn="ctr" eaLnBrk="1" hangingPunct="1">
              <a:buFontTx/>
              <a:buNone/>
            </a:pPr>
            <a:r>
              <a:rPr lang="en-US" sz="3600" dirty="0" smtClean="0">
                <a:solidFill>
                  <a:srgbClr val="0000CC"/>
                </a:solidFill>
              </a:rPr>
              <a:t>CÁC EM NHỎ VÀ CỤ GIÀ</a:t>
            </a:r>
          </a:p>
          <a:p>
            <a:pPr indent="166688" eaLnBrk="1" hangingPunct="1">
              <a:buFontTx/>
              <a:buNone/>
            </a:pPr>
            <a:r>
              <a:rPr lang="en-US" sz="3600" dirty="0" smtClean="0"/>
              <a:t>    </a:t>
            </a:r>
            <a:r>
              <a:rPr lang="en-US" sz="3600" u="sng" dirty="0" err="1" smtClean="0">
                <a:solidFill>
                  <a:srgbClr val="800080"/>
                </a:solidFill>
              </a:rPr>
              <a:t>Luyện</a:t>
            </a:r>
            <a:r>
              <a:rPr lang="en-US" sz="3600" u="sng" dirty="0" smtClean="0">
                <a:solidFill>
                  <a:srgbClr val="800080"/>
                </a:solidFill>
              </a:rPr>
              <a:t> </a:t>
            </a:r>
            <a:r>
              <a:rPr lang="en-US" sz="3600" u="sng" dirty="0" err="1" smtClean="0">
                <a:solidFill>
                  <a:srgbClr val="800080"/>
                </a:solidFill>
              </a:rPr>
              <a:t>đọc</a:t>
            </a:r>
            <a:r>
              <a:rPr lang="en-US" sz="3600" dirty="0" smtClean="0"/>
              <a:t>                        </a:t>
            </a:r>
            <a:r>
              <a:rPr lang="en-US" sz="3600" dirty="0" smtClean="0"/>
              <a:t>  </a:t>
            </a:r>
            <a:r>
              <a:rPr lang="en-US" sz="3600" u="sng" dirty="0" err="1" smtClean="0">
                <a:solidFill>
                  <a:srgbClr val="800080"/>
                </a:solidFill>
              </a:rPr>
              <a:t>Tìm</a:t>
            </a:r>
            <a:r>
              <a:rPr lang="en-US" sz="3600" u="sng" dirty="0" smtClean="0">
                <a:solidFill>
                  <a:srgbClr val="800080"/>
                </a:solidFill>
              </a:rPr>
              <a:t> </a:t>
            </a:r>
            <a:r>
              <a:rPr lang="en-US" sz="3600" u="sng" dirty="0" err="1" smtClean="0">
                <a:solidFill>
                  <a:srgbClr val="800080"/>
                </a:solidFill>
              </a:rPr>
              <a:t>hiểu</a:t>
            </a:r>
            <a:r>
              <a:rPr lang="en-US" sz="3600" u="sng" dirty="0" smtClean="0">
                <a:solidFill>
                  <a:srgbClr val="800080"/>
                </a:solidFill>
              </a:rPr>
              <a:t> </a:t>
            </a:r>
            <a:r>
              <a:rPr lang="en-US" sz="3600" u="sng" dirty="0" err="1" smtClean="0">
                <a:solidFill>
                  <a:srgbClr val="800080"/>
                </a:solidFill>
              </a:rPr>
              <a:t>bài</a:t>
            </a:r>
            <a:endParaRPr lang="en-US" sz="3600" u="sng" dirty="0" smtClean="0">
              <a:solidFill>
                <a:srgbClr val="800080"/>
              </a:solidFill>
            </a:endParaRPr>
          </a:p>
          <a:p>
            <a:pPr indent="166688" eaLnBrk="1" hangingPunct="1">
              <a:buFontTx/>
              <a:buNone/>
            </a:pPr>
            <a:r>
              <a:rPr lang="en-US" sz="3600" dirty="0" err="1" smtClean="0"/>
              <a:t>lùi</a:t>
            </a:r>
            <a:r>
              <a:rPr lang="en-US" sz="3600" dirty="0" smtClean="0"/>
              <a:t> </a:t>
            </a:r>
            <a:r>
              <a:rPr lang="en-US" sz="3600" dirty="0" err="1" smtClean="0"/>
              <a:t>dần</a:t>
            </a:r>
            <a:endParaRPr lang="en-US" sz="3600" dirty="0" smtClean="0"/>
          </a:p>
          <a:p>
            <a:pPr indent="166688" eaLnBrk="1" hangingPunct="1">
              <a:buFontTx/>
              <a:buNone/>
            </a:pPr>
            <a:r>
              <a:rPr lang="en-US" sz="3600" dirty="0" err="1" smtClean="0"/>
              <a:t>sải</a:t>
            </a:r>
            <a:r>
              <a:rPr lang="en-US" sz="3600" dirty="0" smtClean="0"/>
              <a:t> </a:t>
            </a:r>
            <a:r>
              <a:rPr lang="en-US" sz="3600" dirty="0" err="1" smtClean="0"/>
              <a:t>cánh</a:t>
            </a:r>
            <a:endParaRPr lang="en-US" sz="3600" dirty="0" smtClean="0"/>
          </a:p>
          <a:p>
            <a:pPr indent="166688" eaLnBrk="1" hangingPunct="1">
              <a:buFontTx/>
              <a:buNone/>
            </a:pPr>
            <a:r>
              <a:rPr lang="en-US" sz="3600" dirty="0" err="1" smtClean="0"/>
              <a:t>ríu</a:t>
            </a:r>
            <a:r>
              <a:rPr lang="en-US" sz="3600" dirty="0" smtClean="0"/>
              <a:t> </a:t>
            </a:r>
            <a:r>
              <a:rPr lang="en-US" sz="3600" dirty="0" err="1" smtClean="0"/>
              <a:t>rít</a:t>
            </a:r>
            <a:endParaRPr lang="en-US" sz="3600" dirty="0" smtClean="0"/>
          </a:p>
          <a:p>
            <a:pPr indent="166688" eaLnBrk="1" hangingPunct="1">
              <a:buFontTx/>
              <a:buNone/>
            </a:pPr>
            <a:r>
              <a:rPr lang="en-US" sz="3600" dirty="0" err="1" smtClean="0"/>
              <a:t>nghẹn</a:t>
            </a:r>
            <a:r>
              <a:rPr lang="en-US" sz="3600" dirty="0" smtClean="0"/>
              <a:t> </a:t>
            </a:r>
            <a:r>
              <a:rPr lang="en-US" sz="3600" dirty="0" err="1" smtClean="0"/>
              <a:t>ngào</a:t>
            </a:r>
            <a:endParaRPr lang="en-US" sz="3600" dirty="0" smtClean="0"/>
          </a:p>
          <a:p>
            <a:pPr indent="166688" eaLnBrk="1" hangingPunct="1">
              <a:buFontTx/>
              <a:buNone/>
            </a:pPr>
            <a:endParaRPr lang="en-US" sz="3600" dirty="0" smtClean="0"/>
          </a:p>
          <a:p>
            <a:pPr indent="166688" algn="ctr" eaLnBrk="1" hangingPunct="1">
              <a:buFontTx/>
              <a:buNone/>
            </a:pPr>
            <a:endParaRPr lang="en-US" sz="3600" dirty="0" smtClean="0"/>
          </a:p>
          <a:p>
            <a:pPr indent="166688" algn="ctr" eaLnBrk="1" hangingPunct="1">
              <a:buFontTx/>
              <a:buNone/>
            </a:pPr>
            <a:endParaRPr lang="en-US" sz="3600" dirty="0" smtClean="0"/>
          </a:p>
        </p:txBody>
      </p:sp>
      <p:sp>
        <p:nvSpPr>
          <p:cNvPr id="8195" name="Line 3"/>
          <p:cNvSpPr>
            <a:spLocks noChangeShapeType="1"/>
          </p:cNvSpPr>
          <p:nvPr/>
        </p:nvSpPr>
        <p:spPr bwMode="auto">
          <a:xfrm>
            <a:off x="4495800" y="2057400"/>
            <a:ext cx="0" cy="4467225"/>
          </a:xfrm>
          <a:prstGeom prst="line">
            <a:avLst/>
          </a:prstGeom>
          <a:noFill/>
          <a:ln w="28575">
            <a:solidFill>
              <a:schemeClr val="tx1"/>
            </a:solidFill>
            <a:round/>
            <a:headEnd/>
            <a:tailEnd/>
          </a:ln>
        </p:spPr>
        <p:txBody>
          <a:bodyPr/>
          <a:lstStyle/>
          <a:p>
            <a:endParaRPr lang="en-US"/>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667000" y="1219200"/>
            <a:ext cx="27432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latin typeface="Arial" charset="0"/>
              </a:rPr>
              <a:t>     </a:t>
            </a:r>
            <a:endParaRPr lang="en-US" sz="3200" b="1">
              <a:solidFill>
                <a:srgbClr val="0000FF"/>
              </a:solidFill>
              <a:latin typeface="Arial" charset="0"/>
            </a:endParaRPr>
          </a:p>
        </p:txBody>
      </p:sp>
      <p:sp>
        <p:nvSpPr>
          <p:cNvPr id="2051"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052"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2053" name="Text Box 7"/>
          <p:cNvSpPr txBox="1">
            <a:spLocks noChangeArrowheads="1"/>
          </p:cNvSpPr>
          <p:nvPr/>
        </p:nvSpPr>
        <p:spPr bwMode="auto">
          <a:xfrm>
            <a:off x="2835275" y="533400"/>
            <a:ext cx="4419600" cy="584200"/>
          </a:xfrm>
          <a:prstGeom prst="rect">
            <a:avLst/>
          </a:prstGeom>
          <a:noFill/>
          <a:ln w="9525">
            <a:noFill/>
            <a:miter lim="800000"/>
            <a:headEnd/>
            <a:tailEnd/>
          </a:ln>
        </p:spPr>
        <p:txBody>
          <a:bodyPr>
            <a:spAutoFit/>
          </a:bodyPr>
          <a:lstStyle/>
          <a:p>
            <a:pPr>
              <a:spcBef>
                <a:spcPct val="50000"/>
              </a:spcBef>
            </a:pPr>
            <a:r>
              <a:rPr lang="en-US" sz="3200" b="1" u="sng">
                <a:solidFill>
                  <a:schemeClr val="hlink"/>
                </a:solidFill>
                <a:latin typeface="Arial" charset="0"/>
                <a:cs typeface="Times New Roman" pitchFamily="18" charset="0"/>
              </a:rPr>
              <a:t>Tập đọc- Kể chuyện</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r>
              <a:rPr lang="en-US" sz="3600" b="1" dirty="0" smtClean="0">
                <a:solidFill>
                  <a:schemeClr val="tx2">
                    <a:lumMod val="50000"/>
                  </a:schemeClr>
                </a:solidFill>
                <a:effectLst>
                  <a:outerShdw blurRad="38100" dist="38100" dir="2700000" algn="tl">
                    <a:srgbClr val="000000">
                      <a:alpha val="43137"/>
                    </a:srgbClr>
                  </a:outerShdw>
                </a:effectLst>
                <a:cs typeface="Times New Roman" pitchFamily="18" charset="0"/>
              </a:rPr>
              <a:t>ĐỌC NHÓM</a:t>
            </a:r>
            <a:endPar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endParaRP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6" name="Picture 15" descr="5061610"/>
          <p:cNvPicPr>
            <a:picLocks noChangeAspect="1" noChangeArrowheads="1" noCrop="1"/>
          </p:cNvPicPr>
          <p:nvPr/>
        </p:nvPicPr>
        <p:blipFill>
          <a:blip r:embed="rId3"/>
          <a:srcRect/>
          <a:stretch>
            <a:fillRect/>
          </a:stretch>
        </p:blipFill>
        <p:spPr bwMode="auto">
          <a:xfrm>
            <a:off x="7772400" y="5516563"/>
            <a:ext cx="1295400" cy="1295400"/>
          </a:xfrm>
          <a:prstGeom prst="rect">
            <a:avLst/>
          </a:prstGeom>
          <a:noFill/>
          <a:ln w="9525">
            <a:noFill/>
            <a:miter lim="800000"/>
            <a:headEnd/>
            <a:tailEnd/>
          </a:ln>
        </p:spPr>
      </p:pic>
      <p:pic>
        <p:nvPicPr>
          <p:cNvPr id="2057" name="Picture 15" descr="5061610"/>
          <p:cNvPicPr>
            <a:picLocks noChangeAspect="1" noChangeArrowheads="1" noCrop="1"/>
          </p:cNvPicPr>
          <p:nvPr/>
        </p:nvPicPr>
        <p:blipFill>
          <a:blip r:embed="rId3"/>
          <a:srcRect/>
          <a:stretch>
            <a:fillRect/>
          </a:stretch>
        </p:blipFill>
        <p:spPr bwMode="auto">
          <a:xfrm>
            <a:off x="46038" y="5546725"/>
            <a:ext cx="1295400" cy="1295400"/>
          </a:xfrm>
          <a:prstGeom prst="rect">
            <a:avLst/>
          </a:prstGeom>
          <a:noFill/>
          <a:ln w="9525">
            <a:noFill/>
            <a:miter lim="800000"/>
            <a:headEnd/>
            <a:tailEnd/>
          </a:ln>
        </p:spPr>
      </p:pic>
    </p:spTree>
    <p:extLst>
      <p:ext uri="{BB962C8B-B14F-4D97-AF65-F5344CB8AC3E}">
        <p14:creationId xmlns:p14="http://schemas.microsoft.com/office/powerpoint/2010/main" val="1290410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685800" y="2247900"/>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a:ln w="9525">
                  <a:round/>
                  <a:headEnd/>
                  <a:tailEnd/>
                </a:ln>
                <a:gradFill rotWithShape="1">
                  <a:gsLst>
                    <a:gs pos="0">
                      <a:srgbClr val="FFFFCC"/>
                    </a:gs>
                    <a:gs pos="100000">
                      <a:srgbClr val="FF0000"/>
                    </a:gs>
                  </a:gsLst>
                  <a:path path="rect">
                    <a:fillToRect l="50000" t="50000" r="50000" b="50000"/>
                  </a:path>
                </a:gradFill>
                <a:latin typeface="Arial"/>
                <a:cs typeface="Arial"/>
              </a:rPr>
              <a:t>TÌM HIỂU BÀI</a:t>
            </a:r>
          </a:p>
        </p:txBody>
      </p:sp>
      <p:sp>
        <p:nvSpPr>
          <p:cNvPr id="9219" name="Rectangle 3"/>
          <p:cNvSpPr>
            <a:spLocks noChangeArrowheads="1"/>
          </p:cNvSpPr>
          <p:nvPr/>
        </p:nvSpPr>
        <p:spPr bwMode="auto">
          <a:xfrm>
            <a:off x="0" y="0"/>
            <a:ext cx="9144000" cy="6858000"/>
          </a:xfrm>
          <a:prstGeom prst="rect">
            <a:avLst/>
          </a:prstGeom>
          <a:noFill/>
          <a:ln w="76200" cap="rnd">
            <a:solidFill>
              <a:srgbClr val="CC99FF"/>
            </a:solidFill>
            <a:prstDash val="sysDot"/>
            <a:miter lim="800000"/>
            <a:headEnd/>
            <a:tailEnd/>
          </a:ln>
        </p:spPr>
        <p:txBody>
          <a:bodyPr wrap="none" anchor="ctr"/>
          <a:lstStyle/>
          <a:p>
            <a:endParaRPr lang="en-US">
              <a:latin typeface="Arial" charset="0"/>
            </a:endParaRPr>
          </a:p>
        </p:txBody>
      </p:sp>
      <p:pic>
        <p:nvPicPr>
          <p:cNvPr id="9220" name="Picture 4" descr="POINSET2"/>
          <p:cNvPicPr>
            <a:picLocks noChangeAspect="1" noChangeArrowheads="1"/>
          </p:cNvPicPr>
          <p:nvPr/>
        </p:nvPicPr>
        <p:blipFill>
          <a:blip r:embed="rId2"/>
          <a:srcRect/>
          <a:stretch>
            <a:fillRect/>
          </a:stretch>
        </p:blipFill>
        <p:spPr bwMode="auto">
          <a:xfrm rot="-5400000">
            <a:off x="-4762" y="4271962"/>
            <a:ext cx="2590800" cy="2581275"/>
          </a:xfrm>
          <a:prstGeom prst="rect">
            <a:avLst/>
          </a:prstGeom>
          <a:noFill/>
          <a:ln w="9525">
            <a:noFill/>
            <a:miter lim="800000"/>
            <a:headEnd/>
            <a:tailEnd/>
          </a:ln>
        </p:spPr>
      </p:pic>
      <p:pic>
        <p:nvPicPr>
          <p:cNvPr id="9221" name="Picture 5" descr="POINSET2"/>
          <p:cNvPicPr>
            <a:picLocks noChangeAspect="1" noChangeArrowheads="1"/>
          </p:cNvPicPr>
          <p:nvPr/>
        </p:nvPicPr>
        <p:blipFill>
          <a:blip r:embed="rId2"/>
          <a:srcRect/>
          <a:stretch>
            <a:fillRect/>
          </a:stretch>
        </p:blipFill>
        <p:spPr bwMode="auto">
          <a:xfrm rot="5400000">
            <a:off x="6615113" y="4762"/>
            <a:ext cx="2590800" cy="2581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downLeft)">
                                      <p:cBhvr>
                                        <p:cTn id="7" dur="500"/>
                                        <p:tgtEl>
                                          <p:spTgt spid="9218"/>
                                        </p:tgtEl>
                                      </p:cBhvr>
                                    </p:animEffect>
                                  </p:childTnLst>
                                </p:cTn>
                              </p:par>
                            </p:childTnLst>
                          </p:cTn>
                        </p:par>
                        <p:par>
                          <p:cTn id="8" fill="hold" nodeType="afterGroup">
                            <p:stCondLst>
                              <p:cond delay="500"/>
                            </p:stCondLst>
                            <p:childTnLst>
                              <p:par>
                                <p:cTn id="9" presetID="27" presetClass="emph" presetSubtype="0" repeatCount="indefinite" fill="hold" grpId="1" nodeType="afterEffect">
                                  <p:stCondLst>
                                    <p:cond delay="0"/>
                                  </p:stCondLst>
                                  <p:childTnLst>
                                    <p:animClr clrSpc="rgb" dir="cw">
                                      <p:cBhvr override="childStyle">
                                        <p:cTn id="10" dur="250" autoRev="1" fill="hold"/>
                                        <p:tgtEl>
                                          <p:spTgt spid="9218"/>
                                        </p:tgtEl>
                                        <p:attrNameLst>
                                          <p:attrName>style.color</p:attrName>
                                        </p:attrNameLst>
                                      </p:cBhvr>
                                      <p:to>
                                        <a:schemeClr val="bg1"/>
                                      </p:to>
                                    </p:animClr>
                                    <p:animClr clrSpc="rgb" dir="cw">
                                      <p:cBhvr>
                                        <p:cTn id="11" dur="250" autoRev="1" fill="hold"/>
                                        <p:tgtEl>
                                          <p:spTgt spid="9218"/>
                                        </p:tgtEl>
                                        <p:attrNameLst>
                                          <p:attrName>fillcolor</p:attrName>
                                        </p:attrNameLst>
                                      </p:cBhvr>
                                      <p:to>
                                        <a:schemeClr val="bg1"/>
                                      </p:to>
                                    </p:animClr>
                                    <p:set>
                                      <p:cBhvr>
                                        <p:cTn id="12" dur="250" autoRev="1" fill="hold"/>
                                        <p:tgtEl>
                                          <p:spTgt spid="9218"/>
                                        </p:tgtEl>
                                        <p:attrNameLst>
                                          <p:attrName>fill.type</p:attrName>
                                        </p:attrNameLst>
                                      </p:cBhvr>
                                      <p:to>
                                        <p:strVal val="solid"/>
                                      </p:to>
                                    </p:set>
                                    <p:set>
                                      <p:cBhvr>
                                        <p:cTn id="13" dur="250" autoRev="1" fill="hold"/>
                                        <p:tgtEl>
                                          <p:spTgt spid="9218"/>
                                        </p:tgtEl>
                                        <p:attrNameLst>
                                          <p:attrName>fill.on</p:attrName>
                                        </p:attrNameLst>
                                      </p:cBhvr>
                                      <p:to>
                                        <p:strVal val="true"/>
                                      </p:to>
                                    </p:set>
                                  </p:childTnLst>
                                </p:cTn>
                              </p:par>
                            </p:childTnLst>
                          </p:cTn>
                        </p:par>
                        <p:par>
                          <p:cTn id="14" fill="hold" nodeType="afterGroup">
                            <p:stCondLst>
                              <p:cond delay="1000"/>
                            </p:stCondLst>
                            <p:childTnLst>
                              <p:par>
                                <p:cTn id="15" presetID="30" presetClass="entr" presetSubtype="0" fill="hold" grpId="2" nodeType="after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800" decel="100000"/>
                                        <p:tgtEl>
                                          <p:spTgt spid="9218"/>
                                        </p:tgtEl>
                                      </p:cBhvr>
                                    </p:animEffect>
                                    <p:anim calcmode="lin" valueType="num">
                                      <p:cBhvr>
                                        <p:cTn id="18" dur="800" decel="100000" fill="hold"/>
                                        <p:tgtEl>
                                          <p:spTgt spid="9218"/>
                                        </p:tgtEl>
                                        <p:attrNameLst>
                                          <p:attrName>style.rotation</p:attrName>
                                        </p:attrNameLst>
                                      </p:cBhvr>
                                      <p:tavLst>
                                        <p:tav tm="0">
                                          <p:val>
                                            <p:fltVal val="-90"/>
                                          </p:val>
                                        </p:tav>
                                        <p:tav tm="100000">
                                          <p:val>
                                            <p:fltVal val="0"/>
                                          </p:val>
                                        </p:tav>
                                      </p:tavLst>
                                    </p:anim>
                                    <p:anim calcmode="lin" valueType="num">
                                      <p:cBhvr>
                                        <p:cTn id="19" dur="800" decel="100000" fill="hold"/>
                                        <p:tgtEl>
                                          <p:spTgt spid="9218"/>
                                        </p:tgtEl>
                                        <p:attrNameLst>
                                          <p:attrName>ppt_x</p:attrName>
                                        </p:attrNameLst>
                                      </p:cBhvr>
                                      <p:tavLst>
                                        <p:tav tm="0">
                                          <p:val>
                                            <p:strVal val="#ppt_x+0.4"/>
                                          </p:val>
                                        </p:tav>
                                        <p:tav tm="100000">
                                          <p:val>
                                            <p:strVal val="#ppt_x-0.05"/>
                                          </p:val>
                                        </p:tav>
                                      </p:tavLst>
                                    </p:anim>
                                    <p:anim calcmode="lin" valueType="num">
                                      <p:cBhvr>
                                        <p:cTn id="20" dur="800" decel="100000" fill="hold"/>
                                        <p:tgtEl>
                                          <p:spTgt spid="921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1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8" grpId="1" animBg="1"/>
      <p:bldP spid="92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mtClean="0">
                <a:solidFill>
                  <a:srgbClr val="0000CC"/>
                </a:solidFill>
              </a:rPr>
              <a:t>CÁC EM NHỎ VÀ CỤ GIÀ</a:t>
            </a:r>
          </a:p>
          <a:p>
            <a:pPr indent="166688" algn="ctr" eaLnBrk="1" hangingPunct="1">
              <a:buFontTx/>
              <a:buNone/>
            </a:pPr>
            <a:r>
              <a:rPr lang="en-US" smtClean="0"/>
              <a:t>Câu 1: </a:t>
            </a:r>
          </a:p>
          <a:p>
            <a:pPr indent="166688" eaLnBrk="1" hangingPunct="1">
              <a:buFontTx/>
              <a:buNone/>
            </a:pPr>
            <a:r>
              <a:rPr lang="en-US" smtClean="0"/>
              <a:t>+ Các bạn nhỏ đi đâu?</a:t>
            </a:r>
          </a:p>
          <a:p>
            <a:pPr indent="166688" eaLnBrk="1" hangingPunct="1">
              <a:buFontTx/>
              <a:buNone/>
            </a:pPr>
            <a:r>
              <a:rPr lang="en-US" smtClean="0">
                <a:solidFill>
                  <a:srgbClr val="C00000"/>
                </a:solidFill>
              </a:rPr>
              <a:t>+ Các bạn đi về sau một cuộc dạo chơi vui vẻ.</a:t>
            </a:r>
          </a:p>
          <a:p>
            <a:pPr indent="166688" eaLnBrk="1" hangingPunct="1">
              <a:buFontTx/>
              <a:buNone/>
            </a:pPr>
            <a:r>
              <a:rPr lang="en-US" smtClean="0">
                <a:solidFill>
                  <a:srgbClr val="C00000"/>
                </a:solidFill>
              </a:rPr>
              <a:t>  </a:t>
            </a:r>
            <a:endParaRPr lang="en-US" smtClean="0"/>
          </a:p>
        </p:txBody>
      </p:sp>
      <p:sp>
        <p:nvSpPr>
          <p:cNvPr id="10243"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latin typeface="Arial" charset="0"/>
            </a:endParaRPr>
          </a:p>
        </p:txBody>
      </p:sp>
      <p:pic>
        <p:nvPicPr>
          <p:cNvPr id="10244" name="Picture 12" descr="winnie%20the%20pooh.gif"/>
          <p:cNvPicPr>
            <a:picLocks noChangeAspect="1"/>
          </p:cNvPicPr>
          <p:nvPr/>
        </p:nvPicPr>
        <p:blipFill>
          <a:blip r:embed="rId2"/>
          <a:srcRect/>
          <a:stretch>
            <a:fillRect/>
          </a:stretch>
        </p:blipFill>
        <p:spPr bwMode="auto">
          <a:xfrm flipH="1">
            <a:off x="8305800" y="6019800"/>
            <a:ext cx="838200" cy="838200"/>
          </a:xfrm>
          <a:prstGeom prst="rect">
            <a:avLst/>
          </a:prstGeom>
          <a:noFill/>
          <a:ln w="9525">
            <a:noFill/>
            <a:miter lim="800000"/>
            <a:headEnd/>
            <a:tailEnd/>
          </a:ln>
        </p:spPr>
      </p:pic>
      <p:pic>
        <p:nvPicPr>
          <p:cNvPr id="8" name="Picture 14" descr="DSC06798"/>
          <p:cNvPicPr>
            <a:picLocks noChangeAspect="1" noChangeArrowheads="1"/>
          </p:cNvPicPr>
          <p:nvPr/>
        </p:nvPicPr>
        <p:blipFill>
          <a:blip r:embed="rId3"/>
          <a:srcRect/>
          <a:stretch>
            <a:fillRect/>
          </a:stretch>
        </p:blipFill>
        <p:spPr bwMode="auto">
          <a:xfrm>
            <a:off x="1905000" y="2743200"/>
            <a:ext cx="5732463" cy="4114800"/>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circle(in)">
                                      <p:cBhvr>
                                        <p:cTn id="7" dur="1000"/>
                                        <p:tgtEl>
                                          <p:spTgt spid="10242">
                                            <p:txEl>
                                              <p:pRg st="2" end="2"/>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10242">
                                            <p:txEl>
                                              <p:pRg st="3" end="3"/>
                                            </p:txEl>
                                          </p:spTgt>
                                        </p:tgtEl>
                                        <p:attrNameLst>
                                          <p:attrName>style.visibility</p:attrName>
                                        </p:attrNameLst>
                                      </p:cBhvr>
                                      <p:to>
                                        <p:strVal val="visible"/>
                                      </p:to>
                                    </p:set>
                                    <p:animEffect transition="in" filter="circle(in)">
                                      <p:cBhvr>
                                        <p:cTn id="16" dur="10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2800" smtClean="0">
                <a:solidFill>
                  <a:srgbClr val="0000CC"/>
                </a:solidFill>
              </a:rPr>
              <a:t>CÁC EM NHỎ VÀ CỤ GIÀ</a:t>
            </a:r>
          </a:p>
          <a:p>
            <a:pPr indent="166688" algn="ctr" eaLnBrk="1" hangingPunct="1">
              <a:buFontTx/>
              <a:buNone/>
            </a:pPr>
            <a:r>
              <a:rPr lang="en-US" sz="4000" smtClean="0"/>
              <a:t>Câu 1: </a:t>
            </a:r>
          </a:p>
          <a:p>
            <a:pPr indent="166688" algn="just" eaLnBrk="1" hangingPunct="1">
              <a:buFontTx/>
              <a:buNone/>
            </a:pPr>
            <a:r>
              <a:rPr lang="en-US" sz="4400" smtClean="0"/>
              <a:t>+ Điều gì gặp trên đường khiến các bạn nhỏ phải dừng lại?</a:t>
            </a:r>
          </a:p>
          <a:p>
            <a:pPr indent="166688" algn="just" eaLnBrk="1" hangingPunct="1">
              <a:buFontTx/>
              <a:buNone/>
            </a:pPr>
            <a:r>
              <a:rPr lang="en-US" sz="4400" smtClean="0">
                <a:solidFill>
                  <a:srgbClr val="C00000"/>
                </a:solidFill>
              </a:rPr>
              <a:t>  Các bạn gặp một cụ già đang ngồi ven đường, vẻ mệt mỏi, cặp mắt lộ vẻ u sầu</a:t>
            </a:r>
            <a:r>
              <a:rPr lang="en-US" sz="4400" smtClean="0">
                <a:solidFill>
                  <a:srgbClr val="C00000"/>
                </a:solidFill>
                <a:hlinkClick r:id="rId2" action="ppaction://hlinksldjump"/>
              </a:rPr>
              <a:t>.</a:t>
            </a:r>
            <a:endParaRPr lang="en-US" sz="4400" smtClean="0">
              <a:solidFill>
                <a:srgbClr val="C00000"/>
              </a:solidFill>
            </a:endParaRPr>
          </a:p>
          <a:p>
            <a:pPr indent="166688" algn="just" eaLnBrk="1" hangingPunct="1">
              <a:buFontTx/>
              <a:buNone/>
            </a:pPr>
            <a:endParaRPr lang="en-US" sz="2800" smtClean="0"/>
          </a:p>
        </p:txBody>
      </p:sp>
      <p:sp>
        <p:nvSpPr>
          <p:cNvPr id="11267"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latin typeface="Arial" charset="0"/>
            </a:endParaRPr>
          </a:p>
        </p:txBody>
      </p:sp>
      <p:pic>
        <p:nvPicPr>
          <p:cNvPr id="11268" name="Picture 12" descr="winnie%20the%20pooh.gif">
            <a:hlinkClick r:id="rId3" action="ppaction://hlinksldjump"/>
          </p:cNvPr>
          <p:cNvPicPr>
            <a:picLocks noChangeAspect="1"/>
          </p:cNvPicPr>
          <p:nvPr/>
        </p:nvPicPr>
        <p:blipFill>
          <a:blip r:embed="rId4"/>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fade">
                                      <p:cBhvr>
                                        <p:cTn id="12" dur="1000"/>
                                        <p:tgtEl>
                                          <p:spTgt spid="10242">
                                            <p:txEl>
                                              <p:pRg st="3" end="3"/>
                                            </p:txEl>
                                          </p:spTgt>
                                        </p:tgtEl>
                                      </p:cBhvr>
                                    </p:animEffect>
                                    <p:anim calcmode="lin" valueType="num">
                                      <p:cBhvr>
                                        <p:cTn id="13"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242">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4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4" descr="sky-flowers-background"/>
          <p:cNvPicPr>
            <a:picLocks noChangeAspect="1" noChangeArrowheads="1"/>
          </p:cNvPicPr>
          <p:nvPr/>
        </p:nvPicPr>
        <p:blipFill>
          <a:blip r:embed="rId2"/>
          <a:srcRect/>
          <a:stretch>
            <a:fillRect/>
          </a:stretch>
        </p:blipFill>
        <p:spPr bwMode="auto">
          <a:xfrm>
            <a:off x="0" y="0"/>
            <a:ext cx="9144000" cy="7085013"/>
          </a:xfrm>
          <a:prstGeom prst="rect">
            <a:avLst/>
          </a:prstGeom>
          <a:noFill/>
          <a:ln w="9525">
            <a:noFill/>
            <a:miter lim="800000"/>
            <a:headEnd/>
            <a:tailEnd/>
          </a:ln>
        </p:spPr>
      </p:pic>
      <p:pic>
        <p:nvPicPr>
          <p:cNvPr id="178201" name="Picture 25" descr="buom (dong)"/>
          <p:cNvPicPr>
            <a:picLocks noChangeAspect="1" noChangeArrowheads="1"/>
          </p:cNvPicPr>
          <p:nvPr/>
        </p:nvPicPr>
        <p:blipFill>
          <a:blip r:embed="rId3"/>
          <a:srcRect/>
          <a:stretch>
            <a:fillRect/>
          </a:stretch>
        </p:blipFill>
        <p:spPr bwMode="auto">
          <a:xfrm>
            <a:off x="1447800" y="762000"/>
            <a:ext cx="1428750" cy="714375"/>
          </a:xfrm>
          <a:prstGeom prst="rect">
            <a:avLst/>
          </a:prstGeom>
          <a:noFill/>
          <a:ln w="9525">
            <a:noFill/>
            <a:miter lim="800000"/>
            <a:headEnd/>
            <a:tailEnd/>
          </a:ln>
        </p:spPr>
      </p:pic>
      <p:pic>
        <p:nvPicPr>
          <p:cNvPr id="178202" name="Picture 26" descr="buom (dong)"/>
          <p:cNvPicPr>
            <a:picLocks noChangeAspect="1" noChangeArrowheads="1"/>
          </p:cNvPicPr>
          <p:nvPr/>
        </p:nvPicPr>
        <p:blipFill>
          <a:blip r:embed="rId3"/>
          <a:srcRect/>
          <a:stretch>
            <a:fillRect/>
          </a:stretch>
        </p:blipFill>
        <p:spPr bwMode="auto">
          <a:xfrm flipH="1">
            <a:off x="6553200" y="685800"/>
            <a:ext cx="1428750" cy="714375"/>
          </a:xfrm>
          <a:prstGeom prst="rect">
            <a:avLst/>
          </a:prstGeom>
          <a:noFill/>
          <a:ln w="9525">
            <a:noFill/>
            <a:miter lim="800000"/>
            <a:headEnd/>
            <a:tailEnd/>
          </a:ln>
        </p:spPr>
      </p:pic>
      <p:pic>
        <p:nvPicPr>
          <p:cNvPr id="56345" name="Picture 25" descr="TiengViet3040"/>
          <p:cNvPicPr>
            <a:picLocks noChangeAspect="1" noChangeArrowheads="1"/>
          </p:cNvPicPr>
          <p:nvPr/>
        </p:nvPicPr>
        <p:blipFill>
          <a:blip r:embed="rId4"/>
          <a:srcRect/>
          <a:stretch>
            <a:fillRect/>
          </a:stretch>
        </p:blipFill>
        <p:spPr bwMode="auto">
          <a:xfrm>
            <a:off x="0" y="0"/>
            <a:ext cx="9658350" cy="7162800"/>
          </a:xfrm>
          <a:prstGeom prst="rect">
            <a:avLst/>
          </a:prstGeom>
          <a:noFill/>
          <a:ln w="9525">
            <a:solidFill>
              <a:schemeClr val="accent2"/>
            </a:solidFill>
            <a:miter lim="800000"/>
            <a:headEnd/>
            <a:tailEnd/>
          </a:ln>
          <a:effectLst>
            <a:outerShdw dist="35921" dir="2700000" algn="ctr" rotWithShape="0">
              <a:srgbClr val="808080"/>
            </a:outerShdw>
          </a:effectLst>
        </p:spPr>
      </p:pic>
      <p:pic>
        <p:nvPicPr>
          <p:cNvPr id="12296" name="Picture 26" descr="Copy of 1170269phoexz8m4g"/>
          <p:cNvPicPr>
            <a:picLocks noChangeAspect="1" noChangeArrowheads="1" noCrop="1"/>
          </p:cNvPicPr>
          <p:nvPr/>
        </p:nvPicPr>
        <p:blipFill>
          <a:blip r:embed="rId5"/>
          <a:srcRect/>
          <a:stretch>
            <a:fillRect/>
          </a:stretch>
        </p:blipFill>
        <p:spPr bwMode="auto">
          <a:xfrm>
            <a:off x="0" y="-1181100"/>
            <a:ext cx="685800" cy="2362200"/>
          </a:xfrm>
          <a:prstGeom prst="rect">
            <a:avLst/>
          </a:prstGeom>
          <a:noFill/>
          <a:ln w="9525">
            <a:noFill/>
            <a:miter lim="800000"/>
            <a:headEnd/>
            <a:tailEnd/>
          </a:ln>
        </p:spPr>
      </p:pic>
      <p:pic>
        <p:nvPicPr>
          <p:cNvPr id="12297" name="Picture 27" descr="Copy of 1170269phoexz8m4g"/>
          <p:cNvPicPr>
            <a:picLocks noChangeAspect="1" noChangeArrowheads="1" noCrop="1"/>
          </p:cNvPicPr>
          <p:nvPr/>
        </p:nvPicPr>
        <p:blipFill>
          <a:blip r:embed="rId5"/>
          <a:srcRect/>
          <a:stretch>
            <a:fillRect/>
          </a:stretch>
        </p:blipFill>
        <p:spPr bwMode="auto">
          <a:xfrm>
            <a:off x="8382000" y="-1295400"/>
            <a:ext cx="762000" cy="2857500"/>
          </a:xfrm>
          <a:prstGeom prst="rect">
            <a:avLst/>
          </a:prstGeom>
          <a:noFill/>
          <a:ln w="9525">
            <a:noFill/>
            <a:miter lim="800000"/>
            <a:headEnd/>
            <a:tailEnd/>
          </a:ln>
        </p:spPr>
      </p:pic>
      <p:pic>
        <p:nvPicPr>
          <p:cNvPr id="56351" name="Picture 31" descr="DSC06773">
            <a:hlinkClick r:id="rId6" action="ppaction://hlinksldjump"/>
          </p:cNvPr>
          <p:cNvPicPr>
            <a:picLocks noChangeAspect="1" noChangeArrowheads="1"/>
          </p:cNvPicPr>
          <p:nvPr/>
        </p:nvPicPr>
        <p:blipFill>
          <a:blip r:embed="rId7"/>
          <a:srcRect/>
          <a:stretch>
            <a:fillRect/>
          </a:stretch>
        </p:blipFill>
        <p:spPr bwMode="auto">
          <a:xfrm>
            <a:off x="4343400" y="0"/>
            <a:ext cx="5181600" cy="7162800"/>
          </a:xfrm>
          <a:prstGeom prst="rect">
            <a:avLst/>
          </a:prstGeom>
          <a:noFill/>
          <a:ln w="38100">
            <a:solidFill>
              <a:srgbClr val="003366"/>
            </a:solidFill>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78201"/>
                                        </p:tgtEl>
                                        <p:attrNameLst>
                                          <p:attrName>style.visibility</p:attrName>
                                        </p:attrNameLst>
                                      </p:cBhvr>
                                      <p:to>
                                        <p:strVal val="visible"/>
                                      </p:to>
                                    </p:set>
                                    <p:anim calcmode="lin" valueType="num">
                                      <p:cBhvr additive="base">
                                        <p:cTn id="7" dur="500" fill="hold"/>
                                        <p:tgtEl>
                                          <p:spTgt spid="178201"/>
                                        </p:tgtEl>
                                        <p:attrNameLst>
                                          <p:attrName>ppt_x</p:attrName>
                                        </p:attrNameLst>
                                      </p:cBhvr>
                                      <p:tavLst>
                                        <p:tav tm="0">
                                          <p:val>
                                            <p:strVal val="0-#ppt_w/2"/>
                                          </p:val>
                                        </p:tav>
                                        <p:tav tm="100000">
                                          <p:val>
                                            <p:strVal val="#ppt_x"/>
                                          </p:val>
                                        </p:tav>
                                      </p:tavLst>
                                    </p:anim>
                                    <p:anim calcmode="lin" valueType="num">
                                      <p:cBhvr additive="base">
                                        <p:cTn id="8" dur="500" fill="hold"/>
                                        <p:tgtEl>
                                          <p:spTgt spid="17820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78202"/>
                                        </p:tgtEl>
                                        <p:attrNameLst>
                                          <p:attrName>style.visibility</p:attrName>
                                        </p:attrNameLst>
                                      </p:cBhvr>
                                      <p:to>
                                        <p:strVal val="visible"/>
                                      </p:to>
                                    </p:set>
                                    <p:anim calcmode="lin" valueType="num">
                                      <p:cBhvr additive="base">
                                        <p:cTn id="11" dur="500" fill="hold"/>
                                        <p:tgtEl>
                                          <p:spTgt spid="178202"/>
                                        </p:tgtEl>
                                        <p:attrNameLst>
                                          <p:attrName>ppt_x</p:attrName>
                                        </p:attrNameLst>
                                      </p:cBhvr>
                                      <p:tavLst>
                                        <p:tav tm="0">
                                          <p:val>
                                            <p:strVal val="0-#ppt_w/2"/>
                                          </p:val>
                                        </p:tav>
                                        <p:tav tm="100000">
                                          <p:val>
                                            <p:strVal val="#ppt_x"/>
                                          </p:val>
                                        </p:tav>
                                      </p:tavLst>
                                    </p:anim>
                                    <p:anim calcmode="lin" valueType="num">
                                      <p:cBhvr additive="base">
                                        <p:cTn id="12" dur="500" fill="hold"/>
                                        <p:tgtEl>
                                          <p:spTgt spid="17820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56345"/>
                                        </p:tgtEl>
                                        <p:attrNameLst>
                                          <p:attrName>style.visibility</p:attrName>
                                        </p:attrNameLst>
                                      </p:cBhvr>
                                      <p:to>
                                        <p:strVal val="visible"/>
                                      </p:to>
                                    </p:set>
                                    <p:anim calcmode="lin" valueType="num">
                                      <p:cBhvr additive="base">
                                        <p:cTn id="16" dur="500" fill="hold"/>
                                        <p:tgtEl>
                                          <p:spTgt spid="56345"/>
                                        </p:tgtEl>
                                        <p:attrNameLst>
                                          <p:attrName>ppt_x</p:attrName>
                                        </p:attrNameLst>
                                      </p:cBhvr>
                                      <p:tavLst>
                                        <p:tav tm="0">
                                          <p:val>
                                            <p:strVal val="#ppt_x"/>
                                          </p:val>
                                        </p:tav>
                                        <p:tav tm="100000">
                                          <p:val>
                                            <p:strVal val="#ppt_x"/>
                                          </p:val>
                                        </p:tav>
                                      </p:tavLst>
                                    </p:anim>
                                    <p:anim calcmode="lin" valueType="num">
                                      <p:cBhvr additive="base">
                                        <p:cTn id="17" dur="500" fill="hold"/>
                                        <p:tgtEl>
                                          <p:spTgt spid="5634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xit" presetSubtype="3" fill="hold" nodeType="afterEffect">
                                  <p:stCondLst>
                                    <p:cond delay="0"/>
                                  </p:stCondLst>
                                  <p:childTnLst>
                                    <p:anim calcmode="lin" valueType="num">
                                      <p:cBhvr additive="base">
                                        <p:cTn id="20" dur="500"/>
                                        <p:tgtEl>
                                          <p:spTgt spid="178201"/>
                                        </p:tgtEl>
                                        <p:attrNameLst>
                                          <p:attrName>ppt_x</p:attrName>
                                        </p:attrNameLst>
                                      </p:cBhvr>
                                      <p:tavLst>
                                        <p:tav tm="0">
                                          <p:val>
                                            <p:strVal val="ppt_x"/>
                                          </p:val>
                                        </p:tav>
                                        <p:tav tm="100000">
                                          <p:val>
                                            <p:strVal val="1+ppt_w/2"/>
                                          </p:val>
                                        </p:tav>
                                      </p:tavLst>
                                    </p:anim>
                                    <p:anim calcmode="lin" valueType="num">
                                      <p:cBhvr additive="base">
                                        <p:cTn id="21" dur="500"/>
                                        <p:tgtEl>
                                          <p:spTgt spid="178201"/>
                                        </p:tgtEl>
                                        <p:attrNameLst>
                                          <p:attrName>ppt_y</p:attrName>
                                        </p:attrNameLst>
                                      </p:cBhvr>
                                      <p:tavLst>
                                        <p:tav tm="0">
                                          <p:val>
                                            <p:strVal val="ppt_y"/>
                                          </p:val>
                                        </p:tav>
                                        <p:tav tm="100000">
                                          <p:val>
                                            <p:strVal val="0-ppt_h/2"/>
                                          </p:val>
                                        </p:tav>
                                      </p:tavLst>
                                    </p:anim>
                                    <p:set>
                                      <p:cBhvr>
                                        <p:cTn id="22" dur="1" fill="hold">
                                          <p:stCondLst>
                                            <p:cond delay="499"/>
                                          </p:stCondLst>
                                        </p:cTn>
                                        <p:tgtEl>
                                          <p:spTgt spid="178201"/>
                                        </p:tgtEl>
                                        <p:attrNameLst>
                                          <p:attrName>style.visibility</p:attrName>
                                        </p:attrNameLst>
                                      </p:cBhvr>
                                      <p:to>
                                        <p:strVal val="hidden"/>
                                      </p:to>
                                    </p:set>
                                  </p:childTnLst>
                                </p:cTn>
                              </p:par>
                              <p:par>
                                <p:cTn id="23" presetID="2" presetClass="exit" presetSubtype="9" fill="hold" nodeType="withEffect">
                                  <p:stCondLst>
                                    <p:cond delay="0"/>
                                  </p:stCondLst>
                                  <p:childTnLst>
                                    <p:anim calcmode="lin" valueType="num">
                                      <p:cBhvr additive="base">
                                        <p:cTn id="24" dur="500"/>
                                        <p:tgtEl>
                                          <p:spTgt spid="178202"/>
                                        </p:tgtEl>
                                        <p:attrNameLst>
                                          <p:attrName>ppt_x</p:attrName>
                                        </p:attrNameLst>
                                      </p:cBhvr>
                                      <p:tavLst>
                                        <p:tav tm="0">
                                          <p:val>
                                            <p:strVal val="ppt_x"/>
                                          </p:val>
                                        </p:tav>
                                        <p:tav tm="100000">
                                          <p:val>
                                            <p:strVal val="0-ppt_w/2"/>
                                          </p:val>
                                        </p:tav>
                                      </p:tavLst>
                                    </p:anim>
                                    <p:anim calcmode="lin" valueType="num">
                                      <p:cBhvr additive="base">
                                        <p:cTn id="25" dur="500"/>
                                        <p:tgtEl>
                                          <p:spTgt spid="178202"/>
                                        </p:tgtEl>
                                        <p:attrNameLst>
                                          <p:attrName>ppt_y</p:attrName>
                                        </p:attrNameLst>
                                      </p:cBhvr>
                                      <p:tavLst>
                                        <p:tav tm="0">
                                          <p:val>
                                            <p:strVal val="ppt_y"/>
                                          </p:val>
                                        </p:tav>
                                        <p:tav tm="100000">
                                          <p:val>
                                            <p:strVal val="0-ppt_h/2"/>
                                          </p:val>
                                        </p:tav>
                                      </p:tavLst>
                                    </p:anim>
                                    <p:set>
                                      <p:cBhvr>
                                        <p:cTn id="26" dur="1" fill="hold">
                                          <p:stCondLst>
                                            <p:cond delay="499"/>
                                          </p:stCondLst>
                                        </p:cTn>
                                        <p:tgtEl>
                                          <p:spTgt spid="178202"/>
                                        </p:tgtEl>
                                        <p:attrNameLst>
                                          <p:attrName>style.visibility</p:attrName>
                                        </p:attrNameLst>
                                      </p:cBhvr>
                                      <p:to>
                                        <p:strVal val="hidden"/>
                                      </p:to>
                                    </p:set>
                                  </p:childTnLst>
                                </p:cTn>
                              </p:par>
                            </p:childTnLst>
                          </p:cTn>
                        </p:par>
                        <p:par>
                          <p:cTn id="27" fill="hold" nodeType="afterGroup">
                            <p:stCondLst>
                              <p:cond delay="1500"/>
                            </p:stCondLst>
                            <p:childTnLst>
                              <p:par>
                                <p:cTn id="28" presetID="23" presetClass="entr" presetSubtype="16" fill="hold" nodeType="afterEffect">
                                  <p:stCondLst>
                                    <p:cond delay="0"/>
                                  </p:stCondLst>
                                  <p:childTnLst>
                                    <p:set>
                                      <p:cBhvr>
                                        <p:cTn id="29" dur="1" fill="hold">
                                          <p:stCondLst>
                                            <p:cond delay="0"/>
                                          </p:stCondLst>
                                        </p:cTn>
                                        <p:tgtEl>
                                          <p:spTgt spid="56351"/>
                                        </p:tgtEl>
                                        <p:attrNameLst>
                                          <p:attrName>style.visibility</p:attrName>
                                        </p:attrNameLst>
                                      </p:cBhvr>
                                      <p:to>
                                        <p:strVal val="visible"/>
                                      </p:to>
                                    </p:set>
                                    <p:anim calcmode="lin" valueType="num">
                                      <p:cBhvr>
                                        <p:cTn id="30" dur="500" fill="hold"/>
                                        <p:tgtEl>
                                          <p:spTgt spid="56351"/>
                                        </p:tgtEl>
                                        <p:attrNameLst>
                                          <p:attrName>ppt_w</p:attrName>
                                        </p:attrNameLst>
                                      </p:cBhvr>
                                      <p:tavLst>
                                        <p:tav tm="0">
                                          <p:val>
                                            <p:fltVal val="0"/>
                                          </p:val>
                                        </p:tav>
                                        <p:tav tm="100000">
                                          <p:val>
                                            <p:strVal val="#ppt_w"/>
                                          </p:val>
                                        </p:tav>
                                      </p:tavLst>
                                    </p:anim>
                                    <p:anim calcmode="lin" valueType="num">
                                      <p:cBhvr>
                                        <p:cTn id="31" dur="500" fill="hold"/>
                                        <p:tgtEl>
                                          <p:spTgt spid="563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mtClean="0">
                <a:solidFill>
                  <a:srgbClr val="0000CC"/>
                </a:solidFill>
              </a:rPr>
              <a:t>CÁC EM NHỎ VÀ CỤ GIÀ</a:t>
            </a:r>
          </a:p>
          <a:p>
            <a:pPr indent="166688" algn="ctr" eaLnBrk="1" hangingPunct="1">
              <a:buFontTx/>
              <a:buNone/>
            </a:pPr>
            <a:r>
              <a:rPr lang="en-US" smtClean="0"/>
              <a:t>Câu 2:</a:t>
            </a:r>
          </a:p>
          <a:p>
            <a:pPr indent="166688" algn="just" eaLnBrk="1" hangingPunct="1">
              <a:buFontTx/>
              <a:buNone/>
            </a:pPr>
            <a:r>
              <a:rPr lang="en-US" sz="4400" smtClean="0"/>
              <a:t>Các bạn nhỏ quan tâm đến ông cụ như thế nào?</a:t>
            </a:r>
          </a:p>
          <a:p>
            <a:pPr indent="166688" algn="just" eaLnBrk="1" hangingPunct="1">
              <a:buFontTx/>
              <a:buNone/>
            </a:pPr>
            <a:r>
              <a:rPr lang="en-US" sz="4400" smtClean="0"/>
              <a:t>    </a:t>
            </a:r>
            <a:r>
              <a:rPr lang="en-US" sz="4400" smtClean="0">
                <a:solidFill>
                  <a:srgbClr val="C00000"/>
                </a:solidFill>
              </a:rPr>
              <a:t>Các bạn nhỏ băn khoăn và trao đổi với nhau. Có bạn đoán cụ bị ốm, có bạn đoán cụ bị mất cái gì đó. Cuối cùng, cả tốp đến tận nơi hỏi thăm ông cụ</a:t>
            </a:r>
            <a:r>
              <a:rPr lang="en-US" sz="4400" smtClean="0">
                <a:solidFill>
                  <a:srgbClr val="C00000"/>
                </a:solidFill>
                <a:hlinkClick r:id="rId2" action="ppaction://hlinksldjump"/>
              </a:rPr>
              <a:t>.</a:t>
            </a:r>
            <a:endParaRPr lang="en-US" sz="4400" smtClean="0">
              <a:solidFill>
                <a:srgbClr val="C00000"/>
              </a:solidFill>
            </a:endParaRPr>
          </a:p>
          <a:p>
            <a:pPr indent="166688" algn="ctr" eaLnBrk="1" hangingPunct="1">
              <a:buFontTx/>
              <a:buNone/>
            </a:pPr>
            <a:endParaRPr lang="en-US" sz="3600" smtClean="0"/>
          </a:p>
        </p:txBody>
      </p:sp>
      <p:sp>
        <p:nvSpPr>
          <p:cNvPr id="13315" name="Rectangle 5"/>
          <p:cNvSpPr>
            <a:spLocks noChangeArrowheads="1"/>
          </p:cNvSpPr>
          <p:nvPr/>
        </p:nvSpPr>
        <p:spPr bwMode="auto">
          <a:xfrm>
            <a:off x="0" y="0"/>
            <a:ext cx="9144000" cy="6858000"/>
          </a:xfrm>
          <a:prstGeom prst="rect">
            <a:avLst/>
          </a:prstGeom>
          <a:noFill/>
          <a:ln w="76200" cap="rnd">
            <a:solidFill>
              <a:srgbClr val="FF00FF"/>
            </a:solidFill>
            <a:prstDash val="sysDot"/>
            <a:miter lim="800000"/>
            <a:headEnd/>
            <a:tailEnd/>
          </a:ln>
        </p:spPr>
        <p:txBody>
          <a:bodyPr wrap="none" anchor="ctr"/>
          <a:lstStyle/>
          <a:p>
            <a:endParaRPr lang="en-US">
              <a:latin typeface="Arial" charset="0"/>
            </a:endParaRPr>
          </a:p>
        </p:txBody>
      </p:sp>
      <p:pic>
        <p:nvPicPr>
          <p:cNvPr id="13316" name="Picture 12" descr="winnie%20the%20pooh.gif">
            <a:hlinkClick r:id="rId3" action="ppaction://hlinksldjump"/>
          </p:cNvPr>
          <p:cNvPicPr>
            <a:picLocks noChangeAspect="1"/>
          </p:cNvPicPr>
          <p:nvPr/>
        </p:nvPicPr>
        <p:blipFill>
          <a:blip r:embed="rId4"/>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Effect transition="in" filter="plus(in)">
                                      <p:cBhvr>
                                        <p:cTn id="7" dur="1000"/>
                                        <p:tgtEl>
                                          <p:spTgt spid="921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218">
                                            <p:txEl>
                                              <p:pRg st="3" end="3"/>
                                            </p:txEl>
                                          </p:spTgt>
                                        </p:tgtEl>
                                        <p:attrNameLst>
                                          <p:attrName>style.visibility</p:attrName>
                                        </p:attrNameLst>
                                      </p:cBhvr>
                                      <p:to>
                                        <p:strVal val="visible"/>
                                      </p:to>
                                    </p:set>
                                    <p:animEffect transition="in" filter="wheel(4)">
                                      <p:cBhvr>
                                        <p:cTn id="12" dur="10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14339"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1"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14342"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7" name="Picture 11" descr="DSC06799"/>
          <p:cNvPicPr>
            <a:picLocks noChangeAspect="1" noChangeArrowheads="1"/>
          </p:cNvPicPr>
          <p:nvPr/>
        </p:nvPicPr>
        <p:blipFill>
          <a:blip r:embed="rId3"/>
          <a:srcRect/>
          <a:stretch>
            <a:fillRect/>
          </a:stretch>
        </p:blipFill>
        <p:spPr bwMode="auto">
          <a:xfrm>
            <a:off x="0" y="0"/>
            <a:ext cx="9144000" cy="693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15363"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5"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15366"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7" name="Picture 13" descr="DSC06801">
            <a:hlinkClick r:id="rId3" action="ppaction://hlinksldjump"/>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p:cNvSpPr>
            <a:spLocks noChangeArrowheads="1"/>
          </p:cNvSpPr>
          <p:nvPr/>
        </p:nvSpPr>
        <p:spPr bwMode="blackWhite">
          <a:xfrm>
            <a:off x="0" y="0"/>
            <a:ext cx="9144000" cy="685800"/>
          </a:xfrm>
          <a:prstGeom prst="roundRect">
            <a:avLst>
              <a:gd name="adj" fmla="val 9106"/>
            </a:avLst>
          </a:prstGeom>
          <a:solidFill>
            <a:srgbClr val="800000">
              <a:alpha val="74901"/>
            </a:srgbClr>
          </a:solidFill>
          <a:ln w="25400">
            <a:solidFill>
              <a:schemeClr val="bg1"/>
            </a:solidFill>
            <a:round/>
            <a:headEnd/>
            <a:tailEnd/>
          </a:ln>
        </p:spPr>
        <p:txBody>
          <a:bodyPr wrap="none" anchor="ctr"/>
          <a:lstStyle/>
          <a:p>
            <a:pPr eaLnBrk="0" hangingPunct="0"/>
            <a:endParaRPr lang="en-US" sz="2400" b="1">
              <a:solidFill>
                <a:schemeClr val="bg1"/>
              </a:solidFill>
            </a:endParaRPr>
          </a:p>
        </p:txBody>
      </p:sp>
      <p:sp>
        <p:nvSpPr>
          <p:cNvPr id="67593" name="Oval 9">
            <a:hlinkClick r:id="rId2" action="ppaction://hlinksldjump"/>
          </p:cNvPr>
          <p:cNvSpPr>
            <a:spLocks noChangeArrowheads="1"/>
          </p:cNvSpPr>
          <p:nvPr/>
        </p:nvSpPr>
        <p:spPr bwMode="auto">
          <a:xfrm>
            <a:off x="2895600" y="1219200"/>
            <a:ext cx="3657600" cy="838200"/>
          </a:xfrm>
          <a:prstGeom prst="ellipse">
            <a:avLst/>
          </a:prstGeom>
          <a:solidFill>
            <a:srgbClr val="FFFFFF"/>
          </a:solidFill>
          <a:ln w="28575">
            <a:solidFill>
              <a:srgbClr val="1A0597"/>
            </a:solidFill>
            <a:round/>
            <a:headEnd/>
            <a:tailEnd/>
          </a:ln>
        </p:spPr>
        <p:txBody>
          <a:bodyPr wrap="none" anchor="ctr"/>
          <a:lstStyle/>
          <a:p>
            <a:pPr eaLnBrk="0" hangingPunct="0"/>
            <a:r>
              <a:rPr lang="en-US" sz="2800" b="1" dirty="0" err="1" smtClean="0">
                <a:solidFill>
                  <a:srgbClr val="800000"/>
                </a:solidFill>
              </a:rPr>
              <a:t>Ôn</a:t>
            </a:r>
            <a:r>
              <a:rPr lang="en-US" sz="2800" b="1" dirty="0" smtClean="0">
                <a:solidFill>
                  <a:srgbClr val="800000"/>
                </a:solidFill>
              </a:rPr>
              <a:t> </a:t>
            </a:r>
            <a:r>
              <a:rPr lang="en-US" sz="2800" b="1" dirty="0" err="1" smtClean="0">
                <a:solidFill>
                  <a:srgbClr val="800000"/>
                </a:solidFill>
              </a:rPr>
              <a:t>bài</a:t>
            </a:r>
            <a:r>
              <a:rPr lang="en-US" sz="2800" b="1" dirty="0" smtClean="0">
                <a:solidFill>
                  <a:srgbClr val="800000"/>
                </a:solidFill>
              </a:rPr>
              <a:t> </a:t>
            </a:r>
            <a:r>
              <a:rPr lang="en-US" sz="2800" b="1" dirty="0" err="1">
                <a:solidFill>
                  <a:srgbClr val="800000"/>
                </a:solidFill>
              </a:rPr>
              <a:t>cũ</a:t>
            </a:r>
            <a:r>
              <a:rPr lang="en-US" sz="2800" b="1" dirty="0">
                <a:solidFill>
                  <a:srgbClr val="800000"/>
                </a:solidFill>
              </a:rPr>
              <a:t>:</a:t>
            </a:r>
          </a:p>
        </p:txBody>
      </p:sp>
      <p:pic>
        <p:nvPicPr>
          <p:cNvPr id="67594" name="Picture 10" descr="9"/>
          <p:cNvPicPr>
            <a:picLocks noChangeAspect="1" noChangeArrowheads="1" noCrop="1"/>
          </p:cNvPicPr>
          <p:nvPr/>
        </p:nvPicPr>
        <p:blipFill>
          <a:blip r:embed="rId3"/>
          <a:srcRect/>
          <a:stretch>
            <a:fillRect/>
          </a:stretch>
        </p:blipFill>
        <p:spPr bwMode="auto">
          <a:xfrm>
            <a:off x="685800" y="4495800"/>
            <a:ext cx="990600" cy="1981200"/>
          </a:xfrm>
          <a:prstGeom prst="rect">
            <a:avLst/>
          </a:prstGeom>
          <a:noFill/>
          <a:ln w="9525">
            <a:noFill/>
            <a:miter lim="800000"/>
            <a:headEnd/>
            <a:tailEnd/>
          </a:ln>
        </p:spPr>
      </p:pic>
      <p:sp>
        <p:nvSpPr>
          <p:cNvPr id="67596" name="AutoShape 12">
            <a:hlinkClick r:id="rId4" action="ppaction://hlinksldjump"/>
          </p:cNvPr>
          <p:cNvSpPr>
            <a:spLocks noChangeArrowheads="1"/>
          </p:cNvSpPr>
          <p:nvPr/>
        </p:nvSpPr>
        <p:spPr bwMode="auto">
          <a:xfrm>
            <a:off x="1600200" y="2514600"/>
            <a:ext cx="6248400" cy="2286000"/>
          </a:xfrm>
          <a:prstGeom prst="cloudCallout">
            <a:avLst>
              <a:gd name="adj1" fmla="val -58060"/>
              <a:gd name="adj2" fmla="val 96042"/>
            </a:avLst>
          </a:prstGeom>
          <a:solidFill>
            <a:schemeClr val="bg1"/>
          </a:solidFill>
          <a:ln w="12700">
            <a:solidFill>
              <a:srgbClr val="1A0597"/>
            </a:solidFill>
            <a:round/>
            <a:headEnd/>
            <a:tailEnd/>
          </a:ln>
        </p:spPr>
        <p:txBody>
          <a:bodyPr/>
          <a:lstStyle/>
          <a:p>
            <a:r>
              <a:rPr lang="en-US" sz="2400" b="1" dirty="0">
                <a:solidFill>
                  <a:srgbClr val="000000"/>
                </a:solidFill>
                <a:cs typeface="Times New Roman" pitchFamily="18" charset="0"/>
              </a:rPr>
              <a:t> </a:t>
            </a:r>
            <a:r>
              <a:rPr lang="en-US" sz="2400" b="1" dirty="0">
                <a:solidFill>
                  <a:srgbClr val="990000"/>
                </a:solidFill>
              </a:rPr>
              <a:t>+ </a:t>
            </a:r>
            <a:r>
              <a:rPr lang="en-US" sz="2400" b="1" dirty="0" smtClean="0">
                <a:solidFill>
                  <a:srgbClr val="990000"/>
                </a:solidFill>
              </a:rPr>
              <a:t>HS1: </a:t>
            </a:r>
            <a:r>
              <a:rPr lang="en-US" sz="2400" b="1" dirty="0" err="1" smtClean="0">
                <a:solidFill>
                  <a:srgbClr val="990000"/>
                </a:solidFill>
              </a:rPr>
              <a:t>Đọc</a:t>
            </a:r>
            <a:r>
              <a:rPr lang="en-US" sz="2400" b="1" dirty="0" smtClean="0">
                <a:solidFill>
                  <a:srgbClr val="990000"/>
                </a:solidFill>
              </a:rPr>
              <a:t> </a:t>
            </a:r>
            <a:r>
              <a:rPr lang="en-US" sz="2400" b="1" dirty="0" err="1" smtClean="0">
                <a:solidFill>
                  <a:srgbClr val="990000"/>
                </a:solidFill>
              </a:rPr>
              <a:t>đoạn</a:t>
            </a:r>
            <a:r>
              <a:rPr lang="en-US" sz="2400" b="1" dirty="0" smtClean="0">
                <a:solidFill>
                  <a:srgbClr val="990000"/>
                </a:solidFill>
              </a:rPr>
              <a:t> 1,2 </a:t>
            </a:r>
            <a:r>
              <a:rPr lang="en-US" sz="2400" b="1" dirty="0" err="1" smtClean="0">
                <a:solidFill>
                  <a:srgbClr val="990000"/>
                </a:solidFill>
              </a:rPr>
              <a:t>và</a:t>
            </a:r>
            <a:r>
              <a:rPr lang="en-US" sz="2400" b="1" dirty="0" smtClean="0">
                <a:solidFill>
                  <a:srgbClr val="990000"/>
                </a:solidFill>
              </a:rPr>
              <a:t> </a:t>
            </a:r>
            <a:r>
              <a:rPr lang="en-US" sz="2400" b="1" dirty="0" err="1" smtClean="0">
                <a:solidFill>
                  <a:srgbClr val="990000"/>
                </a:solidFill>
              </a:rPr>
              <a:t>nêu</a:t>
            </a:r>
            <a:r>
              <a:rPr lang="en-US" sz="2400" b="1" dirty="0" smtClean="0">
                <a:solidFill>
                  <a:srgbClr val="990000"/>
                </a:solidFill>
              </a:rPr>
              <a:t> </a:t>
            </a:r>
            <a:r>
              <a:rPr lang="en-US" sz="2400" b="1" dirty="0" err="1" smtClean="0">
                <a:solidFill>
                  <a:srgbClr val="990000"/>
                </a:solidFill>
              </a:rPr>
              <a:t>nội</a:t>
            </a:r>
            <a:r>
              <a:rPr lang="en-US" sz="2400" b="1" dirty="0" smtClean="0">
                <a:solidFill>
                  <a:srgbClr val="990000"/>
                </a:solidFill>
              </a:rPr>
              <a:t> dung </a:t>
            </a:r>
            <a:r>
              <a:rPr lang="en-US" sz="2400" b="1" dirty="0" err="1" smtClean="0">
                <a:solidFill>
                  <a:srgbClr val="990000"/>
                </a:solidFill>
              </a:rPr>
              <a:t>bài</a:t>
            </a:r>
            <a:r>
              <a:rPr lang="en-US" sz="2400" b="1" dirty="0" smtClean="0">
                <a:solidFill>
                  <a:srgbClr val="990000"/>
                </a:solidFill>
              </a:rPr>
              <a:t>?</a:t>
            </a:r>
            <a:endParaRPr lang="en-US" sz="2400" b="1" dirty="0">
              <a:solidFill>
                <a:srgbClr val="990000"/>
              </a:solidFill>
            </a:endParaRPr>
          </a:p>
          <a:p>
            <a:r>
              <a:rPr lang="en-US" sz="2400" b="1" dirty="0">
                <a:solidFill>
                  <a:srgbClr val="990000"/>
                </a:solidFill>
              </a:rPr>
              <a:t>+ </a:t>
            </a:r>
            <a:r>
              <a:rPr lang="en-US" sz="2400" b="1" dirty="0" smtClean="0">
                <a:solidFill>
                  <a:srgbClr val="990000"/>
                </a:solidFill>
              </a:rPr>
              <a:t>HS 2: </a:t>
            </a:r>
            <a:r>
              <a:rPr lang="en-US" sz="2400" b="1" dirty="0" err="1" smtClean="0">
                <a:solidFill>
                  <a:srgbClr val="990000"/>
                </a:solidFill>
              </a:rPr>
              <a:t>Đọc</a:t>
            </a:r>
            <a:r>
              <a:rPr lang="en-US" sz="2400" b="1" dirty="0" smtClean="0">
                <a:solidFill>
                  <a:srgbClr val="990000"/>
                </a:solidFill>
              </a:rPr>
              <a:t> </a:t>
            </a:r>
            <a:r>
              <a:rPr lang="en-US" sz="2400" b="1" dirty="0" err="1" smtClean="0">
                <a:solidFill>
                  <a:srgbClr val="990000"/>
                </a:solidFill>
              </a:rPr>
              <a:t>đoạn</a:t>
            </a:r>
            <a:r>
              <a:rPr lang="en-US" sz="2400" b="1" dirty="0" smtClean="0">
                <a:solidFill>
                  <a:srgbClr val="990000"/>
                </a:solidFill>
              </a:rPr>
              <a:t> 3,4 </a:t>
            </a:r>
            <a:r>
              <a:rPr lang="en-US" sz="2400" b="1" dirty="0" err="1" smtClean="0">
                <a:solidFill>
                  <a:srgbClr val="990000"/>
                </a:solidFill>
              </a:rPr>
              <a:t>và</a:t>
            </a:r>
            <a:r>
              <a:rPr lang="en-US" sz="2400" b="1" dirty="0" smtClean="0">
                <a:solidFill>
                  <a:srgbClr val="990000"/>
                </a:solidFill>
              </a:rPr>
              <a:t> </a:t>
            </a:r>
            <a:r>
              <a:rPr lang="en-US" sz="2400" b="1" dirty="0" err="1" smtClean="0">
                <a:solidFill>
                  <a:srgbClr val="990000"/>
                </a:solidFill>
              </a:rPr>
              <a:t>nêu</a:t>
            </a:r>
            <a:r>
              <a:rPr lang="en-US" sz="2400" b="1" dirty="0" smtClean="0">
                <a:solidFill>
                  <a:srgbClr val="990000"/>
                </a:solidFill>
              </a:rPr>
              <a:t> </a:t>
            </a:r>
            <a:r>
              <a:rPr lang="en-US" sz="2400" b="1" dirty="0" err="1" smtClean="0">
                <a:solidFill>
                  <a:srgbClr val="990000"/>
                </a:solidFill>
              </a:rPr>
              <a:t>giọng</a:t>
            </a:r>
            <a:r>
              <a:rPr lang="en-US" sz="2400" b="1" dirty="0" smtClean="0">
                <a:solidFill>
                  <a:srgbClr val="990000"/>
                </a:solidFill>
              </a:rPr>
              <a:t> </a:t>
            </a:r>
            <a:r>
              <a:rPr lang="en-US" sz="2400" b="1" dirty="0" err="1" smtClean="0">
                <a:solidFill>
                  <a:srgbClr val="990000"/>
                </a:solidFill>
              </a:rPr>
              <a:t>đọc</a:t>
            </a:r>
            <a:r>
              <a:rPr lang="en-US" sz="2400" b="1" dirty="0" smtClean="0">
                <a:solidFill>
                  <a:srgbClr val="990000"/>
                </a:solidFill>
              </a:rPr>
              <a:t>?</a:t>
            </a:r>
            <a:endParaRPr lang="en-US" sz="2400" b="1" dirty="0">
              <a:solidFill>
                <a:srgbClr val="990000"/>
              </a:solidFill>
            </a:endParaRPr>
          </a:p>
        </p:txBody>
      </p:sp>
    </p:spTree>
    <p:extLst>
      <p:ext uri="{BB962C8B-B14F-4D97-AF65-F5344CB8AC3E}">
        <p14:creationId xmlns:p14="http://schemas.microsoft.com/office/powerpoint/2010/main" val="16656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to="" calcmode="lin" valueType="num">
                                      <p:cBhvr>
                                        <p:cTn id="7" dur="1" fill="hold"/>
                                        <p:tgtEl>
                                          <p:spTgt spid="6759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7594"/>
                                        </p:tgtEl>
                                        <p:attrNameLst>
                                          <p:attrName>style.visibility</p:attrName>
                                        </p:attrNameLst>
                                      </p:cBhvr>
                                      <p:to>
                                        <p:strVal val="visible"/>
                                      </p:to>
                                    </p:set>
                                    <p:anim calcmode="lin" valueType="num">
                                      <p:cBhvr>
                                        <p:cTn id="12" dur="500" fill="hold"/>
                                        <p:tgtEl>
                                          <p:spTgt spid="67594"/>
                                        </p:tgtEl>
                                        <p:attrNameLst>
                                          <p:attrName>ppt_w</p:attrName>
                                        </p:attrNameLst>
                                      </p:cBhvr>
                                      <p:tavLst>
                                        <p:tav tm="0">
                                          <p:val>
                                            <p:fltVal val="0"/>
                                          </p:val>
                                        </p:tav>
                                        <p:tav tm="100000">
                                          <p:val>
                                            <p:strVal val="#ppt_w"/>
                                          </p:val>
                                        </p:tav>
                                      </p:tavLst>
                                    </p:anim>
                                    <p:anim calcmode="lin" valueType="num">
                                      <p:cBhvr>
                                        <p:cTn id="13" dur="500" fill="hold"/>
                                        <p:tgtEl>
                                          <p:spTgt spid="67594"/>
                                        </p:tgtEl>
                                        <p:attrNameLst>
                                          <p:attrName>ppt_h</p:attrName>
                                        </p:attrNameLst>
                                      </p:cBhvr>
                                      <p:tavLst>
                                        <p:tav tm="0">
                                          <p:val>
                                            <p:fltVal val="0"/>
                                          </p:val>
                                        </p:tav>
                                        <p:tav tm="100000">
                                          <p:val>
                                            <p:strVal val="#ppt_h"/>
                                          </p:val>
                                        </p:tav>
                                      </p:tavLst>
                                    </p:anim>
                                    <p:animEffect transition="in" filter="fade">
                                      <p:cBhvr>
                                        <p:cTn id="14" dur="500"/>
                                        <p:tgtEl>
                                          <p:spTgt spid="6759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7596"/>
                                        </p:tgtEl>
                                        <p:attrNameLst>
                                          <p:attrName>style.visibility</p:attrName>
                                        </p:attrNameLst>
                                      </p:cBhvr>
                                      <p:to>
                                        <p:strVal val="visible"/>
                                      </p:to>
                                    </p:set>
                                    <p:anim calcmode="lin" valueType="num">
                                      <p:cBhvr>
                                        <p:cTn id="17" dur="500" fill="hold"/>
                                        <p:tgtEl>
                                          <p:spTgt spid="67596"/>
                                        </p:tgtEl>
                                        <p:attrNameLst>
                                          <p:attrName>ppt_w</p:attrName>
                                        </p:attrNameLst>
                                      </p:cBhvr>
                                      <p:tavLst>
                                        <p:tav tm="0">
                                          <p:val>
                                            <p:fltVal val="0"/>
                                          </p:val>
                                        </p:tav>
                                        <p:tav tm="100000">
                                          <p:val>
                                            <p:strVal val="#ppt_w"/>
                                          </p:val>
                                        </p:tav>
                                      </p:tavLst>
                                    </p:anim>
                                    <p:anim calcmode="lin" valueType="num">
                                      <p:cBhvr>
                                        <p:cTn id="18" dur="500" fill="hold"/>
                                        <p:tgtEl>
                                          <p:spTgt spid="67596"/>
                                        </p:tgtEl>
                                        <p:attrNameLst>
                                          <p:attrName>ppt_h</p:attrName>
                                        </p:attrNameLst>
                                      </p:cBhvr>
                                      <p:tavLst>
                                        <p:tav tm="0">
                                          <p:val>
                                            <p:fltVal val="0"/>
                                          </p:val>
                                        </p:tav>
                                        <p:tav tm="100000">
                                          <p:val>
                                            <p:strVal val="#ppt_h"/>
                                          </p:val>
                                        </p:tav>
                                      </p:tavLst>
                                    </p:anim>
                                    <p:animEffect transition="in" filter="fade">
                                      <p:cBhvr>
                                        <p:cTn id="19"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p:bldP spid="675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4400" smtClean="0"/>
              <a:t>Câu 3:</a:t>
            </a:r>
          </a:p>
          <a:p>
            <a:pPr indent="166688" eaLnBrk="1" hangingPunct="1">
              <a:buFontTx/>
              <a:buNone/>
            </a:pPr>
            <a:r>
              <a:rPr lang="en-US" sz="4400" smtClean="0"/>
              <a:t>Ông cụ gặp chuyện gì buồn?</a:t>
            </a:r>
          </a:p>
          <a:p>
            <a:pPr indent="166688" eaLnBrk="1" hangingPunct="1">
              <a:buFontTx/>
              <a:buNone/>
            </a:pPr>
            <a:r>
              <a:rPr lang="en-US" sz="4400" smtClean="0"/>
              <a:t>     </a:t>
            </a:r>
            <a:r>
              <a:rPr lang="en-US" sz="4400" smtClean="0">
                <a:solidFill>
                  <a:srgbClr val="C00000"/>
                </a:solidFill>
              </a:rPr>
              <a:t>Cụ bà bị ốm nặng, đang nằm trong bệnh viện, rất khó qua khỏi.</a:t>
            </a:r>
          </a:p>
          <a:p>
            <a:pPr indent="166688" algn="ctr" eaLnBrk="1" hangingPunct="1">
              <a:buFontTx/>
              <a:buNone/>
            </a:pPr>
            <a:endParaRPr lang="en-US" sz="4400" smtClean="0"/>
          </a:p>
        </p:txBody>
      </p:sp>
      <p:sp>
        <p:nvSpPr>
          <p:cNvPr id="13315" name="AutoShape 3"/>
          <p:cNvSpPr>
            <a:spLocks noChangeArrowheads="1"/>
          </p:cNvSpPr>
          <p:nvPr/>
        </p:nvSpPr>
        <p:spPr bwMode="auto">
          <a:xfrm>
            <a:off x="685800" y="2133600"/>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6388" name="Rectangle 4"/>
          <p:cNvSpPr>
            <a:spLocks noChangeArrowheads="1"/>
          </p:cNvSpPr>
          <p:nvPr/>
        </p:nvSpPr>
        <p:spPr bwMode="auto">
          <a:xfrm>
            <a:off x="0" y="0"/>
            <a:ext cx="9144000" cy="6858000"/>
          </a:xfrm>
          <a:prstGeom prst="rect">
            <a:avLst/>
          </a:prstGeom>
          <a:noFill/>
          <a:ln w="76200" cap="rnd">
            <a:solidFill>
              <a:srgbClr val="00CCFF"/>
            </a:solidFill>
            <a:prstDash val="sysDot"/>
            <a:miter lim="800000"/>
            <a:headEnd/>
            <a:tailEnd/>
          </a:ln>
        </p:spPr>
        <p:txBody>
          <a:bodyPr wrap="none" anchor="ctr"/>
          <a:lstStyle/>
          <a:p>
            <a:endParaRPr lang="en-US">
              <a:latin typeface="Arial" charset="0"/>
            </a:endParaRPr>
          </a:p>
        </p:txBody>
      </p:sp>
      <p:pic>
        <p:nvPicPr>
          <p:cNvPr id="16389"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pic>
        <p:nvPicPr>
          <p:cNvPr id="8" name="Picture 2" descr="TiengViet3040"/>
          <p:cNvPicPr>
            <a:picLocks noChangeAspect="1" noChangeArrowheads="1"/>
          </p:cNvPicPr>
          <p:nvPr/>
        </p:nvPicPr>
        <p:blipFill>
          <a:blip r:embed="rId4"/>
          <a:srcRect/>
          <a:stretch>
            <a:fillRect/>
          </a:stretch>
        </p:blipFill>
        <p:spPr bwMode="auto">
          <a:xfrm>
            <a:off x="1524000" y="3314700"/>
            <a:ext cx="5791200" cy="35433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1000"/>
                                        <p:tgtEl>
                                          <p:spTgt spid="13314">
                                            <p:txEl>
                                              <p:pRg st="1" end="1"/>
                                            </p:txEl>
                                          </p:spTgt>
                                        </p:tgtEl>
                                      </p:cBhvr>
                                    </p:animEffect>
                                    <p:anim calcmode="lin" valueType="num">
                                      <p:cBhvr>
                                        <p:cTn id="8"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314">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4">
                                            <p:txEl>
                                              <p:pRg st="1" end="1"/>
                                            </p:txEl>
                                          </p:spTgt>
                                        </p:tgtEl>
                                        <p:attrNameLst>
                                          <p:attrName>ppt_y</p:attrName>
                                        </p:attrNameLst>
                                      </p:cBhvr>
                                      <p:tavLst>
                                        <p:tav tm="0">
                                          <p:val>
                                            <p:strVal val="#ppt_y-.03"/>
                                          </p:val>
                                        </p:tav>
                                        <p:tav tm="100000">
                                          <p:val>
                                            <p:strVal val="#ppt_y"/>
                                          </p:val>
                                        </p:tav>
                                      </p:tavLst>
                                    </p:anim>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circle(in)">
                                      <p:cBhvr>
                                        <p:cTn id="18" dur="1000"/>
                                        <p:tgtEl>
                                          <p:spTgt spid="13315"/>
                                        </p:tgtEl>
                                      </p:cBhvr>
                                    </p:animEffect>
                                  </p:childTnLst>
                                </p:cTn>
                              </p:par>
                              <p:par>
                                <p:cTn id="19" presetID="4" presetClass="entr" presetSubtype="16" fill="hold" nodeType="with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box(in)">
                                      <p:cBhvr>
                                        <p:cTn id="21"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0"/>
            <a:ext cx="9144000" cy="6858000"/>
          </a:xfrm>
        </p:spPr>
        <p:txBody>
          <a:bodyPr/>
          <a:lstStyle/>
          <a:p>
            <a:pPr indent="166688" algn="ctr" eaLnBrk="1" hangingPunct="1">
              <a:lnSpc>
                <a:spcPct val="80000"/>
              </a:lnSpc>
              <a:buFontTx/>
              <a:buNone/>
            </a:pPr>
            <a:endParaRPr lang="en-US" smtClean="0">
              <a:solidFill>
                <a:srgbClr val="0000CC"/>
              </a:solidFill>
            </a:endParaRPr>
          </a:p>
          <a:p>
            <a:pPr indent="166688" algn="ctr" eaLnBrk="1" hangingPunct="1">
              <a:lnSpc>
                <a:spcPct val="80000"/>
              </a:lnSpc>
              <a:buFontTx/>
              <a:buNone/>
            </a:pPr>
            <a:r>
              <a:rPr lang="en-US" sz="4000" smtClean="0">
                <a:solidFill>
                  <a:srgbClr val="0000CC"/>
                </a:solidFill>
              </a:rPr>
              <a:t>CÁC EM NHỎ VÀ CỤ GIÀ</a:t>
            </a:r>
          </a:p>
          <a:p>
            <a:pPr indent="166688" algn="ctr" eaLnBrk="1" hangingPunct="1">
              <a:lnSpc>
                <a:spcPct val="80000"/>
              </a:lnSpc>
              <a:buFontTx/>
              <a:buNone/>
            </a:pPr>
            <a:r>
              <a:rPr lang="en-US" sz="4400" smtClean="0"/>
              <a:t>Câu 4:</a:t>
            </a:r>
          </a:p>
          <a:p>
            <a:pPr indent="166688" eaLnBrk="1" hangingPunct="1">
              <a:lnSpc>
                <a:spcPct val="80000"/>
              </a:lnSpc>
              <a:buFontTx/>
              <a:buNone/>
            </a:pPr>
            <a:r>
              <a:rPr lang="en-US" sz="4600" smtClean="0"/>
              <a:t>Vì sao trò chuyện với các bạn nhỏ, ông cụ thấy nhẹ lòng hơn?</a:t>
            </a:r>
          </a:p>
          <a:p>
            <a:pPr indent="166688" algn="just" eaLnBrk="1" hangingPunct="1">
              <a:lnSpc>
                <a:spcPct val="80000"/>
              </a:lnSpc>
              <a:buFontTx/>
              <a:buNone/>
            </a:pPr>
            <a:r>
              <a:rPr lang="en-US" sz="4600" smtClean="0"/>
              <a:t>    </a:t>
            </a:r>
            <a:r>
              <a:rPr lang="en-US" sz="4600" smtClean="0">
                <a:solidFill>
                  <a:srgbClr val="C00000"/>
                </a:solidFill>
              </a:rPr>
              <a:t>Vì tình cảm của các bạn.</a:t>
            </a:r>
          </a:p>
          <a:p>
            <a:pPr indent="166688" algn="just" eaLnBrk="1" hangingPunct="1">
              <a:lnSpc>
                <a:spcPct val="80000"/>
              </a:lnSpc>
              <a:buFontTx/>
              <a:buNone/>
            </a:pPr>
            <a:r>
              <a:rPr lang="en-US" sz="4600" smtClean="0">
                <a:solidFill>
                  <a:srgbClr val="C00000"/>
                </a:solidFill>
              </a:rPr>
              <a:t>    Ông đỡ thấy cô đơn vì có người trò chuyện.</a:t>
            </a:r>
          </a:p>
          <a:p>
            <a:pPr indent="166688" algn="just" eaLnBrk="1" hangingPunct="1">
              <a:lnSpc>
                <a:spcPct val="80000"/>
              </a:lnSpc>
              <a:buFontTx/>
              <a:buNone/>
            </a:pPr>
            <a:r>
              <a:rPr lang="en-US" sz="4600" smtClean="0">
                <a:solidFill>
                  <a:srgbClr val="C00000"/>
                </a:solidFill>
              </a:rPr>
              <a:t>    Ông cảm thấy nỗi buồn được chia sẻ…</a:t>
            </a:r>
          </a:p>
          <a:p>
            <a:pPr indent="166688" eaLnBrk="1" hangingPunct="1">
              <a:lnSpc>
                <a:spcPct val="80000"/>
              </a:lnSpc>
              <a:buFontTx/>
              <a:buNone/>
            </a:pPr>
            <a:endParaRPr lang="en-US" sz="4600" smtClean="0"/>
          </a:p>
          <a:p>
            <a:pPr indent="166688" algn="ctr" eaLnBrk="1" hangingPunct="1">
              <a:lnSpc>
                <a:spcPct val="80000"/>
              </a:lnSpc>
              <a:buFontTx/>
              <a:buNone/>
            </a:pPr>
            <a:endParaRPr lang="en-US" sz="4600" smtClean="0"/>
          </a:p>
        </p:txBody>
      </p:sp>
      <p:sp>
        <p:nvSpPr>
          <p:cNvPr id="14339" name="AutoShape 3"/>
          <p:cNvSpPr>
            <a:spLocks noChangeArrowheads="1"/>
          </p:cNvSpPr>
          <p:nvPr/>
        </p:nvSpPr>
        <p:spPr bwMode="auto">
          <a:xfrm>
            <a:off x="381000" y="3429000"/>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7412" name="Rectangle 5"/>
          <p:cNvSpPr>
            <a:spLocks noChangeArrowheads="1"/>
          </p:cNvSpPr>
          <p:nvPr/>
        </p:nvSpPr>
        <p:spPr bwMode="auto">
          <a:xfrm>
            <a:off x="0" y="0"/>
            <a:ext cx="9144000" cy="6858000"/>
          </a:xfrm>
          <a:prstGeom prst="rect">
            <a:avLst/>
          </a:prstGeom>
          <a:noFill/>
          <a:ln w="76200" cap="rnd">
            <a:solidFill>
              <a:srgbClr val="FF6600"/>
            </a:solidFill>
            <a:prstDash val="sysDot"/>
            <a:miter lim="800000"/>
            <a:headEnd/>
            <a:tailEnd/>
          </a:ln>
        </p:spPr>
        <p:txBody>
          <a:bodyPr wrap="none" anchor="ctr"/>
          <a:lstStyle/>
          <a:p>
            <a:endParaRPr lang="en-US">
              <a:latin typeface="Arial" charset="0"/>
            </a:endParaRPr>
          </a:p>
        </p:txBody>
      </p:sp>
      <p:pic>
        <p:nvPicPr>
          <p:cNvPr id="17413"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8">
                                            <p:txEl>
                                              <p:pRg st="3" end="3"/>
                                            </p:txEl>
                                          </p:spTgt>
                                        </p:tgtEl>
                                        <p:attrNameLst>
                                          <p:attrName>style.visibility</p:attrName>
                                        </p:attrNameLst>
                                      </p:cBhvr>
                                      <p:to>
                                        <p:strVal val="visible"/>
                                      </p:to>
                                    </p:set>
                                    <p:animEffect transition="in" filter="dissolve">
                                      <p:cBhvr>
                                        <p:cTn id="7" dur="500"/>
                                        <p:tgtEl>
                                          <p:spTgt spid="1433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8">
                                            <p:txEl>
                                              <p:pRg st="4" end="4"/>
                                            </p:txEl>
                                          </p:spTgt>
                                        </p:tgtEl>
                                        <p:attrNameLst>
                                          <p:attrName>style.visibility</p:attrName>
                                        </p:attrNameLst>
                                      </p:cBhvr>
                                      <p:to>
                                        <p:strVal val="visible"/>
                                      </p:to>
                                    </p:set>
                                    <p:animEffect transition="in" filter="dissolve">
                                      <p:cBhvr>
                                        <p:cTn id="12" dur="500"/>
                                        <p:tgtEl>
                                          <p:spTgt spid="14338">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4338">
                                            <p:txEl>
                                              <p:pRg st="5" end="5"/>
                                            </p:txEl>
                                          </p:spTgt>
                                        </p:tgtEl>
                                        <p:attrNameLst>
                                          <p:attrName>style.visibility</p:attrName>
                                        </p:attrNameLst>
                                      </p:cBhvr>
                                      <p:to>
                                        <p:strVal val="visible"/>
                                      </p:to>
                                    </p:set>
                                    <p:animEffect transition="in" filter="dissolve">
                                      <p:cBhvr>
                                        <p:cTn id="15" dur="500"/>
                                        <p:tgtEl>
                                          <p:spTgt spid="14338">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4338">
                                            <p:txEl>
                                              <p:pRg st="6" end="6"/>
                                            </p:txEl>
                                          </p:spTgt>
                                        </p:tgtEl>
                                        <p:attrNameLst>
                                          <p:attrName>style.visibility</p:attrName>
                                        </p:attrNameLst>
                                      </p:cBhvr>
                                      <p:to>
                                        <p:strVal val="visible"/>
                                      </p:to>
                                    </p:set>
                                    <p:animEffect transition="in" filter="dissolve">
                                      <p:cBhvr>
                                        <p:cTn id="18" dur="500"/>
                                        <p:tgtEl>
                                          <p:spTgt spid="14338">
                                            <p:txEl>
                                              <p:pRg st="6" end="6"/>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circle(in)">
                                      <p:cBhvr>
                                        <p:cTn id="21"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0" y="0"/>
            <a:ext cx="9144000" cy="6858000"/>
          </a:xfrm>
        </p:spPr>
        <p:txBody>
          <a:bodyPr/>
          <a:lstStyle/>
          <a:p>
            <a:pPr indent="166688" algn="ctr" eaLnBrk="1" hangingPunct="1">
              <a:lnSpc>
                <a:spcPct val="90000"/>
              </a:lnSpc>
              <a:buFontTx/>
              <a:buNone/>
            </a:pPr>
            <a:r>
              <a:rPr lang="en-US" sz="3000" u="sng" smtClean="0"/>
              <a:t>Tập đọc – Kể chuyện</a:t>
            </a:r>
          </a:p>
          <a:p>
            <a:pPr indent="166688" algn="ctr" eaLnBrk="1" hangingPunct="1">
              <a:lnSpc>
                <a:spcPct val="90000"/>
              </a:lnSpc>
              <a:buFontTx/>
              <a:buNone/>
            </a:pPr>
            <a:r>
              <a:rPr lang="en-US" sz="3600" smtClean="0">
                <a:solidFill>
                  <a:srgbClr val="0000CC"/>
                </a:solidFill>
              </a:rPr>
              <a:t>CÁC EM NHỎ VÀ CỤ GIÀ</a:t>
            </a:r>
          </a:p>
          <a:p>
            <a:pPr indent="166688" algn="ctr" eaLnBrk="1" hangingPunct="1">
              <a:lnSpc>
                <a:spcPct val="90000"/>
              </a:lnSpc>
              <a:buFontTx/>
              <a:buNone/>
            </a:pPr>
            <a:r>
              <a:rPr lang="en-US" sz="4800" smtClean="0"/>
              <a:t>Câu 5 :</a:t>
            </a:r>
          </a:p>
          <a:p>
            <a:pPr indent="166688" eaLnBrk="1" hangingPunct="1">
              <a:lnSpc>
                <a:spcPct val="90000"/>
              </a:lnSpc>
              <a:buFontTx/>
              <a:buNone/>
            </a:pPr>
            <a:r>
              <a:rPr lang="en-US" sz="4800" smtClean="0"/>
              <a:t>Chọn một tên khác cho truyện theo gợi ý dưới đây:</a:t>
            </a:r>
          </a:p>
          <a:p>
            <a:pPr indent="166688" eaLnBrk="1" hangingPunct="1">
              <a:lnSpc>
                <a:spcPct val="90000"/>
              </a:lnSpc>
              <a:buFontTx/>
              <a:buAutoNum type="alphaLcPeriod"/>
            </a:pPr>
            <a:r>
              <a:rPr lang="en-US" sz="4800" smtClean="0"/>
              <a:t>Những đứa trẻ tốt bụng.</a:t>
            </a:r>
          </a:p>
          <a:p>
            <a:pPr indent="166688" eaLnBrk="1" hangingPunct="1">
              <a:lnSpc>
                <a:spcPct val="90000"/>
              </a:lnSpc>
              <a:buFontTx/>
              <a:buAutoNum type="alphaLcPeriod"/>
            </a:pPr>
            <a:r>
              <a:rPr lang="en-US" sz="4800" smtClean="0"/>
              <a:t>Chia sẻ.</a:t>
            </a:r>
          </a:p>
          <a:p>
            <a:pPr indent="166688" eaLnBrk="1" hangingPunct="1">
              <a:lnSpc>
                <a:spcPct val="90000"/>
              </a:lnSpc>
              <a:buFontTx/>
              <a:buAutoNum type="alphaLcPeriod"/>
            </a:pPr>
            <a:r>
              <a:rPr lang="en-US" sz="4800" smtClean="0"/>
              <a:t>Cảm ơn các cháu.</a:t>
            </a:r>
          </a:p>
          <a:p>
            <a:pPr indent="166688" eaLnBrk="1" hangingPunct="1">
              <a:lnSpc>
                <a:spcPct val="90000"/>
              </a:lnSpc>
              <a:buFontTx/>
              <a:buAutoNum type="alphaLcPeriod"/>
            </a:pPr>
            <a:endParaRPr lang="en-US" sz="4800" smtClean="0"/>
          </a:p>
          <a:p>
            <a:pPr indent="166688" algn="ctr" eaLnBrk="1" hangingPunct="1">
              <a:lnSpc>
                <a:spcPct val="90000"/>
              </a:lnSpc>
              <a:buFontTx/>
              <a:buNone/>
            </a:pPr>
            <a:endParaRPr lang="en-US" sz="4800" smtClean="0"/>
          </a:p>
        </p:txBody>
      </p:sp>
      <p:pic>
        <p:nvPicPr>
          <p:cNvPr id="18435"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
        <p:nvSpPr>
          <p:cNvPr id="18436" name="Rectangle 5"/>
          <p:cNvSpPr>
            <a:spLocks noChangeArrowheads="1"/>
          </p:cNvSpPr>
          <p:nvPr/>
        </p:nvSpPr>
        <p:spPr bwMode="auto">
          <a:xfrm>
            <a:off x="0" y="0"/>
            <a:ext cx="9144000" cy="6858000"/>
          </a:xfrm>
          <a:prstGeom prst="rect">
            <a:avLst/>
          </a:prstGeom>
          <a:noFill/>
          <a:ln w="57150">
            <a:solidFill>
              <a:srgbClr val="FF00FF"/>
            </a:solidFill>
            <a:miter lim="800000"/>
            <a:headEnd/>
            <a:tailEnd/>
          </a:ln>
        </p:spPr>
        <p:txBody>
          <a:bodyPr wrap="none" anchor="ctr"/>
          <a:lstStyle/>
          <a:p>
            <a:endParaRPr lang="en-US">
              <a:latin typeface="Arial"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animEffect transition="in" filter="diamond(in)">
                                      <p:cBhvr>
                                        <p:cTn id="7" dur="2000"/>
                                        <p:tgtEl>
                                          <p:spTgt spid="15362">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2">
                                            <p:txEl>
                                              <p:pRg st="4" end="4"/>
                                            </p:txEl>
                                          </p:spTgt>
                                        </p:tgtEl>
                                        <p:attrNameLst>
                                          <p:attrName>style.visibility</p:attrName>
                                        </p:attrNameLst>
                                      </p:cBhvr>
                                      <p:to>
                                        <p:strVal val="visible"/>
                                      </p:to>
                                    </p:set>
                                    <p:animEffect transition="in" filter="diamond(in)">
                                      <p:cBhvr>
                                        <p:cTn id="10" dur="2000"/>
                                        <p:tgtEl>
                                          <p:spTgt spid="15362">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animEffect transition="in" filter="diamond(in)">
                                      <p:cBhvr>
                                        <p:cTn id="13" dur="2000"/>
                                        <p:tgtEl>
                                          <p:spTgt spid="15362">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5362">
                                            <p:txEl>
                                              <p:pRg st="6" end="6"/>
                                            </p:txEl>
                                          </p:spTgt>
                                        </p:tgtEl>
                                        <p:attrNameLst>
                                          <p:attrName>style.visibility</p:attrName>
                                        </p:attrNameLst>
                                      </p:cBhvr>
                                      <p:to>
                                        <p:strVal val="visible"/>
                                      </p:to>
                                    </p:set>
                                    <p:animEffect transition="in" filter="diamond(in)">
                                      <p:cBhvr>
                                        <p:cTn id="16" dur="20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584325"/>
            <a:ext cx="9144000" cy="2124075"/>
          </a:xfrm>
          <a:prstGeom prst="rect">
            <a:avLst/>
          </a:prstGeom>
          <a:noFill/>
          <a:ln w="9525">
            <a:noFill/>
            <a:miter lim="800000"/>
            <a:headEnd/>
            <a:tailEnd/>
          </a:ln>
        </p:spPr>
        <p:txBody>
          <a:bodyPr>
            <a:spAutoFit/>
          </a:bodyPr>
          <a:lstStyle/>
          <a:p>
            <a:pPr algn="just">
              <a:spcBef>
                <a:spcPct val="50000"/>
              </a:spcBef>
            </a:pPr>
            <a:r>
              <a:rPr lang="en-US" sz="4400">
                <a:latin typeface="Arial" charset="0"/>
              </a:rPr>
              <a:t>  Mọi người trong cộng đồng phải quan tâm, chia sẻ và giúp đỡ lẫn nhau cho cuộc sống tốt đẹp hơn.</a:t>
            </a:r>
          </a:p>
        </p:txBody>
      </p:sp>
      <p:sp>
        <p:nvSpPr>
          <p:cNvPr id="21507" name="WordArt 3"/>
          <p:cNvSpPr>
            <a:spLocks noChangeArrowheads="1" noChangeShapeType="1" noTextEdit="1"/>
          </p:cNvSpPr>
          <p:nvPr/>
        </p:nvSpPr>
        <p:spPr bwMode="auto">
          <a:xfrm>
            <a:off x="1600200" y="228600"/>
            <a:ext cx="5715000" cy="1047750"/>
          </a:xfrm>
          <a:prstGeom prst="rect">
            <a:avLst/>
          </a:prstGeom>
        </p:spPr>
        <p:txBody>
          <a:bodyPr wrap="none" fromWordArt="1">
            <a:prstTxWarp prst="textPlain">
              <a:avLst>
                <a:gd name="adj" fmla="val 50000"/>
              </a:avLst>
            </a:prstTxWarp>
          </a:bodyPr>
          <a:lstStyle/>
          <a:p>
            <a:pPr algn="ctr"/>
            <a:r>
              <a:rPr lang="en-US" sz="2000" kern="10">
                <a:ln w="9525">
                  <a:solidFill>
                    <a:srgbClr val="CC99FF"/>
                  </a:solidFill>
                  <a:round/>
                  <a:headEnd/>
                  <a:tailEnd/>
                </a:ln>
                <a:gradFill rotWithShape="1">
                  <a:gsLst>
                    <a:gs pos="0">
                      <a:srgbClr val="FF0066"/>
                    </a:gs>
                    <a:gs pos="50000">
                      <a:srgbClr val="FFFFFF"/>
                    </a:gs>
                    <a:gs pos="100000">
                      <a:srgbClr val="FF0066"/>
                    </a:gs>
                  </a:gsLst>
                  <a:lin ang="5400000" scaled="1"/>
                </a:gradFill>
                <a:effectLst>
                  <a:outerShdw dist="45791" dir="2021404" algn="ctr" rotWithShape="0">
                    <a:srgbClr val="B2B2B2">
                      <a:alpha val="79999"/>
                    </a:srgbClr>
                  </a:outerShdw>
                </a:effectLst>
                <a:latin typeface="Arial"/>
                <a:cs typeface="Arial"/>
              </a:rPr>
              <a:t>Nội dung bài</a:t>
            </a:r>
          </a:p>
        </p:txBody>
      </p:sp>
      <p:sp>
        <p:nvSpPr>
          <p:cNvPr id="19460" name="Rectangle 4"/>
          <p:cNvSpPr>
            <a:spLocks noChangeArrowheads="1"/>
          </p:cNvSpPr>
          <p:nvPr/>
        </p:nvSpPr>
        <p:spPr bwMode="auto">
          <a:xfrm>
            <a:off x="0" y="0"/>
            <a:ext cx="9144000" cy="6858000"/>
          </a:xfrm>
          <a:prstGeom prst="rect">
            <a:avLst/>
          </a:prstGeom>
          <a:noFill/>
          <a:ln w="57150" cmpd="thinThick">
            <a:solidFill>
              <a:srgbClr val="00FF00"/>
            </a:solidFill>
            <a:miter lim="800000"/>
            <a:headEnd/>
            <a:tailEnd/>
          </a:ln>
        </p:spPr>
        <p:txBody>
          <a:bodyPr wrap="none" anchor="ctr"/>
          <a:lstStyle/>
          <a:p>
            <a:endParaRPr lang="en-US" sz="11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downLeft)">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dissolve">
                                      <p:cBhvr>
                                        <p:cTn id="1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9144000" cy="6858000"/>
          </a:xfrm>
        </p:spPr>
        <p:txBody>
          <a:bodyPr/>
          <a:lstStyle/>
          <a:p>
            <a:pPr algn="ctr" eaLnBrk="1" hangingPunct="1">
              <a:buFontTx/>
              <a:buNone/>
            </a:pPr>
            <a:r>
              <a:rPr lang="en-US" u="sng" dirty="0" err="1" smtClean="0"/>
              <a:t>Tập</a:t>
            </a:r>
            <a:r>
              <a:rPr lang="en-US" u="sng" dirty="0" smtClean="0"/>
              <a:t> </a:t>
            </a:r>
            <a:r>
              <a:rPr lang="en-US" u="sng" dirty="0" err="1" smtClean="0"/>
              <a:t>đọc</a:t>
            </a:r>
            <a:r>
              <a:rPr lang="en-US" u="sng" dirty="0" smtClean="0"/>
              <a:t> – </a:t>
            </a:r>
            <a:r>
              <a:rPr lang="en-US" u="sng" dirty="0" err="1" smtClean="0"/>
              <a:t>Kể</a:t>
            </a:r>
            <a:r>
              <a:rPr lang="en-US" u="sng" dirty="0" smtClean="0"/>
              <a:t> </a:t>
            </a:r>
            <a:r>
              <a:rPr lang="en-US" u="sng" dirty="0" err="1" smtClean="0"/>
              <a:t>chuyện</a:t>
            </a:r>
            <a:endParaRPr lang="en-US" u="sng" dirty="0" smtClean="0"/>
          </a:p>
          <a:p>
            <a:pPr algn="ctr" eaLnBrk="1" hangingPunct="1">
              <a:buFontTx/>
              <a:buNone/>
            </a:pPr>
            <a:r>
              <a:rPr lang="en-US" dirty="0" smtClean="0"/>
              <a:t> </a:t>
            </a:r>
            <a:r>
              <a:rPr lang="en-US" dirty="0" smtClean="0">
                <a:solidFill>
                  <a:srgbClr val="0000CC"/>
                </a:solidFill>
              </a:rPr>
              <a:t>CÁC EM NHỎ VÀ CỤ GIÀ</a:t>
            </a:r>
          </a:p>
        </p:txBody>
      </p:sp>
      <p:sp>
        <p:nvSpPr>
          <p:cNvPr id="5124" name="WordArt 4"/>
          <p:cNvSpPr>
            <a:spLocks noChangeArrowheads="1" noChangeShapeType="1" noTextEdit="1"/>
          </p:cNvSpPr>
          <p:nvPr/>
        </p:nvSpPr>
        <p:spPr bwMode="auto">
          <a:xfrm>
            <a:off x="609600" y="2133600"/>
            <a:ext cx="7696200" cy="3024188"/>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FF33CC"/>
                    </a:gs>
                    <a:gs pos="50000">
                      <a:srgbClr val="FFFF00"/>
                    </a:gs>
                    <a:gs pos="100000">
                      <a:srgbClr val="FF33CC"/>
                    </a:gs>
                  </a:gsLst>
                  <a:lin ang="5400000" scaled="1"/>
                </a:gradFill>
                <a:effectLst>
                  <a:outerShdw dist="53882" dir="2700000" algn="ctr" rotWithShape="0">
                    <a:srgbClr val="C0C0C0">
                      <a:alpha val="79999"/>
                    </a:srgbClr>
                  </a:outerShdw>
                </a:effectLst>
                <a:latin typeface="Arial"/>
                <a:cs typeface="Arial"/>
              </a:rPr>
              <a:t>LUYỆN ĐỌC LẠI</a:t>
            </a:r>
          </a:p>
        </p:txBody>
      </p:sp>
      <p:sp>
        <p:nvSpPr>
          <p:cNvPr id="19" name="Freeform 18"/>
          <p:cNvSpPr/>
          <p:nvPr/>
        </p:nvSpPr>
        <p:spPr bwMode="auto">
          <a:xfrm>
            <a:off x="76934" y="34780"/>
            <a:ext cx="6101222" cy="6677957"/>
          </a:xfrm>
          <a:custGeom>
            <a:avLst/>
            <a:gdLst>
              <a:gd name="connsiteX0" fmla="*/ 313944 w 7071360"/>
              <a:gd name="connsiteY0" fmla="*/ 6096 h 6196584"/>
              <a:gd name="connsiteX1" fmla="*/ 451104 w 7071360"/>
              <a:gd name="connsiteY1" fmla="*/ 728472 h 6196584"/>
              <a:gd name="connsiteX2" fmla="*/ 131064 w 7071360"/>
              <a:gd name="connsiteY2" fmla="*/ 1432560 h 6196584"/>
              <a:gd name="connsiteX3" fmla="*/ 478536 w 7071360"/>
              <a:gd name="connsiteY3" fmla="*/ 2218944 h 6196584"/>
              <a:gd name="connsiteX4" fmla="*/ 94488 w 7071360"/>
              <a:gd name="connsiteY4" fmla="*/ 3133344 h 6196584"/>
              <a:gd name="connsiteX5" fmla="*/ 423672 w 7071360"/>
              <a:gd name="connsiteY5" fmla="*/ 3874008 h 6196584"/>
              <a:gd name="connsiteX6" fmla="*/ 67056 w 7071360"/>
              <a:gd name="connsiteY6" fmla="*/ 4733544 h 6196584"/>
              <a:gd name="connsiteX7" fmla="*/ 377952 w 7071360"/>
              <a:gd name="connsiteY7" fmla="*/ 5474208 h 6196584"/>
              <a:gd name="connsiteX8" fmla="*/ 131064 w 7071360"/>
              <a:gd name="connsiteY8" fmla="*/ 6077712 h 6196584"/>
              <a:gd name="connsiteX9" fmla="*/ 780288 w 7071360"/>
              <a:gd name="connsiteY9" fmla="*/ 6013704 h 6196584"/>
              <a:gd name="connsiteX10" fmla="*/ 1338072 w 7071360"/>
              <a:gd name="connsiteY10" fmla="*/ 6141720 h 6196584"/>
              <a:gd name="connsiteX11" fmla="*/ 2179320 w 7071360"/>
              <a:gd name="connsiteY11" fmla="*/ 5931408 h 6196584"/>
              <a:gd name="connsiteX12" fmla="*/ 3029712 w 7071360"/>
              <a:gd name="connsiteY12" fmla="*/ 6160008 h 6196584"/>
              <a:gd name="connsiteX13" fmla="*/ 3825240 w 7071360"/>
              <a:gd name="connsiteY13" fmla="*/ 5922264 h 6196584"/>
              <a:gd name="connsiteX14" fmla="*/ 4693920 w 7071360"/>
              <a:gd name="connsiteY14" fmla="*/ 6105144 h 6196584"/>
              <a:gd name="connsiteX15" fmla="*/ 5416296 w 7071360"/>
              <a:gd name="connsiteY15" fmla="*/ 5885688 h 6196584"/>
              <a:gd name="connsiteX16" fmla="*/ 6038088 w 7071360"/>
              <a:gd name="connsiteY16" fmla="*/ 6150864 h 6196584"/>
              <a:gd name="connsiteX17" fmla="*/ 7071360 w 7071360"/>
              <a:gd name="connsiteY17" fmla="*/ 6013704 h 6196584"/>
              <a:gd name="connsiteX18" fmla="*/ 6038088 w 7071360"/>
              <a:gd name="connsiteY18" fmla="*/ 6114288 h 6196584"/>
              <a:gd name="connsiteX19" fmla="*/ 5471160 w 7071360"/>
              <a:gd name="connsiteY19" fmla="*/ 5766816 h 6196584"/>
              <a:gd name="connsiteX20" fmla="*/ 4648200 w 7071360"/>
              <a:gd name="connsiteY20" fmla="*/ 6178296 h 6196584"/>
              <a:gd name="connsiteX21" fmla="*/ 3852672 w 7071360"/>
              <a:gd name="connsiteY21" fmla="*/ 5821680 h 6196584"/>
              <a:gd name="connsiteX22" fmla="*/ 3048000 w 7071360"/>
              <a:gd name="connsiteY22" fmla="*/ 6196584 h 6196584"/>
              <a:gd name="connsiteX23" fmla="*/ 2170176 w 7071360"/>
              <a:gd name="connsiteY23" fmla="*/ 5821680 h 6196584"/>
              <a:gd name="connsiteX24" fmla="*/ 1484376 w 7071360"/>
              <a:gd name="connsiteY24" fmla="*/ 6150864 h 6196584"/>
              <a:gd name="connsiteX25" fmla="*/ 826008 w 7071360"/>
              <a:gd name="connsiteY25" fmla="*/ 5876544 h 6196584"/>
              <a:gd name="connsiteX26" fmla="*/ 94488 w 7071360"/>
              <a:gd name="connsiteY26" fmla="*/ 6114288 h 6196584"/>
              <a:gd name="connsiteX27" fmla="*/ 496824 w 7071360"/>
              <a:gd name="connsiteY27" fmla="*/ 5401056 h 6196584"/>
              <a:gd name="connsiteX28" fmla="*/ 3048 w 7071360"/>
              <a:gd name="connsiteY28" fmla="*/ 4797552 h 6196584"/>
              <a:gd name="connsiteX29" fmla="*/ 515112 w 7071360"/>
              <a:gd name="connsiteY29" fmla="*/ 3928872 h 6196584"/>
              <a:gd name="connsiteX30" fmla="*/ 12192 w 7071360"/>
              <a:gd name="connsiteY30" fmla="*/ 3115056 h 6196584"/>
              <a:gd name="connsiteX31" fmla="*/ 569976 w 7071360"/>
              <a:gd name="connsiteY31" fmla="*/ 2237232 h 6196584"/>
              <a:gd name="connsiteX32" fmla="*/ 85344 w 7071360"/>
              <a:gd name="connsiteY32" fmla="*/ 1551432 h 6196584"/>
              <a:gd name="connsiteX33" fmla="*/ 588264 w 7071360"/>
              <a:gd name="connsiteY33" fmla="*/ 691896 h 6196584"/>
              <a:gd name="connsiteX34" fmla="*/ 313944 w 7071360"/>
              <a:gd name="connsiteY34" fmla="*/ 6096 h 61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1360" h="6196584">
                <a:moveTo>
                  <a:pt x="313944" y="6096"/>
                </a:moveTo>
                <a:cubicBezTo>
                  <a:pt x="291084" y="12192"/>
                  <a:pt x="481584" y="490728"/>
                  <a:pt x="451104" y="728472"/>
                </a:cubicBezTo>
                <a:cubicBezTo>
                  <a:pt x="420624" y="966216"/>
                  <a:pt x="126492" y="1184148"/>
                  <a:pt x="131064" y="1432560"/>
                </a:cubicBezTo>
                <a:cubicBezTo>
                  <a:pt x="135636" y="1680972"/>
                  <a:pt x="484632" y="1935480"/>
                  <a:pt x="478536" y="2218944"/>
                </a:cubicBezTo>
                <a:cubicBezTo>
                  <a:pt x="472440" y="2502408"/>
                  <a:pt x="103632" y="2857500"/>
                  <a:pt x="94488" y="3133344"/>
                </a:cubicBezTo>
                <a:cubicBezTo>
                  <a:pt x="85344" y="3409188"/>
                  <a:pt x="428244" y="3607308"/>
                  <a:pt x="423672" y="3874008"/>
                </a:cubicBezTo>
                <a:cubicBezTo>
                  <a:pt x="419100" y="4140708"/>
                  <a:pt x="74676" y="4466844"/>
                  <a:pt x="67056" y="4733544"/>
                </a:cubicBezTo>
                <a:cubicBezTo>
                  <a:pt x="59436" y="5000244"/>
                  <a:pt x="367284" y="5250180"/>
                  <a:pt x="377952" y="5474208"/>
                </a:cubicBezTo>
                <a:cubicBezTo>
                  <a:pt x="388620" y="5698236"/>
                  <a:pt x="64008" y="5987796"/>
                  <a:pt x="131064" y="6077712"/>
                </a:cubicBezTo>
                <a:cubicBezTo>
                  <a:pt x="198120" y="6167628"/>
                  <a:pt x="579120" y="6003036"/>
                  <a:pt x="780288" y="6013704"/>
                </a:cubicBezTo>
                <a:cubicBezTo>
                  <a:pt x="981456" y="6024372"/>
                  <a:pt x="1104900" y="6155436"/>
                  <a:pt x="1338072" y="6141720"/>
                </a:cubicBezTo>
                <a:cubicBezTo>
                  <a:pt x="1571244" y="6128004"/>
                  <a:pt x="1897380" y="5928360"/>
                  <a:pt x="2179320" y="5931408"/>
                </a:cubicBezTo>
                <a:cubicBezTo>
                  <a:pt x="2461260" y="5934456"/>
                  <a:pt x="2755392" y="6161532"/>
                  <a:pt x="3029712" y="6160008"/>
                </a:cubicBezTo>
                <a:cubicBezTo>
                  <a:pt x="3304032" y="6158484"/>
                  <a:pt x="3547872" y="5931408"/>
                  <a:pt x="3825240" y="5922264"/>
                </a:cubicBezTo>
                <a:cubicBezTo>
                  <a:pt x="4102608" y="5913120"/>
                  <a:pt x="4428744" y="6111240"/>
                  <a:pt x="4693920" y="6105144"/>
                </a:cubicBezTo>
                <a:cubicBezTo>
                  <a:pt x="4959096" y="6099048"/>
                  <a:pt x="5192268" y="5878068"/>
                  <a:pt x="5416296" y="5885688"/>
                </a:cubicBezTo>
                <a:cubicBezTo>
                  <a:pt x="5640324" y="5893308"/>
                  <a:pt x="5762244" y="6129528"/>
                  <a:pt x="6038088" y="6150864"/>
                </a:cubicBezTo>
                <a:cubicBezTo>
                  <a:pt x="6313932" y="6172200"/>
                  <a:pt x="7071360" y="6019800"/>
                  <a:pt x="7071360" y="6013704"/>
                </a:cubicBezTo>
                <a:cubicBezTo>
                  <a:pt x="7071360" y="6007608"/>
                  <a:pt x="6304788" y="6155436"/>
                  <a:pt x="6038088" y="6114288"/>
                </a:cubicBezTo>
                <a:cubicBezTo>
                  <a:pt x="5771388" y="6073140"/>
                  <a:pt x="5702808" y="5756148"/>
                  <a:pt x="5471160" y="5766816"/>
                </a:cubicBezTo>
                <a:cubicBezTo>
                  <a:pt x="5239512" y="5777484"/>
                  <a:pt x="4917948" y="6169152"/>
                  <a:pt x="4648200" y="6178296"/>
                </a:cubicBezTo>
                <a:cubicBezTo>
                  <a:pt x="4378452" y="6187440"/>
                  <a:pt x="4119372" y="5818632"/>
                  <a:pt x="3852672" y="5821680"/>
                </a:cubicBezTo>
                <a:cubicBezTo>
                  <a:pt x="3585972" y="5824728"/>
                  <a:pt x="3328416" y="6196584"/>
                  <a:pt x="3048000" y="6196584"/>
                </a:cubicBezTo>
                <a:cubicBezTo>
                  <a:pt x="2767584" y="6196584"/>
                  <a:pt x="2430780" y="5829300"/>
                  <a:pt x="2170176" y="5821680"/>
                </a:cubicBezTo>
                <a:cubicBezTo>
                  <a:pt x="1909572" y="5814060"/>
                  <a:pt x="1708404" y="6141720"/>
                  <a:pt x="1484376" y="6150864"/>
                </a:cubicBezTo>
                <a:cubicBezTo>
                  <a:pt x="1260348" y="6160008"/>
                  <a:pt x="1057656" y="5882640"/>
                  <a:pt x="826008" y="5876544"/>
                </a:cubicBezTo>
                <a:cubicBezTo>
                  <a:pt x="594360" y="5870448"/>
                  <a:pt x="149352" y="6193536"/>
                  <a:pt x="94488" y="6114288"/>
                </a:cubicBezTo>
                <a:cubicBezTo>
                  <a:pt x="39624" y="6035040"/>
                  <a:pt x="512064" y="5620512"/>
                  <a:pt x="496824" y="5401056"/>
                </a:cubicBezTo>
                <a:cubicBezTo>
                  <a:pt x="481584" y="5181600"/>
                  <a:pt x="0" y="5042916"/>
                  <a:pt x="3048" y="4797552"/>
                </a:cubicBezTo>
                <a:cubicBezTo>
                  <a:pt x="6096" y="4552188"/>
                  <a:pt x="513588" y="4209288"/>
                  <a:pt x="515112" y="3928872"/>
                </a:cubicBezTo>
                <a:cubicBezTo>
                  <a:pt x="516636" y="3648456"/>
                  <a:pt x="3048" y="3396996"/>
                  <a:pt x="12192" y="3115056"/>
                </a:cubicBezTo>
                <a:cubicBezTo>
                  <a:pt x="21336" y="2833116"/>
                  <a:pt x="557784" y="2497836"/>
                  <a:pt x="569976" y="2237232"/>
                </a:cubicBezTo>
                <a:cubicBezTo>
                  <a:pt x="582168" y="1976628"/>
                  <a:pt x="82296" y="1808988"/>
                  <a:pt x="85344" y="1551432"/>
                </a:cubicBezTo>
                <a:cubicBezTo>
                  <a:pt x="88392" y="1293876"/>
                  <a:pt x="550164" y="943356"/>
                  <a:pt x="588264" y="691896"/>
                </a:cubicBezTo>
                <a:cubicBezTo>
                  <a:pt x="626364" y="440436"/>
                  <a:pt x="336804" y="0"/>
                  <a:pt x="313944" y="6096"/>
                </a:cubicBezTo>
                <a:close/>
              </a:path>
            </a:pathLst>
          </a:custGeom>
          <a:blipFill>
            <a:blip r:embed="rId2" cstate="print">
              <a:lum bright="30000"/>
            </a:blip>
            <a:tile tx="0" ty="0" sx="100000" sy="100000" flip="none" algn="tl"/>
          </a:bli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dirty="0">
              <a:solidFill>
                <a:srgbClr val="FF0000"/>
              </a:solidFill>
            </a:endParaRPr>
          </a:p>
        </p:txBody>
      </p:sp>
      <p:pic>
        <p:nvPicPr>
          <p:cNvPr id="21511" name="Picture 30" descr="e4.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5638800"/>
            <a:ext cx="2438400" cy="1009650"/>
          </a:xfrm>
          <a:prstGeom prst="rect">
            <a:avLst/>
          </a:prstGeom>
          <a:noFill/>
          <a:ln w="9525">
            <a:noFill/>
            <a:miter lim="800000"/>
            <a:headEnd/>
            <a:tailEnd/>
          </a:ln>
        </p:spPr>
      </p:pic>
      <p:sp>
        <p:nvSpPr>
          <p:cNvPr id="21512" name="Rectangle 16"/>
          <p:cNvSpPr>
            <a:spLocks noChangeArrowheads="1"/>
          </p:cNvSpPr>
          <p:nvPr/>
        </p:nvSpPr>
        <p:spPr bwMode="auto">
          <a:xfrm>
            <a:off x="0" y="0"/>
            <a:ext cx="9144000" cy="6858000"/>
          </a:xfrm>
          <a:prstGeom prst="rect">
            <a:avLst/>
          </a:prstGeom>
          <a:noFill/>
          <a:ln w="38100">
            <a:solidFill>
              <a:srgbClr val="FF99FF"/>
            </a:solidFill>
            <a:miter lim="800000"/>
            <a:headEnd/>
            <a:tailEnd/>
          </a:ln>
        </p:spPr>
        <p:txBody>
          <a:bodyPr wrap="none" anchor="ctr"/>
          <a:lstStyle/>
          <a:p>
            <a:endParaRPr lang="en-US">
              <a:latin typeface="Arial"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4419600" y="1524000"/>
            <a:ext cx="4724400" cy="1077913"/>
          </a:xfrm>
          <a:prstGeom prst="rect">
            <a:avLst/>
          </a:prstGeom>
          <a:noFill/>
          <a:ln w="9525">
            <a:noFill/>
            <a:miter lim="800000"/>
            <a:headEnd/>
            <a:tailEnd/>
          </a:ln>
        </p:spPr>
        <p:txBody>
          <a:bodyPr>
            <a:spAutoFit/>
          </a:bodyPr>
          <a:lstStyle/>
          <a:p>
            <a:pPr algn="just">
              <a:spcBef>
                <a:spcPct val="50000"/>
              </a:spcBef>
            </a:pPr>
            <a:r>
              <a:rPr lang="vi-VN" sz="3200" b="1">
                <a:latin typeface="Arial" charset="0"/>
                <a:cs typeface="Times New Roman" pitchFamily="18" charset="0"/>
              </a:rPr>
              <a:t>băn khoăn, lúc lễ độ, ân cần.</a:t>
            </a:r>
            <a:endParaRPr lang="en-US" sz="3200" b="1">
              <a:latin typeface="Arial" charset="0"/>
              <a:cs typeface="Times New Roman" pitchFamily="18" charset="0"/>
            </a:endParaRPr>
          </a:p>
        </p:txBody>
      </p:sp>
      <p:sp>
        <p:nvSpPr>
          <p:cNvPr id="124932" name="WordArt 4"/>
          <p:cNvSpPr>
            <a:spLocks noChangeArrowheads="1" noChangeShapeType="1" noTextEdit="1"/>
          </p:cNvSpPr>
          <p:nvPr/>
        </p:nvSpPr>
        <p:spPr bwMode="auto">
          <a:xfrm>
            <a:off x="3505200" y="76200"/>
            <a:ext cx="2438400" cy="685800"/>
          </a:xfrm>
          <a:prstGeom prst="rect">
            <a:avLst/>
          </a:prstGeom>
        </p:spPr>
        <p:txBody>
          <a:bodyPr wrap="none" fromWordArt="1">
            <a:prstTxWarp prst="textPlain">
              <a:avLst>
                <a:gd name="adj" fmla="val 50000"/>
              </a:avLst>
            </a:prstTxWarp>
          </a:bodyPr>
          <a:lstStyle/>
          <a:p>
            <a:r>
              <a:rPr lang="vi-VN"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Giọng đọc</a:t>
            </a:r>
            <a:endParaRPr lang="en-US"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grpSp>
        <p:nvGrpSpPr>
          <p:cNvPr id="2" name="Group 5"/>
          <p:cNvGrpSpPr>
            <a:grpSpLocks/>
          </p:cNvGrpSpPr>
          <p:nvPr/>
        </p:nvGrpSpPr>
        <p:grpSpPr bwMode="auto">
          <a:xfrm>
            <a:off x="0" y="838200"/>
            <a:ext cx="4572000" cy="1981200"/>
            <a:chOff x="0" y="384"/>
            <a:chExt cx="2880" cy="1248"/>
          </a:xfrm>
        </p:grpSpPr>
        <p:sp>
          <p:nvSpPr>
            <p:cNvPr id="22548" name="AutoShape 6"/>
            <p:cNvSpPr>
              <a:spLocks noChangeArrowheads="1"/>
            </p:cNvSpPr>
            <p:nvPr/>
          </p:nvSpPr>
          <p:spPr bwMode="auto">
            <a:xfrm>
              <a:off x="0" y="384"/>
              <a:ext cx="2640" cy="1248"/>
            </a:xfrm>
            <a:prstGeom prst="cloudCallout">
              <a:avLst>
                <a:gd name="adj1" fmla="val -30681"/>
                <a:gd name="adj2" fmla="val 55130"/>
              </a:avLst>
            </a:prstGeom>
            <a:solidFill>
              <a:srgbClr val="FFFF66"/>
            </a:solidFill>
            <a:ln w="9525">
              <a:solidFill>
                <a:schemeClr val="tx1"/>
              </a:solidFill>
              <a:round/>
              <a:headEnd/>
              <a:tailEnd/>
            </a:ln>
          </p:spPr>
          <p:txBody>
            <a:bodyPr/>
            <a:lstStyle/>
            <a:p>
              <a:endParaRPr lang="vi-VN" sz="1600">
                <a:latin typeface="Arial" charset="0"/>
                <a:cs typeface="Arial" charset="0"/>
              </a:endParaRPr>
            </a:p>
          </p:txBody>
        </p:sp>
        <p:sp>
          <p:nvSpPr>
            <p:cNvPr id="22549" name="Text Box 7"/>
            <p:cNvSpPr txBox="1">
              <a:spLocks noChangeArrowheads="1"/>
            </p:cNvSpPr>
            <p:nvPr/>
          </p:nvSpPr>
          <p:spPr bwMode="auto">
            <a:xfrm>
              <a:off x="1344" y="816"/>
              <a:ext cx="1536" cy="330"/>
            </a:xfrm>
            <a:prstGeom prst="rect">
              <a:avLst/>
            </a:prstGeom>
            <a:noFill/>
            <a:ln w="9525">
              <a:noFill/>
              <a:miter lim="800000"/>
              <a:headEnd/>
              <a:tailEnd/>
            </a:ln>
          </p:spPr>
          <p:txBody>
            <a:bodyPr>
              <a:spAutoFit/>
            </a:bodyPr>
            <a:lstStyle/>
            <a:p>
              <a:pPr>
                <a:spcBef>
                  <a:spcPct val="50000"/>
                </a:spcBef>
              </a:pPr>
              <a:r>
                <a:rPr lang="vi-VN" sz="2800">
                  <a:latin typeface="Arial" charset="0"/>
                  <a:cs typeface="Times New Roman" pitchFamily="18" charset="0"/>
                </a:rPr>
                <a:t> </a:t>
              </a:r>
              <a:r>
                <a:rPr lang="en-US" sz="2800" b="1">
                  <a:latin typeface="Arial" charset="0"/>
                  <a:cs typeface="Times New Roman" pitchFamily="18" charset="0"/>
                </a:rPr>
                <a:t> 4</a:t>
              </a:r>
              <a:r>
                <a:rPr lang="vi-VN" sz="2800" b="1">
                  <a:latin typeface="Arial" charset="0"/>
                  <a:cs typeface="Times New Roman" pitchFamily="18" charset="0"/>
                </a:rPr>
                <a:t> </a:t>
              </a:r>
              <a:r>
                <a:rPr lang="en-US" sz="2800" b="1">
                  <a:latin typeface="Arial" charset="0"/>
                  <a:cs typeface="Times New Roman" pitchFamily="18" charset="0"/>
                </a:rPr>
                <a:t>b</a:t>
              </a:r>
              <a:r>
                <a:rPr lang="vi-VN" sz="2800" b="1">
                  <a:latin typeface="Arial" charset="0"/>
                  <a:cs typeface="Times New Roman" pitchFamily="18" charset="0"/>
                </a:rPr>
                <a:t>ạn nhỏ:</a:t>
              </a:r>
              <a:endParaRPr lang="en-US" sz="2800" b="1">
                <a:latin typeface="Arial" charset="0"/>
                <a:cs typeface="Times New Roman" pitchFamily="18" charset="0"/>
              </a:endParaRPr>
            </a:p>
          </p:txBody>
        </p:sp>
        <p:pic>
          <p:nvPicPr>
            <p:cNvPr id="22550" name="Picture 8"/>
            <p:cNvPicPr>
              <a:picLocks noChangeAspect="1" noChangeArrowheads="1"/>
            </p:cNvPicPr>
            <p:nvPr/>
          </p:nvPicPr>
          <p:blipFill>
            <a:blip r:embed="rId2"/>
            <a:srcRect/>
            <a:stretch>
              <a:fillRect/>
            </a:stretch>
          </p:blipFill>
          <p:spPr bwMode="auto">
            <a:xfrm>
              <a:off x="336" y="606"/>
              <a:ext cx="1056" cy="721"/>
            </a:xfrm>
            <a:prstGeom prst="rect">
              <a:avLst/>
            </a:prstGeom>
            <a:noFill/>
            <a:ln w="9525">
              <a:noFill/>
              <a:miter lim="800000"/>
              <a:headEnd/>
              <a:tailEnd/>
            </a:ln>
          </p:spPr>
        </p:pic>
      </p:grpSp>
      <p:grpSp>
        <p:nvGrpSpPr>
          <p:cNvPr id="3" name="Group 9"/>
          <p:cNvGrpSpPr>
            <a:grpSpLocks/>
          </p:cNvGrpSpPr>
          <p:nvPr/>
        </p:nvGrpSpPr>
        <p:grpSpPr bwMode="auto">
          <a:xfrm>
            <a:off x="0" y="2895600"/>
            <a:ext cx="4495800" cy="1981200"/>
            <a:chOff x="0" y="1680"/>
            <a:chExt cx="2832" cy="1248"/>
          </a:xfrm>
        </p:grpSpPr>
        <p:sp>
          <p:nvSpPr>
            <p:cNvPr id="22545" name="AutoShape 10"/>
            <p:cNvSpPr>
              <a:spLocks noChangeArrowheads="1"/>
            </p:cNvSpPr>
            <p:nvPr/>
          </p:nvSpPr>
          <p:spPr bwMode="auto">
            <a:xfrm>
              <a:off x="0" y="1680"/>
              <a:ext cx="2688" cy="1248"/>
            </a:xfrm>
            <a:prstGeom prst="cloudCallout">
              <a:avLst>
                <a:gd name="adj1" fmla="val -31028"/>
                <a:gd name="adj2" fmla="val 55130"/>
              </a:avLst>
            </a:prstGeom>
            <a:solidFill>
              <a:srgbClr val="FFFF66"/>
            </a:solidFill>
            <a:ln w="9525">
              <a:solidFill>
                <a:schemeClr val="tx1"/>
              </a:solidFill>
              <a:round/>
              <a:headEnd/>
              <a:tailEnd/>
            </a:ln>
          </p:spPr>
          <p:txBody>
            <a:bodyPr/>
            <a:lstStyle/>
            <a:p>
              <a:endParaRPr lang="vi-VN" sz="1600">
                <a:latin typeface="Arial" charset="0"/>
                <a:cs typeface="Arial" charset="0"/>
              </a:endParaRPr>
            </a:p>
          </p:txBody>
        </p:sp>
        <p:pic>
          <p:nvPicPr>
            <p:cNvPr id="22546" name="Picture 11"/>
            <p:cNvPicPr>
              <a:picLocks noChangeAspect="1" noChangeArrowheads="1"/>
            </p:cNvPicPr>
            <p:nvPr/>
          </p:nvPicPr>
          <p:blipFill>
            <a:blip r:embed="rId3"/>
            <a:srcRect/>
            <a:stretch>
              <a:fillRect/>
            </a:stretch>
          </p:blipFill>
          <p:spPr bwMode="auto">
            <a:xfrm>
              <a:off x="720" y="1856"/>
              <a:ext cx="756" cy="921"/>
            </a:xfrm>
            <a:prstGeom prst="rect">
              <a:avLst/>
            </a:prstGeom>
            <a:noFill/>
            <a:ln w="9525">
              <a:noFill/>
              <a:miter lim="800000"/>
              <a:headEnd/>
              <a:tailEnd/>
            </a:ln>
          </p:spPr>
        </p:pic>
        <p:sp>
          <p:nvSpPr>
            <p:cNvPr id="22547" name="Text Box 12"/>
            <p:cNvSpPr txBox="1">
              <a:spLocks noChangeArrowheads="1"/>
            </p:cNvSpPr>
            <p:nvPr/>
          </p:nvSpPr>
          <p:spPr bwMode="auto">
            <a:xfrm>
              <a:off x="1584" y="2016"/>
              <a:ext cx="1248" cy="330"/>
            </a:xfrm>
            <a:prstGeom prst="rect">
              <a:avLst/>
            </a:prstGeom>
            <a:noFill/>
            <a:ln w="9525">
              <a:noFill/>
              <a:miter lim="800000"/>
              <a:headEnd/>
              <a:tailEnd/>
            </a:ln>
          </p:spPr>
          <p:txBody>
            <a:bodyPr>
              <a:spAutoFit/>
            </a:bodyPr>
            <a:lstStyle/>
            <a:p>
              <a:pPr>
                <a:spcBef>
                  <a:spcPct val="50000"/>
                </a:spcBef>
              </a:pPr>
              <a:r>
                <a:rPr lang="en-US" sz="2800" b="1">
                  <a:latin typeface="Arial" charset="0"/>
                  <a:cs typeface="Arial" charset="0"/>
                </a:rPr>
                <a:t>ông cụ</a:t>
              </a:r>
              <a:r>
                <a:rPr lang="vi-VN" sz="2800" b="1">
                  <a:latin typeface="Arial" charset="0"/>
                  <a:cs typeface="Arial" charset="0"/>
                </a:rPr>
                <a:t>:</a:t>
              </a:r>
              <a:endParaRPr lang="en-US" sz="2800" b="1">
                <a:latin typeface="Arial" charset="0"/>
                <a:cs typeface="Arial" charset="0"/>
              </a:endParaRPr>
            </a:p>
          </p:txBody>
        </p:sp>
      </p:grpSp>
      <p:sp>
        <p:nvSpPr>
          <p:cNvPr id="124941" name="Text Box 13"/>
          <p:cNvSpPr txBox="1">
            <a:spLocks noChangeArrowheads="1"/>
          </p:cNvSpPr>
          <p:nvPr/>
        </p:nvSpPr>
        <p:spPr bwMode="auto">
          <a:xfrm>
            <a:off x="4495800" y="3489325"/>
            <a:ext cx="3200400" cy="584200"/>
          </a:xfrm>
          <a:prstGeom prst="rect">
            <a:avLst/>
          </a:prstGeom>
          <a:noFill/>
          <a:ln w="9525">
            <a:noFill/>
            <a:miter lim="800000"/>
            <a:headEnd/>
            <a:tailEnd/>
          </a:ln>
        </p:spPr>
        <p:txBody>
          <a:bodyPr>
            <a:spAutoFit/>
          </a:bodyPr>
          <a:lstStyle/>
          <a:p>
            <a:pPr>
              <a:spcBef>
                <a:spcPct val="50000"/>
              </a:spcBef>
            </a:pPr>
            <a:r>
              <a:rPr lang="vi-VN" sz="3200" b="1">
                <a:latin typeface="Arial" charset="0"/>
                <a:cs typeface="Times New Roman" pitchFamily="18" charset="0"/>
              </a:rPr>
              <a:t>trầm, buồn</a:t>
            </a:r>
            <a:endParaRPr lang="en-US" sz="3200" b="1">
              <a:latin typeface="Arial" charset="0"/>
              <a:cs typeface="Times New Roman" pitchFamily="18" charset="0"/>
            </a:endParaRPr>
          </a:p>
        </p:txBody>
      </p:sp>
      <p:grpSp>
        <p:nvGrpSpPr>
          <p:cNvPr id="22535" name="Group 14"/>
          <p:cNvGrpSpPr>
            <a:grpSpLocks/>
          </p:cNvGrpSpPr>
          <p:nvPr/>
        </p:nvGrpSpPr>
        <p:grpSpPr bwMode="auto">
          <a:xfrm>
            <a:off x="304800" y="6324600"/>
            <a:ext cx="8743950" cy="533400"/>
            <a:chOff x="0" y="3822"/>
            <a:chExt cx="5508" cy="498"/>
          </a:xfrm>
        </p:grpSpPr>
        <p:pic>
          <p:nvPicPr>
            <p:cNvPr id="22537" name="Picture 15" descr="Copy of 729747d8za2kbusq"/>
            <p:cNvPicPr>
              <a:picLocks noChangeAspect="1" noChangeArrowheads="1" noCrop="1"/>
            </p:cNvPicPr>
            <p:nvPr/>
          </p:nvPicPr>
          <p:blipFill>
            <a:blip r:embed="rId4"/>
            <a:srcRect/>
            <a:stretch>
              <a:fillRect/>
            </a:stretch>
          </p:blipFill>
          <p:spPr bwMode="auto">
            <a:xfrm>
              <a:off x="0" y="3822"/>
              <a:ext cx="804" cy="498"/>
            </a:xfrm>
            <a:prstGeom prst="rect">
              <a:avLst/>
            </a:prstGeom>
            <a:noFill/>
            <a:ln w="9525">
              <a:noFill/>
              <a:miter lim="800000"/>
              <a:headEnd/>
              <a:tailEnd/>
            </a:ln>
          </p:spPr>
        </p:pic>
        <p:pic>
          <p:nvPicPr>
            <p:cNvPr id="22538" name="Picture 16" descr="Copy of 729747d8za2kbusq"/>
            <p:cNvPicPr>
              <a:picLocks noChangeAspect="1" noChangeArrowheads="1" noCrop="1"/>
            </p:cNvPicPr>
            <p:nvPr/>
          </p:nvPicPr>
          <p:blipFill>
            <a:blip r:embed="rId4"/>
            <a:srcRect/>
            <a:stretch>
              <a:fillRect/>
            </a:stretch>
          </p:blipFill>
          <p:spPr bwMode="auto">
            <a:xfrm>
              <a:off x="720" y="3822"/>
              <a:ext cx="804" cy="498"/>
            </a:xfrm>
            <a:prstGeom prst="rect">
              <a:avLst/>
            </a:prstGeom>
            <a:noFill/>
            <a:ln w="9525">
              <a:noFill/>
              <a:miter lim="800000"/>
              <a:headEnd/>
              <a:tailEnd/>
            </a:ln>
          </p:spPr>
        </p:pic>
        <p:pic>
          <p:nvPicPr>
            <p:cNvPr id="22539" name="Picture 17" descr="Copy of 729747d8za2kbusq"/>
            <p:cNvPicPr>
              <a:picLocks noChangeAspect="1" noChangeArrowheads="1" noCrop="1"/>
            </p:cNvPicPr>
            <p:nvPr/>
          </p:nvPicPr>
          <p:blipFill>
            <a:blip r:embed="rId4"/>
            <a:srcRect/>
            <a:stretch>
              <a:fillRect/>
            </a:stretch>
          </p:blipFill>
          <p:spPr bwMode="auto">
            <a:xfrm>
              <a:off x="1392" y="3822"/>
              <a:ext cx="804" cy="498"/>
            </a:xfrm>
            <a:prstGeom prst="rect">
              <a:avLst/>
            </a:prstGeom>
            <a:noFill/>
            <a:ln w="9525">
              <a:noFill/>
              <a:miter lim="800000"/>
              <a:headEnd/>
              <a:tailEnd/>
            </a:ln>
          </p:spPr>
        </p:pic>
        <p:pic>
          <p:nvPicPr>
            <p:cNvPr id="22540" name="Picture 18" descr="Copy of 729747d8za2kbusq"/>
            <p:cNvPicPr>
              <a:picLocks noChangeAspect="1" noChangeArrowheads="1" noCrop="1"/>
            </p:cNvPicPr>
            <p:nvPr/>
          </p:nvPicPr>
          <p:blipFill>
            <a:blip r:embed="rId4"/>
            <a:srcRect/>
            <a:stretch>
              <a:fillRect/>
            </a:stretch>
          </p:blipFill>
          <p:spPr bwMode="auto">
            <a:xfrm>
              <a:off x="2064" y="3822"/>
              <a:ext cx="804" cy="498"/>
            </a:xfrm>
            <a:prstGeom prst="rect">
              <a:avLst/>
            </a:prstGeom>
            <a:noFill/>
            <a:ln w="9525">
              <a:noFill/>
              <a:miter lim="800000"/>
              <a:headEnd/>
              <a:tailEnd/>
            </a:ln>
          </p:spPr>
        </p:pic>
        <p:pic>
          <p:nvPicPr>
            <p:cNvPr id="22541" name="Picture 19" descr="Copy of 729747d8za2kbusq"/>
            <p:cNvPicPr>
              <a:picLocks noChangeAspect="1" noChangeArrowheads="1" noCrop="1"/>
            </p:cNvPicPr>
            <p:nvPr/>
          </p:nvPicPr>
          <p:blipFill>
            <a:blip r:embed="rId4"/>
            <a:srcRect/>
            <a:stretch>
              <a:fillRect/>
            </a:stretch>
          </p:blipFill>
          <p:spPr bwMode="auto">
            <a:xfrm>
              <a:off x="2688" y="3822"/>
              <a:ext cx="804" cy="498"/>
            </a:xfrm>
            <a:prstGeom prst="rect">
              <a:avLst/>
            </a:prstGeom>
            <a:noFill/>
            <a:ln w="9525">
              <a:noFill/>
              <a:miter lim="800000"/>
              <a:headEnd/>
              <a:tailEnd/>
            </a:ln>
          </p:spPr>
        </p:pic>
        <p:pic>
          <p:nvPicPr>
            <p:cNvPr id="22542" name="Picture 20" descr="Copy of 729747d8za2kbusq"/>
            <p:cNvPicPr>
              <a:picLocks noChangeAspect="1" noChangeArrowheads="1" noCrop="1"/>
            </p:cNvPicPr>
            <p:nvPr/>
          </p:nvPicPr>
          <p:blipFill>
            <a:blip r:embed="rId4"/>
            <a:srcRect/>
            <a:stretch>
              <a:fillRect/>
            </a:stretch>
          </p:blipFill>
          <p:spPr bwMode="auto">
            <a:xfrm>
              <a:off x="3360" y="3822"/>
              <a:ext cx="804" cy="498"/>
            </a:xfrm>
            <a:prstGeom prst="rect">
              <a:avLst/>
            </a:prstGeom>
            <a:noFill/>
            <a:ln w="9525">
              <a:noFill/>
              <a:miter lim="800000"/>
              <a:headEnd/>
              <a:tailEnd/>
            </a:ln>
          </p:spPr>
        </p:pic>
        <p:pic>
          <p:nvPicPr>
            <p:cNvPr id="22543" name="Picture 21" descr="Copy of 729747d8za2kbusq"/>
            <p:cNvPicPr>
              <a:picLocks noChangeAspect="1" noChangeArrowheads="1" noCrop="1"/>
            </p:cNvPicPr>
            <p:nvPr/>
          </p:nvPicPr>
          <p:blipFill>
            <a:blip r:embed="rId4"/>
            <a:srcRect/>
            <a:stretch>
              <a:fillRect/>
            </a:stretch>
          </p:blipFill>
          <p:spPr bwMode="auto">
            <a:xfrm>
              <a:off x="4032" y="3822"/>
              <a:ext cx="804" cy="498"/>
            </a:xfrm>
            <a:prstGeom prst="rect">
              <a:avLst/>
            </a:prstGeom>
            <a:noFill/>
            <a:ln w="9525">
              <a:noFill/>
              <a:miter lim="800000"/>
              <a:headEnd/>
              <a:tailEnd/>
            </a:ln>
          </p:spPr>
        </p:pic>
        <p:pic>
          <p:nvPicPr>
            <p:cNvPr id="22544" name="Picture 22" descr="Copy of 729747d8za2kbusq"/>
            <p:cNvPicPr>
              <a:picLocks noChangeAspect="1" noChangeArrowheads="1" noCrop="1"/>
            </p:cNvPicPr>
            <p:nvPr/>
          </p:nvPicPr>
          <p:blipFill>
            <a:blip r:embed="rId4"/>
            <a:srcRect/>
            <a:stretch>
              <a:fillRect/>
            </a:stretch>
          </p:blipFill>
          <p:spPr bwMode="auto">
            <a:xfrm>
              <a:off x="4704" y="3822"/>
              <a:ext cx="804" cy="498"/>
            </a:xfrm>
            <a:prstGeom prst="rect">
              <a:avLst/>
            </a:prstGeom>
            <a:noFill/>
            <a:ln w="9525">
              <a:noFill/>
              <a:miter lim="800000"/>
              <a:headEnd/>
              <a:tailEnd/>
            </a:ln>
          </p:spPr>
        </p:pic>
      </p:grpSp>
      <p:sp>
        <p:nvSpPr>
          <p:cNvPr id="124952" name="Text Box 24"/>
          <p:cNvSpPr txBox="1">
            <a:spLocks noChangeArrowheads="1"/>
          </p:cNvSpPr>
          <p:nvPr/>
        </p:nvSpPr>
        <p:spPr bwMode="auto">
          <a:xfrm>
            <a:off x="0" y="4953000"/>
            <a:ext cx="9525000" cy="2554288"/>
          </a:xfrm>
          <a:prstGeom prst="rect">
            <a:avLst/>
          </a:prstGeom>
          <a:noFill/>
          <a:ln w="9525">
            <a:noFill/>
            <a:miter lim="800000"/>
            <a:headEnd/>
            <a:tailEnd/>
          </a:ln>
        </p:spPr>
        <p:txBody>
          <a:bodyPr>
            <a:spAutoFit/>
          </a:bodyPr>
          <a:lstStyle/>
          <a:p>
            <a:pPr>
              <a:spcBef>
                <a:spcPct val="50000"/>
              </a:spcBef>
            </a:pPr>
            <a:r>
              <a:rPr lang="en-US" sz="3200" b="1">
                <a:latin typeface="Arial" charset="0"/>
                <a:cs typeface="Times New Roman" pitchFamily="18" charset="0"/>
              </a:rPr>
              <a:t>       Lời người dẫn chuyện: chậm rãi ( đoạn 1); buồn, cảm động (đoạn sau)</a:t>
            </a:r>
          </a:p>
          <a:p>
            <a:pPr>
              <a:spcBef>
                <a:spcPct val="50000"/>
              </a:spcBef>
            </a:pPr>
            <a:endParaRPr lang="en-US" sz="3200" b="1">
              <a:latin typeface="Arial" charset="0"/>
              <a:cs typeface="Times New Roman" pitchFamily="18" charset="0"/>
            </a:endParaRPr>
          </a:p>
          <a:p>
            <a:pPr>
              <a:spcBef>
                <a:spcPct val="50000"/>
              </a:spcBef>
            </a:pPr>
            <a:r>
              <a:rPr lang="en-US" sz="3200" b="1">
                <a:latin typeface="Arial"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diamond(in)">
                                      <p:cBhvr>
                                        <p:cTn id="7" dur="2000"/>
                                        <p:tgtEl>
                                          <p:spTgt spid="124932"/>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24931">
                                            <p:txEl>
                                              <p:pRg st="0" end="0"/>
                                            </p:txEl>
                                          </p:spTgt>
                                        </p:tgtEl>
                                        <p:attrNameLst>
                                          <p:attrName>style.visibility</p:attrName>
                                        </p:attrNameLst>
                                      </p:cBhvr>
                                      <p:to>
                                        <p:strVal val="visible"/>
                                      </p:to>
                                    </p:set>
                                    <p:animEffect transition="in" filter="diamond(in)">
                                      <p:cBhvr>
                                        <p:cTn id="16" dur="1000"/>
                                        <p:tgtEl>
                                          <p:spTgt spid="1249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1+#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4941">
                                            <p:txEl>
                                              <p:pRg st="0" end="0"/>
                                            </p:txEl>
                                          </p:spTgt>
                                        </p:tgtEl>
                                        <p:attrNameLst>
                                          <p:attrName>style.visibility</p:attrName>
                                        </p:attrNameLst>
                                      </p:cBhvr>
                                      <p:to>
                                        <p:strVal val="visible"/>
                                      </p:to>
                                    </p:set>
                                    <p:animEffect transition="in" filter="diamond(in)">
                                      <p:cBhvr>
                                        <p:cTn id="27" dur="1000"/>
                                        <p:tgtEl>
                                          <p:spTgt spid="12494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24952">
                                            <p:txEl>
                                              <p:pRg st="0" end="0"/>
                                            </p:txEl>
                                          </p:spTgt>
                                        </p:tgtEl>
                                        <p:attrNameLst>
                                          <p:attrName>style.visibility</p:attrName>
                                        </p:attrNameLst>
                                      </p:cBhvr>
                                      <p:to>
                                        <p:strVal val="visible"/>
                                      </p:to>
                                    </p:set>
                                    <p:animEffect transition="in" filter="diamond(in)">
                                      <p:cBhvr>
                                        <p:cTn id="32" dur="1000"/>
                                        <p:tgtEl>
                                          <p:spTgt spid="12495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24952">
                                            <p:txEl>
                                              <p:pRg st="2" end="2"/>
                                            </p:txEl>
                                          </p:spTgt>
                                        </p:tgtEl>
                                        <p:attrNameLst>
                                          <p:attrName>style.visibility</p:attrName>
                                        </p:attrNameLst>
                                      </p:cBhvr>
                                      <p:to>
                                        <p:strVal val="visible"/>
                                      </p:to>
                                    </p:set>
                                    <p:animEffect transition="in" filter="diamond(in)">
                                      <p:cBhvr>
                                        <p:cTn id="37" dur="1000"/>
                                        <p:tgtEl>
                                          <p:spTgt spid="1249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3"/>
          <p:cNvSpPr>
            <a:spLocks noChangeArrowheads="1" noChangeShapeType="1" noTextEdit="1"/>
          </p:cNvSpPr>
          <p:nvPr/>
        </p:nvSpPr>
        <p:spPr bwMode="auto">
          <a:xfrm>
            <a:off x="2332038" y="0"/>
            <a:ext cx="3962400" cy="1143000"/>
          </a:xfrm>
          <a:prstGeom prst="rect">
            <a:avLst/>
          </a:prstGeom>
        </p:spPr>
        <p:txBody>
          <a:bodyPr wrap="none" fromWordArt="1">
            <a:prstTxWarp prst="textPlain">
              <a:avLst>
                <a:gd name="adj" fmla="val 50000"/>
              </a:avLst>
            </a:prstTxWarp>
          </a:bodyPr>
          <a:lstStyle/>
          <a:p>
            <a:r>
              <a:rPr lang="en-US"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Kể chuyện</a:t>
            </a:r>
          </a:p>
        </p:txBody>
      </p:sp>
      <p:sp>
        <p:nvSpPr>
          <p:cNvPr id="23555" name="Text Box 4"/>
          <p:cNvSpPr txBox="1">
            <a:spLocks noChangeArrowheads="1"/>
          </p:cNvSpPr>
          <p:nvPr/>
        </p:nvSpPr>
        <p:spPr bwMode="auto">
          <a:xfrm>
            <a:off x="2438400" y="3352800"/>
            <a:ext cx="3429000" cy="366713"/>
          </a:xfrm>
          <a:prstGeom prst="rect">
            <a:avLst/>
          </a:prstGeom>
          <a:noFill/>
          <a:ln w="9525">
            <a:noFill/>
            <a:miter lim="800000"/>
            <a:headEnd/>
            <a:tailEnd/>
          </a:ln>
        </p:spPr>
        <p:txBody>
          <a:bodyPr>
            <a:spAutoFit/>
          </a:bodyPr>
          <a:lstStyle/>
          <a:p>
            <a:pPr>
              <a:spcBef>
                <a:spcPct val="50000"/>
              </a:spcBef>
            </a:pPr>
            <a:endParaRPr lang="vi-VN">
              <a:latin typeface="Arial" charset="0"/>
              <a:cs typeface="Arial" charset="0"/>
            </a:endParaRPr>
          </a:p>
        </p:txBody>
      </p:sp>
      <p:pic>
        <p:nvPicPr>
          <p:cNvPr id="23556" name="Picture 8" descr="TiengViet3040"/>
          <p:cNvPicPr>
            <a:picLocks noChangeAspect="1" noChangeArrowheads="1"/>
          </p:cNvPicPr>
          <p:nvPr/>
        </p:nvPicPr>
        <p:blipFill>
          <a:blip r:embed="rId2"/>
          <a:srcRect/>
          <a:stretch>
            <a:fillRect/>
          </a:stretch>
        </p:blipFill>
        <p:spPr bwMode="auto">
          <a:xfrm>
            <a:off x="0" y="1295400"/>
            <a:ext cx="9144000" cy="5467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438400" y="3352800"/>
            <a:ext cx="3429000" cy="366713"/>
          </a:xfrm>
          <a:prstGeom prst="rect">
            <a:avLst/>
          </a:prstGeom>
          <a:noFill/>
          <a:ln w="9525">
            <a:noFill/>
            <a:miter lim="800000"/>
            <a:headEnd/>
            <a:tailEnd/>
          </a:ln>
        </p:spPr>
        <p:txBody>
          <a:bodyPr>
            <a:spAutoFit/>
          </a:bodyPr>
          <a:lstStyle/>
          <a:p>
            <a:pPr>
              <a:spcBef>
                <a:spcPct val="50000"/>
              </a:spcBef>
            </a:pPr>
            <a:endParaRPr lang="vi-VN">
              <a:latin typeface="Arial" charset="0"/>
              <a:cs typeface="Arial" charset="0"/>
            </a:endParaRPr>
          </a:p>
        </p:txBody>
      </p:sp>
      <p:pic>
        <p:nvPicPr>
          <p:cNvPr id="129035" name="Picture 11" descr="DSC06799"/>
          <p:cNvPicPr>
            <a:picLocks noChangeAspect="1" noChangeArrowheads="1"/>
          </p:cNvPicPr>
          <p:nvPr/>
        </p:nvPicPr>
        <p:blipFill>
          <a:blip r:embed="rId2"/>
          <a:srcRect/>
          <a:stretch>
            <a:fillRect/>
          </a:stretch>
        </p:blipFill>
        <p:spPr bwMode="auto">
          <a:xfrm>
            <a:off x="4724400" y="0"/>
            <a:ext cx="4419600" cy="3352800"/>
          </a:xfrm>
          <a:prstGeom prst="rect">
            <a:avLst/>
          </a:prstGeom>
          <a:noFill/>
          <a:ln w="9525">
            <a:noFill/>
            <a:miter lim="800000"/>
            <a:headEnd/>
            <a:tailEnd/>
          </a:ln>
        </p:spPr>
      </p:pic>
      <p:pic>
        <p:nvPicPr>
          <p:cNvPr id="129036" name="Picture 12" descr="DSC06802"/>
          <p:cNvPicPr>
            <a:picLocks noChangeAspect="1" noChangeArrowheads="1"/>
          </p:cNvPicPr>
          <p:nvPr/>
        </p:nvPicPr>
        <p:blipFill>
          <a:blip r:embed="rId3"/>
          <a:srcRect/>
          <a:stretch>
            <a:fillRect/>
          </a:stretch>
        </p:blipFill>
        <p:spPr bwMode="auto">
          <a:xfrm>
            <a:off x="4648200" y="3352800"/>
            <a:ext cx="4495800" cy="4038600"/>
          </a:xfrm>
          <a:prstGeom prst="rect">
            <a:avLst/>
          </a:prstGeom>
          <a:noFill/>
          <a:ln w="9525">
            <a:noFill/>
            <a:miter lim="800000"/>
            <a:headEnd/>
            <a:tailEnd/>
          </a:ln>
        </p:spPr>
      </p:pic>
      <p:pic>
        <p:nvPicPr>
          <p:cNvPr id="129037" name="Picture 13" descr="DSC06801"/>
          <p:cNvPicPr>
            <a:picLocks noChangeAspect="1" noChangeArrowheads="1"/>
          </p:cNvPicPr>
          <p:nvPr/>
        </p:nvPicPr>
        <p:blipFill>
          <a:blip r:embed="rId4" cstate="print"/>
          <a:srcRect/>
          <a:stretch>
            <a:fillRect/>
          </a:stretch>
        </p:blipFill>
        <p:spPr bwMode="auto">
          <a:xfrm>
            <a:off x="0" y="3352800"/>
            <a:ext cx="4572000" cy="3429000"/>
          </a:xfrm>
          <a:prstGeom prst="rect">
            <a:avLst/>
          </a:prstGeom>
          <a:noFill/>
          <a:ln w="9525">
            <a:noFill/>
            <a:miter lim="800000"/>
            <a:headEnd/>
            <a:tailEnd/>
          </a:ln>
        </p:spPr>
      </p:pic>
      <p:pic>
        <p:nvPicPr>
          <p:cNvPr id="129038" name="Picture 14" descr="DSC06798"/>
          <p:cNvPicPr>
            <a:picLocks noChangeAspect="1" noChangeArrowheads="1"/>
          </p:cNvPicPr>
          <p:nvPr/>
        </p:nvPicPr>
        <p:blipFill>
          <a:blip r:embed="rId5"/>
          <a:srcRect/>
          <a:stretch>
            <a:fillRect/>
          </a:stretch>
        </p:blipFill>
        <p:spPr bwMode="auto">
          <a:xfrm>
            <a:off x="0" y="0"/>
            <a:ext cx="4648200" cy="3336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9038"/>
                                        </p:tgtEl>
                                        <p:attrNameLst>
                                          <p:attrName>style.visibility</p:attrName>
                                        </p:attrNameLst>
                                      </p:cBhvr>
                                      <p:to>
                                        <p:strVal val="visible"/>
                                      </p:to>
                                    </p:set>
                                    <p:anim calcmode="lin" valueType="num">
                                      <p:cBhvr additive="base">
                                        <p:cTn id="7" dur="500" fill="hold"/>
                                        <p:tgtEl>
                                          <p:spTgt spid="129038"/>
                                        </p:tgtEl>
                                        <p:attrNameLst>
                                          <p:attrName>ppt_x</p:attrName>
                                        </p:attrNameLst>
                                      </p:cBhvr>
                                      <p:tavLst>
                                        <p:tav tm="0">
                                          <p:val>
                                            <p:strVal val="1+#ppt_w/2"/>
                                          </p:val>
                                        </p:tav>
                                        <p:tav tm="100000">
                                          <p:val>
                                            <p:strVal val="#ppt_x"/>
                                          </p:val>
                                        </p:tav>
                                      </p:tavLst>
                                    </p:anim>
                                    <p:anim calcmode="lin" valueType="num">
                                      <p:cBhvr additive="base">
                                        <p:cTn id="8" dur="500" fill="hold"/>
                                        <p:tgtEl>
                                          <p:spTgt spid="1290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29035"/>
                                        </p:tgtEl>
                                        <p:attrNameLst>
                                          <p:attrName>style.visibility</p:attrName>
                                        </p:attrNameLst>
                                      </p:cBhvr>
                                      <p:to>
                                        <p:strVal val="visible"/>
                                      </p:to>
                                    </p:set>
                                    <p:anim calcmode="lin" valueType="num">
                                      <p:cBhvr additive="base">
                                        <p:cTn id="12" dur="500" fill="hold"/>
                                        <p:tgtEl>
                                          <p:spTgt spid="129035"/>
                                        </p:tgtEl>
                                        <p:attrNameLst>
                                          <p:attrName>ppt_x</p:attrName>
                                        </p:attrNameLst>
                                      </p:cBhvr>
                                      <p:tavLst>
                                        <p:tav tm="0">
                                          <p:val>
                                            <p:strVal val="1+#ppt_w/2"/>
                                          </p:val>
                                        </p:tav>
                                        <p:tav tm="100000">
                                          <p:val>
                                            <p:strVal val="#ppt_x"/>
                                          </p:val>
                                        </p:tav>
                                      </p:tavLst>
                                    </p:anim>
                                    <p:anim calcmode="lin" valueType="num">
                                      <p:cBhvr additive="base">
                                        <p:cTn id="13" dur="500" fill="hold"/>
                                        <p:tgtEl>
                                          <p:spTgt spid="12903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2" fill="hold" nodeType="afterEffect">
                                  <p:stCondLst>
                                    <p:cond delay="0"/>
                                  </p:stCondLst>
                                  <p:childTnLst>
                                    <p:set>
                                      <p:cBhvr>
                                        <p:cTn id="16" dur="1" fill="hold">
                                          <p:stCondLst>
                                            <p:cond delay="0"/>
                                          </p:stCondLst>
                                        </p:cTn>
                                        <p:tgtEl>
                                          <p:spTgt spid="129037"/>
                                        </p:tgtEl>
                                        <p:attrNameLst>
                                          <p:attrName>style.visibility</p:attrName>
                                        </p:attrNameLst>
                                      </p:cBhvr>
                                      <p:to>
                                        <p:strVal val="visible"/>
                                      </p:to>
                                    </p:set>
                                    <p:anim calcmode="lin" valueType="num">
                                      <p:cBhvr additive="base">
                                        <p:cTn id="17" dur="500" fill="hold"/>
                                        <p:tgtEl>
                                          <p:spTgt spid="129037"/>
                                        </p:tgtEl>
                                        <p:attrNameLst>
                                          <p:attrName>ppt_x</p:attrName>
                                        </p:attrNameLst>
                                      </p:cBhvr>
                                      <p:tavLst>
                                        <p:tav tm="0">
                                          <p:val>
                                            <p:strVal val="0-#ppt_w/2"/>
                                          </p:val>
                                        </p:tav>
                                        <p:tav tm="100000">
                                          <p:val>
                                            <p:strVal val="#ppt_x"/>
                                          </p:val>
                                        </p:tav>
                                      </p:tavLst>
                                    </p:anim>
                                    <p:anim calcmode="lin" valueType="num">
                                      <p:cBhvr additive="base">
                                        <p:cTn id="18" dur="500" fill="hold"/>
                                        <p:tgtEl>
                                          <p:spTgt spid="12903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29036"/>
                                        </p:tgtEl>
                                        <p:attrNameLst>
                                          <p:attrName>style.visibility</p:attrName>
                                        </p:attrNameLst>
                                      </p:cBhvr>
                                      <p:to>
                                        <p:strVal val="visible"/>
                                      </p:to>
                                    </p:set>
                                    <p:anim calcmode="lin" valueType="num">
                                      <p:cBhvr additive="base">
                                        <p:cTn id="22" dur="500" fill="hold"/>
                                        <p:tgtEl>
                                          <p:spTgt spid="129036"/>
                                        </p:tgtEl>
                                        <p:attrNameLst>
                                          <p:attrName>ppt_x</p:attrName>
                                        </p:attrNameLst>
                                      </p:cBhvr>
                                      <p:tavLst>
                                        <p:tav tm="0">
                                          <p:val>
                                            <p:strVal val="1+#ppt_w/2"/>
                                          </p:val>
                                        </p:tav>
                                        <p:tav tm="100000">
                                          <p:val>
                                            <p:strVal val="#ppt_x"/>
                                          </p:val>
                                        </p:tav>
                                      </p:tavLst>
                                    </p:anim>
                                    <p:anim calcmode="lin" valueType="num">
                                      <p:cBhvr additive="base">
                                        <p:cTn id="23" dur="500" fill="hold"/>
                                        <p:tgtEl>
                                          <p:spTgt spid="129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5603"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5"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25606"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12" name="Picture 14" descr="DSC0679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6627"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9"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26630"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7" name="Picture 11" descr="DSC06799"/>
          <p:cNvPicPr>
            <a:picLocks noChangeAspect="1" noChangeArrowheads="1"/>
          </p:cNvPicPr>
          <p:nvPr/>
        </p:nvPicPr>
        <p:blipFill>
          <a:blip r:embed="rId3"/>
          <a:srcRect/>
          <a:stretch>
            <a:fillRect/>
          </a:stretch>
        </p:blipFill>
        <p:spPr bwMode="auto">
          <a:xfrm>
            <a:off x="0" y="0"/>
            <a:ext cx="9144000" cy="693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667000" y="1219200"/>
            <a:ext cx="27432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latin typeface="Arial" charset="0"/>
              </a:rPr>
              <a:t>     </a:t>
            </a:r>
            <a:endParaRPr lang="en-US" sz="3200" b="1">
              <a:solidFill>
                <a:srgbClr val="0000FF"/>
              </a:solidFill>
              <a:latin typeface="Arial" charset="0"/>
            </a:endParaRPr>
          </a:p>
        </p:txBody>
      </p:sp>
      <p:sp>
        <p:nvSpPr>
          <p:cNvPr id="3075"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3076"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8"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3079"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12" name="Picture 2" descr="TiengViet304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7651"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3"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27654"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7" name="Picture 13" descr="DSC068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8675"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7" name="Picture 15" descr="5061610"/>
          <p:cNvPicPr>
            <a:picLocks noChangeAspect="1" noChangeArrowheads="1" noCrop="1"/>
          </p:cNvPicPr>
          <p:nvPr/>
        </p:nvPicPr>
        <p:blipFill>
          <a:blip r:embed="rId2"/>
          <a:srcRect/>
          <a:stretch>
            <a:fillRect/>
          </a:stretch>
        </p:blipFill>
        <p:spPr bwMode="auto">
          <a:xfrm>
            <a:off x="7772400" y="5516563"/>
            <a:ext cx="1295400" cy="1295400"/>
          </a:xfrm>
          <a:prstGeom prst="rect">
            <a:avLst/>
          </a:prstGeom>
          <a:noFill/>
          <a:ln w="9525">
            <a:noFill/>
            <a:miter lim="800000"/>
            <a:headEnd/>
            <a:tailEnd/>
          </a:ln>
        </p:spPr>
      </p:pic>
      <p:pic>
        <p:nvPicPr>
          <p:cNvPr id="28678" name="Picture 15" descr="5061610"/>
          <p:cNvPicPr>
            <a:picLocks noChangeAspect="1" noChangeArrowheads="1" noCrop="1"/>
          </p:cNvPicPr>
          <p:nvPr/>
        </p:nvPicPr>
        <p:blipFill>
          <a:blip r:embed="rId2"/>
          <a:srcRect/>
          <a:stretch>
            <a:fillRect/>
          </a:stretch>
        </p:blipFill>
        <p:spPr bwMode="auto">
          <a:xfrm>
            <a:off x="46038" y="5546725"/>
            <a:ext cx="1295400" cy="1295400"/>
          </a:xfrm>
          <a:prstGeom prst="rect">
            <a:avLst/>
          </a:prstGeom>
          <a:noFill/>
          <a:ln w="9525">
            <a:noFill/>
            <a:miter lim="800000"/>
            <a:headEnd/>
            <a:tailEnd/>
          </a:ln>
        </p:spPr>
      </p:pic>
      <p:pic>
        <p:nvPicPr>
          <p:cNvPr id="7" name="Picture 12" descr="DSC06802"/>
          <p:cNvPicPr>
            <a:picLocks noChangeAspect="1" noChangeArrowheads="1"/>
          </p:cNvPicPr>
          <p:nvPr/>
        </p:nvPicPr>
        <p:blipFill>
          <a:blip r:embed="rId3"/>
          <a:srcRect/>
          <a:stretch>
            <a:fillRect/>
          </a:stretch>
        </p:blipFill>
        <p:spPr bwMode="auto">
          <a:xfrm>
            <a:off x="0" y="0"/>
            <a:ext cx="9144000" cy="883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1"/>
            <a:ext cx="9144000" cy="5221877"/>
          </a:xfrm>
          <a:prstGeom prst="rect">
            <a:avLst/>
          </a:prstGeom>
        </p:spPr>
      </p:pic>
      <p:sp>
        <p:nvSpPr>
          <p:cNvPr id="4" name="TextBox 3">
            <a:extLst>
              <a:ext uri="{FF2B5EF4-FFF2-40B4-BE49-F238E27FC236}">
                <a16:creationId xmlns:a16="http://schemas.microsoft.com/office/drawing/2014/main" xmlns="" id="{41CFC368-BC18-4F55-BAD7-CC6092D920FB}"/>
              </a:ext>
            </a:extLst>
          </p:cNvPr>
          <p:cNvSpPr txBox="1"/>
          <p:nvPr/>
        </p:nvSpPr>
        <p:spPr>
          <a:xfrm>
            <a:off x="-483670" y="1542277"/>
            <a:ext cx="8108066" cy="507831"/>
          </a:xfrm>
          <a:prstGeom prst="rect">
            <a:avLst/>
          </a:prstGeom>
          <a:noFill/>
        </p:spPr>
        <p:txBody>
          <a:bodyPr wrap="square" rtlCol="0">
            <a:spAutoFit/>
          </a:bodyPr>
          <a:lstStyle/>
          <a:p>
            <a:pPr algn="l" defTabSz="685800" fontAlgn="auto">
              <a:spcBef>
                <a:spcPts val="0"/>
              </a:spcBef>
              <a:spcAft>
                <a:spcPts val="0"/>
              </a:spcAft>
              <a:defRPr/>
            </a:pPr>
            <a:r>
              <a:rPr lang="vi-VN" sz="2700" b="1" dirty="0">
                <a:solidFill>
                  <a:prstClr val="white"/>
                </a:solidFill>
                <a:latin typeface="HP001 4 hàng" panose="020B0603050302020204" pitchFamily="34" charset="0"/>
              </a:rPr>
              <a:t>         Thứ </a:t>
            </a:r>
            <a:r>
              <a:rPr lang="en-US" sz="2700" b="1" dirty="0" err="1">
                <a:solidFill>
                  <a:prstClr val="white"/>
                </a:solidFill>
                <a:latin typeface="HP001 4 hàng" panose="020B0603050302020204" pitchFamily="34" charset="0"/>
              </a:rPr>
              <a:t>hai</a:t>
            </a:r>
            <a:r>
              <a:rPr lang="vi-VN" sz="2700" b="1" dirty="0">
                <a:solidFill>
                  <a:prstClr val="white"/>
                </a:solidFill>
                <a:latin typeface="HP001 4 hàng" panose="020B0603050302020204" pitchFamily="34" charset="0"/>
              </a:rPr>
              <a:t> ngày </a:t>
            </a:r>
            <a:r>
              <a:rPr lang="en-US" sz="2700" b="1" dirty="0" smtClean="0">
                <a:solidFill>
                  <a:prstClr val="white"/>
                </a:solidFill>
                <a:latin typeface="HP001 4 hàng" panose="020B0603050302020204" pitchFamily="34" charset="0"/>
              </a:rPr>
              <a:t>25</a:t>
            </a:r>
            <a:r>
              <a:rPr lang="vi-VN" sz="2700" b="1" dirty="0" smtClean="0">
                <a:solidFill>
                  <a:prstClr val="white"/>
                </a:solidFill>
                <a:latin typeface="HP001 4 hàng" panose="020B0603050302020204" pitchFamily="34" charset="0"/>
              </a:rPr>
              <a:t> </a:t>
            </a:r>
            <a:r>
              <a:rPr lang="vi-VN" sz="2700" b="1" dirty="0">
                <a:solidFill>
                  <a:prstClr val="white"/>
                </a:solidFill>
                <a:latin typeface="HP001 4 hàng" panose="020B0603050302020204" pitchFamily="34" charset="0"/>
              </a:rPr>
              <a:t>tháng </a:t>
            </a:r>
            <a:r>
              <a:rPr lang="vi-VN" sz="2700" b="1" dirty="0" smtClean="0">
                <a:solidFill>
                  <a:prstClr val="white"/>
                </a:solidFill>
                <a:latin typeface="HP001 4 hàng" panose="020B0603050302020204" pitchFamily="34" charset="0"/>
              </a:rPr>
              <a:t>10 </a:t>
            </a:r>
            <a:r>
              <a:rPr lang="vi-VN" sz="2700" b="1" dirty="0">
                <a:solidFill>
                  <a:prstClr val="white"/>
                </a:solidFill>
                <a:latin typeface="HP001 4 hàng" panose="020B0603050302020204" pitchFamily="34" charset="0"/>
              </a:rPr>
              <a:t>năm 2021</a:t>
            </a:r>
          </a:p>
        </p:txBody>
      </p:sp>
      <p:sp>
        <p:nvSpPr>
          <p:cNvPr id="3" name="Rectangle 2"/>
          <p:cNvSpPr/>
          <p:nvPr/>
        </p:nvSpPr>
        <p:spPr>
          <a:xfrm>
            <a:off x="2219192" y="2067171"/>
            <a:ext cx="3363421" cy="507831"/>
          </a:xfrm>
          <a:prstGeom prst="rect">
            <a:avLst/>
          </a:prstGeom>
        </p:spPr>
        <p:txBody>
          <a:bodyPr wrap="none">
            <a:spAutoFit/>
          </a:bodyPr>
          <a:lstStyle/>
          <a:p>
            <a:pPr defTabSz="685800" fontAlgn="auto">
              <a:spcBef>
                <a:spcPts val="0"/>
              </a:spcBef>
              <a:spcAft>
                <a:spcPts val="0"/>
              </a:spcAft>
              <a:defRPr/>
            </a:pPr>
            <a:r>
              <a:rPr lang="vi-VN" sz="2700" b="1" dirty="0">
                <a:solidFill>
                  <a:prstClr val="white"/>
                </a:solidFill>
                <a:latin typeface="HP001 4 hàng" panose="020B0603050302020204" pitchFamily="34" charset="0"/>
              </a:rPr>
              <a:t>Tập đọc – Kể chuyện</a:t>
            </a:r>
          </a:p>
        </p:txBody>
      </p:sp>
      <p:sp>
        <p:nvSpPr>
          <p:cNvPr id="5" name="Rectangle 4"/>
          <p:cNvSpPr/>
          <p:nvPr/>
        </p:nvSpPr>
        <p:spPr>
          <a:xfrm>
            <a:off x="2956917" y="2592064"/>
            <a:ext cx="3536546" cy="507831"/>
          </a:xfrm>
          <a:prstGeom prst="rect">
            <a:avLst/>
          </a:prstGeom>
        </p:spPr>
        <p:txBody>
          <a:bodyPr wrap="none">
            <a:spAutoFit/>
          </a:bodyPr>
          <a:lstStyle/>
          <a:p>
            <a:pPr defTabSz="685800" fontAlgn="auto">
              <a:spcBef>
                <a:spcPts val="0"/>
              </a:spcBef>
              <a:spcAft>
                <a:spcPts val="0"/>
              </a:spcAft>
              <a:defRPr/>
            </a:pPr>
            <a:r>
              <a:rPr lang="vi-VN" sz="2700" b="1" dirty="0" smtClean="0">
                <a:solidFill>
                  <a:srgbClr val="FFFF00"/>
                </a:solidFill>
                <a:latin typeface="HP001 4 hàng" panose="020B0603050302020204" pitchFamily="34" charset="0"/>
              </a:rPr>
              <a:t>Các em nhỏ và cụ già</a:t>
            </a:r>
            <a:endParaRPr lang="en-US" sz="27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358489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5848351"/>
          </a:xfrm>
          <a:prstGeom prst="rect">
            <a:avLst/>
          </a:prstGeom>
        </p:spPr>
      </p:pic>
      <p:sp>
        <p:nvSpPr>
          <p:cNvPr id="3" name="Rectangle 2"/>
          <p:cNvSpPr/>
          <p:nvPr/>
        </p:nvSpPr>
        <p:spPr>
          <a:xfrm>
            <a:off x="3970989" y="1129521"/>
            <a:ext cx="2054088" cy="692497"/>
          </a:xfrm>
          <a:prstGeom prst="rect">
            <a:avLst/>
          </a:prstGeom>
          <a:noFill/>
        </p:spPr>
        <p:txBody>
          <a:bodyPr wrap="none" lIns="68580" tIns="34290" rIns="68580" bIns="34290">
            <a:spAutoFit/>
          </a:bodyPr>
          <a:lstStyle/>
          <a:p>
            <a:pPr defTabSz="685800" fontAlgn="auto">
              <a:spcBef>
                <a:spcPts val="0"/>
              </a:spcBef>
              <a:spcAft>
                <a:spcPts val="0"/>
              </a:spcAft>
              <a:defRPr/>
            </a:pPr>
            <a:r>
              <a:rPr lang="en-US" sz="405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Mục</a:t>
            </a:r>
            <a:r>
              <a:rPr lang="en-US" sz="405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 </a:t>
            </a:r>
            <a:r>
              <a:rPr lang="en-US" sz="405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tiêu</a:t>
            </a:r>
            <a:endParaRPr lang="en-US" sz="405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endParaRPr>
          </a:p>
        </p:txBody>
      </p:sp>
      <p:sp>
        <p:nvSpPr>
          <p:cNvPr id="6" name="Text Box 27">
            <a:extLst>
              <a:ext uri="{FF2B5EF4-FFF2-40B4-BE49-F238E27FC236}">
                <a16:creationId xmlns:a16="http://schemas.microsoft.com/office/drawing/2014/main" xmlns="" id="{03EA8913-F817-48F5-A0D4-AB76C5F82219}"/>
              </a:ext>
            </a:extLst>
          </p:cNvPr>
          <p:cNvSpPr txBox="1">
            <a:spLocks noChangeArrowheads="1"/>
          </p:cNvSpPr>
          <p:nvPr/>
        </p:nvSpPr>
        <p:spPr bwMode="auto">
          <a:xfrm>
            <a:off x="1023510" y="2667000"/>
            <a:ext cx="7949045"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342900" indent="-342900" algn="l" defTabSz="685800" fontAlgn="auto">
              <a:spcBef>
                <a:spcPct val="50000"/>
              </a:spcBef>
              <a:spcAft>
                <a:spcPts val="0"/>
              </a:spcAft>
              <a:buFontTx/>
              <a:buChar char="-"/>
              <a:defRPr/>
            </a:pPr>
            <a:r>
              <a:rPr lang="en-US" altLang="en-US" sz="2100" b="1" i="1" dirty="0" err="1" smtClean="0">
                <a:solidFill>
                  <a:srgbClr val="140476"/>
                </a:solidFill>
                <a:latin typeface="Times New Roman" panose="02020603050405020304" pitchFamily="18" charset="0"/>
              </a:rPr>
              <a:t>Rèn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kĩ</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năng</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đọc</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thành</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tiếng</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đọc</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đúng</a:t>
            </a:r>
            <a:r>
              <a:rPr lang="en-US" altLang="en-US" sz="2100" b="1" i="1" dirty="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các</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kiểu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câu</a:t>
            </a:r>
            <a:r>
              <a:rPr lang="en-US" altLang="en-US" sz="2100" b="1" i="1" dirty="0" smtClean="0">
                <a:solidFill>
                  <a:srgbClr val="140476"/>
                </a:solidFill>
                <a:latin typeface="Times New Roman" panose="02020603050405020304" pitchFamily="18" charset="0"/>
              </a:rPr>
              <a:t>.</a:t>
            </a:r>
            <a:endParaRPr lang="en-US" altLang="en-US" sz="2100" b="1" i="1" dirty="0" smtClean="0">
              <a:solidFill>
                <a:srgbClr val="140476"/>
              </a:solidFill>
              <a:latin typeface="Times New Roman" panose="02020603050405020304" pitchFamily="18" charset="0"/>
            </a:endParaRPr>
          </a:p>
          <a:p>
            <a:pPr marL="342900" indent="-342900" algn="l" defTabSz="685800" fontAlgn="auto">
              <a:spcBef>
                <a:spcPct val="50000"/>
              </a:spcBef>
              <a:spcAft>
                <a:spcPts val="0"/>
              </a:spcAft>
              <a:buFontTx/>
              <a:buChar char="-"/>
              <a:defRPr/>
            </a:pPr>
            <a:r>
              <a:rPr lang="en-US" altLang="en-US" sz="2100" b="1" i="1" dirty="0" err="1">
                <a:solidFill>
                  <a:srgbClr val="140476"/>
                </a:solidFill>
                <a:latin typeface="Times New Roman" panose="02020603050405020304" pitchFamily="18" charset="0"/>
              </a:rPr>
              <a:t>H</a:t>
            </a:r>
            <a:r>
              <a:rPr lang="en-US" altLang="en-US" sz="2100" b="1" i="1" dirty="0" err="1" smtClean="0">
                <a:solidFill>
                  <a:srgbClr val="140476"/>
                </a:solidFill>
                <a:latin typeface="Times New Roman" panose="02020603050405020304" pitchFamily="18" charset="0"/>
              </a:rPr>
              <a:t>iểu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nghĩa</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một</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số</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từ</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trong</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truyện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sếu</a:t>
            </a:r>
            <a:r>
              <a:rPr lang="en-US" altLang="en-US" sz="2100" b="1" i="1" dirty="0" smtClean="0">
                <a:solidFill>
                  <a:srgbClr val="140476"/>
                </a:solidFill>
                <a:latin typeface="Times New Roman" panose="02020603050405020304" pitchFamily="18" charset="0"/>
              </a:rPr>
              <a:t>, u </a:t>
            </a:r>
            <a:r>
              <a:rPr lang="en-US" altLang="en-US" sz="2100" b="1" i="1" dirty="0" err="1" smtClean="0">
                <a:solidFill>
                  <a:srgbClr val="140476"/>
                </a:solidFill>
                <a:latin typeface="Times New Roman" panose="02020603050405020304" pitchFamily="18" charset="0"/>
              </a:rPr>
              <a:t>sầu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nghẹn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ngào</a:t>
            </a:r>
            <a:endParaRPr lang="en-US" altLang="en-US" sz="2100" b="1" i="1" dirty="0" smtClean="0">
              <a:solidFill>
                <a:srgbClr val="140476"/>
              </a:solidFill>
              <a:latin typeface="Times New Roman" panose="02020603050405020304" pitchFamily="18" charset="0"/>
            </a:endParaRPr>
          </a:p>
          <a:p>
            <a:pPr marL="342900" indent="-342900" algn="l" defTabSz="685800" fontAlgn="auto">
              <a:spcBef>
                <a:spcPct val="50000"/>
              </a:spcBef>
              <a:spcAft>
                <a:spcPts val="0"/>
              </a:spcAft>
              <a:buFontTx/>
              <a:buChar char="-"/>
              <a:defRPr/>
            </a:pPr>
            <a:r>
              <a:rPr lang="en-US" altLang="en-US" sz="2100" b="1" i="1" dirty="0" err="1" smtClean="0">
                <a:solidFill>
                  <a:srgbClr val="140476"/>
                </a:solidFill>
                <a:latin typeface="Times New Roman" panose="02020603050405020304" pitchFamily="18" charset="0"/>
              </a:rPr>
              <a:t>Hiểu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nội</a:t>
            </a:r>
            <a:r>
              <a:rPr lang="en-US" altLang="en-US" sz="2100" b="1" i="1" dirty="0" smtClean="0">
                <a:solidFill>
                  <a:srgbClr val="140476"/>
                </a:solidFill>
                <a:latin typeface="Times New Roman" panose="02020603050405020304" pitchFamily="18" charset="0"/>
              </a:rPr>
              <a:t> dung </a:t>
            </a:r>
            <a:r>
              <a:rPr lang="en-US" altLang="en-US" sz="2100" b="1" i="1" dirty="0" err="1" smtClean="0">
                <a:solidFill>
                  <a:srgbClr val="140476"/>
                </a:solidFill>
                <a:latin typeface="Times New Roman" panose="02020603050405020304" pitchFamily="18" charset="0"/>
              </a:rPr>
              <a:t>và</a:t>
            </a:r>
            <a:r>
              <a:rPr lang="en-US" altLang="en-US" sz="2100" b="1" i="1" dirty="0" smtClean="0">
                <a:solidFill>
                  <a:srgbClr val="140476"/>
                </a:solidFill>
                <a:latin typeface="Times New Roman" panose="02020603050405020304" pitchFamily="18" charset="0"/>
              </a:rPr>
              <a:t> ý </a:t>
            </a:r>
            <a:r>
              <a:rPr lang="en-US" altLang="en-US" sz="2100" b="1" i="1" dirty="0" err="1" smtClean="0">
                <a:solidFill>
                  <a:srgbClr val="140476"/>
                </a:solidFill>
                <a:latin typeface="Times New Roman" panose="02020603050405020304" pitchFamily="18" charset="0"/>
              </a:rPr>
              <a:t>nghĩa</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của</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câu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chuyện</a:t>
            </a:r>
            <a:r>
              <a:rPr lang="en-US" altLang="en-US" sz="2100" b="1" i="1" dirty="0" smtClean="0">
                <a:solidFill>
                  <a:srgbClr val="140476"/>
                </a:solidFill>
                <a:latin typeface="Times New Roman" panose="02020603050405020304" pitchFamily="18" charset="0"/>
              </a:rPr>
              <a:t>.</a:t>
            </a:r>
            <a:endParaRPr lang="en-US" altLang="en-US" sz="2100" b="1" i="1" dirty="0" smtClean="0">
              <a:solidFill>
                <a:srgbClr val="140476"/>
              </a:solidFill>
              <a:latin typeface="Times New Roman" panose="02020603050405020304" pitchFamily="18" charset="0"/>
            </a:endParaRPr>
          </a:p>
          <a:p>
            <a:pPr marL="342900" indent="-342900" algn="l" defTabSz="685800" fontAlgn="auto">
              <a:spcBef>
                <a:spcPct val="50000"/>
              </a:spcBef>
              <a:spcAft>
                <a:spcPts val="0"/>
              </a:spcAft>
              <a:buFontTx/>
              <a:buChar char="-"/>
              <a:defRPr/>
            </a:pPr>
            <a:r>
              <a:rPr lang="en-US" altLang="en-US" sz="2100" b="1" i="1" dirty="0" err="1" smtClean="0">
                <a:solidFill>
                  <a:srgbClr val="140476"/>
                </a:solidFill>
                <a:latin typeface="Times New Roman" panose="02020603050405020304" pitchFamily="18" charset="0"/>
              </a:rPr>
              <a:t>Biết</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kể</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chuyện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theo</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đúng</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lời</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một</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bạn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nhỏ</a:t>
            </a:r>
            <a:r>
              <a:rPr lang="en-US" altLang="en-US" sz="2100" b="1" i="1" dirty="0" smtClean="0">
                <a:solidFill>
                  <a:srgbClr val="140476"/>
                </a:solidFill>
                <a:latin typeface="Times New Roman" panose="02020603050405020304" pitchFamily="18" charset="0"/>
              </a:rPr>
              <a:t>.</a:t>
            </a:r>
            <a:endParaRPr lang="en-US" altLang="en-US" sz="2100" b="1" dirty="0">
              <a:solidFill>
                <a:srgbClr val="140476"/>
              </a:solidFill>
              <a:latin typeface="Times New Roman" panose="02020603050405020304" pitchFamily="18" charset="0"/>
            </a:endParaRPr>
          </a:p>
        </p:txBody>
      </p:sp>
    </p:spTree>
    <p:extLst>
      <p:ext uri="{BB962C8B-B14F-4D97-AF65-F5344CB8AC3E}">
        <p14:creationId xmlns:p14="http://schemas.microsoft.com/office/powerpoint/2010/main" val="422503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667000" y="1219200"/>
            <a:ext cx="27432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latin typeface="Arial" charset="0"/>
              </a:rPr>
              <a:t>     </a:t>
            </a:r>
            <a:endParaRPr lang="en-US" sz="3200" b="1">
              <a:solidFill>
                <a:srgbClr val="0000FF"/>
              </a:solidFill>
              <a:latin typeface="Arial" charset="0"/>
            </a:endParaRPr>
          </a:p>
        </p:txBody>
      </p:sp>
      <p:sp>
        <p:nvSpPr>
          <p:cNvPr id="2051" name="Text Box 5"/>
          <p:cNvSpPr txBox="1">
            <a:spLocks noChangeArrowheads="1"/>
          </p:cNvSpPr>
          <p:nvPr/>
        </p:nvSpPr>
        <p:spPr bwMode="auto">
          <a:xfrm>
            <a:off x="3581400" y="2743200"/>
            <a:ext cx="990600" cy="369888"/>
          </a:xfrm>
          <a:prstGeom prst="rect">
            <a:avLst/>
          </a:prstGeom>
          <a:noFill/>
          <a:ln w="9525">
            <a:noFill/>
            <a:miter lim="800000"/>
            <a:headEnd/>
            <a:tailEnd/>
          </a:ln>
        </p:spPr>
        <p:txBody>
          <a:bodyPr>
            <a:spAutoFit/>
          </a:bodyPr>
          <a:lstStyle/>
          <a:p>
            <a:pPr>
              <a:spcBef>
                <a:spcPct val="50000"/>
              </a:spcBef>
            </a:pPr>
            <a:r>
              <a:rPr lang="en-US" b="1">
                <a:latin typeface="Arial" charset="0"/>
              </a:rPr>
              <a:t> </a:t>
            </a:r>
          </a:p>
        </p:txBody>
      </p:sp>
      <p:sp>
        <p:nvSpPr>
          <p:cNvPr id="2052" name="Text Box 6"/>
          <p:cNvSpPr txBox="1">
            <a:spLocks noChangeArrowheads="1"/>
          </p:cNvSpPr>
          <p:nvPr/>
        </p:nvSpPr>
        <p:spPr bwMode="auto">
          <a:xfrm>
            <a:off x="0" y="4191000"/>
            <a:ext cx="13716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   </a:t>
            </a:r>
          </a:p>
        </p:txBody>
      </p:sp>
      <p:sp>
        <p:nvSpPr>
          <p:cNvPr id="2053" name="Text Box 7"/>
          <p:cNvSpPr txBox="1">
            <a:spLocks noChangeArrowheads="1"/>
          </p:cNvSpPr>
          <p:nvPr/>
        </p:nvSpPr>
        <p:spPr bwMode="auto">
          <a:xfrm>
            <a:off x="2835275" y="533400"/>
            <a:ext cx="4419600" cy="584200"/>
          </a:xfrm>
          <a:prstGeom prst="rect">
            <a:avLst/>
          </a:prstGeom>
          <a:noFill/>
          <a:ln w="9525">
            <a:noFill/>
            <a:miter lim="800000"/>
            <a:headEnd/>
            <a:tailEnd/>
          </a:ln>
        </p:spPr>
        <p:txBody>
          <a:bodyPr>
            <a:spAutoFit/>
          </a:bodyPr>
          <a:lstStyle/>
          <a:p>
            <a:pPr>
              <a:spcBef>
                <a:spcPct val="50000"/>
              </a:spcBef>
            </a:pPr>
            <a:r>
              <a:rPr lang="en-US" sz="3200" b="1" u="sng">
                <a:solidFill>
                  <a:schemeClr val="hlink"/>
                </a:solidFill>
                <a:latin typeface="Arial" charset="0"/>
                <a:cs typeface="Times New Roman" pitchFamily="18" charset="0"/>
              </a:rPr>
              <a:t>Tập đọc- Kể chuyện</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r>
              <a:rPr lang="en-US" sz="3600" b="1" dirty="0" smtClean="0">
                <a:solidFill>
                  <a:schemeClr val="tx2">
                    <a:lumMod val="50000"/>
                  </a:schemeClr>
                </a:solidFill>
                <a:effectLst>
                  <a:outerShdw blurRad="38100" dist="38100" dir="2700000" algn="tl">
                    <a:srgbClr val="000000">
                      <a:alpha val="43137"/>
                    </a:srgbClr>
                  </a:outerShdw>
                </a:effectLst>
                <a:cs typeface="Times New Roman" pitchFamily="18" charset="0"/>
              </a:rPr>
              <a:t>LUYỆN ĐỌC</a:t>
            </a:r>
            <a:endParaRPr lang="en-US" sz="3600" b="1" dirty="0">
              <a:solidFill>
                <a:schemeClr val="tx2">
                  <a:lumMod val="50000"/>
                </a:schemeClr>
              </a:solidFill>
              <a:effectLst>
                <a:outerShdw blurRad="38100" dist="38100" dir="2700000" algn="tl">
                  <a:srgbClr val="000000">
                    <a:alpha val="43137"/>
                  </a:srgbClr>
                </a:outerShdw>
              </a:effectLst>
              <a:cs typeface="Times New Roman" pitchFamily="18" charset="0"/>
            </a:endParaRP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6" name="Picture 15" descr="5061610"/>
          <p:cNvPicPr>
            <a:picLocks noChangeAspect="1" noChangeArrowheads="1" noCrop="1"/>
          </p:cNvPicPr>
          <p:nvPr/>
        </p:nvPicPr>
        <p:blipFill>
          <a:blip r:embed="rId3"/>
          <a:srcRect/>
          <a:stretch>
            <a:fillRect/>
          </a:stretch>
        </p:blipFill>
        <p:spPr bwMode="auto">
          <a:xfrm>
            <a:off x="7772400" y="5516563"/>
            <a:ext cx="1295400" cy="1295400"/>
          </a:xfrm>
          <a:prstGeom prst="rect">
            <a:avLst/>
          </a:prstGeom>
          <a:noFill/>
          <a:ln w="9525">
            <a:noFill/>
            <a:miter lim="800000"/>
            <a:headEnd/>
            <a:tailEnd/>
          </a:ln>
        </p:spPr>
      </p:pic>
      <p:pic>
        <p:nvPicPr>
          <p:cNvPr id="2057" name="Picture 15" descr="5061610"/>
          <p:cNvPicPr>
            <a:picLocks noChangeAspect="1" noChangeArrowheads="1" noCrop="1"/>
          </p:cNvPicPr>
          <p:nvPr/>
        </p:nvPicPr>
        <p:blipFill>
          <a:blip r:embed="rId3"/>
          <a:srcRect/>
          <a:stretch>
            <a:fillRect/>
          </a:stretch>
        </p:blipFill>
        <p:spPr bwMode="auto">
          <a:xfrm>
            <a:off x="46038" y="5546725"/>
            <a:ext cx="12954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6463308"/>
          </a:xfrm>
          <a:prstGeom prst="rect">
            <a:avLst/>
          </a:prstGeom>
        </p:spPr>
        <p:txBody>
          <a:bodyPr wrap="square">
            <a:spAutoFit/>
          </a:bodyPr>
          <a:lstStyle/>
          <a:p>
            <a:pPr algn="ctr"/>
            <a:r>
              <a:rPr lang="vi-VN" b="1" dirty="0">
                <a:solidFill>
                  <a:srgbClr val="003399"/>
                </a:solidFill>
                <a:latin typeface="inherit"/>
              </a:rPr>
              <a:t>Các em nhỏ và cụ già</a:t>
            </a:r>
            <a:endParaRPr lang="vi-VN" dirty="0">
              <a:solidFill>
                <a:srgbClr val="003399"/>
              </a:solidFill>
              <a:latin typeface="Arial" panose="020B0604020202020204" pitchFamily="34" charset="0"/>
            </a:endParaRPr>
          </a:p>
          <a:p>
            <a:pPr algn="just"/>
            <a:r>
              <a:rPr lang="vi-VN" dirty="0">
                <a:solidFill>
                  <a:srgbClr val="003399"/>
                </a:solidFill>
                <a:latin typeface="Arial" panose="020B0604020202020204" pitchFamily="34" charset="0"/>
              </a:rPr>
              <a:t>1. Mặt trời đã lùi dần về chân núi phía tây. Đàn sếu đang sải cánh trên cao. Sau một cuộc dạo chơi, đám trẻ ra về. Tiếng nói cười ríu rít.</a:t>
            </a:r>
          </a:p>
          <a:p>
            <a:pPr algn="just"/>
            <a:r>
              <a:rPr lang="vi-VN" dirty="0">
                <a:solidFill>
                  <a:srgbClr val="003399"/>
                </a:solidFill>
                <a:latin typeface="Arial" panose="020B0604020202020204" pitchFamily="34" charset="0"/>
              </a:rPr>
              <a:t>2. Bỗng các em dừng lại khi nhìn thấy một cụ già đang ngồi ở vệ cỏ ven đường. Trông cụ thật mệt mỏi, cặp mắt lộ rõ vẻ u sầu.</a:t>
            </a:r>
          </a:p>
          <a:p>
            <a:pPr algn="just"/>
            <a:r>
              <a:rPr lang="vi-VN" dirty="0">
                <a:solidFill>
                  <a:srgbClr val="003399"/>
                </a:solidFill>
                <a:latin typeface="Arial" panose="020B0604020202020204" pitchFamily="34" charset="0"/>
              </a:rPr>
              <a:t>- Chuyện gì xảy ra với ông cụ thế nhỉ? –Một em trai hỏi.</a:t>
            </a:r>
          </a:p>
          <a:p>
            <a:pPr algn="just"/>
            <a:r>
              <a:rPr lang="vi-VN" dirty="0">
                <a:solidFill>
                  <a:srgbClr val="003399"/>
                </a:solidFill>
                <a:latin typeface="Arial" panose="020B0604020202020204" pitchFamily="34" charset="0"/>
              </a:rPr>
              <a:t>Đám trẻ tiếp lời, bàn tán sôi nổi:</a:t>
            </a:r>
          </a:p>
          <a:p>
            <a:pPr algn="just"/>
            <a:r>
              <a:rPr lang="vi-VN" dirty="0">
                <a:solidFill>
                  <a:srgbClr val="003399"/>
                </a:solidFill>
                <a:latin typeface="Arial" panose="020B0604020202020204" pitchFamily="34" charset="0"/>
              </a:rPr>
              <a:t>- Chắc là cụ bị ốm?</a:t>
            </a:r>
          </a:p>
          <a:p>
            <a:pPr algn="just"/>
            <a:r>
              <a:rPr lang="vi-VN" dirty="0">
                <a:solidFill>
                  <a:srgbClr val="003399"/>
                </a:solidFill>
                <a:latin typeface="Arial" panose="020B0604020202020204" pitchFamily="34" charset="0"/>
              </a:rPr>
              <a:t>- Hay là cụ đánh mất cái gì?</a:t>
            </a:r>
          </a:p>
          <a:p>
            <a:pPr algn="just"/>
            <a:r>
              <a:rPr lang="vi-VN" dirty="0">
                <a:solidFill>
                  <a:srgbClr val="003399"/>
                </a:solidFill>
                <a:latin typeface="Arial" panose="020B0604020202020204" pitchFamily="34" charset="0"/>
              </a:rPr>
              <a:t>- Chúng mình thử hỏi xem đi!</a:t>
            </a:r>
          </a:p>
          <a:p>
            <a:pPr algn="just"/>
            <a:r>
              <a:rPr lang="vi-VN" dirty="0">
                <a:solidFill>
                  <a:srgbClr val="003399"/>
                </a:solidFill>
                <a:latin typeface="Arial" panose="020B0604020202020204" pitchFamily="34" charset="0"/>
              </a:rPr>
              <a:t>3. Các em tới chỗ ông cụ, lễ phép hỏi:</a:t>
            </a:r>
          </a:p>
          <a:p>
            <a:pPr algn="just"/>
            <a:r>
              <a:rPr lang="vi-VN" dirty="0">
                <a:solidFill>
                  <a:srgbClr val="003399"/>
                </a:solidFill>
                <a:latin typeface="Arial" panose="020B0604020202020204" pitchFamily="34" charset="0"/>
              </a:rPr>
              <a:t>- Thưa cụ, chúng cháu có thể giúp gì cụ không ạ?</a:t>
            </a:r>
          </a:p>
          <a:p>
            <a:pPr algn="just"/>
            <a:r>
              <a:rPr lang="vi-VN" dirty="0">
                <a:solidFill>
                  <a:srgbClr val="003399"/>
                </a:solidFill>
                <a:latin typeface="Arial" panose="020B0604020202020204" pitchFamily="34" charset="0"/>
              </a:rPr>
              <a:t>Cụ già thở nặng nhọc, nhưng đôi mắt ánh lên những tia ấm áp.</a:t>
            </a:r>
          </a:p>
          <a:p>
            <a:pPr algn="just"/>
            <a:r>
              <a:rPr lang="vi-VN" dirty="0">
                <a:solidFill>
                  <a:srgbClr val="003399"/>
                </a:solidFill>
                <a:latin typeface="Arial" panose="020B0604020202020204" pitchFamily="34" charset="0"/>
              </a:rPr>
              <a:t>Cảm ơn các cháu. Nhưng các cháu không giúp ông được đâu.</a:t>
            </a:r>
          </a:p>
          <a:p>
            <a:pPr algn="just"/>
            <a:r>
              <a:rPr lang="vi-VN" dirty="0">
                <a:solidFill>
                  <a:srgbClr val="003399"/>
                </a:solidFill>
                <a:latin typeface="Arial" panose="020B0604020202020204" pitchFamily="34" charset="0"/>
              </a:rPr>
              <a:t>4. Cụ ngừng lại, rồi nghẹn ngào nói tiếp:</a:t>
            </a:r>
          </a:p>
          <a:p>
            <a:pPr algn="just"/>
            <a:r>
              <a:rPr lang="vi-VN" dirty="0">
                <a:solidFill>
                  <a:srgbClr val="003399"/>
                </a:solidFill>
                <a:latin typeface="Arial" panose="020B0604020202020204" pitchFamily="34" charset="0"/>
              </a:rPr>
              <a:t>- Ông đang rất buồn. Bà lão nhà ông nằm viện mấy tháng nay rồi. Bà ốm nặng lắm, khó mà qua khỏi. Ông ngồi đây chờ xe buýt để đến bệnh viện. Ông cảm ơn lòng tốt của các cháu. Dẫu các cháu không giúp gì được, nhưng ông cũng thấy lòng nhẹ hơn.</a:t>
            </a:r>
          </a:p>
          <a:p>
            <a:pPr algn="just"/>
            <a:r>
              <a:rPr lang="vi-VN" dirty="0">
                <a:solidFill>
                  <a:srgbClr val="003399"/>
                </a:solidFill>
                <a:latin typeface="Arial" panose="020B0604020202020204" pitchFamily="34" charset="0"/>
              </a:rPr>
              <a:t>Đám trẻ lặng đi. Các em nhìn cụ già đầy thương cảm.</a:t>
            </a:r>
          </a:p>
          <a:p>
            <a:pPr algn="just"/>
            <a:r>
              <a:rPr lang="vi-VN" dirty="0">
                <a:solidFill>
                  <a:srgbClr val="003399"/>
                </a:solidFill>
                <a:latin typeface="Arial" panose="020B0604020202020204" pitchFamily="34" charset="0"/>
              </a:rPr>
              <a:t>Một lát sau, xe buýt đến. giúp ông cụ lên xe rồi, các em còn đứng nhìn theo xe mãi mới ra về.</a:t>
            </a:r>
          </a:p>
          <a:p>
            <a:pPr algn="r"/>
            <a:r>
              <a:rPr lang="vi-VN" dirty="0">
                <a:solidFill>
                  <a:srgbClr val="003399"/>
                </a:solidFill>
                <a:latin typeface="Arial" panose="020B0604020202020204" pitchFamily="34" charset="0"/>
              </a:rPr>
              <a:t>Theo XU-KHÔM-LIN-XKI</a:t>
            </a:r>
          </a:p>
          <a:p>
            <a:pPr algn="r"/>
            <a:r>
              <a:rPr lang="vi-VN" dirty="0">
                <a:solidFill>
                  <a:srgbClr val="003399"/>
                </a:solidFill>
                <a:latin typeface="Arial" panose="020B0604020202020204" pitchFamily="34" charset="0"/>
              </a:rPr>
              <a:t>(Tiếng Việt 3, 1995)</a:t>
            </a:r>
            <a:endParaRPr lang="vi-VN" b="0" i="0" dirty="0">
              <a:solidFill>
                <a:srgbClr val="003399"/>
              </a:solidFill>
              <a:effectLst/>
              <a:latin typeface="Arial" panose="020B0604020202020204" pitchFamily="34" charset="0"/>
            </a:endParaRPr>
          </a:p>
        </p:txBody>
      </p:sp>
    </p:spTree>
    <p:extLst>
      <p:ext uri="{BB962C8B-B14F-4D97-AF65-F5344CB8AC3E}">
        <p14:creationId xmlns:p14="http://schemas.microsoft.com/office/powerpoint/2010/main" val="343474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9144000" cy="6858000"/>
          </a:xfrm>
        </p:spPr>
        <p:txBody>
          <a:bodyPr/>
          <a:lstStyle/>
          <a:p>
            <a:pPr indent="166688" algn="ctr" eaLnBrk="1" hangingPunct="1">
              <a:buFontTx/>
              <a:buNone/>
            </a:pPr>
            <a:r>
              <a:rPr lang="en-US" sz="3000" u="sng" smtClean="0"/>
              <a:t>Tập đọc – Kể chuyện</a:t>
            </a:r>
          </a:p>
          <a:p>
            <a:pPr indent="166688" algn="ctr" eaLnBrk="1" hangingPunct="1">
              <a:buFontTx/>
              <a:buNone/>
            </a:pPr>
            <a:r>
              <a:rPr lang="en-US" sz="3600" smtClean="0">
                <a:solidFill>
                  <a:srgbClr val="0000CC"/>
                </a:solidFill>
              </a:rPr>
              <a:t>CÁC EM NHỎ VÀ CỤ GIÀ</a:t>
            </a:r>
          </a:p>
          <a:p>
            <a:pPr indent="166688" eaLnBrk="1" hangingPunct="1">
              <a:buFontTx/>
              <a:buNone/>
            </a:pPr>
            <a:r>
              <a:rPr lang="en-US" sz="3600" smtClean="0"/>
              <a:t>    </a:t>
            </a:r>
            <a:r>
              <a:rPr lang="en-US" sz="3600" u="sng" smtClean="0">
                <a:solidFill>
                  <a:srgbClr val="800080"/>
                </a:solidFill>
              </a:rPr>
              <a:t>Luyện đọc</a:t>
            </a:r>
            <a:r>
              <a:rPr lang="en-US" sz="3600" smtClean="0"/>
              <a:t>                         </a:t>
            </a:r>
            <a:r>
              <a:rPr lang="en-US" sz="3600" u="sng" smtClean="0">
                <a:solidFill>
                  <a:srgbClr val="800080"/>
                </a:solidFill>
              </a:rPr>
              <a:t>Tìm hiểu bài</a:t>
            </a:r>
          </a:p>
          <a:p>
            <a:pPr indent="166688" eaLnBrk="1" hangingPunct="1">
              <a:buFontTx/>
              <a:buNone/>
            </a:pPr>
            <a:r>
              <a:rPr lang="en-US" sz="3600" smtClean="0"/>
              <a:t>l</a:t>
            </a:r>
            <a:r>
              <a:rPr lang="en-US" sz="3600" smtClean="0">
                <a:solidFill>
                  <a:srgbClr val="FF0000"/>
                </a:solidFill>
              </a:rPr>
              <a:t>ùi</a:t>
            </a:r>
            <a:r>
              <a:rPr lang="en-US" sz="3600" smtClean="0"/>
              <a:t> dần</a:t>
            </a:r>
          </a:p>
          <a:p>
            <a:pPr indent="166688" eaLnBrk="1" hangingPunct="1">
              <a:buFontTx/>
              <a:buNone/>
            </a:pPr>
            <a:r>
              <a:rPr lang="en-US" sz="3600" smtClean="0"/>
              <a:t>sải cánh</a:t>
            </a:r>
          </a:p>
          <a:p>
            <a:pPr indent="166688" eaLnBrk="1" hangingPunct="1">
              <a:buFontTx/>
              <a:buNone/>
            </a:pPr>
            <a:r>
              <a:rPr lang="en-US" sz="3600" smtClean="0"/>
              <a:t>r</a:t>
            </a:r>
            <a:r>
              <a:rPr lang="en-US" sz="3600" smtClean="0">
                <a:solidFill>
                  <a:srgbClr val="FF0000"/>
                </a:solidFill>
              </a:rPr>
              <a:t>íu</a:t>
            </a:r>
            <a:r>
              <a:rPr lang="en-US" sz="3600" smtClean="0"/>
              <a:t> r</a:t>
            </a:r>
            <a:r>
              <a:rPr lang="en-US" sz="3600" smtClean="0">
                <a:solidFill>
                  <a:srgbClr val="FF0000"/>
                </a:solidFill>
              </a:rPr>
              <a:t>ít</a:t>
            </a:r>
          </a:p>
          <a:p>
            <a:pPr indent="166688" eaLnBrk="1" hangingPunct="1">
              <a:buFontTx/>
              <a:buNone/>
            </a:pPr>
            <a:r>
              <a:rPr lang="en-US" sz="3600" smtClean="0"/>
              <a:t>ngh</a:t>
            </a:r>
            <a:r>
              <a:rPr lang="en-US" sz="3600" smtClean="0">
                <a:solidFill>
                  <a:srgbClr val="FF0000"/>
                </a:solidFill>
              </a:rPr>
              <a:t>ẹn</a:t>
            </a:r>
            <a:r>
              <a:rPr lang="en-US" sz="3600" smtClean="0"/>
              <a:t> ngào</a:t>
            </a:r>
          </a:p>
          <a:p>
            <a:pPr indent="166688" eaLnBrk="1" hangingPunct="1">
              <a:buFontTx/>
              <a:buNone/>
            </a:pPr>
            <a:endParaRPr lang="en-US" sz="3600" smtClean="0"/>
          </a:p>
          <a:p>
            <a:pPr indent="166688" algn="ctr" eaLnBrk="1" hangingPunct="1">
              <a:buFontTx/>
              <a:buNone/>
            </a:pPr>
            <a:endParaRPr lang="en-US" sz="3600" smtClean="0"/>
          </a:p>
          <a:p>
            <a:pPr indent="166688" algn="ctr" eaLnBrk="1" hangingPunct="1">
              <a:buFontTx/>
              <a:buNone/>
            </a:pPr>
            <a:endParaRPr lang="en-US" sz="3600" smtClean="0"/>
          </a:p>
        </p:txBody>
      </p:sp>
      <p:sp>
        <p:nvSpPr>
          <p:cNvPr id="6147" name="Line 4"/>
          <p:cNvSpPr>
            <a:spLocks noChangeShapeType="1"/>
          </p:cNvSpPr>
          <p:nvPr/>
        </p:nvSpPr>
        <p:spPr bwMode="auto">
          <a:xfrm>
            <a:off x="4495800" y="2057400"/>
            <a:ext cx="0" cy="4467225"/>
          </a:xfrm>
          <a:prstGeom prst="line">
            <a:avLst/>
          </a:prstGeom>
          <a:noFill/>
          <a:ln w="28575">
            <a:solidFill>
              <a:schemeClr val="tx1"/>
            </a:solidFill>
            <a:round/>
            <a:headEnd/>
            <a:tailEnd/>
          </a:ln>
        </p:spPr>
        <p:txBody>
          <a:bodyPr/>
          <a:lstStyle/>
          <a:p>
            <a:endParaRPr lang="en-US"/>
          </a:p>
        </p:txBody>
      </p:sp>
      <p:sp>
        <p:nvSpPr>
          <p:cNvPr id="6148" name="Rectangle 5"/>
          <p:cNvSpPr>
            <a:spLocks noChangeArrowheads="1"/>
          </p:cNvSpPr>
          <p:nvPr/>
        </p:nvSpPr>
        <p:spPr bwMode="auto">
          <a:xfrm>
            <a:off x="0" y="0"/>
            <a:ext cx="9144000" cy="6858000"/>
          </a:xfrm>
          <a:prstGeom prst="rect">
            <a:avLst/>
          </a:prstGeom>
          <a:noFill/>
          <a:ln w="76200" cap="rnd">
            <a:solidFill>
              <a:srgbClr val="3366FF"/>
            </a:solidFill>
            <a:prstDash val="sysDot"/>
            <a:miter lim="800000"/>
            <a:headEnd/>
            <a:tailEnd/>
          </a:ln>
        </p:spPr>
        <p:txBody>
          <a:bodyPr wrap="none" anchor="ctr"/>
          <a:lstStyle/>
          <a:p>
            <a:endParaRPr lang="en-US">
              <a:latin typeface="Arial"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circle(in)">
                                      <p:cBhvr>
                                        <p:cTn id="7" dur="1000"/>
                                        <p:tgtEl>
                                          <p:spTgt spid="307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wipe(down)">
                                      <p:cBhvr>
                                        <p:cTn id="12" dur="1000"/>
                                        <p:tgtEl>
                                          <p:spTgt spid="307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wipe(down)">
                                      <p:cBhvr>
                                        <p:cTn id="17" dur="1000"/>
                                        <p:tgtEl>
                                          <p:spTgt spid="307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wipe(down)">
                                      <p:cBhvr>
                                        <p:cTn id="22" dur="1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
            <a:ext cx="9144000" cy="6705600"/>
          </a:xfrm>
        </p:spPr>
        <p:txBody>
          <a:bodyPr/>
          <a:lstStyle/>
          <a:p>
            <a:pPr eaLnBrk="1" hangingPunct="1">
              <a:buFontTx/>
              <a:buNone/>
            </a:pPr>
            <a:r>
              <a:rPr lang="en-US" sz="4400" dirty="0" err="1" smtClean="0">
                <a:solidFill>
                  <a:srgbClr val="CC0099"/>
                </a:solidFill>
              </a:rPr>
              <a:t>Sếu</a:t>
            </a:r>
            <a:r>
              <a:rPr lang="en-US" sz="4400" dirty="0" smtClean="0">
                <a:solidFill>
                  <a:srgbClr val="CC0099"/>
                </a:solidFill>
              </a:rPr>
              <a:t>:</a:t>
            </a:r>
            <a:r>
              <a:rPr lang="en-US" sz="4400" dirty="0" smtClean="0"/>
              <a:t> </a:t>
            </a:r>
            <a:r>
              <a:rPr lang="en-US" sz="4400" dirty="0" err="1" smtClean="0"/>
              <a:t>loài</a:t>
            </a:r>
            <a:r>
              <a:rPr lang="en-US" sz="4400" dirty="0" smtClean="0"/>
              <a:t> </a:t>
            </a:r>
            <a:r>
              <a:rPr lang="en-US" sz="4400" dirty="0" err="1" smtClean="0"/>
              <a:t>chim</a:t>
            </a:r>
            <a:r>
              <a:rPr lang="en-US" sz="4400" dirty="0" smtClean="0"/>
              <a:t> </a:t>
            </a:r>
            <a:r>
              <a:rPr lang="en-US" sz="4400" dirty="0" err="1" smtClean="0"/>
              <a:t>lớn</a:t>
            </a:r>
            <a:r>
              <a:rPr lang="en-US" sz="4400" dirty="0" smtClean="0"/>
              <a:t>, </a:t>
            </a:r>
            <a:r>
              <a:rPr lang="en-US" sz="4400" dirty="0" err="1" smtClean="0"/>
              <a:t>cổ</a:t>
            </a:r>
            <a:r>
              <a:rPr lang="en-US" sz="4400" dirty="0" smtClean="0"/>
              <a:t> </a:t>
            </a:r>
            <a:r>
              <a:rPr lang="en-US" sz="4400" dirty="0" err="1" smtClean="0"/>
              <a:t>và</a:t>
            </a:r>
            <a:r>
              <a:rPr lang="en-US" sz="4400" dirty="0" smtClean="0"/>
              <a:t> </a:t>
            </a:r>
            <a:r>
              <a:rPr lang="en-US" sz="4400" dirty="0" err="1" smtClean="0"/>
              <a:t>mỏ</a:t>
            </a:r>
            <a:r>
              <a:rPr lang="en-US" sz="4400" dirty="0" smtClean="0"/>
              <a:t> </a:t>
            </a:r>
            <a:r>
              <a:rPr lang="en-US" sz="4400" dirty="0" err="1" smtClean="0"/>
              <a:t>dài</a:t>
            </a:r>
            <a:r>
              <a:rPr lang="en-US" sz="4400" dirty="0" smtClean="0"/>
              <a:t>, </a:t>
            </a:r>
            <a:r>
              <a:rPr lang="en-US" sz="4400" dirty="0" err="1" smtClean="0"/>
              <a:t>chân</a:t>
            </a:r>
            <a:r>
              <a:rPr lang="en-US" sz="4400" dirty="0" smtClean="0"/>
              <a:t> </a:t>
            </a:r>
            <a:r>
              <a:rPr lang="en-US" sz="4400" dirty="0" err="1" smtClean="0"/>
              <a:t>cao</a:t>
            </a:r>
            <a:r>
              <a:rPr lang="en-US" sz="4400" dirty="0" smtClean="0"/>
              <a:t>, </a:t>
            </a:r>
            <a:r>
              <a:rPr lang="en-US" sz="4400" dirty="0" err="1" smtClean="0"/>
              <a:t>kêu</a:t>
            </a:r>
            <a:r>
              <a:rPr lang="en-US" sz="4400" dirty="0" smtClean="0"/>
              <a:t> </a:t>
            </a:r>
            <a:r>
              <a:rPr lang="en-US" sz="4400" dirty="0" err="1" smtClean="0"/>
              <a:t>rất</a:t>
            </a:r>
            <a:r>
              <a:rPr lang="en-US" sz="4400" dirty="0" smtClean="0"/>
              <a:t> to, </a:t>
            </a:r>
            <a:r>
              <a:rPr lang="en-US" sz="4400" dirty="0" err="1" smtClean="0"/>
              <a:t>sống</a:t>
            </a:r>
            <a:r>
              <a:rPr lang="en-US" sz="4400" dirty="0" smtClean="0"/>
              <a:t> ở </a:t>
            </a:r>
            <a:r>
              <a:rPr lang="en-US" sz="4400" dirty="0" err="1" smtClean="0"/>
              <a:t>phương</a:t>
            </a:r>
            <a:r>
              <a:rPr lang="en-US" sz="4400" dirty="0" smtClean="0"/>
              <a:t> </a:t>
            </a:r>
            <a:r>
              <a:rPr lang="en-US" sz="4400" dirty="0" err="1" smtClean="0"/>
              <a:t>bắc</a:t>
            </a:r>
            <a:r>
              <a:rPr lang="en-US" sz="4400" dirty="0" smtClean="0"/>
              <a:t>, </a:t>
            </a:r>
            <a:r>
              <a:rPr lang="en-US" sz="4400" dirty="0" err="1" smtClean="0"/>
              <a:t>mùa</a:t>
            </a:r>
            <a:r>
              <a:rPr lang="en-US" sz="4400" dirty="0" smtClean="0"/>
              <a:t> </a:t>
            </a:r>
            <a:r>
              <a:rPr lang="en-US" sz="4400" dirty="0" err="1" smtClean="0"/>
              <a:t>đông</a:t>
            </a:r>
            <a:r>
              <a:rPr lang="en-US" sz="4400" dirty="0" smtClean="0"/>
              <a:t> </a:t>
            </a:r>
            <a:r>
              <a:rPr lang="en-US" sz="4400" dirty="0" err="1" smtClean="0"/>
              <a:t>thường</a:t>
            </a:r>
            <a:r>
              <a:rPr lang="en-US" sz="4400" dirty="0" smtClean="0"/>
              <a:t> bay </a:t>
            </a:r>
            <a:r>
              <a:rPr lang="en-US" sz="4400" dirty="0" err="1" smtClean="0"/>
              <a:t>về</a:t>
            </a:r>
            <a:r>
              <a:rPr lang="en-US" sz="4400" dirty="0" smtClean="0"/>
              <a:t> </a:t>
            </a:r>
            <a:r>
              <a:rPr lang="en-US" sz="4400" dirty="0" err="1" smtClean="0"/>
              <a:t>phương</a:t>
            </a:r>
            <a:r>
              <a:rPr lang="en-US" sz="4400" dirty="0" smtClean="0"/>
              <a:t> </a:t>
            </a:r>
            <a:r>
              <a:rPr lang="en-US" sz="4400" dirty="0" err="1" smtClean="0"/>
              <a:t>nam</a:t>
            </a:r>
            <a:r>
              <a:rPr lang="en-US" sz="4400" dirty="0" smtClean="0"/>
              <a:t> </a:t>
            </a:r>
            <a:r>
              <a:rPr lang="en-US" sz="4400" dirty="0" err="1" smtClean="0"/>
              <a:t>tránh</a:t>
            </a:r>
            <a:r>
              <a:rPr lang="en-US" sz="4400" dirty="0" smtClean="0"/>
              <a:t> </a:t>
            </a:r>
            <a:r>
              <a:rPr lang="en-US" sz="4400" dirty="0" err="1" smtClean="0"/>
              <a:t>rét</a:t>
            </a:r>
            <a:r>
              <a:rPr lang="en-US" sz="4400" dirty="0" smtClean="0">
                <a:hlinkClick r:id="" action="ppaction://noaction"/>
              </a:rPr>
              <a:t>.</a:t>
            </a:r>
            <a:endParaRPr lang="en-US" sz="4400" dirty="0" smtClean="0"/>
          </a:p>
        </p:txBody>
      </p:sp>
      <p:sp>
        <p:nvSpPr>
          <p:cNvPr id="7171" name="Rectangle 4"/>
          <p:cNvSpPr>
            <a:spLocks noChangeArrowheads="1"/>
          </p:cNvSpPr>
          <p:nvPr/>
        </p:nvSpPr>
        <p:spPr bwMode="auto">
          <a:xfrm>
            <a:off x="0" y="0"/>
            <a:ext cx="9144000" cy="6858000"/>
          </a:xfrm>
          <a:prstGeom prst="rect">
            <a:avLst/>
          </a:prstGeom>
          <a:noFill/>
          <a:ln w="38100">
            <a:solidFill>
              <a:srgbClr val="FF33CC"/>
            </a:solidFill>
            <a:miter lim="800000"/>
            <a:headEnd/>
            <a:tailEnd/>
          </a:ln>
        </p:spPr>
        <p:txBody>
          <a:bodyPr wrap="none" anchor="ctr"/>
          <a:lstStyle/>
          <a:p>
            <a:endParaRPr lang="en-US">
              <a:latin typeface="Arial" charset="0"/>
            </a:endParaRPr>
          </a:p>
        </p:txBody>
      </p:sp>
      <p:pic>
        <p:nvPicPr>
          <p:cNvPr id="7172" name="Picture 54" descr="GARDA037"/>
          <p:cNvPicPr>
            <a:picLocks noChangeAspect="1" noChangeArrowheads="1"/>
          </p:cNvPicPr>
          <p:nvPr/>
        </p:nvPicPr>
        <p:blipFill>
          <a:blip r:embed="rId2"/>
          <a:srcRect/>
          <a:stretch>
            <a:fillRect/>
          </a:stretch>
        </p:blipFill>
        <p:spPr bwMode="auto">
          <a:xfrm flipH="1">
            <a:off x="5867400" y="5534025"/>
            <a:ext cx="3035300" cy="1323975"/>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124200"/>
            <a:ext cx="5638800" cy="320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444745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953</Words>
  <Application>Microsoft Office PowerPoint</Application>
  <PresentationFormat>On-screen Show (4:3)</PresentationFormat>
  <Paragraphs>128</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宋体</vt:lpstr>
      <vt:lpstr>Arial</vt:lpstr>
      <vt:lpstr>Calibri</vt:lpstr>
      <vt:lpstr>HP001 4 hàng</vt:lpstr>
      <vt:lpstr>inherit</vt:lpstr>
      <vt:lpstr>Times New Roman</vt:lpstr>
      <vt:lpstr>等线</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PHONGVU</dc:creator>
  <cp:lastModifiedBy>Microsoft account</cp:lastModifiedBy>
  <cp:revision>44</cp:revision>
  <dcterms:created xsi:type="dcterms:W3CDTF">2010-10-04T01:42:06Z</dcterms:created>
  <dcterms:modified xsi:type="dcterms:W3CDTF">2021-10-22T14:50:44Z</dcterms:modified>
</cp:coreProperties>
</file>