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79" r:id="rId13"/>
    <p:sldId id="274" r:id="rId14"/>
    <p:sldId id="264" r:id="rId15"/>
    <p:sldId id="278" r:id="rId16"/>
    <p:sldId id="272" r:id="rId17"/>
    <p:sldId id="273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A13D-AFBC-44EC-A170-70559AE0F8F8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E102F-4274-406D-A8E8-C4C900192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3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26CD0-28A4-47C7-BEAD-96C84D40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5B71BF-AF8A-4E78-A588-86632DD1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8FB356-398F-415C-A838-464E94D1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F7F131-712A-482B-A22A-262F559E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49D824-1A28-408A-897D-86D53B9C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3B8EB-695F-4177-A020-ADB7E985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8D3E58-1B62-483C-85F1-58188C73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F60AD4-2114-4F3E-868F-1FEA4B8E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BA1FAD-DC71-4B35-BC67-BCCE3EB9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0C3D73-D9F3-410E-9E1A-D162CE9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6C1CCE-1E83-4DD9-B14B-6FDDF9344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701745-94C8-443A-AC5B-827AF7343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BBA12C-3FEF-4C50-AFFC-8A3E1CE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4C16A8-DC14-4C16-AC9C-CEB580FD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54A1F0-C9EA-4D55-BA2F-F70D2878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331E843-037B-44F2-955F-192FDC5ADDB8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5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C52E662B-821D-420B-AFB2-A880CEF23507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1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78EDE7C9-C386-4DAC-A719-70567361A533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A7D8884-8FF0-45CD-B049-1D8FC558B58E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6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EFFD208A-4512-495E-83EF-5E2286BB7FDA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9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8F987249-648C-40D6-BD82-9085689D7083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2962C248-37FD-43E2-850D-10AA625B3A21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45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33DD98D-2398-405B-B8CF-C65BFEEEC058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5799AC-8A21-456B-869A-BDF7812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033B3-5870-499E-BDA6-6FF1C481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FB6D93-98A9-48B1-A087-28B8CF6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C8BF3E-5628-4440-BEAA-49708882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674429-0688-41E9-AE5F-A23DE8C6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FBF82B3E-DE90-410B-A5E7-542A9C6B3AF6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8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949EAEF-0DDD-4165-8217-E82844DB7160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13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7343C1B-B7E1-4F6E-9206-02D37F2E7E29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3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91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77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2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BE6E3-4C4D-462B-B1E4-A7AC5EAF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AFAEA4-0BB3-4202-AE38-071A91D4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763AA9-BD39-4A1C-8D07-0DA4A089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3CBF3-B3DA-49D7-AD37-7974F86B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4A042B-73C3-430B-A8EC-DB328266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8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0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0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E376E6-2997-48B9-8995-751AFAA9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BE0163-B51A-4FB1-BEC2-4B02125D4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7C4DB6-9714-4661-8B56-C729681D9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082F13-D3E2-4019-A03F-401F4867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17F70C-BBE7-4362-8CCA-6DD05EDE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AA83A1-55D6-4B7C-BA39-671B91A1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9299C-E769-430C-8379-0AF53E09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741774-C0E4-48CC-B24F-34FB5C334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E369C-78EA-4C0C-889E-E600EB261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4A8173-B8D3-4D68-804B-01B19975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93B701B-EF0A-42A9-A57E-F7CC69DD8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79D469C-C070-4B9E-9FD5-A7ED676F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A17112-8C2A-413D-A626-EF3187D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E74307F-5C07-4DC6-9B9A-1B2A4D3D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B8298-E600-4617-833A-90F9FB1A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62A2B2-C2FC-46B3-8E29-692F769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524C5C-BA8D-471E-ADFE-B6DD87B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652170-335A-4E24-B0E3-AC95E189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A0B431-43FA-4EE4-9A40-62ACF92D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F427C6-B0D8-461F-9F01-CD8A6C50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782514-6ED9-4114-B5FA-491A8679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3FDF7B-C861-4DDC-924A-366FA64A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AA4F1-2624-4E44-A344-7331305B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45F75A-E21F-4951-9089-A24B36E3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D0C076-A276-462F-B34E-FD7CB41F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878F10-B604-457B-B937-41CE8768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78A155-550B-4F6D-A61D-A887B6C1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B730E-868D-4316-8A7B-75EA25D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944153-1860-4955-8692-5D288BD2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492A7C-22EF-46A0-A0FD-7D8CDE23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98798E-6A24-416F-9E77-58789356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C1FD55-E42B-442E-A5B2-FFA37CB0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7AF66B-3F61-48EC-9672-3C840FA1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65323F-20B8-49DC-B75D-C7A7AF7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C9D804-A521-4259-A068-00253B4E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59B5C-63A2-4DE3-9917-42DBD15FB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5C93-77C1-4586-81B6-F5D99F8B05F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C6D3B4-DF7A-4664-80D0-38A351910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7FC27B-7EB7-4267-93F0-7964FB9F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77F4C1E1-DE92-4401-B54A-CA013F265AC7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="" xmlns:a16="http://schemas.microsoft.com/office/drawing/2014/main" id="{13937173-DD7E-4FF3-918D-2546A82E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9965B9-3226-4ACA-A914-318BACF928A6}"/>
              </a:ext>
            </a:extLst>
          </p:cNvPr>
          <p:cNvSpPr/>
          <p:nvPr/>
        </p:nvSpPr>
        <p:spPr>
          <a:xfrm>
            <a:off x="1367025" y="847725"/>
            <a:ext cx="9305561" cy="21164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768" y="100698"/>
            <a:ext cx="74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Thứ năm ngày 9 tháng 9 năm 2021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59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3736"/>
            <a:ext cx="8631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“á”.</a:t>
            </a:r>
          </a:p>
          <a:p>
            <a:pPr marL="342900" indent="-342900">
              <a:buAutoNum type="alphaL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94176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,…)+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" y="3867912"/>
            <a:ext cx="274320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1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40253" y="906112"/>
            <a:ext cx="10115550" cy="50292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LUẬN 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4 Hình Nền PowerPoint Thuyết Trình Đẹp">
            <a:extLst>
              <a:ext uri="{FF2B5EF4-FFF2-40B4-BE49-F238E27FC236}">
                <a16:creationId xmlns="" xmlns:a16="http://schemas.microsoft.com/office/drawing/2014/main" id="{A046A3EB-1421-41DB-B9BE-68B988910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-218354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=""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D2F4791-8065-4411-8598-1609EC96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90" y="19352"/>
            <a:ext cx="861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887431" y="2815970"/>
            <a:ext cx="4446570" cy="2905137"/>
          </a:xfrm>
          <a:prstGeom prst="cloudCallout">
            <a:avLst>
              <a:gd name="adj1" fmla="val 78637"/>
              <a:gd name="adj2" fmla="val -173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14699" y="2125643"/>
            <a:ext cx="5240740" cy="21699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8339676-958C-477F-95CE-266BD1E3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4963" y="0"/>
            <a:ext cx="1222136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WordArt 3">
            <a:extLst>
              <a:ext uri="{FF2B5EF4-FFF2-40B4-BE49-F238E27FC236}">
                <a16:creationId xmlns="" xmlns:a16="http://schemas.microsoft.com/office/drawing/2014/main" id="{0E0CF354-BCF4-4129-B81E-0A8EFD76FC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9126" y="1372223"/>
            <a:ext cx="8267700" cy="3200400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377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ngộ nghĩnh, đáng yêu nhất">
            <a:extLst>
              <a:ext uri="{FF2B5EF4-FFF2-40B4-BE49-F238E27FC236}">
                <a16:creationId xmlns="" xmlns:a16="http://schemas.microsoft.com/office/drawing/2014/main" id="{0FECE9E5-9842-4D04-AEA0-D3E744D4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4A2851-87B3-47A6-BFB3-5D6724B34753}"/>
              </a:ext>
            </a:extLst>
          </p:cNvPr>
          <p:cNvSpPr txBox="1"/>
          <p:nvPr/>
        </p:nvSpPr>
        <p:spPr>
          <a:xfrm>
            <a:off x="1771650" y="2743200"/>
            <a:ext cx="8439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-Hai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133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ngộ nghĩnh, đáng yêu nhất">
            <a:extLst>
              <a:ext uri="{FF2B5EF4-FFF2-40B4-BE49-F238E27FC236}">
                <a16:creationId xmlns="" xmlns:a16="http://schemas.microsoft.com/office/drawing/2014/main" id="{0FECE9E5-9842-4D04-AEA0-D3E744D4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4A2851-87B3-47A6-BFB3-5D6724B34753}"/>
              </a:ext>
            </a:extLst>
          </p:cNvPr>
          <p:cNvSpPr txBox="1"/>
          <p:nvPr/>
        </p:nvSpPr>
        <p:spPr>
          <a:xfrm>
            <a:off x="1771650" y="2743200"/>
            <a:ext cx="922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-Hai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CC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91440"/>
            <a:ext cx="11738610" cy="6418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242" y="576903"/>
            <a:ext cx="223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241" y="1385531"/>
            <a:ext cx="1037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42" y="2031862"/>
            <a:ext cx="1028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40893"/>
              </p:ext>
            </p:extLst>
          </p:nvPr>
        </p:nvGraphicFramePr>
        <p:xfrm>
          <a:off x="2042181" y="2906211"/>
          <a:ext cx="8127999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7253668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61727517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0249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SÁNH</a:t>
                      </a:r>
                    </a:p>
                    <a:p>
                      <a:pPr algn="ctr"/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NHƯ)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5807300"/>
                  </a:ext>
                </a:extLst>
              </a:tr>
            </a:tbl>
          </a:graphicData>
        </a:graphic>
      </p:graphicFrame>
      <p:sp>
        <p:nvSpPr>
          <p:cNvPr id="11" name="Horizontal Scroll 10"/>
          <p:cNvSpPr/>
          <p:nvPr/>
        </p:nvSpPr>
        <p:spPr>
          <a:xfrm>
            <a:off x="851109" y="4206241"/>
            <a:ext cx="6304071" cy="126873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ền Cảnh Quan Thiên Nhiên Với Thiết Kế Ngộ Nghĩnh Phù Hợp Với Trẻ Em, Thiên  Nhiên, Lý Lịch, Buồn Cười Hình nền Vector để tải xuống miễn phí">
            <a:extLst>
              <a:ext uri="{FF2B5EF4-FFF2-40B4-BE49-F238E27FC236}">
                <a16:creationId xmlns="" xmlns:a16="http://schemas.microsoft.com/office/drawing/2014/main" id="{8F269315-D791-492C-86B5-1EAD40A2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DC4F66-A477-4D88-AEF1-A5E7F4E5046E}"/>
              </a:ext>
            </a:extLst>
          </p:cNvPr>
          <p:cNvSpPr txBox="1"/>
          <p:nvPr/>
        </p:nvSpPr>
        <p:spPr>
          <a:xfrm>
            <a:off x="2305049" y="714374"/>
            <a:ext cx="7191375" cy="3914775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 defTabSz="914377">
              <a:buClrTx/>
              <a:buFontTx/>
              <a:buNone/>
            </a:pP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!!</a:t>
            </a:r>
          </a:p>
          <a:p>
            <a:pPr algn="ctr" defTabSz="914377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CHÀO TẠM BỆT </a:t>
            </a:r>
          </a:p>
          <a:p>
            <a:pPr algn="ctr" defTabSz="914377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2944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dễ thương đẹp, đơn giản và cute nhất">
            <a:extLst>
              <a:ext uri="{FF2B5EF4-FFF2-40B4-BE49-F238E27FC236}">
                <a16:creationId xmlns="" xmlns:a16="http://schemas.microsoft.com/office/drawing/2014/main" id="{6B097EB1-768D-46CF-8E03-5F5E5FDA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3525CE-C5AF-44C2-A58F-FC22D418FFC5}"/>
              </a:ext>
            </a:extLst>
          </p:cNvPr>
          <p:cNvSpPr txBox="1"/>
          <p:nvPr/>
        </p:nvSpPr>
        <p:spPr>
          <a:xfrm>
            <a:off x="3057525" y="495300"/>
            <a:ext cx="73533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2.Lấy VD</a:t>
            </a:r>
          </a:p>
        </p:txBody>
      </p:sp>
    </p:spTree>
    <p:extLst>
      <p:ext uri="{BB962C8B-B14F-4D97-AF65-F5344CB8AC3E}">
        <p14:creationId xmlns:p14="http://schemas.microsoft.com/office/powerpoint/2010/main" val="3654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Du an nghe thuat">
            <a:extLst>
              <a:ext uri="{FF2B5EF4-FFF2-40B4-BE49-F238E27FC236}">
                <a16:creationId xmlns="" xmlns:a16="http://schemas.microsoft.com/office/drawing/2014/main" id="{CDA8AAA7-91F1-49AD-A407-B6F7506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F851B5-9DCC-49C7-A4D9-713F568E3933}"/>
              </a:ext>
            </a:extLst>
          </p:cNvPr>
          <p:cNvSpPr txBox="1"/>
          <p:nvPr/>
        </p:nvSpPr>
        <p:spPr>
          <a:xfrm>
            <a:off x="1956954" y="743496"/>
            <a:ext cx="827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1C70E73-16B7-4F69-9390-A53A0E430ED2}"/>
              </a:ext>
            </a:extLst>
          </p:cNvPr>
          <p:cNvSpPr txBox="1">
            <a:spLocks/>
          </p:cNvSpPr>
          <p:nvPr/>
        </p:nvSpPr>
        <p:spPr>
          <a:xfrm>
            <a:off x="1200150" y="2154089"/>
            <a:ext cx="3810000" cy="31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BFBD49-A886-43AC-9775-B8273B16D59F}"/>
              </a:ext>
            </a:extLst>
          </p:cNvPr>
          <p:cNvSpPr txBox="1"/>
          <p:nvPr/>
        </p:nvSpPr>
        <p:spPr>
          <a:xfrm>
            <a:off x="6591300" y="2154089"/>
            <a:ext cx="364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2F61CF-2152-4403-BB09-94B3D377D5C1}"/>
              </a:ext>
            </a:extLst>
          </p:cNvPr>
          <p:cNvSpPr txBox="1"/>
          <p:nvPr/>
        </p:nvSpPr>
        <p:spPr>
          <a:xfrm>
            <a:off x="6585238" y="2738864"/>
            <a:ext cx="403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C70574-F07E-4C6A-AEAD-63F67CA56883}"/>
              </a:ext>
            </a:extLst>
          </p:cNvPr>
          <p:cNvSpPr txBox="1"/>
          <p:nvPr/>
        </p:nvSpPr>
        <p:spPr>
          <a:xfrm>
            <a:off x="6585238" y="3295507"/>
            <a:ext cx="385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3CA69B-4C85-4631-A646-18AE7F4D36A9}"/>
              </a:ext>
            </a:extLst>
          </p:cNvPr>
          <p:cNvSpPr txBox="1"/>
          <p:nvPr/>
        </p:nvSpPr>
        <p:spPr>
          <a:xfrm>
            <a:off x="6585238" y="3935335"/>
            <a:ext cx="371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95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ải +999 Hình Nền Powerpoint Đơn Giản Mà Đẹp Năm 2018">
            <a:extLst>
              <a:ext uri="{FF2B5EF4-FFF2-40B4-BE49-F238E27FC236}">
                <a16:creationId xmlns="" xmlns:a16="http://schemas.microsoft.com/office/drawing/2014/main" id="{AEDCDA85-B59F-4345-A32A-ECA5EC76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F681BF-669B-4A99-B1B8-8823BF200474}"/>
              </a:ext>
            </a:extLst>
          </p:cNvPr>
          <p:cNvSpPr txBox="1"/>
          <p:nvPr/>
        </p:nvSpPr>
        <p:spPr>
          <a:xfrm>
            <a:off x="1552574" y="0"/>
            <a:ext cx="10029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4D7FA93C-A551-41BF-A344-C24DEBC7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11299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800" b="1" dirty="0">
                <a:latin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cành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1490DD5B-F5FE-48B6-A03F-F6D5D31C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3973513"/>
            <a:ext cx="617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b.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khổng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Tú Nam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FD4CD978-7351-4425-9D40-503E6725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1535905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c.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</a:rPr>
              <a:t> á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Ai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latin typeface="Times New Roman" panose="02020603050405020304" pitchFamily="18" charset="0"/>
              </a:rPr>
              <a:t> tung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trời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42ED6C-02E3-421F-BCE4-1F9BEEAAA6C2}"/>
              </a:ext>
            </a:extLst>
          </p:cNvPr>
          <p:cNvSpPr txBox="1"/>
          <p:nvPr/>
        </p:nvSpPr>
        <p:spPr>
          <a:xfrm>
            <a:off x="7181850" y="4120276"/>
            <a:ext cx="61912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d.    Ơ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ngộ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ghê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tai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nhỏ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Phạm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Hình nền Powerpoint đẹp tạo nên một Slide chuyên nghiệp">
            <a:extLst>
              <a:ext uri="{FF2B5EF4-FFF2-40B4-BE49-F238E27FC236}">
                <a16:creationId xmlns="" xmlns:a16="http://schemas.microsoft.com/office/drawing/2014/main" id="{40B70C7C-C2D7-46CF-9171-1FC1C7BD5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B31601A3-5A9F-4A2D-803F-FBAEC1CD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57200"/>
            <a:ext cx="550354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4400" b="1" dirty="0">
                <a:latin typeface="Times New Roman" panose="02020603050405020304" pitchFamily="18" charset="0"/>
              </a:rPr>
              <a:t> Hai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/>
            <a:r>
              <a:rPr lang="en-US" altLang="en-US" sz="4400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cành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          </a:t>
            </a:r>
            <a:r>
              <a:rPr lang="en-US" alt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Cận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F8703A02-274F-4BF4-999E-1BD55B8C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1" y="2438400"/>
            <a:ext cx="5324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3C37179-DDAF-4D8D-8B93-1A3A7CEDD711}"/>
              </a:ext>
            </a:extLst>
          </p:cNvPr>
          <p:cNvCxnSpPr/>
          <p:nvPr/>
        </p:nvCxnSpPr>
        <p:spPr>
          <a:xfrm>
            <a:off x="1524000" y="1115081"/>
            <a:ext cx="36195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FC7EF13-575F-4D58-9A74-54EC0A85DFA0}"/>
              </a:ext>
            </a:extLst>
          </p:cNvPr>
          <p:cNvCxnSpPr/>
          <p:nvPr/>
        </p:nvCxnSpPr>
        <p:spPr>
          <a:xfrm>
            <a:off x="2181225" y="1861185"/>
            <a:ext cx="312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060" y="2942332"/>
            <a:ext cx="5195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86920" y="4510953"/>
            <a:ext cx="4553607" cy="1745673"/>
          </a:xfrm>
          <a:prstGeom prst="cloudCallout">
            <a:avLst>
              <a:gd name="adj1" fmla="val -60907"/>
              <a:gd name="adj2" fmla="val -78382"/>
            </a:avLst>
          </a:prstGeom>
          <a:solidFill>
            <a:srgbClr val="FFFF00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B31601A3-5A9F-4A2D-803F-FBAEC1CD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638" y="219567"/>
            <a:ext cx="582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B31601A3-5A9F-4A2D-803F-FBAEC1CD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638" y="876157"/>
            <a:ext cx="582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cành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B31601A3-5A9F-4A2D-803F-FBAEC1CD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638" y="1469231"/>
            <a:ext cx="582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Như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755332" y="1020081"/>
            <a:ext cx="1352551" cy="1241254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2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>
            <a:extLst>
              <a:ext uri="{FF2B5EF4-FFF2-40B4-BE49-F238E27FC236}">
                <a16:creationId xmlns="" xmlns:a16="http://schemas.microsoft.com/office/drawing/2014/main" id="{4C7D46B0-86C0-47F5-99F2-DDC20DBE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95F0A87F-0EFA-4956-8DFB-7AF89ABB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471488"/>
            <a:ext cx="7620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b.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khổng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lồ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Tú Nam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82356CC-18B7-4F2E-A85D-4ADE48047EE4}"/>
              </a:ext>
            </a:extLst>
          </p:cNvPr>
          <p:cNvCxnSpPr/>
          <p:nvPr/>
        </p:nvCxnSpPr>
        <p:spPr>
          <a:xfrm>
            <a:off x="2028825" y="1123950"/>
            <a:ext cx="16954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848C921-EBC3-4ECC-815B-F0EB32C29D3C}"/>
              </a:ext>
            </a:extLst>
          </p:cNvPr>
          <p:cNvCxnSpPr/>
          <p:nvPr/>
        </p:nvCxnSpPr>
        <p:spPr>
          <a:xfrm>
            <a:off x="1552575" y="1676400"/>
            <a:ext cx="3581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1" descr="măt biên">
            <a:extLst>
              <a:ext uri="{FF2B5EF4-FFF2-40B4-BE49-F238E27FC236}">
                <a16:creationId xmlns="" xmlns:a16="http://schemas.microsoft.com/office/drawing/2014/main" id="{9C297B6E-2FD2-419D-8B65-C168D74F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6" y="2501899"/>
            <a:ext cx="4909458" cy="40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9035" y="2158554"/>
            <a:ext cx="4456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48307" y="3428999"/>
            <a:ext cx="4485668" cy="2329543"/>
          </a:xfrm>
          <a:prstGeom prst="cloudCallout">
            <a:avLst>
              <a:gd name="adj1" fmla="val -41833"/>
              <a:gd name="adj2" fmla="val -73940"/>
            </a:avLst>
          </a:prstGeom>
          <a:solidFill>
            <a:srgbClr val="FFFF00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5926421" y="261701"/>
            <a:ext cx="1104999" cy="862249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100+ Hình nền PowerPoint đẹp nhất - Hedieuhanh.Com">
            <a:extLst>
              <a:ext uri="{FF2B5EF4-FFF2-40B4-BE49-F238E27FC236}">
                <a16:creationId xmlns="" xmlns:a16="http://schemas.microsoft.com/office/drawing/2014/main" id="{A49CC9F8-8D88-4275-A30A-A3C3643B5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extLst/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E2A68BE7-A37D-4A77-887B-71BDB48C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88900"/>
            <a:ext cx="7391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800" b="1" dirty="0">
                <a:latin typeface="Times New Roman" panose="02020603050405020304" pitchFamily="18" charset="0"/>
              </a:rPr>
              <a:t>.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000" b="1" dirty="0">
                <a:latin typeface="Times New Roman" panose="02020603050405020304" pitchFamily="18" charset="0"/>
              </a:rPr>
              <a:t> á</a:t>
            </a:r>
          </a:p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Ai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4000" b="1" dirty="0">
                <a:latin typeface="Times New Roman" panose="02020603050405020304" pitchFamily="18" charset="0"/>
              </a:rPr>
              <a:t> tung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trời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Phúc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808A228-BC07-4356-BFE9-D25296429F1A}"/>
              </a:ext>
            </a:extLst>
          </p:cNvPr>
          <p:cNvCxnSpPr/>
          <p:nvPr/>
        </p:nvCxnSpPr>
        <p:spPr>
          <a:xfrm flipV="1">
            <a:off x="914400" y="830317"/>
            <a:ext cx="2196662" cy="174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AD9591C-6D30-4D06-A7AF-DBE1A27ADFB0}"/>
              </a:ext>
            </a:extLst>
          </p:cNvPr>
          <p:cNvCxnSpPr/>
          <p:nvPr/>
        </p:nvCxnSpPr>
        <p:spPr>
          <a:xfrm>
            <a:off x="4147457" y="812581"/>
            <a:ext cx="1228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Khanh\Pictures\IMG_7100.jpg">
            <a:extLst>
              <a:ext uri="{FF2B5EF4-FFF2-40B4-BE49-F238E27FC236}">
                <a16:creationId xmlns="" xmlns:a16="http://schemas.microsoft.com/office/drawing/2014/main" id="{1C75DAC6-8A83-4868-838F-C2100C4D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75" y="2913062"/>
            <a:ext cx="3128282" cy="3429000"/>
          </a:xfrm>
          <a:prstGeom prst="rect">
            <a:avLst/>
          </a:prstGeom>
          <a:noFill/>
        </p:spPr>
      </p:pic>
      <p:sp>
        <p:nvSpPr>
          <p:cNvPr id="12" name="Right Arrow 14">
            <a:extLst>
              <a:ext uri="{FF2B5EF4-FFF2-40B4-BE49-F238E27FC236}">
                <a16:creationId xmlns="" xmlns:a16="http://schemas.microsoft.com/office/drawing/2014/main" id="{162F9F7F-E0DB-4364-8B60-583FCDC57941}"/>
              </a:ext>
            </a:extLst>
          </p:cNvPr>
          <p:cNvSpPr/>
          <p:nvPr/>
        </p:nvSpPr>
        <p:spPr>
          <a:xfrm>
            <a:off x="4542674" y="4285764"/>
            <a:ext cx="1244868" cy="428884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07F4FD-5EB6-452E-AAE8-31C46EE31318}"/>
              </a:ext>
            </a:extLst>
          </p:cNvPr>
          <p:cNvSpPr txBox="1"/>
          <p:nvPr/>
        </p:nvSpPr>
        <p:spPr>
          <a:xfrm>
            <a:off x="5306459" y="3519567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9059" y="1858516"/>
            <a:ext cx="4253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360498" y="3429000"/>
            <a:ext cx="4831502" cy="2060890"/>
          </a:xfrm>
          <a:prstGeom prst="cloudCallout">
            <a:avLst>
              <a:gd name="adj1" fmla="val -35204"/>
              <a:gd name="adj2" fmla="val -62836"/>
            </a:avLst>
          </a:prstGeom>
          <a:solidFill>
            <a:srgbClr val="FFFF00">
              <a:alpha val="6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3115278" y="88900"/>
            <a:ext cx="1031427" cy="838435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0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Hình nền Powerpoint đẹp tạo nên một Slide chuyên nghiệp">
            <a:extLst>
              <a:ext uri="{FF2B5EF4-FFF2-40B4-BE49-F238E27FC236}">
                <a16:creationId xmlns="" xmlns:a16="http://schemas.microsoft.com/office/drawing/2014/main" id="{303065DF-7606-4E61-AA4F-DB5B7B2B9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A981D93F-A501-4C54-BAAE-08C092B9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6134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</a:rPr>
              <a:t>d.  Ơ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hỏi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ngồ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ghê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vành</a:t>
            </a:r>
            <a:r>
              <a:rPr lang="en-US" altLang="en-US" sz="4400" b="1" dirty="0">
                <a:latin typeface="Times New Roman" panose="02020603050405020304" pitchFamily="18" charset="0"/>
              </a:rPr>
              <a:t> tai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nhỏ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Phạm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Hà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052BA7E-AF71-4F18-97D7-D89D8EDA2A51}"/>
              </a:ext>
            </a:extLst>
          </p:cNvPr>
          <p:cNvCxnSpPr/>
          <p:nvPr/>
        </p:nvCxnSpPr>
        <p:spPr>
          <a:xfrm>
            <a:off x="2524125" y="704850"/>
            <a:ext cx="1733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50EE21A-23C8-4207-94B4-66B0441262B7}"/>
              </a:ext>
            </a:extLst>
          </p:cNvPr>
          <p:cNvCxnSpPr/>
          <p:nvPr/>
        </p:nvCxnSpPr>
        <p:spPr>
          <a:xfrm>
            <a:off x="2324100" y="2038350"/>
            <a:ext cx="2905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2B0DA047-DE67-4943-AF50-0CA2AB12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4" y="95251"/>
            <a:ext cx="4021074" cy="32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4389" y="3573840"/>
            <a:ext cx="4149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75660" y="4645501"/>
            <a:ext cx="5410200" cy="2057400"/>
          </a:xfrm>
          <a:prstGeom prst="cloudCallout">
            <a:avLst>
              <a:gd name="adj1" fmla="val -26729"/>
              <a:gd name="adj2" fmla="val -72453"/>
            </a:avLst>
          </a:prstGeom>
          <a:solidFill>
            <a:srgbClr val="FFFF00">
              <a:alpha val="6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1011363" y="1313793"/>
            <a:ext cx="1143257" cy="90389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495300"/>
            <a:ext cx="8610600" cy="6134100"/>
          </a:xfrm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3600" b="1" dirty="0"/>
              <a:t>HUY CẬN</a:t>
            </a:r>
          </a:p>
          <a:p>
            <a:pPr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US" sz="3600" b="1" dirty="0"/>
              <a:t>VŨ TÚ NAM</a:t>
            </a:r>
          </a:p>
          <a:p>
            <a:pPr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“á”</a:t>
            </a:r>
          </a:p>
          <a:p>
            <a:pPr>
              <a:buNone/>
            </a:pPr>
            <a:r>
              <a:rPr lang="en-US" sz="5800" i="1" dirty="0" smtClean="0">
                <a:latin typeface="Times New Roman" pitchFamily="18" charset="0"/>
                <a:cs typeface="Times New Roman" pitchFamily="18" charset="0"/>
              </a:rPr>
              <a:t>     Ai </a:t>
            </a:r>
            <a:r>
              <a:rPr lang="en-US" sz="58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5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1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b="1" dirty="0"/>
              <a:t>LƯƠNG VĨNH PHÚC</a:t>
            </a: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d) Ơ,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2000" b="1" i="1" dirty="0"/>
              <a:t>                                                                    </a:t>
            </a:r>
            <a:r>
              <a:rPr lang="en-US" sz="3600" b="1" i="1" dirty="0"/>
              <a:t>PHẠM NHƯ HÀ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2362200" y="839066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5715000" y="1678132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4100946" y="2819400"/>
            <a:ext cx="775855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5257800" y="5038726"/>
            <a:ext cx="838200" cy="595745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698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DFPOP1-W9</vt:lpstr>
      <vt:lpstr>Times New Roman</vt:lpstr>
      <vt:lpstr>华康少女文字W5</vt:lpstr>
      <vt:lpstr>Office Theme</vt:lpstr>
      <vt:lpstr>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Hiền</dc:creator>
  <cp:lastModifiedBy>Asus</cp:lastModifiedBy>
  <cp:revision>31</cp:revision>
  <dcterms:created xsi:type="dcterms:W3CDTF">2021-07-15T23:57:50Z</dcterms:created>
  <dcterms:modified xsi:type="dcterms:W3CDTF">2021-09-09T02:19:35Z</dcterms:modified>
</cp:coreProperties>
</file>