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8" r:id="rId3"/>
    <p:sldId id="281" r:id="rId4"/>
    <p:sldId id="282" r:id="rId5"/>
    <p:sldId id="292" r:id="rId6"/>
    <p:sldId id="293" r:id="rId7"/>
    <p:sldId id="294" r:id="rId8"/>
    <p:sldId id="295" r:id="rId9"/>
    <p:sldId id="291" r:id="rId10"/>
    <p:sldId id="283" r:id="rId11"/>
    <p:sldId id="279" r:id="rId12"/>
    <p:sldId id="285" r:id="rId13"/>
    <p:sldId id="286" r:id="rId14"/>
    <p:sldId id="288" r:id="rId15"/>
  </p:sldIdLst>
  <p:sldSz cx="9144000" cy="5143500" type="screen16x9"/>
  <p:notesSz cx="6858000" cy="9144000"/>
  <p:custDataLst>
    <p:tags r:id="rId17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7713042B-E3DF-4886-961E-1A57990D5C02}">
          <p14:sldIdLst>
            <p14:sldId id="256"/>
          </p14:sldIdLst>
        </p14:section>
        <p14:section name="Tiết 1" id="{29C178FB-5098-4551-BE1B-302196ADB65A}">
          <p14:sldIdLst>
            <p14:sldId id="258"/>
            <p14:sldId id="281"/>
            <p14:sldId id="282"/>
            <p14:sldId id="292"/>
            <p14:sldId id="293"/>
            <p14:sldId id="294"/>
            <p14:sldId id="295"/>
            <p14:sldId id="291"/>
            <p14:sldId id="283"/>
          </p14:sldIdLst>
        </p14:section>
        <p14:section name="Tiết 2" id="{9F60823D-ED45-406B-A127-289E07A3A261}">
          <p14:sldIdLst>
            <p14:sldId id="279"/>
            <p14:sldId id="285"/>
            <p14:sldId id="286"/>
            <p14:sldId id="28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AB00"/>
    <a:srgbClr val="1F88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10" autoAdjust="0"/>
    <p:restoredTop sz="86885" autoAdjust="0"/>
  </p:normalViewPr>
  <p:slideViewPr>
    <p:cSldViewPr snapToGrid="0">
      <p:cViewPr varScale="1">
        <p:scale>
          <a:sx n="81" d="100"/>
          <a:sy n="81" d="100"/>
        </p:scale>
        <p:origin x="366" y="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6" d="100"/>
          <a:sy n="66" d="100"/>
        </p:scale>
        <p:origin x="2772" y="5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F75ED-520F-4A5B-AA15-EE2905656148}" type="datetimeFigureOut">
              <a:rPr lang="vi-VN" smtClean="0"/>
              <a:pPr/>
              <a:t>25/02/2021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A17111-0E80-4DBD-8E49-1DE28FD8D9F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3895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477656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985899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10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485445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0231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511929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265527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2021/2/25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4629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2021/2/25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3616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2021/2/25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0891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473866" y="265515"/>
            <a:ext cx="275399" cy="275363"/>
          </a:xfrm>
          <a:prstGeom prst="rect">
            <a:avLst/>
          </a:prstGeom>
          <a:solidFill>
            <a:srgbClr val="10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961066" y="591446"/>
            <a:ext cx="6751629" cy="0"/>
          </a:xfrm>
          <a:prstGeom prst="line">
            <a:avLst/>
          </a:prstGeom>
          <a:ln>
            <a:solidFill>
              <a:srgbClr val="AE93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 userDrawn="1"/>
        </p:nvSpPr>
        <p:spPr>
          <a:xfrm>
            <a:off x="573689" y="363037"/>
            <a:ext cx="275399" cy="275363"/>
          </a:xfrm>
          <a:prstGeom prst="rect">
            <a:avLst/>
          </a:prstGeom>
          <a:solidFill>
            <a:srgbClr val="1F881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>
              <a:latin typeface="AvantGarde Md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00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2021/2/25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5111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2021/2/25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7419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2021/2/25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7130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2021/2/25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6796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2021/2/25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6823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2021/2/25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5799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2021/2/25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2376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300F3-8A30-4964-9FF2-12F2700C5305}" type="datetimeFigureOut">
              <a:rPr lang="zh-CN" altLang="en-US" smtClean="0"/>
              <a:pPr/>
              <a:t>2021/2/25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6385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577" y="2268071"/>
            <a:ext cx="9124845" cy="238738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050427" y="1248311"/>
            <a:ext cx="70431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err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Bài</a:t>
            </a:r>
            <a:r>
              <a:rPr lang="en-US" altLang="zh-CN" sz="4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37: </a:t>
            </a:r>
          </a:p>
          <a:p>
            <a:pPr algn="ctr"/>
            <a:r>
              <a:rPr lang="en-GB" altLang="zh-CN" sz="4000" b="1" dirty="0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LUYỆN TẬP CHUNG</a:t>
            </a:r>
            <a:endParaRPr lang="en-US" altLang="zh-CN" sz="4000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0" name="纯音乐 - 纯净小清新 - 钢琴版纯音乐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5204883" y="-1310125"/>
            <a:ext cx="609600" cy="6096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338977" y="99233"/>
            <a:ext cx="6466045" cy="1049845"/>
            <a:chOff x="2943850" y="297830"/>
            <a:chExt cx="3873817" cy="1049845"/>
          </a:xfrm>
          <a:noFill/>
        </p:grpSpPr>
        <p:sp>
          <p:nvSpPr>
            <p:cNvPr id="9" name="TextBox 71"/>
            <p:cNvSpPr txBox="1"/>
            <p:nvPr/>
          </p:nvSpPr>
          <p:spPr>
            <a:xfrm>
              <a:off x="2943850" y="297830"/>
              <a:ext cx="3873817" cy="646331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PHÒNG GD&amp;ĐT QUẬN LONG BIÊN</a:t>
              </a:r>
            </a:p>
            <a:p>
              <a:pPr algn="ctr"/>
              <a:r>
                <a: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TRƯỜNG TIỂU HỌC PHÚC LỢI</a:t>
              </a:r>
            </a:p>
          </p:txBody>
        </p:sp>
        <p:sp>
          <p:nvSpPr>
            <p:cNvPr id="11" name="TextBox 72"/>
            <p:cNvSpPr txBox="1"/>
            <p:nvPr/>
          </p:nvSpPr>
          <p:spPr>
            <a:xfrm>
              <a:off x="4335373" y="793677"/>
              <a:ext cx="1922257" cy="553998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Toán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lớp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1161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dissolve/>
      </p:transition>
    </mc:Choice>
    <mc:Fallback xmlns="">
      <p:transition spd="slow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82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2" decel="50000" autoRev="1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4" fill="hold">
                                          <p:stCondLst>
                                            <p:cond delay="3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44966" y="89209"/>
            <a:ext cx="7973122" cy="4517959"/>
            <a:chOff x="2172105" y="0"/>
            <a:chExt cx="4395964" cy="5009427"/>
          </a:xfrm>
        </p:grpSpPr>
        <p:grpSp>
          <p:nvGrpSpPr>
            <p:cNvPr id="8" name="Group 7"/>
            <p:cNvGrpSpPr/>
            <p:nvPr/>
          </p:nvGrpSpPr>
          <p:grpSpPr>
            <a:xfrm>
              <a:off x="2172105" y="0"/>
              <a:ext cx="4395964" cy="2935093"/>
              <a:chOff x="1737206" y="-713214"/>
              <a:chExt cx="5495925" cy="4495800"/>
            </a:xfrm>
          </p:grpSpPr>
          <p:sp>
            <p:nvSpPr>
              <p:cNvPr id="6" name="Hình Bầu dục 11">
                <a:extLst>
                  <a:ext uri="{FF2B5EF4-FFF2-40B4-BE49-F238E27FC236}">
                    <a16:creationId xmlns:a16="http://schemas.microsoft.com/office/drawing/2014/main" xmlns="" id="{B64B4F8D-A5B9-4512-A6A2-F7F35BEE9D51}"/>
                  </a:ext>
                </a:extLst>
              </p:cNvPr>
              <p:cNvSpPr/>
              <p:nvPr/>
            </p:nvSpPr>
            <p:spPr>
              <a:xfrm>
                <a:off x="1870230" y="2829478"/>
                <a:ext cx="779930" cy="665950"/>
              </a:xfrm>
              <a:prstGeom prst="ellipse">
                <a:avLst/>
              </a:prstGeom>
              <a:noFill/>
              <a:ln w="571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2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37206" y="-713214"/>
                <a:ext cx="5495925" cy="4495800"/>
              </a:xfrm>
              <a:prstGeom prst="rect">
                <a:avLst/>
              </a:prstGeom>
            </p:spPr>
          </p:pic>
        </p:grp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32014" y="2923942"/>
              <a:ext cx="4124904" cy="2085485"/>
            </a:xfrm>
            <a:prstGeom prst="rect">
              <a:avLst/>
            </a:prstGeom>
          </p:spPr>
        </p:pic>
      </p:grpSp>
      <p:sp>
        <p:nvSpPr>
          <p:cNvPr id="13" name="Hộp Văn bản 7">
            <a:extLst>
              <a:ext uri="{FF2B5EF4-FFF2-40B4-BE49-F238E27FC236}">
                <a16:creationId xmlns:a16="http://schemas.microsoft.com/office/drawing/2014/main" xmlns="" id="{A557617E-B0D7-4C21-899A-606E2F58478B}"/>
              </a:ext>
            </a:extLst>
          </p:cNvPr>
          <p:cNvSpPr txBox="1"/>
          <p:nvPr/>
        </p:nvSpPr>
        <p:spPr>
          <a:xfrm>
            <a:off x="582920" y="4414914"/>
            <a:ext cx="7778925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GB"/>
              <a:t>A, Rô-bốt chơi môn thể thao nào vào thứ tư?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7199" y="1634541"/>
            <a:ext cx="1186674" cy="61028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0497" y="1564202"/>
            <a:ext cx="1186674" cy="610285"/>
          </a:xfrm>
          <a:prstGeom prst="rect">
            <a:avLst/>
          </a:prstGeom>
        </p:spPr>
      </p:pic>
      <p:sp>
        <p:nvSpPr>
          <p:cNvPr id="16" name="Hộp Văn bản 7">
            <a:extLst>
              <a:ext uri="{FF2B5EF4-FFF2-40B4-BE49-F238E27FC236}">
                <a16:creationId xmlns:a16="http://schemas.microsoft.com/office/drawing/2014/main" xmlns="" id="{A557617E-B0D7-4C21-899A-606E2F58478B}"/>
              </a:ext>
            </a:extLst>
          </p:cNvPr>
          <p:cNvSpPr txBox="1"/>
          <p:nvPr/>
        </p:nvSpPr>
        <p:spPr>
          <a:xfrm>
            <a:off x="440441" y="4512749"/>
            <a:ext cx="825842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B, </a:t>
            </a:r>
            <a:r>
              <a:rPr lang="en-GB" sz="3200">
                <a:latin typeface="Times New Roman" panose="02020603050405020304" pitchFamily="18" charset="0"/>
                <a:cs typeface="Times New Roman" panose="02020603050405020304" pitchFamily="18" charset="0"/>
              </a:rPr>
              <a:t>Rô-bốt</a:t>
            </a:r>
            <a:r>
              <a:rPr lang="en-GB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chơi bóng bàn vào những ngày nào?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Hình Bầu dục 11">
            <a:extLst>
              <a:ext uri="{FF2B5EF4-FFF2-40B4-BE49-F238E27FC236}">
                <a16:creationId xmlns:a16="http://schemas.microsoft.com/office/drawing/2014/main" xmlns="" id="{B64B4F8D-A5B9-4512-A6A2-F7F35BEE9D51}"/>
              </a:ext>
            </a:extLst>
          </p:cNvPr>
          <p:cNvSpPr/>
          <p:nvPr/>
        </p:nvSpPr>
        <p:spPr>
          <a:xfrm>
            <a:off x="919947" y="2148304"/>
            <a:ext cx="990627" cy="531891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3" name="Hình Bầu dục 11">
            <a:extLst>
              <a:ext uri="{FF2B5EF4-FFF2-40B4-BE49-F238E27FC236}">
                <a16:creationId xmlns:a16="http://schemas.microsoft.com/office/drawing/2014/main" xmlns="" id="{B64B4F8D-A5B9-4512-A6A2-F7F35BEE9D51}"/>
              </a:ext>
            </a:extLst>
          </p:cNvPr>
          <p:cNvSpPr/>
          <p:nvPr/>
        </p:nvSpPr>
        <p:spPr>
          <a:xfrm>
            <a:off x="804144" y="3360654"/>
            <a:ext cx="990627" cy="531891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4" name="Hộp Văn bản 7">
            <a:extLst>
              <a:ext uri="{FF2B5EF4-FFF2-40B4-BE49-F238E27FC236}">
                <a16:creationId xmlns:a16="http://schemas.microsoft.com/office/drawing/2014/main" xmlns="" id="{A557617E-B0D7-4C21-899A-606E2F58478B}"/>
              </a:ext>
            </a:extLst>
          </p:cNvPr>
          <p:cNvSpPr txBox="1"/>
          <p:nvPr/>
        </p:nvSpPr>
        <p:spPr>
          <a:xfrm>
            <a:off x="4690" y="4593894"/>
            <a:ext cx="913931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Rô-bốt</a:t>
            </a:r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Hình Bầu dục 11">
            <a:extLst>
              <a:ext uri="{FF2B5EF4-FFF2-40B4-BE49-F238E27FC236}">
                <a16:creationId xmlns:a16="http://schemas.microsoft.com/office/drawing/2014/main" xmlns="" id="{B64B4F8D-A5B9-4512-A6A2-F7F35BEE9D51}"/>
              </a:ext>
            </a:extLst>
          </p:cNvPr>
          <p:cNvSpPr/>
          <p:nvPr/>
        </p:nvSpPr>
        <p:spPr>
          <a:xfrm>
            <a:off x="899722" y="2773979"/>
            <a:ext cx="959662" cy="522359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70126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6" grpId="0" animBg="1"/>
      <p:bldP spid="16" grpId="1" animBg="1"/>
      <p:bldP spid="17" grpId="0" animBg="1"/>
      <p:bldP spid="17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390900" y="1263921"/>
            <a:ext cx="2635827" cy="1307829"/>
            <a:chOff x="3764973" y="2644047"/>
            <a:chExt cx="2978727" cy="3277030"/>
          </a:xfrm>
        </p:grpSpPr>
        <p:sp>
          <p:nvSpPr>
            <p:cNvPr id="7" name="椭圆 6"/>
            <p:cNvSpPr/>
            <p:nvPr/>
          </p:nvSpPr>
          <p:spPr>
            <a:xfrm>
              <a:off x="3764973" y="2644047"/>
              <a:ext cx="2978727" cy="3277030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900055" y="2761993"/>
              <a:ext cx="2757457" cy="27763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altLang="zh-CN" sz="6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</a:t>
              </a:r>
              <a:endParaRPr lang="zh-CN" altLang="en-US" sz="6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21626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0">
        <p15:prstTrans prst="origami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ộp Văn bản 7">
            <a:extLst>
              <a:ext uri="{FF2B5EF4-FFF2-40B4-BE49-F238E27FC236}">
                <a16:creationId xmlns:a16="http://schemas.microsoft.com/office/drawing/2014/main" xmlns="" id="{A557617E-B0D7-4C21-899A-606E2F58478B}"/>
              </a:ext>
            </a:extLst>
          </p:cNvPr>
          <p:cNvSpPr txBox="1"/>
          <p:nvPr/>
        </p:nvSpPr>
        <p:spPr>
          <a:xfrm>
            <a:off x="0" y="-24398"/>
            <a:ext cx="7150101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 sát bảng sau rồi cho biết: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Hộp Văn bản 5">
            <a:extLst>
              <a:ext uri="{FF2B5EF4-FFF2-40B4-BE49-F238E27FC236}">
                <a16:creationId xmlns:a16="http://schemas.microsoft.com/office/drawing/2014/main" xmlns="" id="{EDF7F6F2-78CD-449C-AE34-B67DEC494CE0}"/>
              </a:ext>
            </a:extLst>
          </p:cNvPr>
          <p:cNvSpPr txBox="1"/>
          <p:nvPr/>
        </p:nvSpPr>
        <p:spPr>
          <a:xfrm>
            <a:off x="53777" y="306508"/>
            <a:ext cx="66035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 các ngày nào đàn thỏ ăn số củ cà rốt bằng nhau?</a:t>
            </a:r>
            <a:endParaRPr lang="vi-V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Hộp Văn bản 8">
            <a:extLst>
              <a:ext uri="{FF2B5EF4-FFF2-40B4-BE49-F238E27FC236}">
                <a16:creationId xmlns:a16="http://schemas.microsoft.com/office/drawing/2014/main" xmlns="" id="{EE5E4AEE-856F-42A9-A9D6-922AC646CDD4}"/>
              </a:ext>
            </a:extLst>
          </p:cNvPr>
          <p:cNvSpPr txBox="1"/>
          <p:nvPr/>
        </p:nvSpPr>
        <p:spPr>
          <a:xfrm>
            <a:off x="53777" y="713279"/>
            <a:ext cx="7539777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0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 các </a:t>
            </a:r>
            <a:r>
              <a:rPr lang="en-US" sz="20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 nào đàn </a:t>
            </a:r>
            <a:r>
              <a:rPr lang="en-US" sz="20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 ăn </a:t>
            </a:r>
            <a:r>
              <a:rPr lang="en-US" sz="20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 hơn 27 củ cà rốt?</a:t>
            </a:r>
            <a:endParaRPr lang="vi-VN" sz="20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rcRect l="6501" t="1172" r="8641" b="4201"/>
          <a:stretch>
            <a:fillRect/>
          </a:stretch>
        </p:blipFill>
        <p:spPr>
          <a:xfrm>
            <a:off x="304800" y="1125415"/>
            <a:ext cx="8651631" cy="402101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837450" y="719940"/>
            <a:ext cx="26093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5, thứ 6, chủ nhật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866626" y="327678"/>
            <a:ext cx="20741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 thứ 3, thứ 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7706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:a16="http://schemas.microsoft.com/office/drawing/2014/main" xmlns="" id="{46BB5324-A479-4F8F-ACC6-E3A6570487D5}"/>
              </a:ext>
            </a:extLst>
          </p:cNvPr>
          <p:cNvSpPr txBox="1"/>
          <p:nvPr/>
        </p:nvSpPr>
        <p:spPr>
          <a:xfrm>
            <a:off x="917314" y="4551583"/>
            <a:ext cx="639497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Vậy ngày mai là </a:t>
            </a:r>
            <a:r>
              <a:rPr lang="en-US" sz="24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5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937" y="174812"/>
            <a:ext cx="7855569" cy="4358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97067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668" y="124484"/>
            <a:ext cx="2105025" cy="838200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2648415" y="-1"/>
            <a:ext cx="5458522" cy="5107259"/>
            <a:chOff x="2436542" y="379374"/>
            <a:chExt cx="5012473" cy="4764126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36542" y="379374"/>
              <a:ext cx="4912112" cy="2469701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436542" y="2763993"/>
              <a:ext cx="5012473" cy="2379507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2436542" y="379374"/>
              <a:ext cx="1444082" cy="5833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7999711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390900" y="1263921"/>
            <a:ext cx="2635827" cy="1307829"/>
            <a:chOff x="3764973" y="2644047"/>
            <a:chExt cx="2978727" cy="3277030"/>
          </a:xfrm>
        </p:grpSpPr>
        <p:sp>
          <p:nvSpPr>
            <p:cNvPr id="7" name="椭圆 6"/>
            <p:cNvSpPr/>
            <p:nvPr/>
          </p:nvSpPr>
          <p:spPr>
            <a:xfrm>
              <a:off x="3764973" y="2644047"/>
              <a:ext cx="2978727" cy="3277030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900055" y="2761993"/>
              <a:ext cx="2757457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altLang="zh-CN" sz="6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</a:t>
              </a:r>
              <a:endParaRPr lang="zh-CN" altLang="en-US" sz="6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78226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0">
        <p15:prstTrans prst="origami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012" y="196037"/>
            <a:ext cx="3023878" cy="13168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t="1924" r="3341" b="4915"/>
          <a:stretch/>
        </p:blipFill>
        <p:spPr>
          <a:xfrm>
            <a:off x="646771" y="1572323"/>
            <a:ext cx="7304050" cy="287701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85639" y="4339505"/>
            <a:ext cx="10593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giờ</a:t>
            </a:r>
            <a:endParaRPr 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23904" y="4353752"/>
            <a:ext cx="10593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GB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giờ</a:t>
            </a:r>
            <a:endParaRPr 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93726" y="4353752"/>
            <a:ext cx="10593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GB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giờ</a:t>
            </a:r>
            <a:endParaRPr 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78645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378" y="79064"/>
            <a:ext cx="8547177" cy="405803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37278" y="4137102"/>
            <a:ext cx="5263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Việt làm gì lúc mấy giờ?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2465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8910" y="4180249"/>
            <a:ext cx="5499069" cy="96325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5877" y="4180249"/>
            <a:ext cx="1859441" cy="9632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9875" y="282224"/>
            <a:ext cx="6664925" cy="4081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687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6793" y="556416"/>
            <a:ext cx="6091608" cy="35621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7047" y="4034325"/>
            <a:ext cx="5450296" cy="9693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2009" y="4174152"/>
            <a:ext cx="1859441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740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821" y="133581"/>
            <a:ext cx="8392919" cy="390422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0462" y="4134529"/>
            <a:ext cx="5450296" cy="96325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07538" y="4139196"/>
            <a:ext cx="16775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en-GB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6201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5904" y="4174152"/>
            <a:ext cx="6803726" cy="9693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843" y="206995"/>
            <a:ext cx="8289655" cy="40443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34935" y="4300465"/>
            <a:ext cx="16775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en-GB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9729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168" y="1"/>
            <a:ext cx="8532388" cy="446048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49657" y="4460489"/>
            <a:ext cx="5720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 có nên như Việt không?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4300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e69b7cf3bdd6a11bee1198bf50773cbb9128ccda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499</TotalTime>
  <Words>150</Words>
  <Application>Microsoft Office PowerPoint</Application>
  <PresentationFormat>On-screen Show (16:9)</PresentationFormat>
  <Paragraphs>29</Paragraphs>
  <Slides>14</Slides>
  <Notes>6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微软雅黑</vt:lpstr>
      <vt:lpstr>宋体</vt:lpstr>
      <vt:lpstr>Arial</vt:lpstr>
      <vt:lpstr>AvantGarde Md BT</vt:lpstr>
      <vt:lpstr>Calibri</vt:lpstr>
      <vt:lpstr>Times New Roman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 R 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China</dc:creator>
  <cp:lastModifiedBy>Windows User</cp:lastModifiedBy>
  <cp:revision>57</cp:revision>
  <dcterms:created xsi:type="dcterms:W3CDTF">2017-01-10T13:46:13Z</dcterms:created>
  <dcterms:modified xsi:type="dcterms:W3CDTF">2021-02-25T15:31:23Z</dcterms:modified>
</cp:coreProperties>
</file>