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handoutMasterIdLst>
    <p:handoutMasterId r:id="rId19"/>
  </p:handoutMasterIdLst>
  <p:sldIdLst>
    <p:sldId id="302" r:id="rId3"/>
    <p:sldId id="316" r:id="rId4"/>
    <p:sldId id="331" r:id="rId5"/>
    <p:sldId id="262" r:id="rId6"/>
    <p:sldId id="271" r:id="rId7"/>
    <p:sldId id="330" r:id="rId8"/>
    <p:sldId id="332" r:id="rId9"/>
    <p:sldId id="334" r:id="rId10"/>
    <p:sldId id="335" r:id="rId11"/>
    <p:sldId id="336" r:id="rId12"/>
    <p:sldId id="337" r:id="rId13"/>
    <p:sldId id="341" r:id="rId14"/>
    <p:sldId id="342" r:id="rId15"/>
    <p:sldId id="343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808B1"/>
    <a:srgbClr val="E7FAFA"/>
    <a:srgbClr val="E468A1"/>
    <a:srgbClr val="2F052A"/>
    <a:srgbClr val="D3F4F8"/>
    <a:srgbClr val="48C7DF"/>
    <a:srgbClr val="CCECFF"/>
    <a:srgbClr val="005EA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59" d="100"/>
          <a:sy n="59" d="100"/>
        </p:scale>
        <p:origin x="90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18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9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3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8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4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D2AE-B16A-485A-9113-A647BB31D624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9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24779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44" y="-3090805"/>
            <a:ext cx="3050323" cy="2440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8" y="9269648"/>
            <a:ext cx="933656" cy="74688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98790" y="33866"/>
            <a:ext cx="126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98790" y="6368646"/>
            <a:ext cx="126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6820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08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14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21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31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2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34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40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82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8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3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6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8"/>
          <p:cNvGrpSpPr>
            <a:grpSpLocks/>
          </p:cNvGrpSpPr>
          <p:nvPr/>
        </p:nvGrpSpPr>
        <p:grpSpPr bwMode="auto">
          <a:xfrm flipH="1">
            <a:off x="-2069434" y="-1171074"/>
            <a:ext cx="16635663" cy="9416715"/>
            <a:chOff x="-3645316" y="-267816"/>
            <a:chExt cx="15678890" cy="715058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F4BD52-95D9-4179-A042-E3AE42D98E6F}"/>
                </a:ext>
              </a:extLst>
            </p:cNvPr>
            <p:cNvSpPr/>
            <p:nvPr/>
          </p:nvSpPr>
          <p:spPr>
            <a:xfrm>
              <a:off x="125421" y="-267816"/>
              <a:ext cx="11908153" cy="7044489"/>
            </a:xfrm>
            <a:prstGeom prst="ellipse">
              <a:avLst/>
            </a:prstGeom>
            <a:solidFill>
              <a:srgbClr val="FBF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CACDB6-F09B-421C-BCB1-C8DA66ED6A50}"/>
                </a:ext>
              </a:extLst>
            </p:cNvPr>
            <p:cNvSpPr/>
            <p:nvPr/>
          </p:nvSpPr>
          <p:spPr>
            <a:xfrm>
              <a:off x="-1822546" y="-161724"/>
              <a:ext cx="12194954" cy="7044489"/>
            </a:xfrm>
            <a:prstGeom prst="ellipse">
              <a:avLst/>
            </a:prstGeom>
            <a:solidFill>
              <a:srgbClr val="FFE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8C39F9-754E-4D96-8CEA-7D6058DAB7A3}"/>
                </a:ext>
              </a:extLst>
            </p:cNvPr>
            <p:cNvSpPr/>
            <p:nvPr/>
          </p:nvSpPr>
          <p:spPr>
            <a:xfrm>
              <a:off x="-3645316" y="-165968"/>
              <a:ext cx="12194952" cy="7044489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435" name="图片 2" descr="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8"/>
          <a:stretch>
            <a:fillRect/>
          </a:stretch>
        </p:blipFill>
        <p:spPr bwMode="auto">
          <a:xfrm>
            <a:off x="14818" y="4386793"/>
            <a:ext cx="5077731" cy="271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4" descr="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9" t="21696"/>
          <a:stretch>
            <a:fillRect/>
          </a:stretch>
        </p:blipFill>
        <p:spPr bwMode="auto">
          <a:xfrm>
            <a:off x="7159388" y="4125384"/>
            <a:ext cx="4065711" cy="265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4" descr="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49" b="21696"/>
          <a:stretch>
            <a:fillRect/>
          </a:stretch>
        </p:blipFill>
        <p:spPr bwMode="auto">
          <a:xfrm>
            <a:off x="14818" y="165870"/>
            <a:ext cx="5077731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733E6863-5C69-4674-80ED-F5EF09DADAB0}"/>
              </a:ext>
            </a:extLst>
          </p:cNvPr>
          <p:cNvSpPr/>
          <p:nvPr/>
        </p:nvSpPr>
        <p:spPr bwMode="auto">
          <a:xfrm flipV="1">
            <a:off x="5312006" y="205541"/>
            <a:ext cx="5770033" cy="2374900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/>
              </a:solidFill>
              <a:latin typeface="Calibri" panose="020F0502020204030204" pitchFamily="34" charset="0"/>
              <a:ea typeface="等线" panose="020B0604020202020204" charset="-122"/>
            </a:endParaRPr>
          </a:p>
        </p:txBody>
      </p:sp>
      <p:sp>
        <p:nvSpPr>
          <p:cNvPr id="8" name="PA_文本框 11">
            <a:extLst>
              <a:ext uri="{FF2B5EF4-FFF2-40B4-BE49-F238E27FC236}">
                <a16:creationId xmlns:a16="http://schemas.microsoft.com/office/drawing/2014/main" id="{2038AFF3-B53B-4853-8EE5-B3AD95CA61B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87417" y="659355"/>
            <a:ext cx="6361100" cy="14430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777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228600">
                    <a:srgbClr val="FF9999"/>
                  </a:glo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CHÀO MỪNG</a:t>
            </a:r>
            <a:endParaRPr lang="zh-CN" altLang="en-US" sz="8777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228600">
                  <a:srgbClr val="FF9999"/>
                </a:glow>
              </a:effectLst>
              <a:latin typeface="UTM Duepuntozer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6B168D-37B9-4609-9E0E-80041D2589EC}"/>
              </a:ext>
            </a:extLst>
          </p:cNvPr>
          <p:cNvSpPr/>
          <p:nvPr/>
        </p:nvSpPr>
        <p:spPr>
          <a:xfrm>
            <a:off x="2837328" y="2449325"/>
            <a:ext cx="8306273" cy="1931879"/>
          </a:xfrm>
          <a:prstGeom prst="roundRect">
            <a:avLst/>
          </a:prstGeom>
          <a:solidFill>
            <a:srgbClr val="FBFFE2"/>
          </a:solidFill>
          <a:ln w="28575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Việt</a:t>
            </a:r>
            <a:r>
              <a:rPr lang="en-US" sz="6600" b="1" dirty="0">
                <a:solidFill>
                  <a:srgbClr val="02736A"/>
                </a:solidFill>
                <a:latin typeface="UVN Banh Mi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6" y="402737"/>
            <a:ext cx="3126317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04" y="3837748"/>
            <a:ext cx="5918217" cy="323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D486025D-9E57-45D7-8519-2A3A17A955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8515" y="6838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90442"/>
      </p:ext>
    </p:extLst>
  </p:cSld>
  <p:clrMapOvr>
    <a:masterClrMapping/>
  </p:clrMapOvr>
  <p:transition spd="slow" advTm="3139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2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665" y="71339"/>
            <a:ext cx="391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dẻo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565" y="648992"/>
            <a:ext cx="1093404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 </a:t>
            </a:r>
          </a:p>
        </p:txBody>
      </p:sp>
      <p:pic>
        <p:nvPicPr>
          <p:cNvPr id="8" name="Picture 2" descr="Những loại cây bạn không nên trồng trong nhà – bTaskee blog">
            <a:extLst>
              <a:ext uri="{FF2B5EF4-FFF2-40B4-BE49-F238E27FC236}">
                <a16:creationId xmlns:a16="http://schemas.microsoft.com/office/drawing/2014/main" id="{407AE9CE-429C-4A08-A277-3A699E96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6" y="3429000"/>
            <a:ext cx="4416425" cy="33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D7C722-E1D4-46B4-8055-09B647D9C450}"/>
              </a:ext>
            </a:extLst>
          </p:cNvPr>
          <p:cNvSpPr txBox="1"/>
          <p:nvPr/>
        </p:nvSpPr>
        <p:spPr>
          <a:xfrm>
            <a:off x="4766490" y="3157533"/>
            <a:ext cx="737801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                                   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An)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6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2"/>
    </mc:Choice>
    <mc:Fallback xmlns="">
      <p:transition spd="slow" advTm="4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06C2B10-109D-4F16-943D-3611E2CE80EC}"/>
              </a:ext>
            </a:extLst>
          </p:cNvPr>
          <p:cNvSpPr txBox="1"/>
          <p:nvPr/>
        </p:nvSpPr>
        <p:spPr>
          <a:xfrm>
            <a:off x="421192" y="2142390"/>
            <a:ext cx="11349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………………………………………………………………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………………………………………………………………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6747110-A9F2-4EB4-B081-0CB111AB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00" b="54800" l="46936" r="62706">
                        <a14:foregroundMark x1="55680" y1="44867" x2="55680" y2="44867"/>
                        <a14:foregroundMark x1="55531" y1="44500" x2="55531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8" t="43957" r="35168" b="43957"/>
          <a:stretch/>
        </p:blipFill>
        <p:spPr>
          <a:xfrm>
            <a:off x="9478257" y="4939347"/>
            <a:ext cx="1306810" cy="17872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DB6F49-9E18-48D1-B588-638DCFE7E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00" b="64400" l="21226" r="46936">
                        <a14:foregroundMark x1="22646" y1="54600" x2="22646" y2="54600"/>
                        <a14:foregroundMark x1="21300" y1="54667" x2="21300" y2="54667"/>
                        <a14:foregroundMark x1="37145" y1="64400" x2="37145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49111" r="50000" b="34501"/>
          <a:stretch/>
        </p:blipFill>
        <p:spPr>
          <a:xfrm>
            <a:off x="10999912" y="4731782"/>
            <a:ext cx="1449104" cy="1838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70B55FA-28E1-40D6-BA9D-BD690D3A1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67" b="76800" l="46114" r="66966">
                        <a14:foregroundMark x1="52167" y1="59367" x2="52167" y2="59367"/>
                        <a14:foregroundMark x1="54559" y1="58367" x2="54559" y2="58367"/>
                        <a14:foregroundMark x1="55082" y1="58200" x2="55082" y2="58200"/>
                        <a14:foregroundMark x1="55082" y1="58200" x2="55082" y2="58200"/>
                        <a14:foregroundMark x1="63229" y1="76800" x2="63229" y2="76800"/>
                        <a14:foregroundMark x1="62182" y1="67400" x2="62182" y2="67400"/>
                        <a14:foregroundMark x1="61211" y1="63433" x2="61211" y2="63433"/>
                        <a14:foregroundMark x1="51719" y1="59667" x2="51719" y2="59667"/>
                        <a14:foregroundMark x1="50747" y1="61767" x2="50747" y2="61767"/>
                        <a14:foregroundMark x1="60762" y1="60500" x2="60762" y2="60500"/>
                        <a14:foregroundMark x1="62182" y1="69800" x2="62182" y2="69800"/>
                        <a14:foregroundMark x1="50972" y1="69267" x2="50972" y2="69267"/>
                        <a14:foregroundMark x1="51196" y1="69067" x2="51196" y2="69067"/>
                        <a14:foregroundMark x1="50972" y1="72233" x2="50972" y2="72233"/>
                        <a14:foregroundMark x1="61958" y1="72667" x2="61958" y2="72667"/>
                        <a14:foregroundMark x1="56353" y1="58200" x2="56353" y2="58200"/>
                        <a14:foregroundMark x1="53961" y1="58100" x2="53961" y2="58100"/>
                        <a14:foregroundMark x1="55232" y1="57767" x2="55232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7" t="56432" r="30302" b="21037"/>
          <a:stretch/>
        </p:blipFill>
        <p:spPr>
          <a:xfrm>
            <a:off x="10325927" y="4453944"/>
            <a:ext cx="1065720" cy="22088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B15C7F-E767-45A4-A9AE-BC635D954D94}"/>
              </a:ext>
            </a:extLst>
          </p:cNvPr>
          <p:cNvGrpSpPr/>
          <p:nvPr/>
        </p:nvGrpSpPr>
        <p:grpSpPr>
          <a:xfrm>
            <a:off x="38833" y="1245840"/>
            <a:ext cx="12072613" cy="749762"/>
            <a:chOff x="300952" y="945381"/>
            <a:chExt cx="12072613" cy="749762"/>
          </a:xfrm>
        </p:grpSpPr>
        <p:sp>
          <p:nvSpPr>
            <p:cNvPr id="34" name="文本框 109"/>
            <p:cNvSpPr txBox="1"/>
            <p:nvPr/>
          </p:nvSpPr>
          <p:spPr>
            <a:xfrm>
              <a:off x="764078" y="945381"/>
              <a:ext cx="11609487" cy="707817"/>
            </a:xfrm>
            <a:prstGeom prst="rect">
              <a:avLst/>
            </a:prstGeom>
            <a:noFill/>
          </p:spPr>
          <p:txBody>
            <a:bodyPr wrap="square" lIns="121853" tIns="60926" rIns="121853" bIns="60926" rtlCol="0">
              <a:spAutoFit/>
            </a:bodyPr>
            <a:lstStyle/>
            <a:p>
              <a:pPr marL="0" marR="0" lvl="0" indent="0" algn="ct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về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đặc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44F7B612-8027-4253-8BA0-81208EB58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2" y="945843"/>
              <a:ext cx="64611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23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574">
        <p14:reveal/>
      </p:transition>
    </mc:Choice>
    <mc:Fallback xmlns="">
      <p:transition spd="slow" advTm="23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15249" y="4362450"/>
            <a:ext cx="44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6747110-A9F2-4EB4-B081-0CB111AB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00" b="54800" l="46936" r="62706">
                        <a14:foregroundMark x1="55680" y1="44867" x2="55680" y2="44867"/>
                        <a14:foregroundMark x1="55531" y1="44500" x2="55531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8" t="43957" r="35168" b="43957"/>
          <a:stretch/>
        </p:blipFill>
        <p:spPr>
          <a:xfrm>
            <a:off x="9478257" y="4939347"/>
            <a:ext cx="1306810" cy="17872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DB6F49-9E18-48D1-B588-638DCFE7E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00" b="64400" l="21226" r="46936">
                        <a14:foregroundMark x1="22646" y1="54600" x2="22646" y2="54600"/>
                        <a14:foregroundMark x1="21300" y1="54667" x2="21300" y2="54667"/>
                        <a14:foregroundMark x1="37145" y1="64400" x2="37145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49111" r="50000" b="34501"/>
          <a:stretch/>
        </p:blipFill>
        <p:spPr>
          <a:xfrm>
            <a:off x="10999912" y="4731782"/>
            <a:ext cx="1449104" cy="1838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70B55FA-28E1-40D6-BA9D-BD690D3A1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67" b="76800" l="46114" r="66966">
                        <a14:foregroundMark x1="52167" y1="59367" x2="52167" y2="59367"/>
                        <a14:foregroundMark x1="54559" y1="58367" x2="54559" y2="58367"/>
                        <a14:foregroundMark x1="55082" y1="58200" x2="55082" y2="58200"/>
                        <a14:foregroundMark x1="55082" y1="58200" x2="55082" y2="58200"/>
                        <a14:foregroundMark x1="63229" y1="76800" x2="63229" y2="76800"/>
                        <a14:foregroundMark x1="62182" y1="67400" x2="62182" y2="67400"/>
                        <a14:foregroundMark x1="61211" y1="63433" x2="61211" y2="63433"/>
                        <a14:foregroundMark x1="51719" y1="59667" x2="51719" y2="59667"/>
                        <a14:foregroundMark x1="50747" y1="61767" x2="50747" y2="61767"/>
                        <a14:foregroundMark x1="60762" y1="60500" x2="60762" y2="60500"/>
                        <a14:foregroundMark x1="62182" y1="69800" x2="62182" y2="69800"/>
                        <a14:foregroundMark x1="50972" y1="69267" x2="50972" y2="69267"/>
                        <a14:foregroundMark x1="51196" y1="69067" x2="51196" y2="69067"/>
                        <a14:foregroundMark x1="50972" y1="72233" x2="50972" y2="72233"/>
                        <a14:foregroundMark x1="61958" y1="72667" x2="61958" y2="72667"/>
                        <a14:foregroundMark x1="56353" y1="58200" x2="56353" y2="58200"/>
                        <a14:foregroundMark x1="53961" y1="58100" x2="53961" y2="58100"/>
                        <a14:foregroundMark x1="55232" y1="57767" x2="55232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7" t="56432" r="30302" b="21037"/>
          <a:stretch/>
        </p:blipFill>
        <p:spPr>
          <a:xfrm>
            <a:off x="10325927" y="4453944"/>
            <a:ext cx="1065720" cy="22088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B15C7F-E767-45A4-A9AE-BC635D954D94}"/>
              </a:ext>
            </a:extLst>
          </p:cNvPr>
          <p:cNvGrpSpPr/>
          <p:nvPr/>
        </p:nvGrpSpPr>
        <p:grpSpPr>
          <a:xfrm>
            <a:off x="38833" y="1245840"/>
            <a:ext cx="12072613" cy="749762"/>
            <a:chOff x="300952" y="945381"/>
            <a:chExt cx="12072613" cy="749762"/>
          </a:xfrm>
        </p:grpSpPr>
        <p:sp>
          <p:nvSpPr>
            <p:cNvPr id="34" name="文本框 109"/>
            <p:cNvSpPr txBox="1"/>
            <p:nvPr/>
          </p:nvSpPr>
          <p:spPr>
            <a:xfrm>
              <a:off x="764078" y="945381"/>
              <a:ext cx="11609487" cy="707817"/>
            </a:xfrm>
            <a:prstGeom prst="rect">
              <a:avLst/>
            </a:prstGeom>
            <a:noFill/>
          </p:spPr>
          <p:txBody>
            <a:bodyPr wrap="square" lIns="121853" tIns="60926" rIns="121853" bIns="60926" rtlCol="0">
              <a:spAutoFit/>
            </a:bodyPr>
            <a:lstStyle/>
            <a:p>
              <a:pPr marL="0" marR="0" lvl="0" indent="0" algn="ct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về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đặc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44F7B612-8027-4253-8BA0-81208EB58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2" y="945843"/>
              <a:ext cx="64611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A82A6E-B68D-431D-AE08-5328BAC39F34}"/>
              </a:ext>
            </a:extLst>
          </p:cNvPr>
          <p:cNvSpPr txBox="1"/>
          <p:nvPr/>
        </p:nvSpPr>
        <p:spPr>
          <a:xfrm>
            <a:off x="1138051" y="2077025"/>
            <a:ext cx="107372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Internet,…)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ý?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0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147">
        <p14:reveal/>
      </p:transition>
    </mc:Choice>
    <mc:Fallback xmlns="">
      <p:transition spd="slow" advTm="47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2659" y="256219"/>
            <a:ext cx="1108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CHỌN TỪ NGỮ ĐÚNG ĐIỀN VÀO CHỖ TRỐNG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70C051-46E6-4CC5-8333-353D17503C28}"/>
              </a:ext>
            </a:extLst>
          </p:cNvPr>
          <p:cNvSpPr txBox="1"/>
          <p:nvPr/>
        </p:nvSpPr>
        <p:spPr>
          <a:xfrm>
            <a:off x="785983" y="1381285"/>
            <a:ext cx="110893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(khoa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/ khao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 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(than/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2A76A5-8352-461F-8AEC-6C95D342D9C1}"/>
              </a:ext>
            </a:extLst>
          </p:cNvPr>
          <p:cNvSpPr txBox="1"/>
          <p:nvPr/>
        </p:nvSpPr>
        <p:spPr>
          <a:xfrm>
            <a:off x="4022017" y="2025374"/>
            <a:ext cx="5469853" cy="707886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C808B1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30C15D-ECAE-4FBF-A6CB-F9CB9D87F06F}"/>
              </a:ext>
            </a:extLst>
          </p:cNvPr>
          <p:cNvSpPr txBox="1"/>
          <p:nvPr/>
        </p:nvSpPr>
        <p:spPr>
          <a:xfrm>
            <a:off x="6330653" y="2580493"/>
            <a:ext cx="2872982" cy="707886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bột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C808B1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64134-221A-4955-A167-907E718657B7}"/>
              </a:ext>
            </a:extLst>
          </p:cNvPr>
          <p:cNvSpPr txBox="1"/>
          <p:nvPr/>
        </p:nvSpPr>
        <p:spPr>
          <a:xfrm>
            <a:off x="4894161" y="3211995"/>
            <a:ext cx="3733003" cy="707886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thành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C808B1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42834-22AC-456B-958F-540B1237D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68" y="5106503"/>
            <a:ext cx="4920296" cy="1751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6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3"/>
    </mc:Choice>
    <mc:Fallback xmlns="">
      <p:transition spd="slow" advTm="7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2659" y="565333"/>
            <a:ext cx="1108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5.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844A-C45A-4B41-8FFB-4565B54ECE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r="5741"/>
          <a:stretch/>
        </p:blipFill>
        <p:spPr>
          <a:xfrm>
            <a:off x="8501551" y="1717022"/>
            <a:ext cx="3490290" cy="240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78CFE-12B5-4EB9-B5CB-B676B0B00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90" y="1737373"/>
            <a:ext cx="3855470" cy="240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54846-C988-4AD9-BF65-C72E8210C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9" y="1737372"/>
            <a:ext cx="3395090" cy="238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55F806-DEF1-4B23-B3B6-B8F607F97146}"/>
              </a:ext>
            </a:extLst>
          </p:cNvPr>
          <p:cNvSpPr txBox="1"/>
          <p:nvPr/>
        </p:nvSpPr>
        <p:spPr>
          <a:xfrm>
            <a:off x="621657" y="4675556"/>
            <a:ext cx="264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FE434-B5A5-476D-96CA-106F713CC771}"/>
              </a:ext>
            </a:extLst>
          </p:cNvPr>
          <p:cNvSpPr txBox="1"/>
          <p:nvPr/>
        </p:nvSpPr>
        <p:spPr>
          <a:xfrm>
            <a:off x="5229724" y="4673958"/>
            <a:ext cx="264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5824F1-BDED-4BB3-B61C-A79452131A06}"/>
              </a:ext>
            </a:extLst>
          </p:cNvPr>
          <p:cNvSpPr txBox="1"/>
          <p:nvPr/>
        </p:nvSpPr>
        <p:spPr>
          <a:xfrm>
            <a:off x="9347907" y="4673958"/>
            <a:ext cx="264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DDD76-333D-46AF-BA8E-F6A93889C1B0}"/>
              </a:ext>
            </a:extLst>
          </p:cNvPr>
          <p:cNvSpPr txBox="1"/>
          <p:nvPr/>
        </p:nvSpPr>
        <p:spPr>
          <a:xfrm>
            <a:off x="421192" y="4845833"/>
            <a:ext cx="301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9DE64-753B-4F61-82C8-95D0C6DCFB58}"/>
              </a:ext>
            </a:extLst>
          </p:cNvPr>
          <p:cNvSpPr txBox="1"/>
          <p:nvPr/>
        </p:nvSpPr>
        <p:spPr>
          <a:xfrm>
            <a:off x="4587126" y="4841658"/>
            <a:ext cx="301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3D154-95BE-4B98-94F1-F54B98D0B151}"/>
              </a:ext>
            </a:extLst>
          </p:cNvPr>
          <p:cNvSpPr txBox="1"/>
          <p:nvPr/>
        </p:nvSpPr>
        <p:spPr>
          <a:xfrm>
            <a:off x="8738553" y="4841658"/>
            <a:ext cx="301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9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4"/>
    </mc:Choice>
    <mc:Fallback xmlns="">
      <p:transition spd="slow" advTm="4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2" grpId="0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898358" y="-132679"/>
            <a:ext cx="10234863" cy="5587187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2399927" y="2249075"/>
            <a:ext cx="80916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>
                <a:solidFill>
                  <a:srgbClr val="0000CC"/>
                </a:solidFill>
                <a:latin typeface="UVN Banh Mi" pitchFamily="2" charset="0"/>
                <a:cs typeface="Times New Roman" panose="02020603050405020304" pitchFamily="18" charset="0"/>
                <a:sym typeface="+mn-lt"/>
              </a:rPr>
              <a:t>Tiết học kết thúc</a:t>
            </a:r>
          </a:p>
          <a:p>
            <a:pPr lvl="0" algn="ctr">
              <a:buNone/>
            </a:pPr>
            <a:r>
              <a:rPr lang="en-US" altLang="zh-CN" sz="8000" b="1">
                <a:solidFill>
                  <a:srgbClr val="0000CC"/>
                </a:solidFill>
                <a:latin typeface="UVN Banh Mi" pitchFamily="2" charset="0"/>
                <a:cs typeface="Times New Roman" panose="02020603050405020304" pitchFamily="18" charset="0"/>
                <a:sym typeface="+mn-lt"/>
              </a:rPr>
              <a:t>Hẹn gặp lại !</a:t>
            </a:r>
            <a:endParaRPr lang="en-US" altLang="zh-CN" sz="8000" b="1" dirty="0">
              <a:solidFill>
                <a:srgbClr val="0000CC"/>
              </a:solidFill>
              <a:latin typeface="UVN Banh Mi" pitchFamily="2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49398"/>
            <a:ext cx="12336379" cy="320691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60648"/>
            <a:ext cx="1878940" cy="1706880"/>
          </a:xfrm>
          <a:prstGeom prst="rect">
            <a:avLst/>
          </a:prstGeom>
        </p:spPr>
      </p:pic>
      <p:pic>
        <p:nvPicPr>
          <p:cNvPr id="9" name="图片 18" descr="2223be3d229db37d30f334096b915142">
            <a:extLst>
              <a:ext uri="{FF2B5EF4-FFF2-40B4-BE49-F238E27FC236}">
                <a16:creationId xmlns:a16="http://schemas.microsoft.com/office/drawing/2014/main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2" y="4458880"/>
            <a:ext cx="2143254" cy="22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510">
        <p14:prism isInverted="1"/>
      </p:transition>
    </mc:Choice>
    <mc:Fallback xmlns="">
      <p:transition spd="slow" advTm="14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3682" r="7381" b="6240"/>
          <a:stretch/>
        </p:blipFill>
        <p:spPr>
          <a:xfrm>
            <a:off x="0" y="0"/>
            <a:ext cx="12192000" cy="6867539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3149716" y="3009788"/>
            <a:ext cx="5387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rPr>
              <a:t>LUYỆN TẬP</a:t>
            </a:r>
            <a:endParaRPr lang="zh-CN" altLang="en-US" sz="7200" dirty="0"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迷你简准圆" panose="03000509000000000000" pitchFamily="65" charset="-122"/>
            </a:endParaRPr>
          </a:p>
        </p:txBody>
      </p:sp>
      <p:pic>
        <p:nvPicPr>
          <p:cNvPr id="11" name="图片 17">
            <a:extLst>
              <a:ext uri="{FF2B5EF4-FFF2-40B4-BE49-F238E27FC236}">
                <a16:creationId xmlns:a16="http://schemas.microsoft.com/office/drawing/2014/main" id="{F725E104-2D26-4FEF-AC7B-24E8154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7" y="530307"/>
            <a:ext cx="2676614" cy="2479481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id="{1DA95EBC-C88A-420E-BF18-383574154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0" y="3443308"/>
            <a:ext cx="2069228" cy="3424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3788" y="4333227"/>
            <a:ext cx="6573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808B1"/>
                </a:solidFill>
                <a:latin typeface="UVN Bai Hoc" panose="0207040306030A020402" pitchFamily="18" charset="0"/>
                <a:cs typeface="Times New Roman" panose="02020603050405020304" pitchFamily="18" charset="0"/>
              </a:rPr>
              <a:t>CUỘC THI TÀI NĂNG  RỪNG XANH</a:t>
            </a:r>
          </a:p>
        </p:txBody>
      </p:sp>
    </p:spTree>
    <p:extLst>
      <p:ext uri="{BB962C8B-B14F-4D97-AF65-F5344CB8AC3E}">
        <p14:creationId xmlns:p14="http://schemas.microsoft.com/office/powerpoint/2010/main" val="3951609336"/>
      </p:ext>
    </p:extLst>
  </p:cSld>
  <p:clrMapOvr>
    <a:masterClrMapping/>
  </p:clrMapOvr>
  <p:transition advTm="65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8" y="20562"/>
            <a:ext cx="12179905" cy="6724045"/>
          </a:xfrm>
          <a:prstGeom prst="rect">
            <a:avLst/>
          </a:prstGeom>
        </p:spPr>
      </p:pic>
      <p:pic>
        <p:nvPicPr>
          <p:cNvPr id="4" name="图片 15384" descr="19"/>
          <p:cNvPicPr>
            <a:picLocks noChangeAspect="1"/>
          </p:cNvPicPr>
          <p:nvPr/>
        </p:nvPicPr>
        <p:blipFill rotWithShape="1">
          <a:blip r:embed="rId3"/>
          <a:srcRect l="41511"/>
          <a:stretch/>
        </p:blipFill>
        <p:spPr>
          <a:xfrm rot="16200000">
            <a:off x="4017472" y="-334471"/>
            <a:ext cx="4309457" cy="736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97301" y="2398299"/>
            <a:ext cx="6057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468A1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39919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"/>
    </mc:Choice>
    <mc:Fallback xmlns="">
      <p:transition spd="slow" advTm="517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7507" y="166780"/>
            <a:ext cx="640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Cuộc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767" y="825811"/>
            <a:ext cx="10798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Mừng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xuân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con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rừng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tổ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năng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Đúng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như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chương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trình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niêm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yết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mở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đầu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bằng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mục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chim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yểng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Yểng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nhoẻn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miệng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cười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rồi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bắt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chước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loài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Tiếp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ca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khúc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“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ngoao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ngoao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”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mèo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rừng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Gõ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kiến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endParaRPr 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FB404CB-214C-4180-85DC-020CFD43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5" y="2654393"/>
            <a:ext cx="4997999" cy="418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834CEB-5B20-4B68-BCED-590DD3CBD6F2}"/>
              </a:ext>
            </a:extLst>
          </p:cNvPr>
          <p:cNvSpPr txBox="1"/>
          <p:nvPr/>
        </p:nvSpPr>
        <p:spPr>
          <a:xfrm>
            <a:off x="5622509" y="2584820"/>
            <a:ext cx="60976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nháy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mắt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khoét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tổ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xinh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xắn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Chim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khiến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khán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say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mê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chuếnh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choáng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điệu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múa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tuyệt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Voọc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xám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mục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điêu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tất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trầm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trồ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thích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thú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con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vật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đều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xứng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phần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thưởng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 algn="r"/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</a:t>
            </a:r>
            <a:r>
              <a:rPr lang="en-US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Lâm</a:t>
            </a:r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Anh)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5"/>
    </mc:Choice>
    <mc:Fallback xmlns="">
      <p:transition spd="slow" advTm="4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06C2B10-109D-4F16-943D-3611E2CE80EC}"/>
              </a:ext>
            </a:extLst>
          </p:cNvPr>
          <p:cNvSpPr txBox="1"/>
          <p:nvPr/>
        </p:nvSpPr>
        <p:spPr>
          <a:xfrm>
            <a:off x="1202634" y="2599418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……………………………………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6747110-A9F2-4EB4-B081-0CB111AB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00" b="54800" l="46936" r="62706">
                        <a14:foregroundMark x1="55680" y1="44867" x2="55680" y2="44867"/>
                        <a14:foregroundMark x1="55531" y1="44500" x2="55531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8" t="43957" r="35168" b="43957"/>
          <a:stretch/>
        </p:blipFill>
        <p:spPr>
          <a:xfrm>
            <a:off x="9478257" y="4939347"/>
            <a:ext cx="1306810" cy="17872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DB6F49-9E18-48D1-B588-638DCFE7E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00" b="64400" l="21226" r="46936">
                        <a14:foregroundMark x1="22646" y1="54600" x2="22646" y2="54600"/>
                        <a14:foregroundMark x1="21300" y1="54667" x2="21300" y2="54667"/>
                        <a14:foregroundMark x1="37145" y1="64400" x2="37145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49111" r="50000" b="34501"/>
          <a:stretch/>
        </p:blipFill>
        <p:spPr>
          <a:xfrm>
            <a:off x="10999912" y="4731782"/>
            <a:ext cx="1449104" cy="1838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70B55FA-28E1-40D6-BA9D-BD690D3A1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67" b="76800" l="46114" r="66966">
                        <a14:foregroundMark x1="52167" y1="59367" x2="52167" y2="59367"/>
                        <a14:foregroundMark x1="54559" y1="58367" x2="54559" y2="58367"/>
                        <a14:foregroundMark x1="55082" y1="58200" x2="55082" y2="58200"/>
                        <a14:foregroundMark x1="55082" y1="58200" x2="55082" y2="58200"/>
                        <a14:foregroundMark x1="63229" y1="76800" x2="63229" y2="76800"/>
                        <a14:foregroundMark x1="62182" y1="67400" x2="62182" y2="67400"/>
                        <a14:foregroundMark x1="61211" y1="63433" x2="61211" y2="63433"/>
                        <a14:foregroundMark x1="51719" y1="59667" x2="51719" y2="59667"/>
                        <a14:foregroundMark x1="50747" y1="61767" x2="50747" y2="61767"/>
                        <a14:foregroundMark x1="60762" y1="60500" x2="60762" y2="60500"/>
                        <a14:foregroundMark x1="62182" y1="69800" x2="62182" y2="69800"/>
                        <a14:foregroundMark x1="50972" y1="69267" x2="50972" y2="69267"/>
                        <a14:foregroundMark x1="51196" y1="69067" x2="51196" y2="69067"/>
                        <a14:foregroundMark x1="50972" y1="72233" x2="50972" y2="72233"/>
                        <a14:foregroundMark x1="61958" y1="72667" x2="61958" y2="72667"/>
                        <a14:foregroundMark x1="56353" y1="58200" x2="56353" y2="58200"/>
                        <a14:foregroundMark x1="53961" y1="58100" x2="53961" y2="58100"/>
                        <a14:foregroundMark x1="55232" y1="57767" x2="55232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7" t="56432" r="30302" b="21037"/>
          <a:stretch/>
        </p:blipFill>
        <p:spPr>
          <a:xfrm>
            <a:off x="10325927" y="4453944"/>
            <a:ext cx="1065720" cy="22088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39047" y="2686938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Rừng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nhiều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điều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kì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thú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83824" y="4387809"/>
            <a:ext cx="1160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Chúng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ta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bảo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vệ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vật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hoang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dã</a:t>
            </a:r>
            <a:r>
              <a:rPr lang="en-US" sz="3600" b="1" dirty="0">
                <a:solidFill>
                  <a:srgbClr val="C808B1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D9C574-CD93-46A2-81DC-9F29A8989242}"/>
              </a:ext>
            </a:extLst>
          </p:cNvPr>
          <p:cNvGrpSpPr/>
          <p:nvPr/>
        </p:nvGrpSpPr>
        <p:grpSpPr>
          <a:xfrm>
            <a:off x="719503" y="1841936"/>
            <a:ext cx="11729513" cy="707886"/>
            <a:chOff x="719503" y="1841936"/>
            <a:chExt cx="11729513" cy="707886"/>
          </a:xfrm>
        </p:grpSpPr>
        <p:sp>
          <p:nvSpPr>
            <p:cNvPr id="4" name="TextBox 3"/>
            <p:cNvSpPr txBox="1"/>
            <p:nvPr/>
          </p:nvSpPr>
          <p:spPr>
            <a:xfrm>
              <a:off x="1342131" y="1841936"/>
              <a:ext cx="111068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kì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thú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có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rừng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xanh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nhiều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điều</a:t>
              </a:r>
              <a:endPara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AA3D77D-FAB5-4D9C-81E7-2ED192DE8AA6}"/>
                </a:ext>
              </a:extLst>
            </p:cNvPr>
            <p:cNvSpPr/>
            <p:nvPr/>
          </p:nvSpPr>
          <p:spPr>
            <a:xfrm>
              <a:off x="719503" y="1891079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656BE4-CC81-4E20-89C1-A95C002C8B2B}"/>
              </a:ext>
            </a:extLst>
          </p:cNvPr>
          <p:cNvGrpSpPr/>
          <p:nvPr/>
        </p:nvGrpSpPr>
        <p:grpSpPr>
          <a:xfrm>
            <a:off x="719503" y="3427252"/>
            <a:ext cx="10551773" cy="707886"/>
            <a:chOff x="719503" y="3427252"/>
            <a:chExt cx="10551773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1342131" y="3427252"/>
              <a:ext cx="9929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bảo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vệ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cần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động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vật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chúng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ta,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hoang</a:t>
              </a:r>
              <a:r>
                <a:rPr lang="en-US" sz="40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40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dã</a:t>
              </a:r>
              <a:endPara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17BC2B-9582-4E9D-9D93-B72FB2B19891}"/>
                </a:ext>
              </a:extLst>
            </p:cNvPr>
            <p:cNvSpPr/>
            <p:nvPr/>
          </p:nvSpPr>
          <p:spPr>
            <a:xfrm>
              <a:off x="719503" y="3536051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DB15C7F-E767-45A4-A9AE-BC635D954D94}"/>
              </a:ext>
            </a:extLst>
          </p:cNvPr>
          <p:cNvGrpSpPr/>
          <p:nvPr/>
        </p:nvGrpSpPr>
        <p:grpSpPr>
          <a:xfrm>
            <a:off x="377096" y="839133"/>
            <a:ext cx="11609487" cy="833506"/>
            <a:chOff x="377096" y="839133"/>
            <a:chExt cx="11609487" cy="833506"/>
          </a:xfrm>
        </p:grpSpPr>
        <p:sp>
          <p:nvSpPr>
            <p:cNvPr id="34" name="文本框 109"/>
            <p:cNvSpPr txBox="1"/>
            <p:nvPr/>
          </p:nvSpPr>
          <p:spPr>
            <a:xfrm>
              <a:off x="377096" y="839133"/>
              <a:ext cx="11609487" cy="738595"/>
            </a:xfrm>
            <a:prstGeom prst="rect">
              <a:avLst/>
            </a:prstGeom>
            <a:noFill/>
          </p:spPr>
          <p:txBody>
            <a:bodyPr wrap="square" lIns="121853" tIns="60926" rIns="121853" bIns="60926" rtlCol="0">
              <a:spAutoFit/>
            </a:bodyPr>
            <a:lstStyle/>
            <a:p>
              <a:pPr marL="0" marR="0" lvl="0" indent="0" algn="ct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Sắp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xếp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từ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ngữ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thành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44F7B612-8027-4253-8BA0-81208EB58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11" y="923339"/>
              <a:ext cx="64611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4C0DA12-C9F2-45ED-9BC7-1D222E418440}"/>
              </a:ext>
            </a:extLst>
          </p:cNvPr>
          <p:cNvSpPr txBox="1"/>
          <p:nvPr/>
        </p:nvSpPr>
        <p:spPr>
          <a:xfrm>
            <a:off x="1470847" y="4280926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……………………………………………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414">
        <p14:reveal/>
      </p:transition>
    </mc:Choice>
    <mc:Fallback xmlns="">
      <p:transition spd="slow" advTm="73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" grpId="0"/>
      <p:bldP spid="44" grpId="0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2659" y="137950"/>
            <a:ext cx="1108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CHỌN TỪ NGỮ ĐÚNG ĐIỀN VÀO CHỖ TRỐNG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AF077-D46C-4244-837C-4316F7BF184F}"/>
              </a:ext>
            </a:extLst>
          </p:cNvPr>
          <p:cNvSpPr txBox="1"/>
          <p:nvPr/>
        </p:nvSpPr>
        <p:spPr>
          <a:xfrm>
            <a:off x="2330450" y="784281"/>
            <a:ext cx="82169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lợn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éc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</a:t>
            </a:r>
          </a:p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hát</a:t>
            </a:r>
            <a:endParaRPr lang="en-US" sz="3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……. 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</a:t>
            </a:r>
            <a:r>
              <a:rPr lang="en-US" sz="3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vịt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/</a:t>
            </a:r>
            <a:r>
              <a:rPr lang="en-US" sz="3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vịch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)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nâu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Cạc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Cạc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nên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chim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endParaRPr lang="en-US" sz="3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</a:t>
            </a:r>
            <a:r>
              <a:rPr lang="en-US" sz="3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Chăm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/</a:t>
            </a:r>
            <a:r>
              <a:rPr lang="en-US" sz="3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Trăm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) 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bắt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sâu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</a:t>
            </a:r>
            <a:r>
              <a:rPr lang="en-US" sz="3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/hao) 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……,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</a:t>
            </a:r>
          </a:p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Cất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hát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véo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von!</a:t>
            </a:r>
          </a:p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</a:t>
            </a:r>
          </a:p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Cất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ca </a:t>
            </a:r>
            <a:r>
              <a:rPr lang="en-US" sz="3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(vang/van) 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lừng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</a:t>
            </a:r>
            <a:endParaRPr lang="vi-VN" sz="3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8B081-BD21-4C3A-A5C2-524ECA6C5B01}"/>
              </a:ext>
            </a:extLst>
          </p:cNvPr>
          <p:cNvSpPr txBox="1"/>
          <p:nvPr/>
        </p:nvSpPr>
        <p:spPr>
          <a:xfrm>
            <a:off x="2330450" y="1943100"/>
            <a:ext cx="572770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</a:t>
            </a:r>
            <a:r>
              <a:rPr lang="en-US" sz="3800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vịt</a:t>
            </a:r>
            <a:r>
              <a:rPr lang="en-US" sz="3800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nâu</a:t>
            </a:r>
            <a:endParaRPr lang="vi-VN" sz="3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EDADE-7E12-4437-A69E-F5A082F8AC8F}"/>
              </a:ext>
            </a:extLst>
          </p:cNvPr>
          <p:cNvSpPr txBox="1"/>
          <p:nvPr/>
        </p:nvSpPr>
        <p:spPr>
          <a:xfrm>
            <a:off x="2330450" y="3656626"/>
            <a:ext cx="831215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Chăm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bắt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sâu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6624D0-1FDC-49A0-9590-FC60D8253D4C}"/>
              </a:ext>
            </a:extLst>
          </p:cNvPr>
          <p:cNvSpPr txBox="1"/>
          <p:nvPr/>
        </p:nvSpPr>
        <p:spPr>
          <a:xfrm>
            <a:off x="2330450" y="4285911"/>
            <a:ext cx="831215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3800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AB83EE-41AB-4A5C-A0E2-C94F2A6480EF}"/>
              </a:ext>
            </a:extLst>
          </p:cNvPr>
          <p:cNvSpPr txBox="1"/>
          <p:nvPr/>
        </p:nvSpPr>
        <p:spPr>
          <a:xfrm>
            <a:off x="2330450" y="6074150"/>
            <a:ext cx="8312150" cy="677108"/>
          </a:xfrm>
          <a:prstGeom prst="rect">
            <a:avLst/>
          </a:prstGeom>
          <a:solidFill>
            <a:srgbClr val="E7FAFA"/>
          </a:solidFill>
          <a:ln>
            <a:solidFill>
              <a:srgbClr val="E7FAFA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Cất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ca </a:t>
            </a:r>
            <a:r>
              <a:rPr lang="en-US" sz="3800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vang </a:t>
            </a:r>
            <a:r>
              <a:rPr lang="en-US" sz="3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lừng</a:t>
            </a:r>
            <a:r>
              <a:rPr lang="en-US" sz="3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!</a:t>
            </a:r>
            <a:endParaRPr lang="vi-VN" sz="3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6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68"/>
    </mc:Choice>
    <mc:Fallback xmlns="">
      <p:transition spd="slow" advTm="9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8" grpId="0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2050" y="382381"/>
            <a:ext cx="9867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 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TRONG BÀI ĐỌC 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CUỘC THI TÀI NĂNG RỪNG XANH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 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D8CAE-DEF8-45AE-BA00-9FBFD24BEA97}"/>
              </a:ext>
            </a:extLst>
          </p:cNvPr>
          <p:cNvSpPr txBox="1"/>
          <p:nvPr/>
        </p:nvSpPr>
        <p:spPr>
          <a:xfrm>
            <a:off x="834334" y="2599418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……………………………………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37D9A-3687-457E-A358-9279465F0F89}"/>
              </a:ext>
            </a:extLst>
          </p:cNvPr>
          <p:cNvSpPr txBox="1"/>
          <p:nvPr/>
        </p:nvSpPr>
        <p:spPr>
          <a:xfrm>
            <a:off x="670747" y="2548709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nháy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mắt</a:t>
            </a:r>
            <a:endParaRPr lang="en-US" sz="3600" b="1" dirty="0">
              <a:solidFill>
                <a:srgbClr val="C808B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1A212-5426-40E4-9790-B2DEDBAF8110}"/>
              </a:ext>
            </a:extLst>
          </p:cNvPr>
          <p:cNvSpPr txBox="1"/>
          <p:nvPr/>
        </p:nvSpPr>
        <p:spPr>
          <a:xfrm>
            <a:off x="715524" y="4232448"/>
            <a:ext cx="1160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say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mê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chuếnh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choáng</a:t>
            </a:r>
            <a:endParaRPr lang="en-US" sz="3600" b="1" dirty="0">
              <a:solidFill>
                <a:srgbClr val="C808B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23A3F7-9649-472F-8A3D-18589347B62B}"/>
              </a:ext>
            </a:extLst>
          </p:cNvPr>
          <p:cNvGrpSpPr/>
          <p:nvPr/>
        </p:nvGrpSpPr>
        <p:grpSpPr>
          <a:xfrm>
            <a:off x="351203" y="1841936"/>
            <a:ext cx="11729513" cy="646331"/>
            <a:chOff x="719503" y="1841936"/>
            <a:chExt cx="11729513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506657-709C-4284-87B8-51030492FF2E}"/>
                </a:ext>
              </a:extLst>
            </p:cNvPr>
            <p:cNvSpPr txBox="1"/>
            <p:nvPr/>
          </p:nvSpPr>
          <p:spPr>
            <a:xfrm>
              <a:off x="1342131" y="1841936"/>
              <a:ext cx="111068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tả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gõ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kiến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khoét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tổ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rất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nhanh</a:t>
              </a:r>
              <a:endParaRPr lang="en-US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A8F73D4-D379-4D21-8887-0A7386695993}"/>
                </a:ext>
              </a:extLst>
            </p:cNvPr>
            <p:cNvSpPr/>
            <p:nvPr/>
          </p:nvSpPr>
          <p:spPr>
            <a:xfrm>
              <a:off x="719503" y="1891079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EE986A-C8D7-41B3-93FC-EA71257558CF}"/>
              </a:ext>
            </a:extLst>
          </p:cNvPr>
          <p:cNvGrpSpPr/>
          <p:nvPr/>
        </p:nvGrpSpPr>
        <p:grpSpPr>
          <a:xfrm>
            <a:off x="351203" y="3427252"/>
            <a:ext cx="11729513" cy="646331"/>
            <a:chOff x="719503" y="3427252"/>
            <a:chExt cx="11729513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6D58AB-AA4C-43E2-8480-F7FDBAD18DD0}"/>
                </a:ext>
              </a:extLst>
            </p:cNvPr>
            <p:cNvSpPr txBox="1"/>
            <p:nvPr/>
          </p:nvSpPr>
          <p:spPr>
            <a:xfrm>
              <a:off x="1342131" y="3427252"/>
              <a:ext cx="111068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lí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do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khiến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khan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giả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say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mê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điệu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múa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của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công</a:t>
              </a:r>
              <a:endParaRPr lang="en-US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44500AD-FF1D-4D01-9647-110F13723212}"/>
                </a:ext>
              </a:extLst>
            </p:cNvPr>
            <p:cNvSpPr/>
            <p:nvPr/>
          </p:nvSpPr>
          <p:spPr>
            <a:xfrm>
              <a:off x="719503" y="3536051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2E4EBF7-BAED-4F78-A790-DFACD827F9BA}"/>
              </a:ext>
            </a:extLst>
          </p:cNvPr>
          <p:cNvSpPr txBox="1"/>
          <p:nvPr/>
        </p:nvSpPr>
        <p:spPr>
          <a:xfrm>
            <a:off x="1102547" y="4280926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b="1" dirty="0">
              <a:solidFill>
                <a:srgbClr val="C808B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C7EC2-E6FA-4C98-AA9C-FF55A4905DA7}"/>
              </a:ext>
            </a:extLst>
          </p:cNvPr>
          <p:cNvSpPr txBox="1"/>
          <p:nvPr/>
        </p:nvSpPr>
        <p:spPr>
          <a:xfrm>
            <a:off x="670747" y="5706511"/>
            <a:ext cx="1160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trầm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trồ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thích</a:t>
            </a:r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thú</a:t>
            </a:r>
            <a:endParaRPr lang="en-US" sz="3600" b="1" dirty="0">
              <a:solidFill>
                <a:srgbClr val="C808B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8AB8FF-EBEE-4A0A-8606-40636E008C06}"/>
              </a:ext>
            </a:extLst>
          </p:cNvPr>
          <p:cNvGrpSpPr/>
          <p:nvPr/>
        </p:nvGrpSpPr>
        <p:grpSpPr>
          <a:xfrm>
            <a:off x="306426" y="4926715"/>
            <a:ext cx="12232115" cy="646331"/>
            <a:chOff x="719503" y="3427252"/>
            <a:chExt cx="12232115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5C6DF9-55A7-4796-9736-5C25E4D1BF62}"/>
                </a:ext>
              </a:extLst>
            </p:cNvPr>
            <p:cNvSpPr txBox="1"/>
            <p:nvPr/>
          </p:nvSpPr>
          <p:spPr>
            <a:xfrm>
              <a:off x="1342131" y="3427252"/>
              <a:ext cx="11609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khán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giả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rất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thích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tiết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mục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đu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cây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của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voọc</a:t>
              </a:r>
              <a:r>
                <a:rPr lang="en-US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xám</a:t>
              </a:r>
              <a:endParaRPr lang="en-US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4D49219-AB6C-45E3-8B8D-6F9980D9CCC7}"/>
                </a:ext>
              </a:extLst>
            </p:cNvPr>
            <p:cNvSpPr/>
            <p:nvPr/>
          </p:nvSpPr>
          <p:spPr>
            <a:xfrm>
              <a:off x="719503" y="3536051"/>
              <a:ext cx="483131" cy="4678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5A0AD68-2AFE-4F74-BD2D-E75D5CBA8DC3}"/>
              </a:ext>
            </a:extLst>
          </p:cNvPr>
          <p:cNvSpPr txBox="1"/>
          <p:nvPr/>
        </p:nvSpPr>
        <p:spPr>
          <a:xfrm>
            <a:off x="1057770" y="5780389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……………………………………………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D3513B-9E33-4328-BD40-89BBA429341A}"/>
              </a:ext>
            </a:extLst>
          </p:cNvPr>
          <p:cNvSpPr txBox="1"/>
          <p:nvPr/>
        </p:nvSpPr>
        <p:spPr>
          <a:xfrm>
            <a:off x="973831" y="4310448"/>
            <a:ext cx="1068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808B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……………………………………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4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47"/>
    </mc:Choice>
    <mc:Fallback xmlns="">
      <p:transition spd="slow" advTm="9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4" grpId="1"/>
      <p:bldP spid="6" grpId="0"/>
      <p:bldP spid="7" grpId="0"/>
      <p:bldP spid="15" grpId="0"/>
      <p:bldP spid="15" grpId="1"/>
      <p:bldP spid="16" grpId="0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3682" r="7381" b="6240"/>
          <a:stretch/>
        </p:blipFill>
        <p:spPr>
          <a:xfrm>
            <a:off x="0" y="0"/>
            <a:ext cx="12192000" cy="6867539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3149716" y="3009788"/>
            <a:ext cx="5387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迷你简准圆" panose="03000509000000000000" pitchFamily="65" charset="-122"/>
                <a:cs typeface="+mn-cs"/>
              </a:rPr>
              <a:t>LUYỆN TẬP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迷你简准圆" panose="03000509000000000000" pitchFamily="65" charset="-122"/>
              <a:cs typeface="+mn-cs"/>
            </a:endParaRPr>
          </a:p>
        </p:txBody>
      </p:sp>
      <p:pic>
        <p:nvPicPr>
          <p:cNvPr id="11" name="图片 17">
            <a:extLst>
              <a:ext uri="{FF2B5EF4-FFF2-40B4-BE49-F238E27FC236}">
                <a16:creationId xmlns:a16="http://schemas.microsoft.com/office/drawing/2014/main" id="{F725E104-2D26-4FEF-AC7B-24E8154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7" y="530307"/>
            <a:ext cx="2676614" cy="2479481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id="{1DA95EBC-C88A-420E-BF18-383574154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0" y="3443308"/>
            <a:ext cx="2069228" cy="3424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3788" y="4333227"/>
            <a:ext cx="657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UVN Bai Hoc" panose="0207040306030A020402" pitchFamily="18" charset="0"/>
                <a:ea typeface="+mn-ea"/>
                <a:cs typeface="Times New Roman" panose="02020603050405020304" pitchFamily="18" charset="0"/>
              </a:rPr>
              <a:t>CÂY LIỄU DẺO DAI</a:t>
            </a:r>
          </a:p>
        </p:txBody>
      </p:sp>
    </p:spTree>
    <p:extLst>
      <p:ext uri="{BB962C8B-B14F-4D97-AF65-F5344CB8AC3E}">
        <p14:creationId xmlns:p14="http://schemas.microsoft.com/office/powerpoint/2010/main" val="402581099"/>
      </p:ext>
    </p:extLst>
  </p:cSld>
  <p:clrMapOvr>
    <a:masterClrMapping/>
  </p:clrMapOvr>
  <p:transition advTm="71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8" y="20562"/>
            <a:ext cx="12179905" cy="6724045"/>
          </a:xfrm>
          <a:prstGeom prst="rect">
            <a:avLst/>
          </a:prstGeom>
        </p:spPr>
      </p:pic>
      <p:pic>
        <p:nvPicPr>
          <p:cNvPr id="4" name="图片 15384" descr="19"/>
          <p:cNvPicPr>
            <a:picLocks noChangeAspect="1"/>
          </p:cNvPicPr>
          <p:nvPr/>
        </p:nvPicPr>
        <p:blipFill rotWithShape="1">
          <a:blip r:embed="rId3"/>
          <a:srcRect l="41511"/>
          <a:stretch/>
        </p:blipFill>
        <p:spPr>
          <a:xfrm rot="16200000">
            <a:off x="4017472" y="-334471"/>
            <a:ext cx="4309457" cy="736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97301" y="2398299"/>
            <a:ext cx="6057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468A1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8783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"/>
    </mc:Choice>
    <mc:Fallback xmlns="">
      <p:transition spd="slow" advTm="448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.8|1.1|1.6|0.6|4.1|1.6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0.7|6.1|0.5|3.1|24.9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|48|10.2|3.4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4|3.4|0.6|-15.4|0|19.3|0.8|17.6|1.1|18.4|3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|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2.1|3.7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722</Words>
  <Application>Microsoft Office PowerPoint</Application>
  <PresentationFormat>Widescreen</PresentationFormat>
  <Paragraphs>86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Algerian</vt:lpstr>
      <vt:lpstr>Arial</vt:lpstr>
      <vt:lpstr>Arial-Rounded</vt:lpstr>
      <vt:lpstr>Calibri</vt:lpstr>
      <vt:lpstr>Calibri Light</vt:lpstr>
      <vt:lpstr>HP001 4 hàng</vt:lpstr>
      <vt:lpstr>UTM American Sans</vt:lpstr>
      <vt:lpstr>UTM Duepuntozero</vt:lpstr>
      <vt:lpstr>UVN Bai Hoc</vt:lpstr>
      <vt:lpstr>UVN Banh Mi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Hong Nhung Nguyen Thi</cp:lastModifiedBy>
  <cp:revision>234</cp:revision>
  <dcterms:created xsi:type="dcterms:W3CDTF">2020-08-06T10:05:22Z</dcterms:created>
  <dcterms:modified xsi:type="dcterms:W3CDTF">2022-04-17T10:10:07Z</dcterms:modified>
</cp:coreProperties>
</file>