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4"/>
    <p:sldMasterId id="2147483686" r:id="rId5"/>
  </p:sldMasterIdLst>
  <p:notesMasterIdLst>
    <p:notesMasterId r:id="rId19"/>
  </p:notesMasterIdLst>
  <p:sldIdLst>
    <p:sldId id="294" r:id="rId6"/>
    <p:sldId id="303" r:id="rId7"/>
    <p:sldId id="296" r:id="rId8"/>
    <p:sldId id="304" r:id="rId9"/>
    <p:sldId id="297" r:id="rId10"/>
    <p:sldId id="309" r:id="rId11"/>
    <p:sldId id="308" r:id="rId12"/>
    <p:sldId id="307" r:id="rId13"/>
    <p:sldId id="306" r:id="rId14"/>
    <p:sldId id="311" r:id="rId15"/>
    <p:sldId id="314" r:id="rId16"/>
    <p:sldId id="312" r:id="rId17"/>
    <p:sldId id="313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Garamond" panose="02020404030301010803" pitchFamily="18" charset="0"/>
      <p:regular r:id="rId28"/>
      <p:bold r:id="rId29"/>
      <p:italic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4"/>
            <p14:sldId id="303"/>
            <p14:sldId id="296"/>
            <p14:sldId id="304"/>
            <p14:sldId id="297"/>
            <p14:sldId id="309"/>
            <p14:sldId id="308"/>
            <p14:sldId id="307"/>
            <p14:sldId id="306"/>
            <p14:sldId id="311"/>
            <p14:sldId id="314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4CA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84926" autoAdjust="0"/>
  </p:normalViewPr>
  <p:slideViewPr>
    <p:cSldViewPr snapToGrid="0">
      <p:cViewPr varScale="1">
        <p:scale>
          <a:sx n="70" d="100"/>
          <a:sy n="70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2022/4/4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342900"/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342900"/>
              <a:t>4/4/2022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64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23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342900"/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342900"/>
              <a:t>4/4/2022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551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/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342900"/>
              <a:t>04/04/2022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31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1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47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4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342900"/>
            <a:fld id="{AB334A90-EB03-42F3-8859-2C2B2724C058}" type="datetimeFigureOut">
              <a:rPr lang="en-US" smtClean="0"/>
              <a:pPr defTabSz="34290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484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7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1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342900"/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342900"/>
              <a:t>04/04/2022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5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7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342900"/>
            <a:fld id="{AB334A90-EB03-42F3-8859-2C2B2724C058}" type="datetimeFigureOut">
              <a:rPr lang="en-US" smtClean="0"/>
              <a:pPr defTabSz="34290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/>
              <a:pPr defTabSz="34290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1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4/4/2022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342900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7535" y="1521069"/>
            <a:ext cx="4799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sz="7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GB" sz="7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7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Việt</a:t>
            </a:r>
            <a:endParaRPr lang="en-GB" sz="72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688" y="3027842"/>
            <a:ext cx="3857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GB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tăng</a:t>
            </a:r>
            <a:r>
              <a:rPr lang="en-GB" sz="4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cường</a:t>
            </a:r>
            <a:endParaRPr lang="en-GB" sz="4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86086" y="468923"/>
            <a:ext cx="5245276" cy="13765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2791" r="9968" b="82559"/>
          <a:stretch/>
        </p:blipFill>
        <p:spPr>
          <a:xfrm>
            <a:off x="3071446" y="468923"/>
            <a:ext cx="2258646" cy="35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60488">
            <a:off x="5520228" y="353984"/>
            <a:ext cx="3780930" cy="1606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19635" r="47384"/>
          <a:stretch/>
        </p:blipFill>
        <p:spPr>
          <a:xfrm>
            <a:off x="1486086" y="828431"/>
            <a:ext cx="2514885" cy="1656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54251" t="16600"/>
          <a:stretch/>
        </p:blipFill>
        <p:spPr>
          <a:xfrm>
            <a:off x="1492492" y="2484463"/>
            <a:ext cx="2266708" cy="1781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3744"/>
          <a:stretch/>
        </p:blipFill>
        <p:spPr>
          <a:xfrm>
            <a:off x="4408044" y="763369"/>
            <a:ext cx="2356574" cy="2164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2133"/>
          <a:stretch/>
        </p:blipFill>
        <p:spPr>
          <a:xfrm>
            <a:off x="4262459" y="2522926"/>
            <a:ext cx="2386008" cy="21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8" y="625230"/>
            <a:ext cx="2688285" cy="3829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498" y="625230"/>
            <a:ext cx="2709734" cy="3829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2" y="625230"/>
            <a:ext cx="2645860" cy="38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0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69" y="1297264"/>
            <a:ext cx="7337354" cy="1874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381" y="2169201"/>
            <a:ext cx="5113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Hàng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ngàn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sao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lấp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lánh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trên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bầu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trời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24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20" y="532424"/>
            <a:ext cx="6602664" cy="3984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3736" y="3630680"/>
            <a:ext cx="6465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Mặt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trăng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sao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tỏa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sang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đêm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tối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9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0225" r="1041" b="5381"/>
          <a:stretch/>
        </p:blipFill>
        <p:spPr>
          <a:xfrm>
            <a:off x="451826" y="2103951"/>
            <a:ext cx="8168543" cy="1109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41" b="41833"/>
          <a:stretch/>
        </p:blipFill>
        <p:spPr>
          <a:xfrm>
            <a:off x="451826" y="436439"/>
            <a:ext cx="8168543" cy="1876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79" y="3213736"/>
            <a:ext cx="4493236" cy="134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511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04" y="498350"/>
            <a:ext cx="8224000" cy="192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68" y="2227383"/>
            <a:ext cx="8105672" cy="1719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219" y="3923322"/>
            <a:ext cx="2108201" cy="648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104" y="3946768"/>
            <a:ext cx="5530850" cy="110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Oval 20">
            <a:hlinkClick r:id="rId8" action="ppaction://hlinksldjump"/>
          </p:cNvPr>
          <p:cNvSpPr/>
          <p:nvPr/>
        </p:nvSpPr>
        <p:spPr>
          <a:xfrm>
            <a:off x="8141595" y="4122613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6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8" y="625230"/>
            <a:ext cx="2688285" cy="38292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498" y="625230"/>
            <a:ext cx="2709734" cy="3829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232" y="625230"/>
            <a:ext cx="2645860" cy="38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0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9385" y="723148"/>
            <a:ext cx="6817999" cy="3640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411" y="25433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nước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6689" y="2970212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bầu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trời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9242" y="339712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7542" y="384687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504" y="1326230"/>
            <a:ext cx="7856277" cy="2756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5042" y="2004039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sải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cánh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5042" y="251980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bay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xa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5042" y="303557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chân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vịt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5042" y="3551340"/>
            <a:ext cx="85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trú</a:t>
            </a:r>
            <a:r>
              <a:rPr lang="en-GB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ẩn</a:t>
            </a:r>
            <a:endParaRPr lang="en-GB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617" y="1048876"/>
            <a:ext cx="8250096" cy="29213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068" y="3243385"/>
            <a:ext cx="736274" cy="726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069" y="2157201"/>
            <a:ext cx="851607" cy="678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532" y="2157201"/>
            <a:ext cx="851607" cy="678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905" y="2157201"/>
            <a:ext cx="1058958" cy="678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572" y="2727567"/>
            <a:ext cx="788144" cy="6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79" y="478204"/>
            <a:ext cx="7473906" cy="2632319"/>
          </a:xfrm>
          <a:prstGeom prst="rect">
            <a:avLst/>
          </a:prstGeom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8096738" y="1609969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8096738" y="2710472"/>
            <a:ext cx="289170" cy="250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19842" y="1526904"/>
            <a:ext cx="171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mênh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mông</a:t>
            </a:r>
            <a:endParaRPr lang="en-GB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842" y="2591234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sải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cánh</a:t>
            </a:r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lớn</a:t>
            </a:r>
            <a:endParaRPr lang="en-GB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50" y="126081"/>
            <a:ext cx="8985220" cy="461004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289538" y="531446"/>
            <a:ext cx="406400" cy="7816"/>
          </a:xfrm>
          <a:prstGeom prst="line">
            <a:avLst/>
          </a:prstGeom>
          <a:ln w="57150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391507" y="523630"/>
            <a:ext cx="406400" cy="7816"/>
          </a:xfrm>
          <a:prstGeom prst="line">
            <a:avLst/>
          </a:prstGeom>
          <a:ln w="57150">
            <a:solidFill>
              <a:srgbClr val="F144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1226" y="3966742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bay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6365" y="3566632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6612" y="3966742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solidFill>
                  <a:srgbClr val="FF0000"/>
                </a:solidFill>
                <a:latin typeface="UTM Avo" panose="02040603050506020204" pitchFamily="18" charset="0"/>
              </a:rPr>
              <a:t>bơi</a:t>
            </a:r>
            <a:endParaRPr lang="en-GB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267" y="3966742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UTM Avo" panose="02040603050506020204" pitchFamily="18" charset="0"/>
              </a:rPr>
              <a:t>bay</a:t>
            </a:r>
          </a:p>
        </p:txBody>
      </p:sp>
    </p:spTree>
    <p:extLst>
      <p:ext uri="{BB962C8B-B14F-4D97-AF65-F5344CB8AC3E}">
        <p14:creationId xmlns:p14="http://schemas.microsoft.com/office/powerpoint/2010/main" val="35483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48</Words>
  <Application>Microsoft Office PowerPoint</Application>
  <PresentationFormat>On-screen Show (16:9)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Garamond</vt:lpstr>
      <vt:lpstr>Calibri</vt:lpstr>
      <vt:lpstr>UTM Avo</vt:lpstr>
      <vt:lpstr>Century Gothic</vt:lpstr>
      <vt:lpstr>Savon</vt:lpstr>
      <vt:lpstr>2_Savon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66</cp:revision>
  <dcterms:created xsi:type="dcterms:W3CDTF">2020-08-13T09:19:08Z</dcterms:created>
  <dcterms:modified xsi:type="dcterms:W3CDTF">2022-04-04T05:23:21Z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