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theme/themeOverride7.xml" ContentType="application/vnd.openxmlformats-officedocument.themeOverride+xml"/>
  <Override PartName="/ppt/theme/themeOverride8.xml" ContentType="application/vnd.openxmlformats-officedocument.themeOverrid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5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6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7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8.xml" ContentType="application/vnd.openxmlformats-officedocument.theme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9.xml" ContentType="application/vnd.openxmlformats-officedocument.theme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media/image29.jpg" ContentType="image/png"/>
  <Override PartName="/ppt/media/image31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73" r:id="rId3"/>
    <p:sldMasterId id="2147483686" r:id="rId4"/>
    <p:sldMasterId id="2147483699" r:id="rId5"/>
    <p:sldMasterId id="2147483711" r:id="rId6"/>
    <p:sldMasterId id="2147483735" r:id="rId7"/>
    <p:sldMasterId id="2147483747" r:id="rId8"/>
    <p:sldMasterId id="2147483759" r:id="rId9"/>
    <p:sldMasterId id="2147483774" r:id="rId10"/>
  </p:sldMasterIdLst>
  <p:notesMasterIdLst>
    <p:notesMasterId r:id="rId28"/>
  </p:notesMasterIdLst>
  <p:sldIdLst>
    <p:sldId id="367" r:id="rId11"/>
    <p:sldId id="387" r:id="rId12"/>
    <p:sldId id="283" r:id="rId13"/>
    <p:sldId id="257" r:id="rId14"/>
    <p:sldId id="266" r:id="rId15"/>
    <p:sldId id="265" r:id="rId16"/>
    <p:sldId id="267" r:id="rId17"/>
    <p:sldId id="279" r:id="rId18"/>
    <p:sldId id="281" r:id="rId19"/>
    <p:sldId id="268" r:id="rId20"/>
    <p:sldId id="269" r:id="rId21"/>
    <p:sldId id="272" r:id="rId22"/>
    <p:sldId id="271" r:id="rId23"/>
    <p:sldId id="273" r:id="rId24"/>
    <p:sldId id="274" r:id="rId25"/>
    <p:sldId id="260" r:id="rId26"/>
    <p:sldId id="282" r:id="rId27"/>
  </p:sldIdLst>
  <p:sldSz cx="9144000" cy="5143500" type="screen16x9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FF"/>
    <a:srgbClr val="4415DB"/>
    <a:srgbClr val="FFFF66"/>
    <a:srgbClr val="66FF33"/>
    <a:srgbClr val="66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868" y="4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notesMaster" Target="notesMasters/notesMaster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8223AE-93AE-47D0-A329-7E9D6C940971}" type="datetimeFigureOut">
              <a:rPr lang="en-US" smtClean="0"/>
              <a:t>3/27/2022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E29E82-352A-4974-AEE8-4E7EC2A256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73318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hemeOverride" Target="../theme/themeOverride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hemeOverride" Target="../theme/themeOverride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hemeOverride" Target="../theme/themeOverride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Master" Target="../slideMasters/slideMaster3.xml"/><Relationship Id="rId1" Type="http://schemas.openxmlformats.org/officeDocument/2006/relationships/themeOverride" Target="../theme/themeOverride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hemeOverride" Target="../theme/themeOverride5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hemeOverride" Target="../theme/themeOverride6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hemeOverride" Target="../theme/themeOverride7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Master" Target="../slideMasters/slideMaster4.xml"/><Relationship Id="rId1" Type="http://schemas.openxmlformats.org/officeDocument/2006/relationships/themeOverride" Target="../theme/themeOverride8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97685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3/27/2022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535400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2133602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1" y="136525"/>
            <a:ext cx="1504157" cy="581025"/>
          </a:xfrm>
        </p:spPr>
        <p:txBody>
          <a:bodyPr anchor="b"/>
          <a:lstStyle>
            <a:lvl1pPr algn="l">
              <a:defRPr sz="731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87533" y="136552"/>
            <a:ext cx="2555875" cy="2926556"/>
          </a:xfrm>
        </p:spPr>
        <p:txBody>
          <a:bodyPr/>
          <a:lstStyle>
            <a:lvl1pPr>
              <a:defRPr sz="1181"/>
            </a:lvl1pPr>
            <a:lvl2pPr>
              <a:defRPr sz="1069"/>
            </a:lvl2pPr>
            <a:lvl3pPr>
              <a:defRPr sz="900"/>
            </a:lvl3pPr>
            <a:lvl4pPr>
              <a:defRPr sz="731"/>
            </a:lvl4pPr>
            <a:lvl5pPr>
              <a:defRPr sz="731"/>
            </a:lvl5pPr>
            <a:lvl6pPr>
              <a:defRPr sz="731"/>
            </a:lvl6pPr>
            <a:lvl7pPr>
              <a:defRPr sz="731"/>
            </a:lvl7pPr>
            <a:lvl8pPr>
              <a:defRPr sz="731"/>
            </a:lvl8pPr>
            <a:lvl9pPr>
              <a:defRPr sz="73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1" y="717577"/>
            <a:ext cx="1504157" cy="2345531"/>
          </a:xfrm>
        </p:spPr>
        <p:txBody>
          <a:bodyPr/>
          <a:lstStyle>
            <a:lvl1pPr marL="0" indent="0">
              <a:buNone/>
              <a:defRPr sz="506"/>
            </a:lvl1pPr>
            <a:lvl2pPr marL="170876" indent="0">
              <a:buNone/>
              <a:defRPr sz="450"/>
            </a:lvl2pPr>
            <a:lvl3pPr marL="341741" indent="0">
              <a:buNone/>
              <a:defRPr sz="394"/>
            </a:lvl3pPr>
            <a:lvl4pPr marL="512610" indent="0">
              <a:buNone/>
              <a:defRPr sz="338"/>
            </a:lvl4pPr>
            <a:lvl5pPr marL="683467" indent="0">
              <a:buNone/>
              <a:defRPr sz="338"/>
            </a:lvl5pPr>
            <a:lvl6pPr marL="854343" indent="0">
              <a:buNone/>
              <a:defRPr sz="338"/>
            </a:lvl6pPr>
            <a:lvl7pPr marL="1025218" indent="0">
              <a:buNone/>
              <a:defRPr sz="338"/>
            </a:lvl7pPr>
            <a:lvl8pPr marL="1196081" indent="0">
              <a:buNone/>
              <a:defRPr sz="338"/>
            </a:lvl8pPr>
            <a:lvl9pPr marL="1366945" indent="0">
              <a:buNone/>
              <a:defRPr sz="33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3156358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6144" y="2400327"/>
            <a:ext cx="2743200" cy="283369"/>
          </a:xfrm>
        </p:spPr>
        <p:txBody>
          <a:bodyPr anchor="b"/>
          <a:lstStyle>
            <a:lvl1pPr algn="l">
              <a:defRPr sz="731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96144" y="306388"/>
            <a:ext cx="2743200" cy="2057400"/>
          </a:xfrm>
        </p:spPr>
        <p:txBody>
          <a:bodyPr/>
          <a:lstStyle>
            <a:lvl1pPr marL="0" indent="0">
              <a:buNone/>
              <a:defRPr sz="1181"/>
            </a:lvl1pPr>
            <a:lvl2pPr marL="170876" indent="0">
              <a:buNone/>
              <a:defRPr sz="1069"/>
            </a:lvl2pPr>
            <a:lvl3pPr marL="341741" indent="0">
              <a:buNone/>
              <a:defRPr sz="900"/>
            </a:lvl3pPr>
            <a:lvl4pPr marL="512610" indent="0">
              <a:buNone/>
              <a:defRPr sz="731"/>
            </a:lvl4pPr>
            <a:lvl5pPr marL="683467" indent="0">
              <a:buNone/>
              <a:defRPr sz="731"/>
            </a:lvl5pPr>
            <a:lvl6pPr marL="854343" indent="0">
              <a:buNone/>
              <a:defRPr sz="731"/>
            </a:lvl6pPr>
            <a:lvl7pPr marL="1025218" indent="0">
              <a:buNone/>
              <a:defRPr sz="731"/>
            </a:lvl7pPr>
            <a:lvl8pPr marL="1196081" indent="0">
              <a:buNone/>
              <a:defRPr sz="731"/>
            </a:lvl8pPr>
            <a:lvl9pPr marL="1366945" indent="0">
              <a:buNone/>
              <a:defRPr sz="731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6144" y="2683689"/>
            <a:ext cx="2743200" cy="402431"/>
          </a:xfrm>
        </p:spPr>
        <p:txBody>
          <a:bodyPr/>
          <a:lstStyle>
            <a:lvl1pPr marL="0" indent="0">
              <a:buNone/>
              <a:defRPr sz="506"/>
            </a:lvl1pPr>
            <a:lvl2pPr marL="170876" indent="0">
              <a:buNone/>
              <a:defRPr sz="450"/>
            </a:lvl2pPr>
            <a:lvl3pPr marL="341741" indent="0">
              <a:buNone/>
              <a:defRPr sz="394"/>
            </a:lvl3pPr>
            <a:lvl4pPr marL="512610" indent="0">
              <a:buNone/>
              <a:defRPr sz="338"/>
            </a:lvl4pPr>
            <a:lvl5pPr marL="683467" indent="0">
              <a:buNone/>
              <a:defRPr sz="338"/>
            </a:lvl5pPr>
            <a:lvl6pPr marL="854343" indent="0">
              <a:buNone/>
              <a:defRPr sz="338"/>
            </a:lvl6pPr>
            <a:lvl7pPr marL="1025218" indent="0">
              <a:buNone/>
              <a:defRPr sz="338"/>
            </a:lvl7pPr>
            <a:lvl8pPr marL="1196081" indent="0">
              <a:buNone/>
              <a:defRPr sz="338"/>
            </a:lvl8pPr>
            <a:lvl9pPr marL="1366945" indent="0">
              <a:buNone/>
              <a:defRPr sz="33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766105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0526356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314700" y="137346"/>
            <a:ext cx="1028700" cy="29257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37346"/>
            <a:ext cx="3009900" cy="29257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92830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3008313" cy="87153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43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076325"/>
            <a:ext cx="3008313" cy="35179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3/27/2022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8249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60375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900"/>
            <a:ext cx="5486400" cy="6032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3/27/2022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4409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3/27/2022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8716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6375"/>
            <a:ext cx="2057400" cy="43878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6375"/>
            <a:ext cx="6019800" cy="43878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3/27/2022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0912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ight Triangle 3"/>
          <p:cNvSpPr/>
          <p:nvPr/>
        </p:nvSpPr>
        <p:spPr>
          <a:xfrm>
            <a:off x="0" y="3498056"/>
            <a:ext cx="9150350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 latinLnBrk="0">
              <a:spcBef>
                <a:spcPct val="0"/>
              </a:spcBef>
              <a:spcAft>
                <a:spcPct val="0"/>
              </a:spcAft>
              <a:defRPr/>
            </a:pPr>
            <a:endParaRPr lang="en-US" sz="1350">
              <a:solidFill>
                <a:prstClr val="white"/>
              </a:solidFill>
            </a:endParaRPr>
          </a:p>
        </p:txBody>
      </p:sp>
      <p:grpSp>
        <p:nvGrpSpPr>
          <p:cNvPr id="5" name="Group 15"/>
          <p:cNvGrpSpPr>
            <a:grpSpLocks/>
          </p:cNvGrpSpPr>
          <p:nvPr/>
        </p:nvGrpSpPr>
        <p:grpSpPr bwMode="auto">
          <a:xfrm>
            <a:off x="-3175" y="3714750"/>
            <a:ext cx="9147175" cy="1433513"/>
            <a:chOff x="-3765" y="4832896"/>
            <a:chExt cx="9147765" cy="2032192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1687032" y="4832896"/>
              <a:ext cx="7456968" cy="51817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base" latinLnBrk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35926" y="5135025"/>
              <a:ext cx="9108074" cy="838869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base" latinLnBrk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 latinLnBrk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prstClr val="white"/>
                </a:solidFill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685800" y="1314451"/>
            <a:ext cx="7772400" cy="1372321"/>
          </a:xfrm>
        </p:spPr>
        <p:txBody>
          <a:bodyPr anchor="b"/>
          <a:lstStyle>
            <a:lvl1pPr algn="r">
              <a:defRPr sz="36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685800" y="2708705"/>
            <a:ext cx="7772400" cy="899778"/>
          </a:xfrm>
        </p:spPr>
        <p:txBody>
          <a:bodyPr lIns="45720" rIns="45720"/>
          <a:lstStyle>
            <a:lvl1pPr marL="0" marR="48006" indent="0" algn="r">
              <a:buNone/>
              <a:defRPr>
                <a:solidFill>
                  <a:schemeClr val="tx2"/>
                </a:solidFill>
              </a:defRPr>
            </a:lvl1pPr>
            <a:lvl2pPr marL="342900" indent="0" algn="ctr">
              <a:buNone/>
            </a:lvl2pPr>
            <a:lvl3pPr marL="685800" indent="0" algn="ctr">
              <a:buNone/>
            </a:lvl3pPr>
            <a:lvl4pPr marL="1028700" indent="0" algn="ctr">
              <a:buNone/>
            </a:lvl4pPr>
            <a:lvl5pPr marL="1371600" indent="0" algn="ctr">
              <a:buNone/>
            </a:lvl5pPr>
            <a:lvl6pPr marL="1714500" indent="0" algn="ctr">
              <a:buNone/>
            </a:lvl6pPr>
            <a:lvl7pPr marL="2057400" indent="0" algn="ctr">
              <a:buNone/>
            </a:lvl7pPr>
            <a:lvl8pPr marL="2400300" indent="0" algn="ctr">
              <a:buNone/>
            </a:lvl8pPr>
            <a:lvl9pPr marL="2743200" indent="0" algn="ctr">
              <a:buNone/>
            </a:lvl9pPr>
            <a:extLst/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12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pPr>
              <a:defRPr/>
            </a:pPr>
            <a:endParaRPr lang="en-US">
              <a:solidFill>
                <a:srgbClr val="2DA2BF">
                  <a:tint val="20000"/>
                </a:srgbClr>
              </a:solidFill>
            </a:endParaRPr>
          </a:p>
        </p:txBody>
      </p:sp>
      <p:sp>
        <p:nvSpPr>
          <p:cNvPr id="13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C8722C07-8FF5-42E7-85B5-14F1C37A349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4227295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0D9F13-65BC-4222-9CA0-85DBCF67D4B7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930695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hevron 3"/>
          <p:cNvSpPr/>
          <p:nvPr/>
        </p:nvSpPr>
        <p:spPr>
          <a:xfrm>
            <a:off x="3636963" y="2253854"/>
            <a:ext cx="182562" cy="17145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base" latinLnBrk="0">
              <a:spcBef>
                <a:spcPct val="0"/>
              </a:spcBef>
              <a:spcAft>
                <a:spcPct val="0"/>
              </a:spcAft>
              <a:defRPr/>
            </a:pPr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5" name="Chevron 4"/>
          <p:cNvSpPr/>
          <p:nvPr/>
        </p:nvSpPr>
        <p:spPr>
          <a:xfrm>
            <a:off x="3449638" y="2253854"/>
            <a:ext cx="184150" cy="17145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base" latinLnBrk="0">
              <a:spcBef>
                <a:spcPct val="0"/>
              </a:spcBef>
              <a:spcAft>
                <a:spcPct val="0"/>
              </a:spcAft>
              <a:defRPr/>
            </a:pPr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76" y="794784"/>
            <a:ext cx="7772400" cy="1371600"/>
          </a:xfrm>
        </p:spPr>
        <p:txBody>
          <a:bodyPr anchor="b"/>
          <a:lstStyle>
            <a:lvl1pPr algn="r">
              <a:buNone/>
              <a:defRPr sz="36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22713" y="2198784"/>
            <a:ext cx="4572000" cy="1091166"/>
          </a:xfrm>
        </p:spPr>
        <p:txBody>
          <a:bodyPr/>
          <a:lstStyle>
            <a:lvl1pPr marL="0" indent="0" algn="l">
              <a:buNone/>
              <a:defRPr sz="1725">
                <a:solidFill>
                  <a:schemeClr val="tx1"/>
                </a:solidFill>
              </a:defRPr>
            </a:lvl1pPr>
            <a:lvl2pPr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21327C-76B2-4C53-9136-AA546F70B6D1}" type="slidenum">
              <a:rPr lang="en-US" altLang="en-US">
                <a:solidFill>
                  <a:prstClr val="white"/>
                </a:solidFill>
              </a:rPr>
              <a:pPr/>
              <a:t>‹#›</a:t>
            </a:fld>
            <a:endParaRPr lang="en-US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442935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10997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10997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B266B91-7EC2-4645-8DCD-A11964620D8E}" type="slidenum">
              <a:rPr lang="en-US" altLang="en-US">
                <a:solidFill>
                  <a:prstClr val="white"/>
                </a:solidFill>
              </a:rPr>
              <a:pPr/>
              <a:t>‹#›</a:t>
            </a:fld>
            <a:endParaRPr lang="en-US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141900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8229600" cy="857250"/>
          </a:xfrm>
        </p:spPr>
        <p:txBody>
          <a:bodyPr/>
          <a:lstStyle>
            <a:lvl1pPr>
              <a:defRPr/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4057650"/>
            <a:ext cx="4040188" cy="5715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1800" b="0">
                <a:solidFill>
                  <a:schemeClr val="bg1"/>
                </a:solidFill>
              </a:defRPr>
            </a:lvl1pPr>
            <a:lvl2pPr>
              <a:buNone/>
              <a:defRPr sz="1500" b="1"/>
            </a:lvl2pPr>
            <a:lvl3pPr>
              <a:buNone/>
              <a:defRPr sz="1350" b="1"/>
            </a:lvl3pPr>
            <a:lvl4pPr>
              <a:buNone/>
              <a:defRPr sz="1200" b="1"/>
            </a:lvl4pPr>
            <a:lvl5pPr>
              <a:buNone/>
              <a:defRPr sz="1200" b="1"/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7" y="4057650"/>
            <a:ext cx="4041775" cy="5715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1800" b="0">
                <a:solidFill>
                  <a:schemeClr val="bg1"/>
                </a:solidFill>
              </a:defRPr>
            </a:lvl1pPr>
            <a:lvl2pPr>
              <a:buNone/>
              <a:defRPr sz="1500" b="1"/>
            </a:lvl2pPr>
            <a:lvl3pPr>
              <a:buNone/>
              <a:defRPr sz="1350" b="1"/>
            </a:lvl3pPr>
            <a:lvl4pPr>
              <a:buNone/>
              <a:defRPr sz="1200" b="1"/>
            </a:lvl4pPr>
            <a:lvl5pPr>
              <a:buNone/>
              <a:defRPr sz="1200" b="1"/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083221"/>
            <a:ext cx="4040188" cy="2956322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083221"/>
            <a:ext cx="4041775" cy="2956322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E86A97C-7A84-46F9-B5BF-C7147C723D77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785438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9144000" cy="884466"/>
          </a:xfrm>
          <a:prstGeom prst="rect">
            <a:avLst/>
          </a:prstGeom>
        </p:spPr>
        <p:txBody>
          <a:bodyPr anchor="ctr"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 Click to edit title</a:t>
            </a:r>
            <a:endParaRPr lang="ko-KR" alt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395536" y="1131590"/>
            <a:ext cx="8496944" cy="46064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405880" y="1808261"/>
            <a:ext cx="8496944" cy="2995737"/>
          </a:xfrm>
          <a:prstGeom prst="rect">
            <a:avLst/>
          </a:prstGeom>
        </p:spPr>
        <p:txBody>
          <a:bodyPr lIns="396000" anchor="t"/>
          <a:lstStyle>
            <a:lvl1pPr marL="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4694378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43D7C0-1CCE-4B8C-A9D0-3C230B33BCB3}" type="slidenum">
              <a:rPr lang="en-US" altLang="en-US">
                <a:solidFill>
                  <a:prstClr val="white"/>
                </a:solidFill>
              </a:rPr>
              <a:pPr/>
              <a:t>‹#›</a:t>
            </a:fld>
            <a:endParaRPr lang="en-US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014233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DCBBB4C-972A-4C6F-B47B-E45189C6F179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44872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3657600"/>
            <a:ext cx="7481776" cy="342900"/>
          </a:xfrm>
        </p:spPr>
        <p:txBody>
          <a:bodyPr anchor="t">
            <a:noAutofit/>
            <a:sp3d prstMaterial="softEdge">
              <a:bevelT w="0" h="0"/>
            </a:sp3d>
          </a:bodyPr>
          <a:lstStyle>
            <a:lvl1pPr algn="r">
              <a:buNone/>
              <a:defRPr sz="1875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419600" y="4016327"/>
            <a:ext cx="3974592" cy="685800"/>
          </a:xfrm>
        </p:spPr>
        <p:txBody>
          <a:bodyPr/>
          <a:lstStyle>
            <a:lvl1pPr marL="0" indent="0" algn="r">
              <a:buNone/>
              <a:defRPr sz="1200"/>
            </a:lvl1pPr>
            <a:lvl2pPr>
              <a:buNone/>
              <a:defRPr sz="900"/>
            </a:lvl2pPr>
            <a:lvl3pPr>
              <a:buNone/>
              <a:defRPr sz="750"/>
            </a:lvl3pPr>
            <a:lvl4pPr>
              <a:buNone/>
              <a:defRPr sz="675"/>
            </a:lvl4pPr>
            <a:lvl5pPr>
              <a:buNone/>
              <a:defRPr sz="675"/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914400" y="205740"/>
            <a:ext cx="7479792" cy="342900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1F84643-85E1-4A0D-879F-538037E9899B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920695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/>
          <p:cNvSpPr>
            <a:spLocks/>
          </p:cNvSpPr>
          <p:nvPr/>
        </p:nvSpPr>
        <p:spPr bwMode="auto">
          <a:xfrm>
            <a:off x="715963" y="3751660"/>
            <a:ext cx="3802062" cy="1082278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 latinLnBrk="0">
              <a:spcBef>
                <a:spcPct val="0"/>
              </a:spcBef>
              <a:spcAft>
                <a:spcPct val="0"/>
              </a:spcAft>
              <a:defRPr/>
            </a:pPr>
            <a:endParaRPr lang="en-US" sz="135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6" name="Freeform 5"/>
          <p:cNvSpPr>
            <a:spLocks/>
          </p:cNvSpPr>
          <p:nvPr/>
        </p:nvSpPr>
        <p:spPr bwMode="auto">
          <a:xfrm>
            <a:off x="-53975" y="4338638"/>
            <a:ext cx="3802063" cy="6286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 latinLnBrk="0">
              <a:spcBef>
                <a:spcPct val="0"/>
              </a:spcBef>
              <a:spcAft>
                <a:spcPct val="0"/>
              </a:spcAft>
              <a:defRPr/>
            </a:pPr>
            <a:endParaRPr lang="en-US" sz="135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7" name="Right Triangle 6"/>
          <p:cNvSpPr>
            <a:spLocks/>
          </p:cNvSpPr>
          <p:nvPr/>
        </p:nvSpPr>
        <p:spPr bwMode="auto">
          <a:xfrm>
            <a:off x="-6042" y="4343440"/>
            <a:ext cx="3402314" cy="810651"/>
          </a:xfrm>
          <a:prstGeom prst="rtTriangle">
            <a:avLst/>
          </a:prstGeom>
          <a:blipFill>
            <a:blip r:embed="rId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 latinLnBrk="0">
              <a:spcBef>
                <a:spcPct val="0"/>
              </a:spcBef>
              <a:spcAft>
                <a:spcPct val="0"/>
              </a:spcAft>
              <a:defRPr/>
            </a:pPr>
            <a:endParaRPr lang="en-US" sz="1350">
              <a:solidFill>
                <a:prstClr val="white"/>
              </a:solidFill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-9237" y="4340804"/>
            <a:ext cx="3405509" cy="813287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Chevron 8"/>
          <p:cNvSpPr/>
          <p:nvPr/>
        </p:nvSpPr>
        <p:spPr>
          <a:xfrm>
            <a:off x="8664576" y="3740944"/>
            <a:ext cx="182563" cy="17145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base" latinLnBrk="0">
              <a:spcBef>
                <a:spcPct val="0"/>
              </a:spcBef>
              <a:spcAft>
                <a:spcPct val="0"/>
              </a:spcAft>
              <a:defRPr/>
            </a:pPr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10" name="Chevron 9"/>
          <p:cNvSpPr/>
          <p:nvPr/>
        </p:nvSpPr>
        <p:spPr>
          <a:xfrm>
            <a:off x="8477251" y="3740944"/>
            <a:ext cx="182563" cy="17145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base" latinLnBrk="0">
              <a:spcBef>
                <a:spcPct val="0"/>
              </a:spcBef>
              <a:spcAft>
                <a:spcPct val="0"/>
              </a:spcAft>
              <a:defRPr/>
            </a:pPr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232" y="4082552"/>
            <a:ext cx="7162800" cy="486174"/>
          </a:xfrm>
          <a:noFill/>
        </p:spPr>
        <p:txBody>
          <a:bodyPr tIns="0"/>
          <a:lstStyle>
            <a:lvl1pPr marL="0" marR="13716" indent="0" algn="r">
              <a:buNone/>
              <a:defRPr sz="1050"/>
            </a:lvl1pPr>
            <a:lvl2pPr>
              <a:defRPr sz="900"/>
            </a:lvl2pPr>
            <a:lvl3pPr>
              <a:defRPr sz="750"/>
            </a:lvl3pPr>
            <a:lvl4pPr>
              <a:defRPr sz="675"/>
            </a:lvl4pPr>
            <a:lvl5pPr>
              <a:defRPr sz="675"/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8600" y="142476"/>
            <a:ext cx="8686800" cy="329184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extLst/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3648842"/>
            <a:ext cx="8075432" cy="422004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225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E0C2947-5E6A-47D8-B99A-47CBD1C5A4FB}" type="slidenum">
              <a:rPr lang="en-US" altLang="en-US">
                <a:solidFill>
                  <a:prstClr val="white"/>
                </a:solidFill>
              </a:rPr>
              <a:pPr/>
              <a:t>‹#›</a:t>
            </a:fld>
            <a:endParaRPr lang="en-US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235043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110997"/>
            <a:ext cx="8229600" cy="328955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333B993-4908-4766-BA10-FBFA2D8C0CC2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961769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4013" y="205980"/>
            <a:ext cx="1777470" cy="419457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1"/>
            <a:ext cx="6324600" cy="419457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EA44BD4-DD68-43B1-8867-B08D8A83013B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563915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683919"/>
            <a:ext cx="2133600" cy="35718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683919"/>
            <a:ext cx="2895600" cy="35718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683919"/>
            <a:ext cx="2133600" cy="357188"/>
          </a:xfrm>
        </p:spPr>
        <p:txBody>
          <a:bodyPr/>
          <a:lstStyle>
            <a:lvl1pPr>
              <a:defRPr/>
            </a:lvl1pPr>
          </a:lstStyle>
          <a:p>
            <a:fld id="{12CE4290-5880-4BF7-B88C-CDE80B940167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946216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ight Triangle 3"/>
          <p:cNvSpPr/>
          <p:nvPr/>
        </p:nvSpPr>
        <p:spPr>
          <a:xfrm>
            <a:off x="0" y="3498056"/>
            <a:ext cx="9150350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 latinLnBrk="0">
              <a:spcBef>
                <a:spcPct val="0"/>
              </a:spcBef>
              <a:spcAft>
                <a:spcPct val="0"/>
              </a:spcAft>
              <a:defRPr/>
            </a:pPr>
            <a:endParaRPr lang="en-US" sz="1350">
              <a:solidFill>
                <a:prstClr val="white"/>
              </a:solidFill>
            </a:endParaRPr>
          </a:p>
        </p:txBody>
      </p:sp>
      <p:grpSp>
        <p:nvGrpSpPr>
          <p:cNvPr id="5" name="Group 15"/>
          <p:cNvGrpSpPr>
            <a:grpSpLocks/>
          </p:cNvGrpSpPr>
          <p:nvPr/>
        </p:nvGrpSpPr>
        <p:grpSpPr bwMode="auto">
          <a:xfrm>
            <a:off x="-3175" y="3714750"/>
            <a:ext cx="9147175" cy="1433513"/>
            <a:chOff x="-3765" y="4832896"/>
            <a:chExt cx="9147765" cy="2032192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1687032" y="4832896"/>
              <a:ext cx="7456968" cy="51817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base" latinLnBrk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35926" y="5135025"/>
              <a:ext cx="9108074" cy="838869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base" latinLnBrk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 latinLnBrk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prstClr val="white"/>
                </a:solidFill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685800" y="1314451"/>
            <a:ext cx="7772400" cy="1372321"/>
          </a:xfrm>
        </p:spPr>
        <p:txBody>
          <a:bodyPr anchor="b"/>
          <a:lstStyle>
            <a:lvl1pPr algn="r">
              <a:defRPr sz="36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685800" y="2708705"/>
            <a:ext cx="7772400" cy="899778"/>
          </a:xfrm>
        </p:spPr>
        <p:txBody>
          <a:bodyPr lIns="45720" rIns="45720"/>
          <a:lstStyle>
            <a:lvl1pPr marL="0" marR="48006" indent="0" algn="r">
              <a:buNone/>
              <a:defRPr>
                <a:solidFill>
                  <a:schemeClr val="tx2"/>
                </a:solidFill>
              </a:defRPr>
            </a:lvl1pPr>
            <a:lvl2pPr marL="342900" indent="0" algn="ctr">
              <a:buNone/>
            </a:lvl2pPr>
            <a:lvl3pPr marL="685800" indent="0" algn="ctr">
              <a:buNone/>
            </a:lvl3pPr>
            <a:lvl4pPr marL="1028700" indent="0" algn="ctr">
              <a:buNone/>
            </a:lvl4pPr>
            <a:lvl5pPr marL="1371600" indent="0" algn="ctr">
              <a:buNone/>
            </a:lvl5pPr>
            <a:lvl6pPr marL="1714500" indent="0" algn="ctr">
              <a:buNone/>
            </a:lvl6pPr>
            <a:lvl7pPr marL="2057400" indent="0" algn="ctr">
              <a:buNone/>
            </a:lvl7pPr>
            <a:lvl8pPr marL="2400300" indent="0" algn="ctr">
              <a:buNone/>
            </a:lvl8pPr>
            <a:lvl9pPr marL="2743200" indent="0" algn="ctr">
              <a:buNone/>
            </a:lvl9pPr>
            <a:extLst/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12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pPr>
              <a:defRPr/>
            </a:pPr>
            <a:endParaRPr lang="en-US">
              <a:solidFill>
                <a:srgbClr val="2DA2BF">
                  <a:tint val="20000"/>
                </a:srgbClr>
              </a:solidFill>
            </a:endParaRPr>
          </a:p>
        </p:txBody>
      </p:sp>
      <p:sp>
        <p:nvSpPr>
          <p:cNvPr id="13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C8722C07-8FF5-42E7-85B5-14F1C37A349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2291830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0D9F13-65BC-4222-9CA0-85DBCF67D4B7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313183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hevron 3"/>
          <p:cNvSpPr/>
          <p:nvPr/>
        </p:nvSpPr>
        <p:spPr>
          <a:xfrm>
            <a:off x="3636963" y="2253854"/>
            <a:ext cx="182562" cy="17145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base" latinLnBrk="0">
              <a:spcBef>
                <a:spcPct val="0"/>
              </a:spcBef>
              <a:spcAft>
                <a:spcPct val="0"/>
              </a:spcAft>
              <a:defRPr/>
            </a:pPr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5" name="Chevron 4"/>
          <p:cNvSpPr/>
          <p:nvPr/>
        </p:nvSpPr>
        <p:spPr>
          <a:xfrm>
            <a:off x="3449638" y="2253854"/>
            <a:ext cx="184150" cy="17145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base" latinLnBrk="0">
              <a:spcBef>
                <a:spcPct val="0"/>
              </a:spcBef>
              <a:spcAft>
                <a:spcPct val="0"/>
              </a:spcAft>
              <a:defRPr/>
            </a:pPr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76" y="794784"/>
            <a:ext cx="7772400" cy="1371600"/>
          </a:xfrm>
        </p:spPr>
        <p:txBody>
          <a:bodyPr anchor="b"/>
          <a:lstStyle>
            <a:lvl1pPr algn="r">
              <a:buNone/>
              <a:defRPr sz="36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22713" y="2198784"/>
            <a:ext cx="4572000" cy="1091166"/>
          </a:xfrm>
        </p:spPr>
        <p:txBody>
          <a:bodyPr/>
          <a:lstStyle>
            <a:lvl1pPr marL="0" indent="0" algn="l">
              <a:buNone/>
              <a:defRPr sz="1725">
                <a:solidFill>
                  <a:schemeClr val="tx1"/>
                </a:solidFill>
              </a:defRPr>
            </a:lvl1pPr>
            <a:lvl2pPr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21327C-76B2-4C53-9136-AA546F70B6D1}" type="slidenum">
              <a:rPr lang="en-US" altLang="en-US">
                <a:solidFill>
                  <a:prstClr val="white"/>
                </a:solidFill>
              </a:rPr>
              <a:pPr/>
              <a:t>‹#›</a:t>
            </a:fld>
            <a:endParaRPr lang="en-US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780814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619672" y="0"/>
            <a:ext cx="7524328" cy="884466"/>
          </a:xfrm>
          <a:prstGeom prst="rect">
            <a:avLst/>
          </a:prstGeom>
        </p:spPr>
        <p:txBody>
          <a:bodyPr anchor="ctr"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 Click to edit title</a:t>
            </a:r>
            <a:endParaRPr lang="ko-KR" alt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1979712" y="987574"/>
            <a:ext cx="6912768" cy="46064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1990056" y="1664245"/>
            <a:ext cx="6912768" cy="2995737"/>
          </a:xfrm>
          <a:prstGeom prst="rect">
            <a:avLst/>
          </a:prstGeom>
        </p:spPr>
        <p:txBody>
          <a:bodyPr lIns="396000" anchor="t"/>
          <a:lstStyle>
            <a:lvl1pPr marL="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2280821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10997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10997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B266B91-7EC2-4645-8DCD-A11964620D8E}" type="slidenum">
              <a:rPr lang="en-US" altLang="en-US">
                <a:solidFill>
                  <a:prstClr val="white"/>
                </a:solidFill>
              </a:rPr>
              <a:pPr/>
              <a:t>‹#›</a:t>
            </a:fld>
            <a:endParaRPr lang="en-US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786937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8229600" cy="857250"/>
          </a:xfrm>
        </p:spPr>
        <p:txBody>
          <a:bodyPr/>
          <a:lstStyle>
            <a:lvl1pPr>
              <a:defRPr/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4057650"/>
            <a:ext cx="4040188" cy="5715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1800" b="0">
                <a:solidFill>
                  <a:schemeClr val="bg1"/>
                </a:solidFill>
              </a:defRPr>
            </a:lvl1pPr>
            <a:lvl2pPr>
              <a:buNone/>
              <a:defRPr sz="1500" b="1"/>
            </a:lvl2pPr>
            <a:lvl3pPr>
              <a:buNone/>
              <a:defRPr sz="1350" b="1"/>
            </a:lvl3pPr>
            <a:lvl4pPr>
              <a:buNone/>
              <a:defRPr sz="1200" b="1"/>
            </a:lvl4pPr>
            <a:lvl5pPr>
              <a:buNone/>
              <a:defRPr sz="1200" b="1"/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7" y="4057650"/>
            <a:ext cx="4041775" cy="5715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1800" b="0">
                <a:solidFill>
                  <a:schemeClr val="bg1"/>
                </a:solidFill>
              </a:defRPr>
            </a:lvl1pPr>
            <a:lvl2pPr>
              <a:buNone/>
              <a:defRPr sz="1500" b="1"/>
            </a:lvl2pPr>
            <a:lvl3pPr>
              <a:buNone/>
              <a:defRPr sz="1350" b="1"/>
            </a:lvl3pPr>
            <a:lvl4pPr>
              <a:buNone/>
              <a:defRPr sz="1200" b="1"/>
            </a:lvl4pPr>
            <a:lvl5pPr>
              <a:buNone/>
              <a:defRPr sz="1200" b="1"/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083221"/>
            <a:ext cx="4040188" cy="2956322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083221"/>
            <a:ext cx="4041775" cy="2956322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E86A97C-7A84-46F9-B5BF-C7147C723D77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812383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43D7C0-1CCE-4B8C-A9D0-3C230B33BCB3}" type="slidenum">
              <a:rPr lang="en-US" altLang="en-US">
                <a:solidFill>
                  <a:prstClr val="white"/>
                </a:solidFill>
              </a:rPr>
              <a:pPr/>
              <a:t>‹#›</a:t>
            </a:fld>
            <a:endParaRPr lang="en-US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299737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DCBBB4C-972A-4C6F-B47B-E45189C6F179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175023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3657600"/>
            <a:ext cx="7481776" cy="342900"/>
          </a:xfrm>
        </p:spPr>
        <p:txBody>
          <a:bodyPr anchor="t">
            <a:noAutofit/>
            <a:sp3d prstMaterial="softEdge">
              <a:bevelT w="0" h="0"/>
            </a:sp3d>
          </a:bodyPr>
          <a:lstStyle>
            <a:lvl1pPr algn="r">
              <a:buNone/>
              <a:defRPr sz="1875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419600" y="4016327"/>
            <a:ext cx="3974592" cy="685800"/>
          </a:xfrm>
        </p:spPr>
        <p:txBody>
          <a:bodyPr/>
          <a:lstStyle>
            <a:lvl1pPr marL="0" indent="0" algn="r">
              <a:buNone/>
              <a:defRPr sz="1200"/>
            </a:lvl1pPr>
            <a:lvl2pPr>
              <a:buNone/>
              <a:defRPr sz="900"/>
            </a:lvl2pPr>
            <a:lvl3pPr>
              <a:buNone/>
              <a:defRPr sz="750"/>
            </a:lvl3pPr>
            <a:lvl4pPr>
              <a:buNone/>
              <a:defRPr sz="675"/>
            </a:lvl4pPr>
            <a:lvl5pPr>
              <a:buNone/>
              <a:defRPr sz="675"/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914400" y="205740"/>
            <a:ext cx="7479792" cy="342900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1F84643-85E1-4A0D-879F-538037E9899B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415381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/>
          <p:cNvSpPr>
            <a:spLocks/>
          </p:cNvSpPr>
          <p:nvPr/>
        </p:nvSpPr>
        <p:spPr bwMode="auto">
          <a:xfrm>
            <a:off x="715963" y="3751660"/>
            <a:ext cx="3802062" cy="1082278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 latinLnBrk="0">
              <a:spcBef>
                <a:spcPct val="0"/>
              </a:spcBef>
              <a:spcAft>
                <a:spcPct val="0"/>
              </a:spcAft>
              <a:defRPr/>
            </a:pPr>
            <a:endParaRPr lang="en-US" sz="135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6" name="Freeform 5"/>
          <p:cNvSpPr>
            <a:spLocks/>
          </p:cNvSpPr>
          <p:nvPr/>
        </p:nvSpPr>
        <p:spPr bwMode="auto">
          <a:xfrm>
            <a:off x="-53975" y="4338638"/>
            <a:ext cx="3802063" cy="6286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 latinLnBrk="0">
              <a:spcBef>
                <a:spcPct val="0"/>
              </a:spcBef>
              <a:spcAft>
                <a:spcPct val="0"/>
              </a:spcAft>
              <a:defRPr/>
            </a:pPr>
            <a:endParaRPr lang="en-US" sz="135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7" name="Right Triangle 6"/>
          <p:cNvSpPr>
            <a:spLocks/>
          </p:cNvSpPr>
          <p:nvPr/>
        </p:nvSpPr>
        <p:spPr bwMode="auto">
          <a:xfrm>
            <a:off x="-6042" y="4343440"/>
            <a:ext cx="3402314" cy="810651"/>
          </a:xfrm>
          <a:prstGeom prst="rtTriangle">
            <a:avLst/>
          </a:prstGeom>
          <a:blipFill>
            <a:blip r:embed="rId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 latinLnBrk="0">
              <a:spcBef>
                <a:spcPct val="0"/>
              </a:spcBef>
              <a:spcAft>
                <a:spcPct val="0"/>
              </a:spcAft>
              <a:defRPr/>
            </a:pPr>
            <a:endParaRPr lang="en-US" sz="1350">
              <a:solidFill>
                <a:prstClr val="white"/>
              </a:solidFill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-9237" y="4340804"/>
            <a:ext cx="3405509" cy="813287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Chevron 8"/>
          <p:cNvSpPr/>
          <p:nvPr/>
        </p:nvSpPr>
        <p:spPr>
          <a:xfrm>
            <a:off x="8664576" y="3740944"/>
            <a:ext cx="182563" cy="17145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base" latinLnBrk="0">
              <a:spcBef>
                <a:spcPct val="0"/>
              </a:spcBef>
              <a:spcAft>
                <a:spcPct val="0"/>
              </a:spcAft>
              <a:defRPr/>
            </a:pPr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10" name="Chevron 9"/>
          <p:cNvSpPr/>
          <p:nvPr/>
        </p:nvSpPr>
        <p:spPr>
          <a:xfrm>
            <a:off x="8477251" y="3740944"/>
            <a:ext cx="182563" cy="17145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base" latinLnBrk="0">
              <a:spcBef>
                <a:spcPct val="0"/>
              </a:spcBef>
              <a:spcAft>
                <a:spcPct val="0"/>
              </a:spcAft>
              <a:defRPr/>
            </a:pPr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232" y="4082552"/>
            <a:ext cx="7162800" cy="486174"/>
          </a:xfrm>
          <a:noFill/>
        </p:spPr>
        <p:txBody>
          <a:bodyPr tIns="0"/>
          <a:lstStyle>
            <a:lvl1pPr marL="0" marR="13716" indent="0" algn="r">
              <a:buNone/>
              <a:defRPr sz="1050"/>
            </a:lvl1pPr>
            <a:lvl2pPr>
              <a:defRPr sz="900"/>
            </a:lvl2pPr>
            <a:lvl3pPr>
              <a:defRPr sz="750"/>
            </a:lvl3pPr>
            <a:lvl4pPr>
              <a:defRPr sz="675"/>
            </a:lvl4pPr>
            <a:lvl5pPr>
              <a:defRPr sz="675"/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8600" y="142476"/>
            <a:ext cx="8686800" cy="329184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extLst/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3648842"/>
            <a:ext cx="8075432" cy="422004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225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E0C2947-5E6A-47D8-B99A-47CBD1C5A4FB}" type="slidenum">
              <a:rPr lang="en-US" altLang="en-US">
                <a:solidFill>
                  <a:prstClr val="white"/>
                </a:solidFill>
              </a:rPr>
              <a:pPr/>
              <a:t>‹#›</a:t>
            </a:fld>
            <a:endParaRPr lang="en-US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505845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110997"/>
            <a:ext cx="8229600" cy="328955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333B993-4908-4766-BA10-FBFA2D8C0CC2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738538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4013" y="205980"/>
            <a:ext cx="1777470" cy="419457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1"/>
            <a:ext cx="6324600" cy="419457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EA44BD4-DD68-43B1-8867-B08D8A83013B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500183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683919"/>
            <a:ext cx="2133600" cy="35718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683919"/>
            <a:ext cx="2895600" cy="35718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683919"/>
            <a:ext cx="2133600" cy="357188"/>
          </a:xfrm>
        </p:spPr>
        <p:txBody>
          <a:bodyPr/>
          <a:lstStyle>
            <a:lvl1pPr>
              <a:defRPr/>
            </a:lvl1pPr>
          </a:lstStyle>
          <a:p>
            <a:fld id="{12CE4290-5880-4BF7-B88C-CDE80B940167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216196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841772"/>
            <a:ext cx="77724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27140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3/27/2022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95950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5560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936452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624003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5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972379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535164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587682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793468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367098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486508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17821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3/27/2022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13303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841772"/>
            <a:ext cx="77724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915055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635324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669702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170945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5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19242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526939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568861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631756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059921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38139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23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79638"/>
            <a:ext cx="7772400" cy="112553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3/27/2022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43110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127342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337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350"/>
            </a:lvl1pPr>
            <a:lvl2pPr marL="257175" indent="0" algn="ctr">
              <a:buNone/>
              <a:defRPr sz="1125"/>
            </a:lvl2pPr>
            <a:lvl3pPr marL="514350" indent="0" algn="ctr">
              <a:buNone/>
              <a:defRPr sz="1013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84CF5D-4C1D-4980-B14E-B14C6E99054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2705858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D90EB3F-D2BE-4A78-91A4-5322A7553EF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2013996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</p:spPr>
        <p:txBody>
          <a:bodyPr anchor="b"/>
          <a:lstStyle>
            <a:lvl1pPr>
              <a:defRPr sz="337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1pPr>
            <a:lvl2pPr marL="257175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2pPr>
            <a:lvl3pPr marL="514350" indent="0">
              <a:buNone/>
              <a:defRPr sz="1013">
                <a:solidFill>
                  <a:schemeClr val="tx1">
                    <a:tint val="75000"/>
                  </a:schemeClr>
                </a:solidFill>
              </a:defRPr>
            </a:lvl3pPr>
            <a:lvl4pPr marL="7715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0287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28587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54305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18002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0574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A0CE938-30EB-4379-98BE-806775F50F1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7943423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8F69A7-C693-476E-BAD6-59CD3C53F06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7218205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5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260872"/>
            <a:ext cx="3887391" cy="617934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77871E-F94E-4291-B348-E2DA3C79576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2162291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2CFD4D-D455-443C-9322-A8A6AF53F2A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4630819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63BF7A-55BE-4820-8082-3AD66AD7863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9652676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>
              <a:defRPr sz="1800"/>
            </a:lvl1pPr>
            <a:lvl2pPr>
              <a:defRPr sz="1575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5DA5270-0CC3-4D2D-A18D-EA68BBA78BB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6560584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</p:spPr>
        <p:txBody>
          <a:bodyPr rtlCol="0">
            <a:normAutofit/>
          </a:bodyPr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B17B170-8F6F-4706-AF06-B72057F297A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113454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3/27/2022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580291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5E9FC27-F1B0-43F6-A238-649C7D2B0EB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7037690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6C9F6A-B346-4A71-8F79-4D38A3F3F8E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0745166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841772"/>
            <a:ext cx="77724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509408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263894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492146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609292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5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341073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529447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17477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56141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0938"/>
            <a:ext cx="4040188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950"/>
            <a:ext cx="4040188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50938"/>
            <a:ext cx="4041775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631950"/>
            <a:ext cx="4041775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3/27/2022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79402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120100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708583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306820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7DFABD-3FD0-4F5C-8075-3F135ECCA6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DE95C6-6F24-48BE-97C1-A7DA4A4E4B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42B06D-34B4-42F4-A68E-0065E6852F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29583-72C8-4130-9126-647FAFE4AFEA}" type="datetimeFigureOut">
              <a:rPr lang="en-US" smtClean="0"/>
              <a:t>3/27/2022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D5D6CF-4998-41F3-B6C5-127AD1A5C1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E6A69D-4C22-47B0-B173-E6636E8D81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644D0-2242-45FF-86FD-FDE240A77A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19913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535128-8B3A-4F4B-A6C1-755A9638CB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0F1843-4A74-444A-874F-B75154D36E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15C672-DB11-4C41-A3A2-C33806BB0D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29583-72C8-4130-9126-647FAFE4AFEA}" type="datetimeFigureOut">
              <a:rPr lang="en-US" smtClean="0"/>
              <a:t>3/27/2022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308350-3656-42A4-A510-2753AA18ED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2747A9-6B6E-4EE9-A737-A6C79170DC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644D0-2242-45FF-86FD-FDE240A77A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618082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115405-28A9-4EFB-A721-AE37692962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64AE32-0BD9-4CC1-9C99-AEF835FDBD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04A1DC-D652-4F8B-9270-2EEFE9BD31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29583-72C8-4130-9126-647FAFE4AFEA}" type="datetimeFigureOut">
              <a:rPr lang="en-US" smtClean="0"/>
              <a:t>3/27/2022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726ED2-F90D-4AC1-BA35-779674C5EE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A5067E-FBB1-4F3C-BC03-1F99E7199D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644D0-2242-45FF-86FD-FDE240A77A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671174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44C9DE-40E8-4141-8E58-FBDDCED74C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E9FDC5-AA04-4DFA-B72C-F22527878F7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356D6C9-0D29-49A6-90F7-DDA020611F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05AE492-4684-4F7F-B18E-2B95AC23EE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29583-72C8-4130-9126-647FAFE4AFEA}" type="datetimeFigureOut">
              <a:rPr lang="en-US" smtClean="0"/>
              <a:t>3/27/2022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6D5F032-B815-41EE-91A7-D54EBFADC1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9699C38-B22C-488B-8175-E49800959C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644D0-2242-45FF-86FD-FDE240A77A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45473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089CF4-2E48-446C-BF07-9FB8B1C479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392F45-3D13-4C8B-9E99-56E726A03F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03995BF-3A5A-400B-B013-1F03184C13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9609DB1-DC2C-4738-9EDD-7DF832524DF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4BFE560-CB05-42B8-B8BC-E30624B4D94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D0D7CAC-0983-4959-9599-4B2B3A2075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29583-72C8-4130-9126-647FAFE4AFEA}" type="datetimeFigureOut">
              <a:rPr lang="en-US" smtClean="0"/>
              <a:t>3/27/2022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9ED7D2A-E81D-4278-B429-3631AF7FD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4BE5223-F009-4516-8062-4CDA949B8B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644D0-2242-45FF-86FD-FDE240A77A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388480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9CCDB8-5303-47C8-A54C-3C4DD44821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5EDEFD8-65F3-4E93-BC45-D26CBFEBF3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29583-72C8-4130-9126-647FAFE4AFEA}" type="datetimeFigureOut">
              <a:rPr lang="en-US" smtClean="0"/>
              <a:t>3/27/2022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1FD8DC5-C1E4-4261-BF5C-7F43CE22B8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70FCECA-2C11-4AB3-BF8E-65BC35F757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644D0-2242-45FF-86FD-FDE240A77A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118717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EB6E335-C8C7-4D1E-AB75-4184B854D4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29583-72C8-4130-9126-647FAFE4AFEA}" type="datetimeFigureOut">
              <a:rPr lang="en-US" smtClean="0"/>
              <a:t>3/27/2022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2BD192F-BDC3-4A03-8972-AEC71B912F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CA0225-1A20-446A-8C7F-EF5C861688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644D0-2242-45FF-86FD-FDE240A77A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01205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3/27/2022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510990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7DB057-8D1F-4935-A45C-29C81EA12E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4E11D8-D265-431E-ACD5-353A99E70E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4833818-BAB5-460B-B121-8A4D555684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3DE09C9-B5D6-4C33-9635-8CE05AF3A5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29583-72C8-4130-9126-647FAFE4AFEA}" type="datetimeFigureOut">
              <a:rPr lang="en-US" smtClean="0"/>
              <a:t>3/27/2022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39363F8-F79D-4F98-B1B9-F59DEDD981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DEC6ED-8C4A-4000-B522-65E6D1F7C1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644D0-2242-45FF-86FD-FDE240A77A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6039140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2FEBEA-8AF3-4942-9F72-045114A81B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7BF033E-E9CA-4868-B7DC-2992B8D8FF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1072EC7-4375-44A3-AB33-82AF4A6BBC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E232973-86BC-493A-8A93-F8A2A83735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29583-72C8-4130-9126-647FAFE4AFEA}" type="datetimeFigureOut">
              <a:rPr lang="en-US" smtClean="0"/>
              <a:t>3/27/2022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99E281-1EE7-42B0-8949-5D153507A4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31D0E5-899C-421A-8962-B06B87696F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644D0-2242-45FF-86FD-FDE240A77A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9849133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87A172-E05F-4947-9432-1ABE3B33C9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2357808-82BA-4045-9F3D-8AE164EC70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0D18BD-51A3-40B0-A19A-31933A9295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29583-72C8-4130-9126-647FAFE4AFEA}" type="datetimeFigureOut">
              <a:rPr lang="en-US" smtClean="0"/>
              <a:t>3/27/2022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953896-9C63-461F-B4D3-8A9827BB3F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D080C7-8726-4363-BA8B-C1888DD7EC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644D0-2242-45FF-86FD-FDE240A77A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520343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FC64A6B-5703-4CBB-BE42-E0C7D1F012E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A289AB5-36F2-404E-AB8E-70050056E5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E5AB2D-72B5-4762-BA2B-B93823B05F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29583-72C8-4130-9126-647FAFE4AFEA}" type="datetimeFigureOut">
              <a:rPr lang="en-US" smtClean="0"/>
              <a:t>3/27/2022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9DCF02-482D-437C-B906-19C3D116A3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34D2D9-71AE-4A9B-890C-AD286A96E1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644D0-2242-45FF-86FD-FDE240A77A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783588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1065212"/>
            <a:ext cx="3886200" cy="73501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943100"/>
            <a:ext cx="3200400" cy="8763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1708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3417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5126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6834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8543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0252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1960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3669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4894251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3061732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1157" y="2203450"/>
            <a:ext cx="3886200" cy="681038"/>
          </a:xfrm>
        </p:spPr>
        <p:txBody>
          <a:bodyPr anchor="t"/>
          <a:lstStyle>
            <a:lvl1pPr algn="l">
              <a:defRPr sz="151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1157" y="1453362"/>
            <a:ext cx="3886200" cy="750094"/>
          </a:xfrm>
        </p:spPr>
        <p:txBody>
          <a:bodyPr anchor="b"/>
          <a:lstStyle>
            <a:lvl1pPr marL="0" indent="0">
              <a:buNone/>
              <a:defRPr sz="731">
                <a:solidFill>
                  <a:schemeClr val="tx1">
                    <a:tint val="75000"/>
                  </a:schemeClr>
                </a:solidFill>
              </a:defRPr>
            </a:lvl1pPr>
            <a:lvl2pPr marL="170876" indent="0">
              <a:buNone/>
              <a:defRPr sz="675">
                <a:solidFill>
                  <a:schemeClr val="tx1">
                    <a:tint val="75000"/>
                  </a:schemeClr>
                </a:solidFill>
              </a:defRPr>
            </a:lvl2pPr>
            <a:lvl3pPr marL="341741" indent="0">
              <a:buNone/>
              <a:defRPr sz="619">
                <a:solidFill>
                  <a:schemeClr val="tx1">
                    <a:tint val="75000"/>
                  </a:schemeClr>
                </a:solidFill>
              </a:defRPr>
            </a:lvl3pPr>
            <a:lvl4pPr marL="512610" indent="0">
              <a:buNone/>
              <a:defRPr sz="506">
                <a:solidFill>
                  <a:schemeClr val="tx1">
                    <a:tint val="75000"/>
                  </a:schemeClr>
                </a:solidFill>
              </a:defRPr>
            </a:lvl4pPr>
            <a:lvl5pPr marL="683467" indent="0">
              <a:buNone/>
              <a:defRPr sz="506">
                <a:solidFill>
                  <a:schemeClr val="tx1">
                    <a:tint val="75000"/>
                  </a:schemeClr>
                </a:solidFill>
              </a:defRPr>
            </a:lvl5pPr>
            <a:lvl6pPr marL="854343" indent="0">
              <a:buNone/>
              <a:defRPr sz="506">
                <a:solidFill>
                  <a:schemeClr val="tx1">
                    <a:tint val="75000"/>
                  </a:schemeClr>
                </a:solidFill>
              </a:defRPr>
            </a:lvl6pPr>
            <a:lvl7pPr marL="1025218" indent="0">
              <a:buNone/>
              <a:defRPr sz="506">
                <a:solidFill>
                  <a:schemeClr val="tx1">
                    <a:tint val="75000"/>
                  </a:schemeClr>
                </a:solidFill>
              </a:defRPr>
            </a:lvl7pPr>
            <a:lvl8pPr marL="1196081" indent="0">
              <a:buNone/>
              <a:defRPr sz="506">
                <a:solidFill>
                  <a:schemeClr val="tx1">
                    <a:tint val="75000"/>
                  </a:schemeClr>
                </a:solidFill>
              </a:defRPr>
            </a:lvl8pPr>
            <a:lvl9pPr marL="1366945" indent="0">
              <a:buNone/>
              <a:defRPr sz="50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6798931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800103"/>
            <a:ext cx="2019300" cy="2262982"/>
          </a:xfrm>
        </p:spPr>
        <p:txBody>
          <a:bodyPr/>
          <a:lstStyle>
            <a:lvl1pPr>
              <a:defRPr sz="1069"/>
            </a:lvl1pPr>
            <a:lvl2pPr>
              <a:defRPr sz="900"/>
            </a:lvl2pPr>
            <a:lvl3pPr>
              <a:defRPr sz="731"/>
            </a:lvl3pPr>
            <a:lvl4pPr>
              <a:defRPr sz="675"/>
            </a:lvl4pPr>
            <a:lvl5pPr>
              <a:defRPr sz="675"/>
            </a:lvl5pPr>
            <a:lvl6pPr>
              <a:defRPr sz="675"/>
            </a:lvl6pPr>
            <a:lvl7pPr>
              <a:defRPr sz="675"/>
            </a:lvl7pPr>
            <a:lvl8pPr>
              <a:defRPr sz="675"/>
            </a:lvl8pPr>
            <a:lvl9pPr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24100" y="800103"/>
            <a:ext cx="2019300" cy="2262982"/>
          </a:xfrm>
        </p:spPr>
        <p:txBody>
          <a:bodyPr/>
          <a:lstStyle>
            <a:lvl1pPr>
              <a:defRPr sz="1069"/>
            </a:lvl1pPr>
            <a:lvl2pPr>
              <a:defRPr sz="900"/>
            </a:lvl2pPr>
            <a:lvl3pPr>
              <a:defRPr sz="731"/>
            </a:lvl3pPr>
            <a:lvl4pPr>
              <a:defRPr sz="675"/>
            </a:lvl4pPr>
            <a:lvl5pPr>
              <a:defRPr sz="675"/>
            </a:lvl5pPr>
            <a:lvl6pPr>
              <a:defRPr sz="675"/>
            </a:lvl6pPr>
            <a:lvl7pPr>
              <a:defRPr sz="675"/>
            </a:lvl7pPr>
            <a:lvl8pPr>
              <a:defRPr sz="675"/>
            </a:lvl8pPr>
            <a:lvl9pPr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8981703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20" y="767557"/>
            <a:ext cx="2020094" cy="319881"/>
          </a:xfrm>
        </p:spPr>
        <p:txBody>
          <a:bodyPr anchor="b"/>
          <a:lstStyle>
            <a:lvl1pPr marL="0" indent="0">
              <a:buNone/>
              <a:defRPr sz="900" b="1"/>
            </a:lvl1pPr>
            <a:lvl2pPr marL="170876" indent="0">
              <a:buNone/>
              <a:defRPr sz="731" b="1"/>
            </a:lvl2pPr>
            <a:lvl3pPr marL="341741" indent="0">
              <a:buNone/>
              <a:defRPr sz="675" b="1"/>
            </a:lvl3pPr>
            <a:lvl4pPr marL="512610" indent="0">
              <a:buNone/>
              <a:defRPr sz="619" b="1"/>
            </a:lvl4pPr>
            <a:lvl5pPr marL="683467" indent="0">
              <a:buNone/>
              <a:defRPr sz="619" b="1"/>
            </a:lvl5pPr>
            <a:lvl6pPr marL="854343" indent="0">
              <a:buNone/>
              <a:defRPr sz="619" b="1"/>
            </a:lvl6pPr>
            <a:lvl7pPr marL="1025218" indent="0">
              <a:buNone/>
              <a:defRPr sz="619" b="1"/>
            </a:lvl7pPr>
            <a:lvl8pPr marL="1196081" indent="0">
              <a:buNone/>
              <a:defRPr sz="619" b="1"/>
            </a:lvl8pPr>
            <a:lvl9pPr marL="1366945" indent="0">
              <a:buNone/>
              <a:defRPr sz="61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8620" y="1087438"/>
            <a:ext cx="2020094" cy="1975644"/>
          </a:xfrm>
        </p:spPr>
        <p:txBody>
          <a:bodyPr/>
          <a:lstStyle>
            <a:lvl1pPr>
              <a:defRPr sz="900"/>
            </a:lvl1pPr>
            <a:lvl2pPr>
              <a:defRPr sz="731"/>
            </a:lvl2pPr>
            <a:lvl3pPr>
              <a:defRPr sz="675"/>
            </a:lvl3pPr>
            <a:lvl4pPr>
              <a:defRPr sz="619"/>
            </a:lvl4pPr>
            <a:lvl5pPr>
              <a:defRPr sz="619"/>
            </a:lvl5pPr>
            <a:lvl6pPr>
              <a:defRPr sz="619"/>
            </a:lvl6pPr>
            <a:lvl7pPr>
              <a:defRPr sz="619"/>
            </a:lvl7pPr>
            <a:lvl8pPr>
              <a:defRPr sz="619"/>
            </a:lvl8pPr>
            <a:lvl9pPr>
              <a:defRPr sz="61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322516" y="767557"/>
            <a:ext cx="2020888" cy="319881"/>
          </a:xfrm>
        </p:spPr>
        <p:txBody>
          <a:bodyPr anchor="b"/>
          <a:lstStyle>
            <a:lvl1pPr marL="0" indent="0">
              <a:buNone/>
              <a:defRPr sz="900" b="1"/>
            </a:lvl1pPr>
            <a:lvl2pPr marL="170876" indent="0">
              <a:buNone/>
              <a:defRPr sz="731" b="1"/>
            </a:lvl2pPr>
            <a:lvl3pPr marL="341741" indent="0">
              <a:buNone/>
              <a:defRPr sz="675" b="1"/>
            </a:lvl3pPr>
            <a:lvl4pPr marL="512610" indent="0">
              <a:buNone/>
              <a:defRPr sz="619" b="1"/>
            </a:lvl4pPr>
            <a:lvl5pPr marL="683467" indent="0">
              <a:buNone/>
              <a:defRPr sz="619" b="1"/>
            </a:lvl5pPr>
            <a:lvl6pPr marL="854343" indent="0">
              <a:buNone/>
              <a:defRPr sz="619" b="1"/>
            </a:lvl6pPr>
            <a:lvl7pPr marL="1025218" indent="0">
              <a:buNone/>
              <a:defRPr sz="619" b="1"/>
            </a:lvl7pPr>
            <a:lvl8pPr marL="1196081" indent="0">
              <a:buNone/>
              <a:defRPr sz="619" b="1"/>
            </a:lvl8pPr>
            <a:lvl9pPr marL="1366945" indent="0">
              <a:buNone/>
              <a:defRPr sz="61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322516" y="1087438"/>
            <a:ext cx="2020888" cy="1975644"/>
          </a:xfrm>
        </p:spPr>
        <p:txBody>
          <a:bodyPr/>
          <a:lstStyle>
            <a:lvl1pPr>
              <a:defRPr sz="900"/>
            </a:lvl1pPr>
            <a:lvl2pPr>
              <a:defRPr sz="731"/>
            </a:lvl2pPr>
            <a:lvl3pPr>
              <a:defRPr sz="675"/>
            </a:lvl3pPr>
            <a:lvl4pPr>
              <a:defRPr sz="619"/>
            </a:lvl4pPr>
            <a:lvl5pPr>
              <a:defRPr sz="619"/>
            </a:lvl5pPr>
            <a:lvl6pPr>
              <a:defRPr sz="619"/>
            </a:lvl6pPr>
            <a:lvl7pPr>
              <a:defRPr sz="619"/>
            </a:lvl7pPr>
            <a:lvl8pPr>
              <a:defRPr sz="619"/>
            </a:lvl8pPr>
            <a:lvl9pPr>
              <a:defRPr sz="61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6633189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97444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1.xml"/><Relationship Id="rId3" Type="http://schemas.openxmlformats.org/officeDocument/2006/relationships/slideLayout" Target="../slideLayouts/slideLayout96.xml"/><Relationship Id="rId7" Type="http://schemas.openxmlformats.org/officeDocument/2006/relationships/slideLayout" Target="../slideLayouts/slideLayout100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95.xml"/><Relationship Id="rId1" Type="http://schemas.openxmlformats.org/officeDocument/2006/relationships/slideLayout" Target="../slideLayouts/slideLayout94.xml"/><Relationship Id="rId6" Type="http://schemas.openxmlformats.org/officeDocument/2006/relationships/slideLayout" Target="../slideLayouts/slideLayout99.xml"/><Relationship Id="rId11" Type="http://schemas.openxmlformats.org/officeDocument/2006/relationships/slideLayout" Target="../slideLayouts/slideLayout104.xml"/><Relationship Id="rId5" Type="http://schemas.openxmlformats.org/officeDocument/2006/relationships/slideLayout" Target="../slideLayouts/slideLayout98.xml"/><Relationship Id="rId10" Type="http://schemas.openxmlformats.org/officeDocument/2006/relationships/slideLayout" Target="../slideLayouts/slideLayout103.xml"/><Relationship Id="rId4" Type="http://schemas.openxmlformats.org/officeDocument/2006/relationships/slideLayout" Target="../slideLayouts/slideLayout97.xml"/><Relationship Id="rId9" Type="http://schemas.openxmlformats.org/officeDocument/2006/relationships/slideLayout" Target="../slideLayouts/slideLayout10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image" Target="../media/image4.jpe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image" Target="../media/image4.jpe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image" Target="../media/image5.jpeg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0.xml"/><Relationship Id="rId3" Type="http://schemas.openxmlformats.org/officeDocument/2006/relationships/slideLayout" Target="../slideLayouts/slideLayout85.xml"/><Relationship Id="rId7" Type="http://schemas.openxmlformats.org/officeDocument/2006/relationships/slideLayout" Target="../slideLayouts/slideLayout89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84.xml"/><Relationship Id="rId1" Type="http://schemas.openxmlformats.org/officeDocument/2006/relationships/slideLayout" Target="../slideLayouts/slideLayout83.xml"/><Relationship Id="rId6" Type="http://schemas.openxmlformats.org/officeDocument/2006/relationships/slideLayout" Target="../slideLayouts/slideLayout88.xml"/><Relationship Id="rId11" Type="http://schemas.openxmlformats.org/officeDocument/2006/relationships/slideLayout" Target="../slideLayouts/slideLayout93.xml"/><Relationship Id="rId5" Type="http://schemas.openxmlformats.org/officeDocument/2006/relationships/slideLayout" Target="../slideLayouts/slideLayout87.xml"/><Relationship Id="rId10" Type="http://schemas.openxmlformats.org/officeDocument/2006/relationships/slideLayout" Target="../slideLayouts/slideLayout92.xml"/><Relationship Id="rId4" Type="http://schemas.openxmlformats.org/officeDocument/2006/relationships/slideLayout" Target="../slideLayouts/slideLayout86.xml"/><Relationship Id="rId9" Type="http://schemas.openxmlformats.org/officeDocument/2006/relationships/slideLayout" Target="../slideLayouts/slideLayout9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523917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</p:sldLayoutIdLst>
  <p:txStyles>
    <p:titleStyle>
      <a:lvl1pPr algn="ctr" defTabSz="914400" rtl="0" eaLnBrk="1" latinLnBrk="1" hangingPunct="1">
        <a:spcBef>
          <a:spcPct val="0"/>
        </a:spcBef>
        <a:buNone/>
        <a:defRPr sz="3600" b="1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</p:spPr>
        <p:txBody>
          <a:bodyPr vert="horz" lIns="60756" tIns="30378" rIns="60756" bIns="30378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800103"/>
            <a:ext cx="4114800" cy="2262982"/>
          </a:xfrm>
          <a:prstGeom prst="rect">
            <a:avLst/>
          </a:prstGeom>
        </p:spPr>
        <p:txBody>
          <a:bodyPr vert="horz" lIns="60756" tIns="30378" rIns="60756" bIns="3037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3178182"/>
            <a:ext cx="1066800" cy="182563"/>
          </a:xfrm>
          <a:prstGeom prst="rect">
            <a:avLst/>
          </a:prstGeom>
        </p:spPr>
        <p:txBody>
          <a:bodyPr vert="horz" lIns="60756" tIns="30378" rIns="60756" bIns="30378" rtlCol="0" anchor="ctr"/>
          <a:lstStyle>
            <a:lvl1pPr algn="l">
              <a:defRPr sz="4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1741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1741"/>
              <a:t>3/27/2022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62100" y="3178182"/>
            <a:ext cx="1447800" cy="182563"/>
          </a:xfrm>
          <a:prstGeom prst="rect">
            <a:avLst/>
          </a:prstGeom>
        </p:spPr>
        <p:txBody>
          <a:bodyPr vert="horz" lIns="60756" tIns="30378" rIns="60756" bIns="30378" rtlCol="0" anchor="ctr"/>
          <a:lstStyle>
            <a:lvl1pPr algn="ctr">
              <a:defRPr sz="4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1741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276600" y="3178182"/>
            <a:ext cx="1066800" cy="182563"/>
          </a:xfrm>
          <a:prstGeom prst="rect">
            <a:avLst/>
          </a:prstGeom>
        </p:spPr>
        <p:txBody>
          <a:bodyPr vert="horz" lIns="60756" tIns="30378" rIns="60756" bIns="30378" rtlCol="0" anchor="ctr"/>
          <a:lstStyle>
            <a:lvl1pPr algn="r">
              <a:defRPr sz="4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1741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1741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47863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  <p:sldLayoutId id="2147483785" r:id="rId8"/>
    <p:sldLayoutId id="2147483786" r:id="rId9"/>
    <p:sldLayoutId id="2147483787" r:id="rId10"/>
    <p:sldLayoutId id="2147483788" r:id="rId11"/>
  </p:sldLayoutIdLst>
  <p:txStyles>
    <p:titleStyle>
      <a:lvl1pPr algn="ctr" defTabSz="341741" rtl="0" eaLnBrk="1" latinLnBrk="0" hangingPunct="1">
        <a:spcBef>
          <a:spcPct val="0"/>
        </a:spcBef>
        <a:buNone/>
        <a:defRPr sz="163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159" indent="-128159" algn="l" defTabSz="341741" rtl="0" eaLnBrk="1" latinLnBrk="0" hangingPunct="1">
        <a:spcBef>
          <a:spcPct val="20000"/>
        </a:spcBef>
        <a:buFont typeface="Arial" pitchFamily="34" charset="0"/>
        <a:buChar char="•"/>
        <a:defRPr sz="1181" kern="1200">
          <a:solidFill>
            <a:schemeClr val="tx1"/>
          </a:solidFill>
          <a:latin typeface="+mn-lt"/>
          <a:ea typeface="+mn-ea"/>
          <a:cs typeface="+mn-cs"/>
        </a:defRPr>
      </a:lvl1pPr>
      <a:lvl2pPr marL="277666" indent="-106793" algn="l" defTabSz="341741" rtl="0" eaLnBrk="1" latinLnBrk="0" hangingPunct="1">
        <a:spcBef>
          <a:spcPct val="20000"/>
        </a:spcBef>
        <a:buFont typeface="Arial" pitchFamily="34" charset="0"/>
        <a:buChar char="–"/>
        <a:defRPr sz="1069" kern="1200">
          <a:solidFill>
            <a:schemeClr val="tx1"/>
          </a:solidFill>
          <a:latin typeface="+mn-lt"/>
          <a:ea typeface="+mn-ea"/>
          <a:cs typeface="+mn-cs"/>
        </a:defRPr>
      </a:lvl2pPr>
      <a:lvl3pPr marL="427172" indent="-85439" algn="l" defTabSz="341741" rtl="0" eaLnBrk="1" latinLnBrk="0" hangingPunct="1">
        <a:spcBef>
          <a:spcPct val="20000"/>
        </a:spcBef>
        <a:buFont typeface="Arial" pitchFamily="34" charset="0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598047" indent="-85439" algn="l" defTabSz="341741" rtl="0" eaLnBrk="1" latinLnBrk="0" hangingPunct="1">
        <a:spcBef>
          <a:spcPct val="20000"/>
        </a:spcBef>
        <a:buFont typeface="Arial" pitchFamily="34" charset="0"/>
        <a:buChar char="–"/>
        <a:defRPr sz="731" kern="1200">
          <a:solidFill>
            <a:schemeClr val="tx1"/>
          </a:solidFill>
          <a:latin typeface="+mn-lt"/>
          <a:ea typeface="+mn-ea"/>
          <a:cs typeface="+mn-cs"/>
        </a:defRPr>
      </a:lvl4pPr>
      <a:lvl5pPr marL="768910" indent="-85439" algn="l" defTabSz="341741" rtl="0" eaLnBrk="1" latinLnBrk="0" hangingPunct="1">
        <a:spcBef>
          <a:spcPct val="20000"/>
        </a:spcBef>
        <a:buFont typeface="Arial" pitchFamily="34" charset="0"/>
        <a:buChar char="»"/>
        <a:defRPr sz="731" kern="1200">
          <a:solidFill>
            <a:schemeClr val="tx1"/>
          </a:solidFill>
          <a:latin typeface="+mn-lt"/>
          <a:ea typeface="+mn-ea"/>
          <a:cs typeface="+mn-cs"/>
        </a:defRPr>
      </a:lvl5pPr>
      <a:lvl6pPr marL="939776" indent="-85439" algn="l" defTabSz="341741" rtl="0" eaLnBrk="1" latinLnBrk="0" hangingPunct="1">
        <a:spcBef>
          <a:spcPct val="20000"/>
        </a:spcBef>
        <a:buFont typeface="Arial" pitchFamily="34" charset="0"/>
        <a:buChar char="•"/>
        <a:defRPr sz="731" kern="1200">
          <a:solidFill>
            <a:schemeClr val="tx1"/>
          </a:solidFill>
          <a:latin typeface="+mn-lt"/>
          <a:ea typeface="+mn-ea"/>
          <a:cs typeface="+mn-cs"/>
        </a:defRPr>
      </a:lvl6pPr>
      <a:lvl7pPr marL="1110640" indent="-85439" algn="l" defTabSz="341741" rtl="0" eaLnBrk="1" latinLnBrk="0" hangingPunct="1">
        <a:spcBef>
          <a:spcPct val="20000"/>
        </a:spcBef>
        <a:buFont typeface="Arial" pitchFamily="34" charset="0"/>
        <a:buChar char="•"/>
        <a:defRPr sz="731" kern="1200">
          <a:solidFill>
            <a:schemeClr val="tx1"/>
          </a:solidFill>
          <a:latin typeface="+mn-lt"/>
          <a:ea typeface="+mn-ea"/>
          <a:cs typeface="+mn-cs"/>
        </a:defRPr>
      </a:lvl7pPr>
      <a:lvl8pPr marL="1281514" indent="-85439" algn="l" defTabSz="341741" rtl="0" eaLnBrk="1" latinLnBrk="0" hangingPunct="1">
        <a:spcBef>
          <a:spcPct val="20000"/>
        </a:spcBef>
        <a:buFont typeface="Arial" pitchFamily="34" charset="0"/>
        <a:buChar char="•"/>
        <a:defRPr sz="731" kern="1200">
          <a:solidFill>
            <a:schemeClr val="tx1"/>
          </a:solidFill>
          <a:latin typeface="+mn-lt"/>
          <a:ea typeface="+mn-ea"/>
          <a:cs typeface="+mn-cs"/>
        </a:defRPr>
      </a:lvl8pPr>
      <a:lvl9pPr marL="1452385" indent="-85439" algn="l" defTabSz="341741" rtl="0" eaLnBrk="1" latinLnBrk="0" hangingPunct="1">
        <a:spcBef>
          <a:spcPct val="20000"/>
        </a:spcBef>
        <a:buFont typeface="Arial" pitchFamily="34" charset="0"/>
        <a:buChar char="•"/>
        <a:defRPr sz="73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1741" rtl="0" eaLnBrk="1" latinLnBrk="0" hangingPunct="1">
        <a:defRPr sz="675" kern="1200">
          <a:solidFill>
            <a:schemeClr val="tx1"/>
          </a:solidFill>
          <a:latin typeface="+mn-lt"/>
          <a:ea typeface="+mn-ea"/>
          <a:cs typeface="+mn-cs"/>
        </a:defRPr>
      </a:lvl1pPr>
      <a:lvl2pPr marL="170876" algn="l" defTabSz="341741" rtl="0" eaLnBrk="1" latinLnBrk="0" hangingPunct="1">
        <a:defRPr sz="675" kern="1200">
          <a:solidFill>
            <a:schemeClr val="tx1"/>
          </a:solidFill>
          <a:latin typeface="+mn-lt"/>
          <a:ea typeface="+mn-ea"/>
          <a:cs typeface="+mn-cs"/>
        </a:defRPr>
      </a:lvl2pPr>
      <a:lvl3pPr marL="341741" algn="l" defTabSz="341741" rtl="0" eaLnBrk="1" latinLnBrk="0" hangingPunct="1">
        <a:defRPr sz="675" kern="1200">
          <a:solidFill>
            <a:schemeClr val="tx1"/>
          </a:solidFill>
          <a:latin typeface="+mn-lt"/>
          <a:ea typeface="+mn-ea"/>
          <a:cs typeface="+mn-cs"/>
        </a:defRPr>
      </a:lvl3pPr>
      <a:lvl4pPr marL="512610" algn="l" defTabSz="341741" rtl="0" eaLnBrk="1" latinLnBrk="0" hangingPunct="1">
        <a:defRPr sz="675" kern="1200">
          <a:solidFill>
            <a:schemeClr val="tx1"/>
          </a:solidFill>
          <a:latin typeface="+mn-lt"/>
          <a:ea typeface="+mn-ea"/>
          <a:cs typeface="+mn-cs"/>
        </a:defRPr>
      </a:lvl4pPr>
      <a:lvl5pPr marL="683467" algn="l" defTabSz="341741" rtl="0" eaLnBrk="1" latinLnBrk="0" hangingPunct="1">
        <a:defRPr sz="675" kern="1200">
          <a:solidFill>
            <a:schemeClr val="tx1"/>
          </a:solidFill>
          <a:latin typeface="+mn-lt"/>
          <a:ea typeface="+mn-ea"/>
          <a:cs typeface="+mn-cs"/>
        </a:defRPr>
      </a:lvl5pPr>
      <a:lvl6pPr marL="854343" algn="l" defTabSz="341741" rtl="0" eaLnBrk="1" latinLnBrk="0" hangingPunct="1">
        <a:defRPr sz="675" kern="1200">
          <a:solidFill>
            <a:schemeClr val="tx1"/>
          </a:solidFill>
          <a:latin typeface="+mn-lt"/>
          <a:ea typeface="+mn-ea"/>
          <a:cs typeface="+mn-cs"/>
        </a:defRPr>
      </a:lvl6pPr>
      <a:lvl7pPr marL="1025218" algn="l" defTabSz="341741" rtl="0" eaLnBrk="1" latinLnBrk="0" hangingPunct="1">
        <a:defRPr sz="675" kern="1200">
          <a:solidFill>
            <a:schemeClr val="tx1"/>
          </a:solidFill>
          <a:latin typeface="+mn-lt"/>
          <a:ea typeface="+mn-ea"/>
          <a:cs typeface="+mn-cs"/>
        </a:defRPr>
      </a:lvl7pPr>
      <a:lvl8pPr marL="1196081" algn="l" defTabSz="341741" rtl="0" eaLnBrk="1" latinLnBrk="0" hangingPunct="1">
        <a:defRPr sz="675" kern="1200">
          <a:solidFill>
            <a:schemeClr val="tx1"/>
          </a:solidFill>
          <a:latin typeface="+mn-lt"/>
          <a:ea typeface="+mn-ea"/>
          <a:cs typeface="+mn-cs"/>
        </a:defRPr>
      </a:lvl8pPr>
      <a:lvl9pPr marL="1366945" algn="l" defTabSz="341741" rtl="0" eaLnBrk="1" latinLnBrk="0" hangingPunct="1">
        <a:defRPr sz="67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3940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937D59-5EDB-4C39-B697-625748F703B6}" type="datetimeFigureOut">
              <a:rPr lang="en-US" smtClean="0"/>
              <a:t>3/27/2022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2399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715963" y="3751660"/>
            <a:ext cx="3802062" cy="1082278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 latinLnBrk="0">
              <a:spcBef>
                <a:spcPct val="0"/>
              </a:spcBef>
              <a:spcAft>
                <a:spcPct val="0"/>
              </a:spcAft>
              <a:defRPr/>
            </a:pPr>
            <a:endParaRPr lang="en-US" sz="135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-53975" y="4338638"/>
            <a:ext cx="3802063" cy="6286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 latinLnBrk="0">
              <a:spcBef>
                <a:spcPct val="0"/>
              </a:spcBef>
              <a:spcAft>
                <a:spcPct val="0"/>
              </a:spcAft>
              <a:defRPr/>
            </a:pPr>
            <a:endParaRPr lang="en-US" sz="135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4343440"/>
            <a:ext cx="3402314" cy="810651"/>
          </a:xfrm>
          <a:prstGeom prst="rtTriangle">
            <a:avLst/>
          </a:prstGeom>
          <a:blipFill>
            <a:blip r:embed="rId14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 latinLnBrk="0">
              <a:spcBef>
                <a:spcPct val="0"/>
              </a:spcBef>
              <a:spcAft>
                <a:spcPct val="0"/>
              </a:spcAft>
              <a:defRPr/>
            </a:pPr>
            <a:endParaRPr lang="en-US" sz="1350">
              <a:solidFill>
                <a:prstClr val="white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4340804"/>
            <a:ext cx="3405509" cy="813287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33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457200" y="1110853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825" y="4806554"/>
            <a:ext cx="1919288" cy="273844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750">
                <a:solidFill>
                  <a:schemeClr val="tx1"/>
                </a:solidFill>
                <a:latin typeface="Arial" charset="0"/>
              </a:defRPr>
            </a:lvl1pPr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79913" y="4806554"/>
            <a:ext cx="2351087" cy="273844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750">
                <a:solidFill>
                  <a:schemeClr val="tx1"/>
                </a:solidFill>
                <a:latin typeface="Arial" charset="0"/>
              </a:defRPr>
            </a:lvl1pPr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113" y="4806554"/>
            <a:ext cx="366712" cy="273844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750"/>
            </a:lvl1pPr>
          </a:lstStyle>
          <a:p>
            <a:pPr fontAlgn="base" latinLnBrk="0">
              <a:spcBef>
                <a:spcPct val="0"/>
              </a:spcBef>
              <a:spcAft>
                <a:spcPct val="0"/>
              </a:spcAft>
            </a:pPr>
            <a:fld id="{D1A7F20A-FE46-4DFE-B2C2-51644DF439EE}" type="slidenum">
              <a:rPr lang="en-US" altLang="en-US" smtClean="0">
                <a:solidFill>
                  <a:prstClr val="black"/>
                </a:solidFill>
                <a:latin typeface="Arial" panose="020B0604020202020204" pitchFamily="34" charset="0"/>
              </a:rPr>
              <a:pPr fontAlgn="base" latinLnBrk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7065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075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075" b="1">
          <a:solidFill>
            <a:schemeClr val="tx2"/>
          </a:solidFill>
          <a:latin typeface="Lucida Sans Unicode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075" b="1">
          <a:solidFill>
            <a:schemeClr val="tx2"/>
          </a:solidFill>
          <a:latin typeface="Lucida Sans Unicode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075" b="1">
          <a:solidFill>
            <a:schemeClr val="tx2"/>
          </a:solidFill>
          <a:latin typeface="Lucida Sans Unicode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075" b="1">
          <a:solidFill>
            <a:schemeClr val="tx2"/>
          </a:solidFill>
          <a:latin typeface="Lucida Sans Unicode" pitchFamily="34" charset="0"/>
        </a:defRPr>
      </a:lvl5pPr>
      <a:lvl6pPr marL="342900" algn="l" rtl="0" fontAlgn="base">
        <a:spcBef>
          <a:spcPct val="0"/>
        </a:spcBef>
        <a:spcAft>
          <a:spcPct val="0"/>
        </a:spcAft>
        <a:defRPr sz="3075" b="1">
          <a:solidFill>
            <a:schemeClr val="tx2"/>
          </a:solidFill>
          <a:latin typeface="Lucida Sans Unicode" pitchFamily="34" charset="0"/>
        </a:defRPr>
      </a:lvl6pPr>
      <a:lvl7pPr marL="685800" algn="l" rtl="0" fontAlgn="base">
        <a:spcBef>
          <a:spcPct val="0"/>
        </a:spcBef>
        <a:spcAft>
          <a:spcPct val="0"/>
        </a:spcAft>
        <a:defRPr sz="3075" b="1">
          <a:solidFill>
            <a:schemeClr val="tx2"/>
          </a:solidFill>
          <a:latin typeface="Lucida Sans Unicode" pitchFamily="34" charset="0"/>
        </a:defRPr>
      </a:lvl7pPr>
      <a:lvl8pPr marL="1028700" algn="l" rtl="0" fontAlgn="base">
        <a:spcBef>
          <a:spcPct val="0"/>
        </a:spcBef>
        <a:spcAft>
          <a:spcPct val="0"/>
        </a:spcAft>
        <a:defRPr sz="3075" b="1">
          <a:solidFill>
            <a:schemeClr val="tx2"/>
          </a:solidFill>
          <a:latin typeface="Lucida Sans Unicode" pitchFamily="34" charset="0"/>
        </a:defRPr>
      </a:lvl8pPr>
      <a:lvl9pPr marL="1371600" algn="l" rtl="0" fontAlgn="base">
        <a:spcBef>
          <a:spcPct val="0"/>
        </a:spcBef>
        <a:spcAft>
          <a:spcPct val="0"/>
        </a:spcAft>
        <a:defRPr sz="3075" b="1">
          <a:solidFill>
            <a:schemeClr val="tx2"/>
          </a:solidFill>
          <a:latin typeface="Lucida Sans Unicode" pitchFamily="34" charset="0"/>
        </a:defRPr>
      </a:lvl9pPr>
      <a:extLst/>
    </p:titleStyle>
    <p:bodyStyle>
      <a:lvl1pPr marL="273844" indent="-191691" algn="l" rtl="0" eaLnBrk="0" fontAlgn="base" hangingPunct="0">
        <a:spcBef>
          <a:spcPts val="300"/>
        </a:spcBef>
        <a:spcAft>
          <a:spcPct val="0"/>
        </a:spcAft>
        <a:buClr>
          <a:schemeClr val="accent1"/>
        </a:buClr>
        <a:buSzPct val="68000"/>
        <a:buFont typeface="Wingdings 3" panose="05040102010807070707" pitchFamily="18" charset="2"/>
        <a:buChar char=""/>
        <a:defRPr sz="2025" kern="1200">
          <a:solidFill>
            <a:schemeClr val="tx1"/>
          </a:solidFill>
          <a:latin typeface="+mn-lt"/>
          <a:ea typeface="+mn-ea"/>
          <a:cs typeface="+mn-cs"/>
        </a:defRPr>
      </a:lvl1pPr>
      <a:lvl2pPr marL="465535" indent="-171450" algn="l" rtl="0" eaLnBrk="0" fontAlgn="base" hangingPunct="0">
        <a:spcBef>
          <a:spcPts val="244"/>
        </a:spcBef>
        <a:spcAft>
          <a:spcPct val="0"/>
        </a:spcAft>
        <a:buClr>
          <a:schemeClr val="accent1"/>
        </a:buClr>
        <a:buFont typeface="Verdana" panose="020B0604030504040204" pitchFamily="34" charset="0"/>
        <a:buChar char="◦"/>
        <a:defRPr sz="1725" kern="1200">
          <a:solidFill>
            <a:schemeClr val="tx1"/>
          </a:solidFill>
          <a:latin typeface="+mn-lt"/>
          <a:ea typeface="+mn-ea"/>
          <a:cs typeface="+mn-cs"/>
        </a:defRPr>
      </a:lvl2pPr>
      <a:lvl3pPr marL="644129" indent="-171450" algn="l" rtl="0" eaLnBrk="0" fontAlgn="base" hangingPunct="0">
        <a:spcBef>
          <a:spcPts val="263"/>
        </a:spcBef>
        <a:spcAft>
          <a:spcPct val="0"/>
        </a:spcAft>
        <a:buClr>
          <a:schemeClr val="accent2"/>
        </a:buClr>
        <a:buSzPct val="100000"/>
        <a:buFont typeface="Wingdings 2" panose="05020102010507070707" pitchFamily="18" charset="2"/>
        <a:buChar char=""/>
        <a:defRPr sz="1575" kern="1200">
          <a:solidFill>
            <a:schemeClr val="tx1"/>
          </a:solidFill>
          <a:latin typeface="+mn-lt"/>
          <a:ea typeface="+mn-ea"/>
          <a:cs typeface="+mn-cs"/>
        </a:defRPr>
      </a:lvl3pPr>
      <a:lvl4pPr marL="857250" indent="-171450" algn="l" rtl="0" eaLnBrk="0" fontAlgn="base" hangingPunct="0">
        <a:spcBef>
          <a:spcPts val="263"/>
        </a:spcBef>
        <a:spcAft>
          <a:spcPct val="0"/>
        </a:spcAft>
        <a:buClr>
          <a:schemeClr val="accent2"/>
        </a:buClr>
        <a:buFont typeface="Wingdings 2" panose="05020102010507070707" pitchFamily="18" charset="2"/>
        <a:buChar char=""/>
        <a:defRPr sz="1425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indent="-171450" algn="l" rtl="0" eaLnBrk="0" fontAlgn="base" hangingPunct="0">
        <a:spcBef>
          <a:spcPts val="263"/>
        </a:spcBef>
        <a:spcAft>
          <a:spcPct val="0"/>
        </a:spcAft>
        <a:buClr>
          <a:schemeClr val="accent2"/>
        </a:buClr>
        <a:buFont typeface="Wingdings 2" panose="05020102010507070707" pitchFamily="18" charset="2"/>
        <a:buChar char="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200150" indent="-171450" algn="l" rtl="0" eaLnBrk="1" latinLnBrk="0" hangingPunct="1">
        <a:spcBef>
          <a:spcPts val="263"/>
        </a:spcBef>
        <a:buClr>
          <a:schemeClr val="accent3"/>
        </a:buClr>
        <a:buFont typeface="Wingdings 2"/>
        <a:buChar char=""/>
        <a:defRPr kumimoji="0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00" indent="-171450" algn="l" rtl="0" eaLnBrk="1" latinLnBrk="0" hangingPunct="1">
        <a:spcBef>
          <a:spcPts val="263"/>
        </a:spcBef>
        <a:buClr>
          <a:schemeClr val="accent3"/>
        </a:buClr>
        <a:buFont typeface="Wingdings 2"/>
        <a:buChar char=""/>
        <a:defRPr kumimoji="0"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1543050" indent="-171450" algn="l" rtl="0" eaLnBrk="1" latinLnBrk="0" hangingPunct="1">
        <a:spcBef>
          <a:spcPts val="263"/>
        </a:spcBef>
        <a:buClr>
          <a:schemeClr val="accent3"/>
        </a:buClr>
        <a:buFont typeface="Wingdings 2"/>
        <a:buChar char=""/>
        <a:defRPr kumimoji="0"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1714500" indent="-171450" algn="l" rtl="0" eaLnBrk="1" latinLnBrk="0" hangingPunct="1">
        <a:spcBef>
          <a:spcPts val="263"/>
        </a:spcBef>
        <a:buClr>
          <a:schemeClr val="accent3"/>
        </a:buClr>
        <a:buFont typeface="Wingdings 2"/>
        <a:buChar char=""/>
        <a:defRPr kumimoji="0" sz="12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715963" y="3751660"/>
            <a:ext cx="3802062" cy="1082278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 latinLnBrk="0">
              <a:spcBef>
                <a:spcPct val="0"/>
              </a:spcBef>
              <a:spcAft>
                <a:spcPct val="0"/>
              </a:spcAft>
              <a:defRPr/>
            </a:pPr>
            <a:endParaRPr lang="en-US" sz="135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-53975" y="4338638"/>
            <a:ext cx="3802063" cy="6286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 latinLnBrk="0">
              <a:spcBef>
                <a:spcPct val="0"/>
              </a:spcBef>
              <a:spcAft>
                <a:spcPct val="0"/>
              </a:spcAft>
              <a:defRPr/>
            </a:pPr>
            <a:endParaRPr lang="en-US" sz="135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4343440"/>
            <a:ext cx="3402314" cy="810651"/>
          </a:xfrm>
          <a:prstGeom prst="rtTriangle">
            <a:avLst/>
          </a:prstGeom>
          <a:blipFill>
            <a:blip r:embed="rId14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 latinLnBrk="0">
              <a:spcBef>
                <a:spcPct val="0"/>
              </a:spcBef>
              <a:spcAft>
                <a:spcPct val="0"/>
              </a:spcAft>
              <a:defRPr/>
            </a:pPr>
            <a:endParaRPr lang="en-US" sz="1350">
              <a:solidFill>
                <a:prstClr val="white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4340804"/>
            <a:ext cx="3405509" cy="813287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33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457200" y="1110853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825" y="4806554"/>
            <a:ext cx="1919288" cy="273844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750">
                <a:solidFill>
                  <a:schemeClr val="tx1"/>
                </a:solidFill>
                <a:latin typeface="Arial" charset="0"/>
              </a:defRPr>
            </a:lvl1pPr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79913" y="4806554"/>
            <a:ext cx="2351087" cy="273844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750">
                <a:solidFill>
                  <a:schemeClr val="tx1"/>
                </a:solidFill>
                <a:latin typeface="Arial" charset="0"/>
              </a:defRPr>
            </a:lvl1pPr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113" y="4806554"/>
            <a:ext cx="366712" cy="273844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750"/>
            </a:lvl1pPr>
          </a:lstStyle>
          <a:p>
            <a:pPr fontAlgn="base" latinLnBrk="0">
              <a:spcBef>
                <a:spcPct val="0"/>
              </a:spcBef>
              <a:spcAft>
                <a:spcPct val="0"/>
              </a:spcAft>
            </a:pPr>
            <a:fld id="{D1A7F20A-FE46-4DFE-B2C2-51644DF439EE}" type="slidenum">
              <a:rPr lang="en-US" altLang="en-US" smtClean="0">
                <a:solidFill>
                  <a:prstClr val="black"/>
                </a:solidFill>
                <a:latin typeface="Arial" panose="020B0604020202020204" pitchFamily="34" charset="0"/>
              </a:rPr>
              <a:pPr fontAlgn="base" latinLnBrk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7834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075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075" b="1">
          <a:solidFill>
            <a:schemeClr val="tx2"/>
          </a:solidFill>
          <a:latin typeface="Lucida Sans Unicode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075" b="1">
          <a:solidFill>
            <a:schemeClr val="tx2"/>
          </a:solidFill>
          <a:latin typeface="Lucida Sans Unicode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075" b="1">
          <a:solidFill>
            <a:schemeClr val="tx2"/>
          </a:solidFill>
          <a:latin typeface="Lucida Sans Unicode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075" b="1">
          <a:solidFill>
            <a:schemeClr val="tx2"/>
          </a:solidFill>
          <a:latin typeface="Lucida Sans Unicode" pitchFamily="34" charset="0"/>
        </a:defRPr>
      </a:lvl5pPr>
      <a:lvl6pPr marL="342900" algn="l" rtl="0" fontAlgn="base">
        <a:spcBef>
          <a:spcPct val="0"/>
        </a:spcBef>
        <a:spcAft>
          <a:spcPct val="0"/>
        </a:spcAft>
        <a:defRPr sz="3075" b="1">
          <a:solidFill>
            <a:schemeClr val="tx2"/>
          </a:solidFill>
          <a:latin typeface="Lucida Sans Unicode" pitchFamily="34" charset="0"/>
        </a:defRPr>
      </a:lvl6pPr>
      <a:lvl7pPr marL="685800" algn="l" rtl="0" fontAlgn="base">
        <a:spcBef>
          <a:spcPct val="0"/>
        </a:spcBef>
        <a:spcAft>
          <a:spcPct val="0"/>
        </a:spcAft>
        <a:defRPr sz="3075" b="1">
          <a:solidFill>
            <a:schemeClr val="tx2"/>
          </a:solidFill>
          <a:latin typeface="Lucida Sans Unicode" pitchFamily="34" charset="0"/>
        </a:defRPr>
      </a:lvl7pPr>
      <a:lvl8pPr marL="1028700" algn="l" rtl="0" fontAlgn="base">
        <a:spcBef>
          <a:spcPct val="0"/>
        </a:spcBef>
        <a:spcAft>
          <a:spcPct val="0"/>
        </a:spcAft>
        <a:defRPr sz="3075" b="1">
          <a:solidFill>
            <a:schemeClr val="tx2"/>
          </a:solidFill>
          <a:latin typeface="Lucida Sans Unicode" pitchFamily="34" charset="0"/>
        </a:defRPr>
      </a:lvl8pPr>
      <a:lvl9pPr marL="1371600" algn="l" rtl="0" fontAlgn="base">
        <a:spcBef>
          <a:spcPct val="0"/>
        </a:spcBef>
        <a:spcAft>
          <a:spcPct val="0"/>
        </a:spcAft>
        <a:defRPr sz="3075" b="1">
          <a:solidFill>
            <a:schemeClr val="tx2"/>
          </a:solidFill>
          <a:latin typeface="Lucida Sans Unicode" pitchFamily="34" charset="0"/>
        </a:defRPr>
      </a:lvl9pPr>
      <a:extLst/>
    </p:titleStyle>
    <p:bodyStyle>
      <a:lvl1pPr marL="273844" indent="-191691" algn="l" rtl="0" eaLnBrk="0" fontAlgn="base" hangingPunct="0">
        <a:spcBef>
          <a:spcPts val="300"/>
        </a:spcBef>
        <a:spcAft>
          <a:spcPct val="0"/>
        </a:spcAft>
        <a:buClr>
          <a:schemeClr val="accent1"/>
        </a:buClr>
        <a:buSzPct val="68000"/>
        <a:buFont typeface="Wingdings 3" panose="05040102010807070707" pitchFamily="18" charset="2"/>
        <a:buChar char=""/>
        <a:defRPr sz="2025" kern="1200">
          <a:solidFill>
            <a:schemeClr val="tx1"/>
          </a:solidFill>
          <a:latin typeface="+mn-lt"/>
          <a:ea typeface="+mn-ea"/>
          <a:cs typeface="+mn-cs"/>
        </a:defRPr>
      </a:lvl1pPr>
      <a:lvl2pPr marL="465535" indent="-171450" algn="l" rtl="0" eaLnBrk="0" fontAlgn="base" hangingPunct="0">
        <a:spcBef>
          <a:spcPts val="244"/>
        </a:spcBef>
        <a:spcAft>
          <a:spcPct val="0"/>
        </a:spcAft>
        <a:buClr>
          <a:schemeClr val="accent1"/>
        </a:buClr>
        <a:buFont typeface="Verdana" panose="020B0604030504040204" pitchFamily="34" charset="0"/>
        <a:buChar char="◦"/>
        <a:defRPr sz="1725" kern="1200">
          <a:solidFill>
            <a:schemeClr val="tx1"/>
          </a:solidFill>
          <a:latin typeface="+mn-lt"/>
          <a:ea typeface="+mn-ea"/>
          <a:cs typeface="+mn-cs"/>
        </a:defRPr>
      </a:lvl2pPr>
      <a:lvl3pPr marL="644129" indent="-171450" algn="l" rtl="0" eaLnBrk="0" fontAlgn="base" hangingPunct="0">
        <a:spcBef>
          <a:spcPts val="263"/>
        </a:spcBef>
        <a:spcAft>
          <a:spcPct val="0"/>
        </a:spcAft>
        <a:buClr>
          <a:schemeClr val="accent2"/>
        </a:buClr>
        <a:buSzPct val="100000"/>
        <a:buFont typeface="Wingdings 2" panose="05020102010507070707" pitchFamily="18" charset="2"/>
        <a:buChar char=""/>
        <a:defRPr sz="1575" kern="1200">
          <a:solidFill>
            <a:schemeClr val="tx1"/>
          </a:solidFill>
          <a:latin typeface="+mn-lt"/>
          <a:ea typeface="+mn-ea"/>
          <a:cs typeface="+mn-cs"/>
        </a:defRPr>
      </a:lvl3pPr>
      <a:lvl4pPr marL="857250" indent="-171450" algn="l" rtl="0" eaLnBrk="0" fontAlgn="base" hangingPunct="0">
        <a:spcBef>
          <a:spcPts val="263"/>
        </a:spcBef>
        <a:spcAft>
          <a:spcPct val="0"/>
        </a:spcAft>
        <a:buClr>
          <a:schemeClr val="accent2"/>
        </a:buClr>
        <a:buFont typeface="Wingdings 2" panose="05020102010507070707" pitchFamily="18" charset="2"/>
        <a:buChar char=""/>
        <a:defRPr sz="1425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indent="-171450" algn="l" rtl="0" eaLnBrk="0" fontAlgn="base" hangingPunct="0">
        <a:spcBef>
          <a:spcPts val="263"/>
        </a:spcBef>
        <a:spcAft>
          <a:spcPct val="0"/>
        </a:spcAft>
        <a:buClr>
          <a:schemeClr val="accent2"/>
        </a:buClr>
        <a:buFont typeface="Wingdings 2" panose="05020102010507070707" pitchFamily="18" charset="2"/>
        <a:buChar char="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200150" indent="-171450" algn="l" rtl="0" eaLnBrk="1" latinLnBrk="0" hangingPunct="1">
        <a:spcBef>
          <a:spcPts val="263"/>
        </a:spcBef>
        <a:buClr>
          <a:schemeClr val="accent3"/>
        </a:buClr>
        <a:buFont typeface="Wingdings 2"/>
        <a:buChar char=""/>
        <a:defRPr kumimoji="0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00" indent="-171450" algn="l" rtl="0" eaLnBrk="1" latinLnBrk="0" hangingPunct="1">
        <a:spcBef>
          <a:spcPts val="263"/>
        </a:spcBef>
        <a:buClr>
          <a:schemeClr val="accent3"/>
        </a:buClr>
        <a:buFont typeface="Wingdings 2"/>
        <a:buChar char=""/>
        <a:defRPr kumimoji="0"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1543050" indent="-171450" algn="l" rtl="0" eaLnBrk="1" latinLnBrk="0" hangingPunct="1">
        <a:spcBef>
          <a:spcPts val="263"/>
        </a:spcBef>
        <a:buClr>
          <a:schemeClr val="accent3"/>
        </a:buClr>
        <a:buFont typeface="Wingdings 2"/>
        <a:buChar char=""/>
        <a:defRPr kumimoji="0"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1714500" indent="-171450" algn="l" rtl="0" eaLnBrk="1" latinLnBrk="0" hangingPunct="1">
        <a:spcBef>
          <a:spcPts val="263"/>
        </a:spcBef>
        <a:buClr>
          <a:schemeClr val="accent3"/>
        </a:buClr>
        <a:buFont typeface="Wingdings 2"/>
        <a:buChar char=""/>
        <a:defRPr kumimoji="0" sz="12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5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2900" latinLnBrk="0"/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900" latinLnBrk="0"/>
              <a:t>3/27/2022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2900" latinLnBrk="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2900" latinLnBrk="0"/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900" latinLnBrk="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25703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5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2900" latinLnBrk="0"/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900" latinLnBrk="0"/>
              <a:t>3/27/2022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2900" latinLnBrk="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2900" latinLnBrk="0"/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900" latinLnBrk="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79725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latinLnBrk="0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VNI-Avo" pitchFamily="2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latinLnBrk="0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VNI-Avo" pitchFamily="2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675">
                <a:solidFill>
                  <a:srgbClr val="898989"/>
                </a:solidFill>
              </a:defRPr>
            </a:lvl1pPr>
          </a:lstStyle>
          <a:p>
            <a:pPr eaLnBrk="0" fontAlgn="base" latinLnBrk="0" hangingPunct="0">
              <a:spcBef>
                <a:spcPct val="0"/>
              </a:spcBef>
              <a:spcAft>
                <a:spcPct val="0"/>
              </a:spcAft>
            </a:pPr>
            <a:fld id="{84438C93-4E1B-426B-8140-1C42241DC4B6}" type="slidenum">
              <a:rPr lang="en-US" altLang="en-US" smtClean="0">
                <a:latin typeface="VNI-Avo" pitchFamily="2" charset="0"/>
              </a:rPr>
              <a:pPr eaLnBrk="0" fontAlgn="base" latinLnBrk="0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3995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</p:sldLayoutIdLst>
  <p:txStyles>
    <p:titleStyle>
      <a:lvl1pPr algn="l" defTabSz="51435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51435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 Light" pitchFamily="34" charset="0"/>
        </a:defRPr>
      </a:lvl2pPr>
      <a:lvl3pPr algn="l" defTabSz="51435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 Light" pitchFamily="34" charset="0"/>
        </a:defRPr>
      </a:lvl3pPr>
      <a:lvl4pPr algn="l" defTabSz="51435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 Light" pitchFamily="34" charset="0"/>
        </a:defRPr>
      </a:lvl4pPr>
      <a:lvl5pPr algn="l" defTabSz="51435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 Light" pitchFamily="34" charset="0"/>
        </a:defRPr>
      </a:lvl5pPr>
      <a:lvl6pPr marL="342900" algn="l" defTabSz="514350" rtl="0" fontAlgn="base">
        <a:lnSpc>
          <a:spcPct val="90000"/>
        </a:lnSpc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 Light" pitchFamily="34" charset="0"/>
        </a:defRPr>
      </a:lvl6pPr>
      <a:lvl7pPr marL="685800" algn="l" defTabSz="514350" rtl="0" fontAlgn="base">
        <a:lnSpc>
          <a:spcPct val="90000"/>
        </a:lnSpc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 Light" pitchFamily="34" charset="0"/>
        </a:defRPr>
      </a:lvl7pPr>
      <a:lvl8pPr marL="1028700" algn="l" defTabSz="514350" rtl="0" fontAlgn="base">
        <a:lnSpc>
          <a:spcPct val="90000"/>
        </a:lnSpc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 Light" pitchFamily="34" charset="0"/>
        </a:defRPr>
      </a:lvl8pPr>
      <a:lvl9pPr marL="1371600" algn="l" defTabSz="514350" rtl="0" fontAlgn="base">
        <a:lnSpc>
          <a:spcPct val="90000"/>
        </a:lnSpc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 Light" pitchFamily="34" charset="0"/>
        </a:defRPr>
      </a:lvl9pPr>
    </p:titleStyle>
    <p:bodyStyle>
      <a:lvl1pPr marL="128588" indent="-128588" algn="l" defTabSz="514350" rtl="0" eaLnBrk="0" fontAlgn="base" hangingPunct="0">
        <a:lnSpc>
          <a:spcPct val="90000"/>
        </a:lnSpc>
        <a:spcBef>
          <a:spcPts val="563"/>
        </a:spcBef>
        <a:spcAft>
          <a:spcPct val="0"/>
        </a:spcAft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63" indent="-128588" algn="l" defTabSz="514350" rtl="0" eaLnBrk="0" fontAlgn="base" hangingPunct="0">
        <a:lnSpc>
          <a:spcPct val="90000"/>
        </a:lnSpc>
        <a:spcBef>
          <a:spcPts val="281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642938" indent="-128588" algn="l" defTabSz="514350" rtl="0" eaLnBrk="0" fontAlgn="base" hangingPunct="0">
        <a:lnSpc>
          <a:spcPct val="90000"/>
        </a:lnSpc>
        <a:spcBef>
          <a:spcPts val="281"/>
        </a:spcBef>
        <a:spcAft>
          <a:spcPct val="0"/>
        </a:spcAft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113" indent="-128588" algn="l" defTabSz="514350" rtl="0" eaLnBrk="0" fontAlgn="base" hangingPunct="0">
        <a:lnSpc>
          <a:spcPct val="90000"/>
        </a:lnSpc>
        <a:spcBef>
          <a:spcPts val="281"/>
        </a:spcBef>
        <a:spcAft>
          <a:spcPct val="0"/>
        </a:spcAft>
        <a:buFont typeface="Arial" panose="020B0604020202020204" pitchFamily="34" charset="0"/>
        <a:buChar char="•"/>
        <a:defRPr sz="975" kern="1200">
          <a:solidFill>
            <a:schemeClr val="tx1"/>
          </a:solidFill>
          <a:latin typeface="+mn-lt"/>
          <a:ea typeface="+mn-ea"/>
          <a:cs typeface="+mn-cs"/>
        </a:defRPr>
      </a:lvl4pPr>
      <a:lvl5pPr marL="1157288" indent="-128588" algn="l" defTabSz="514350" rtl="0" eaLnBrk="0" fontAlgn="base" hangingPunct="0">
        <a:lnSpc>
          <a:spcPct val="90000"/>
        </a:lnSpc>
        <a:spcBef>
          <a:spcPts val="281"/>
        </a:spcBef>
        <a:spcAft>
          <a:spcPct val="0"/>
        </a:spcAft>
        <a:buFont typeface="Arial" panose="020B0604020202020204" pitchFamily="34" charset="0"/>
        <a:buChar char="•"/>
        <a:defRPr sz="975" kern="1200">
          <a:solidFill>
            <a:schemeClr val="tx1"/>
          </a:solidFill>
          <a:latin typeface="+mn-lt"/>
          <a:ea typeface="+mn-ea"/>
          <a:cs typeface="+mn-cs"/>
        </a:defRPr>
      </a:lvl5pPr>
      <a:lvl6pPr marL="14144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6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8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5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2900" latinLnBrk="0"/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900" latinLnBrk="0"/>
              <a:t>3/27/2022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2900" latinLnBrk="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2900" latinLnBrk="0"/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900" latinLnBrk="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06188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2" r:id="rId5"/>
    <p:sldLayoutId id="2147483753" r:id="rId6"/>
    <p:sldLayoutId id="2147483754" r:id="rId7"/>
    <p:sldLayoutId id="2147483755" r:id="rId8"/>
    <p:sldLayoutId id="2147483756" r:id="rId9"/>
    <p:sldLayoutId id="2147483757" r:id="rId10"/>
    <p:sldLayoutId id="2147483758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05E0DF8-2580-4BDC-A07B-ACE7A80E6E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0D7DBE-F73D-4745-A283-D524EC1382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F18378-8143-4DD4-AF73-D69DB018224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F29583-72C8-4130-9126-647FAFE4AFEA}" type="datetimeFigureOut">
              <a:rPr lang="en-US" smtClean="0"/>
              <a:t>3/27/2022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EA7FC0-37A3-4637-B800-0932D8C0F8F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4F7DEF-C43D-4798-B967-A35E4CEC32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1644D0-2242-45FF-86FD-FDE240A77A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5578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0" r:id="rId1"/>
    <p:sldLayoutId id="2147483761" r:id="rId2"/>
    <p:sldLayoutId id="2147483762" r:id="rId3"/>
    <p:sldLayoutId id="2147483763" r:id="rId4"/>
    <p:sldLayoutId id="2147483764" r:id="rId5"/>
    <p:sldLayoutId id="2147483765" r:id="rId6"/>
    <p:sldLayoutId id="2147483766" r:id="rId7"/>
    <p:sldLayoutId id="2147483767" r:id="rId8"/>
    <p:sldLayoutId id="2147483768" r:id="rId9"/>
    <p:sldLayoutId id="2147483769" r:id="rId10"/>
    <p:sldLayoutId id="2147483770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3" Type="http://schemas.openxmlformats.org/officeDocument/2006/relationships/image" Target="../media/image7.sv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00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sv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5.wmf"/><Relationship Id="rId1" Type="http://schemas.openxmlformats.org/officeDocument/2006/relationships/slideLayout" Target="../slideLayouts/slideLayout2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28.png"/><Relationship Id="rId4" Type="http://schemas.openxmlformats.org/officeDocument/2006/relationships/image" Target="../media/image2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29.jpg"/><Relationship Id="rId4" Type="http://schemas.openxmlformats.org/officeDocument/2006/relationships/image" Target="../media/image2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1.jp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736905" y="742951"/>
            <a:ext cx="5670191" cy="3392833"/>
          </a:xfrm>
          <a:prstGeom prst="rect">
            <a:avLst/>
          </a:prstGeom>
          <a:noFill/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90864" y="3764060"/>
            <a:ext cx="563034" cy="532323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3126" y="1910847"/>
            <a:ext cx="3848564" cy="235487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944398" y="932099"/>
            <a:ext cx="491133" cy="464344"/>
          </a:xfrm>
          <a:prstGeom prst="rect">
            <a:avLst/>
          </a:prstGeom>
        </p:spPr>
      </p:pic>
      <p:pic>
        <p:nvPicPr>
          <p:cNvPr id="14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99932" y="3115048"/>
            <a:ext cx="563034" cy="532323"/>
          </a:xfrm>
          <a:prstGeom prst="rect">
            <a:avLst/>
          </a:prstGeom>
        </p:spPr>
      </p:pic>
      <p:pic>
        <p:nvPicPr>
          <p:cNvPr id="15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99932" y="2199874"/>
            <a:ext cx="563034" cy="532323"/>
          </a:xfrm>
          <a:prstGeom prst="rect">
            <a:avLst/>
          </a:prstGeom>
        </p:spPr>
      </p:pic>
      <p:pic>
        <p:nvPicPr>
          <p:cNvPr id="16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13140" y="1495942"/>
            <a:ext cx="563034" cy="532323"/>
          </a:xfrm>
          <a:prstGeom prst="rect">
            <a:avLst/>
          </a:prstGeom>
        </p:spPr>
      </p:pic>
      <p:pic>
        <p:nvPicPr>
          <p:cNvPr id="17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931741" y="1561797"/>
            <a:ext cx="491133" cy="464344"/>
          </a:xfrm>
          <a:prstGeom prst="rect">
            <a:avLst/>
          </a:prstGeom>
        </p:spPr>
      </p:pic>
      <p:pic>
        <p:nvPicPr>
          <p:cNvPr id="18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854198" y="2372054"/>
            <a:ext cx="491133" cy="464344"/>
          </a:xfrm>
          <a:prstGeom prst="rect">
            <a:avLst/>
          </a:prstGeom>
        </p:spPr>
      </p:pic>
      <p:pic>
        <p:nvPicPr>
          <p:cNvPr id="1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764233" y="3363752"/>
            <a:ext cx="491133" cy="464344"/>
          </a:xfrm>
          <a:prstGeom prst="rect">
            <a:avLst/>
          </a:prstGeom>
        </p:spPr>
      </p:pic>
      <p:pic>
        <p:nvPicPr>
          <p:cNvPr id="20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275267" y="3771901"/>
            <a:ext cx="491133" cy="464344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202368" y="114300"/>
            <a:ext cx="8658484" cy="4914900"/>
          </a:xfrm>
          <a:prstGeom prst="roundRect">
            <a:avLst/>
          </a:prstGeom>
          <a:noFill/>
          <a:ln w="107950" cmpd="tri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172" tIns="17086" rIns="34172" bIns="17086" rtlCol="0" anchor="ctr"/>
          <a:lstStyle/>
          <a:p>
            <a:pPr algn="ctr" defTabSz="341707" latinLnBrk="0"/>
            <a:endParaRPr lang="vi-VN" sz="1013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18B4536F-0AE3-434D-9F1A-469BC647E819}"/>
              </a:ext>
            </a:extLst>
          </p:cNvPr>
          <p:cNvSpPr txBox="1">
            <a:spLocks/>
          </p:cNvSpPr>
          <p:nvPr/>
        </p:nvSpPr>
        <p:spPr>
          <a:xfrm>
            <a:off x="370891" y="1733407"/>
            <a:ext cx="8209757" cy="2430968"/>
          </a:xfrm>
          <a:prstGeom prst="rect">
            <a:avLst/>
          </a:prstGeom>
        </p:spPr>
        <p:txBody>
          <a:bodyPr spcFirstLastPara="1" numCol="1">
            <a:prstTxWarp prst="textArchUp">
              <a:avLst>
                <a:gd name="adj" fmla="val 10769684"/>
              </a:avLst>
            </a:prstTxWarp>
          </a:bodyPr>
          <a:lstStyle>
            <a:lvl1pPr algn="ctr" defTabSz="455654" rtl="0" eaLnBrk="1" latinLnBrk="0" hangingPunct="1">
              <a:spcBef>
                <a:spcPct val="0"/>
              </a:spcBef>
              <a:buNone/>
              <a:defRPr sz="2175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341741"/>
            <a:r>
              <a:rPr lang="en-US" sz="3300" b="1" dirty="0">
                <a:solidFill>
                  <a:srgbClr val="FF0000"/>
                </a:solidFill>
                <a:latin typeface="Calibri"/>
              </a:rPr>
              <a:t>CHÀO MỪNG CÁC CON</a:t>
            </a:r>
            <a:br>
              <a:rPr lang="en-US" sz="3300" b="1" dirty="0">
                <a:solidFill>
                  <a:srgbClr val="FF0000"/>
                </a:solidFill>
                <a:latin typeface="Calibri"/>
              </a:rPr>
            </a:br>
            <a:r>
              <a:rPr lang="en-US" sz="3300" b="1" dirty="0">
                <a:solidFill>
                  <a:srgbClr val="FF0000"/>
                </a:solidFill>
                <a:latin typeface="Calibri"/>
              </a:rPr>
              <a:t>ĐẾN VỚI GIỜ HỌC MÔN TOÁN</a:t>
            </a:r>
          </a:p>
        </p:txBody>
      </p:sp>
      <p:sp>
        <p:nvSpPr>
          <p:cNvPr id="22" name="文本框 342">
            <a:extLst>
              <a:ext uri="{FF2B5EF4-FFF2-40B4-BE49-F238E27FC236}">
                <a16:creationId xmlns:a16="http://schemas.microsoft.com/office/drawing/2014/main" id="{BA78BD3C-7F71-456C-9AE6-52E3735160D6}"/>
              </a:ext>
            </a:extLst>
          </p:cNvPr>
          <p:cNvSpPr txBox="1"/>
          <p:nvPr/>
        </p:nvSpPr>
        <p:spPr>
          <a:xfrm>
            <a:off x="2287322" y="371293"/>
            <a:ext cx="4642233" cy="46166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 defTabSz="685800" latinLnBrk="0"/>
            <a:r>
              <a:rPr lang="en-GB" altLang="zh-CN" sz="2400" b="1" dirty="0">
                <a:solidFill>
                  <a:srgbClr val="0070C0"/>
                </a:solidFill>
                <a:latin typeface="iCiel Nabila" pitchFamily="2" charset="0"/>
                <a:ea typeface="字魂36号-正文宋楷" panose="02000000000000000000" pitchFamily="2" charset="-122"/>
              </a:rPr>
              <a:t>PHÒNG GD &amp; ĐT QUẬN LONG BIÊN</a:t>
            </a:r>
            <a:endParaRPr lang="zh-CN" altLang="en-US" sz="2400" b="1" dirty="0">
              <a:solidFill>
                <a:srgbClr val="0070C0"/>
              </a:solidFill>
              <a:latin typeface="iCiel Nabila" pitchFamily="2" charset="0"/>
              <a:ea typeface="字魂36号-正文宋楷" panose="02000000000000000000" pitchFamily="2" charset="-122"/>
            </a:endParaRPr>
          </a:p>
        </p:txBody>
      </p:sp>
      <p:pic>
        <p:nvPicPr>
          <p:cNvPr id="23" name="图片 11">
            <a:extLst>
              <a:ext uri="{FF2B5EF4-FFF2-40B4-BE49-F238E27FC236}">
                <a16:creationId xmlns:a16="http://schemas.microsoft.com/office/drawing/2014/main" id="{B9D50051-5D76-4AB1-9FC5-87424C5B556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89" t="59041" r="37342" b="26783"/>
          <a:stretch/>
        </p:blipFill>
        <p:spPr>
          <a:xfrm rot="20486098">
            <a:off x="1721956" y="4028657"/>
            <a:ext cx="1452587" cy="753873"/>
          </a:xfrm>
          <a:prstGeom prst="rect">
            <a:avLst/>
          </a:prstGeom>
        </p:spPr>
      </p:pic>
      <p:pic>
        <p:nvPicPr>
          <p:cNvPr id="24" name="图片 15">
            <a:extLst>
              <a:ext uri="{FF2B5EF4-FFF2-40B4-BE49-F238E27FC236}">
                <a16:creationId xmlns:a16="http://schemas.microsoft.com/office/drawing/2014/main" id="{B329A80C-A279-41FA-A8A7-32EE84EF5D41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19708" y="3050969"/>
            <a:ext cx="541144" cy="447996"/>
          </a:xfrm>
          <a:prstGeom prst="rect">
            <a:avLst/>
          </a:prstGeom>
        </p:spPr>
      </p:pic>
      <p:pic>
        <p:nvPicPr>
          <p:cNvPr id="25" name="图片 16">
            <a:extLst>
              <a:ext uri="{FF2B5EF4-FFF2-40B4-BE49-F238E27FC236}">
                <a16:creationId xmlns:a16="http://schemas.microsoft.com/office/drawing/2014/main" id="{F4326E69-73E3-47F0-810D-F143FB4F50E6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976794" y="145450"/>
            <a:ext cx="603266" cy="361979"/>
          </a:xfrm>
          <a:prstGeom prst="rect">
            <a:avLst/>
          </a:prstGeom>
        </p:spPr>
      </p:pic>
      <p:pic>
        <p:nvPicPr>
          <p:cNvPr id="26" name="图片 18">
            <a:extLst>
              <a:ext uri="{FF2B5EF4-FFF2-40B4-BE49-F238E27FC236}">
                <a16:creationId xmlns:a16="http://schemas.microsoft.com/office/drawing/2014/main" id="{20AEC451-2E3B-4384-9DEE-2B76F6622F43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31009"/>
          <a:stretch/>
        </p:blipFill>
        <p:spPr>
          <a:xfrm>
            <a:off x="-47075" y="3971402"/>
            <a:ext cx="1663298" cy="745263"/>
          </a:xfrm>
          <a:prstGeom prst="rect">
            <a:avLst/>
          </a:prstGeom>
        </p:spPr>
      </p:pic>
      <p:pic>
        <p:nvPicPr>
          <p:cNvPr id="27" name="图片 19">
            <a:extLst>
              <a:ext uri="{FF2B5EF4-FFF2-40B4-BE49-F238E27FC236}">
                <a16:creationId xmlns:a16="http://schemas.microsoft.com/office/drawing/2014/main" id="{D688A8B8-F1C9-4217-B3D1-3012209080B7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31009"/>
          <a:stretch/>
        </p:blipFill>
        <p:spPr>
          <a:xfrm>
            <a:off x="2524142" y="4373416"/>
            <a:ext cx="1111430" cy="497991"/>
          </a:xfrm>
          <a:prstGeom prst="rect">
            <a:avLst/>
          </a:prstGeom>
        </p:spPr>
      </p:pic>
      <p:pic>
        <p:nvPicPr>
          <p:cNvPr id="28" name="图片 20">
            <a:extLst>
              <a:ext uri="{FF2B5EF4-FFF2-40B4-BE49-F238E27FC236}">
                <a16:creationId xmlns:a16="http://schemas.microsoft.com/office/drawing/2014/main" id="{3364D1C8-2AA5-4C31-9EDB-F49B57D1DBCA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31009"/>
          <a:stretch/>
        </p:blipFill>
        <p:spPr>
          <a:xfrm>
            <a:off x="4209831" y="3794082"/>
            <a:ext cx="1933549" cy="866353"/>
          </a:xfrm>
          <a:prstGeom prst="rect">
            <a:avLst/>
          </a:prstGeom>
        </p:spPr>
      </p:pic>
      <p:pic>
        <p:nvPicPr>
          <p:cNvPr id="29" name="图片 21">
            <a:extLst>
              <a:ext uri="{FF2B5EF4-FFF2-40B4-BE49-F238E27FC236}">
                <a16:creationId xmlns:a16="http://schemas.microsoft.com/office/drawing/2014/main" id="{13906E53-B93A-459F-9854-49387C2920C1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31009"/>
          <a:stretch/>
        </p:blipFill>
        <p:spPr>
          <a:xfrm>
            <a:off x="7127371" y="4221449"/>
            <a:ext cx="1327082" cy="594617"/>
          </a:xfrm>
          <a:prstGeom prst="rect">
            <a:avLst/>
          </a:prstGeom>
        </p:spPr>
      </p:pic>
      <p:pic>
        <p:nvPicPr>
          <p:cNvPr id="30" name="图片 22">
            <a:extLst>
              <a:ext uri="{FF2B5EF4-FFF2-40B4-BE49-F238E27FC236}">
                <a16:creationId xmlns:a16="http://schemas.microsoft.com/office/drawing/2014/main" id="{CD751BE3-3067-4EA7-81BA-06F33FFF7F0F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-69088" y="2750791"/>
            <a:ext cx="891485" cy="534920"/>
          </a:xfrm>
          <a:prstGeom prst="rect">
            <a:avLst/>
          </a:prstGeom>
        </p:spPr>
      </p:pic>
      <p:pic>
        <p:nvPicPr>
          <p:cNvPr id="31" name="图片 23">
            <a:extLst>
              <a:ext uri="{FF2B5EF4-FFF2-40B4-BE49-F238E27FC236}">
                <a16:creationId xmlns:a16="http://schemas.microsoft.com/office/drawing/2014/main" id="{518FAEF0-2C06-4E92-B9BB-1A38202D0D04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513140" y="2762635"/>
            <a:ext cx="328975" cy="272348"/>
          </a:xfrm>
          <a:prstGeom prst="rect">
            <a:avLst/>
          </a:prstGeom>
        </p:spPr>
      </p:pic>
      <p:pic>
        <p:nvPicPr>
          <p:cNvPr id="32" name="图片 24">
            <a:extLst>
              <a:ext uri="{FF2B5EF4-FFF2-40B4-BE49-F238E27FC236}">
                <a16:creationId xmlns:a16="http://schemas.microsoft.com/office/drawing/2014/main" id="{CDF46861-CE7A-4382-BC67-5C210151C9B2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179089" y="615461"/>
            <a:ext cx="891485" cy="534920"/>
          </a:xfrm>
          <a:prstGeom prst="rect">
            <a:avLst/>
          </a:prstGeom>
        </p:spPr>
      </p:pic>
      <p:pic>
        <p:nvPicPr>
          <p:cNvPr id="33" name="图片 26">
            <a:extLst>
              <a:ext uri="{FF2B5EF4-FFF2-40B4-BE49-F238E27FC236}">
                <a16:creationId xmlns:a16="http://schemas.microsoft.com/office/drawing/2014/main" id="{B9C49769-9E29-48EB-A5AE-D0F9F422EEB9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7812448" y="1416456"/>
            <a:ext cx="891485" cy="534920"/>
          </a:xfrm>
          <a:prstGeom prst="rect">
            <a:avLst/>
          </a:prstGeom>
        </p:spPr>
      </p:pic>
      <p:pic>
        <p:nvPicPr>
          <p:cNvPr id="35" name="图片 6">
            <a:extLst>
              <a:ext uri="{FF2B5EF4-FFF2-40B4-BE49-F238E27FC236}">
                <a16:creationId xmlns:a16="http://schemas.microsoft.com/office/drawing/2014/main" id="{B9344651-F3E5-407F-B2A4-D981AE605BE9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8240" y="-37791"/>
            <a:ext cx="751644" cy="749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023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8000">
        <p:blinds dir="vert"/>
      </p:transition>
    </mc:Choice>
    <mc:Fallback xmlns="">
      <p:transition spd="slow" advClick="0" advTm="8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5" name="Text Box 45"/>
          <p:cNvSpPr txBox="1">
            <a:spLocks noChangeArrowheads="1"/>
          </p:cNvSpPr>
          <p:nvPr/>
        </p:nvSpPr>
        <p:spPr bwMode="auto">
          <a:xfrm>
            <a:off x="7309860" y="3920135"/>
            <a:ext cx="885716" cy="584775"/>
          </a:xfrm>
          <a:prstGeom prst="rect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latinLnBrk="0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srgbClr val="FFFF00"/>
                </a:solidFill>
              </a:rPr>
              <a:t> </a:t>
            </a:r>
            <a:r>
              <a:rPr lang="en-US" altLang="en-US" sz="3200" b="1" dirty="0">
                <a:solidFill>
                  <a:srgbClr val="FF0000"/>
                </a:solidFill>
              </a:rPr>
              <a:t>30</a:t>
            </a:r>
          </a:p>
        </p:txBody>
      </p:sp>
      <p:sp>
        <p:nvSpPr>
          <p:cNvPr id="5130" name="Text Box 10"/>
          <p:cNvSpPr txBox="1">
            <a:spLocks noChangeArrowheads="1"/>
          </p:cNvSpPr>
          <p:nvPr/>
        </p:nvSpPr>
        <p:spPr bwMode="auto">
          <a:xfrm>
            <a:off x="1507523" y="3952821"/>
            <a:ext cx="813582" cy="584775"/>
          </a:xfrm>
          <a:prstGeom prst="rect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latinLnBrk="0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srgbClr val="FF0000"/>
                </a:solidFill>
              </a:rPr>
              <a:t> 23</a:t>
            </a:r>
          </a:p>
        </p:txBody>
      </p:sp>
      <p:sp>
        <p:nvSpPr>
          <p:cNvPr id="5159" name="Text Box 39"/>
          <p:cNvSpPr txBox="1">
            <a:spLocks noChangeArrowheads="1"/>
          </p:cNvSpPr>
          <p:nvPr/>
        </p:nvSpPr>
        <p:spPr bwMode="auto">
          <a:xfrm>
            <a:off x="3070075" y="3920135"/>
            <a:ext cx="813582" cy="584775"/>
          </a:xfrm>
          <a:prstGeom prst="rect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latinLnBrk="0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srgbClr val="FF0000"/>
                </a:solidFill>
              </a:rPr>
              <a:t>27</a:t>
            </a:r>
          </a:p>
        </p:txBody>
      </p:sp>
      <p:sp>
        <p:nvSpPr>
          <p:cNvPr id="5160" name="Text Box 40"/>
          <p:cNvSpPr txBox="1">
            <a:spLocks noChangeArrowheads="1"/>
          </p:cNvSpPr>
          <p:nvPr/>
        </p:nvSpPr>
        <p:spPr bwMode="auto">
          <a:xfrm>
            <a:off x="4448754" y="3916139"/>
            <a:ext cx="778215" cy="584775"/>
          </a:xfrm>
          <a:prstGeom prst="rect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latinLnBrk="0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srgbClr val="FF0000"/>
                </a:solidFill>
              </a:rPr>
              <a:t>50</a:t>
            </a:r>
          </a:p>
        </p:txBody>
      </p:sp>
      <p:sp>
        <p:nvSpPr>
          <p:cNvPr id="5161" name="Text Box 41"/>
          <p:cNvSpPr txBox="1">
            <a:spLocks noChangeArrowheads="1"/>
          </p:cNvSpPr>
          <p:nvPr/>
        </p:nvSpPr>
        <p:spPr bwMode="auto">
          <a:xfrm>
            <a:off x="5995148" y="3977285"/>
            <a:ext cx="792383" cy="584775"/>
          </a:xfrm>
          <a:prstGeom prst="rect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latinLnBrk="0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srgbClr val="FF0000"/>
                </a:solidFill>
              </a:rPr>
              <a:t>24</a:t>
            </a:r>
          </a:p>
        </p:txBody>
      </p:sp>
      <p:grpSp>
        <p:nvGrpSpPr>
          <p:cNvPr id="2" name="Group 60"/>
          <p:cNvGrpSpPr>
            <a:grpSpLocks/>
          </p:cNvGrpSpPr>
          <p:nvPr/>
        </p:nvGrpSpPr>
        <p:grpSpPr bwMode="auto">
          <a:xfrm>
            <a:off x="667521" y="2611281"/>
            <a:ext cx="7907422" cy="1227535"/>
            <a:chOff x="-957" y="854"/>
            <a:chExt cx="6405" cy="1031"/>
          </a:xfrm>
        </p:grpSpPr>
        <p:sp>
          <p:nvSpPr>
            <p:cNvPr id="17452" name="Text Box 6"/>
            <p:cNvSpPr txBox="1">
              <a:spLocks noChangeArrowheads="1"/>
            </p:cNvSpPr>
            <p:nvPr/>
          </p:nvSpPr>
          <p:spPr bwMode="auto">
            <a:xfrm>
              <a:off x="-187" y="915"/>
              <a:ext cx="912" cy="4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fontAlgn="base" latinLnBrk="0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3200" b="1" dirty="0">
                  <a:solidFill>
                    <a:prstClr val="black"/>
                  </a:solidFill>
                </a:rPr>
                <a:t>57</a:t>
              </a:r>
            </a:p>
          </p:txBody>
        </p:sp>
        <p:sp>
          <p:nvSpPr>
            <p:cNvPr id="17453" name="Line 7"/>
            <p:cNvSpPr>
              <a:spLocks noChangeShapeType="1"/>
            </p:cNvSpPr>
            <p:nvPr/>
          </p:nvSpPr>
          <p:spPr bwMode="auto">
            <a:xfrm>
              <a:off x="-369" y="1296"/>
              <a:ext cx="144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 latinLnBrk="0">
                <a:spcBef>
                  <a:spcPct val="0"/>
                </a:spcBef>
                <a:spcAft>
                  <a:spcPct val="0"/>
                </a:spcAft>
              </a:pPr>
              <a:endParaRPr lang="en-US" sz="320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7454" name="Text Box 8"/>
            <p:cNvSpPr txBox="1">
              <a:spLocks noChangeArrowheads="1"/>
            </p:cNvSpPr>
            <p:nvPr/>
          </p:nvSpPr>
          <p:spPr bwMode="auto">
            <a:xfrm>
              <a:off x="-189" y="1394"/>
              <a:ext cx="912" cy="4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fontAlgn="base" latinLnBrk="0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3200" b="1" dirty="0">
                  <a:solidFill>
                    <a:prstClr val="black"/>
                  </a:solidFill>
                </a:rPr>
                <a:t>34</a:t>
              </a:r>
            </a:p>
          </p:txBody>
        </p:sp>
        <p:sp>
          <p:nvSpPr>
            <p:cNvPr id="17455" name="Line 9"/>
            <p:cNvSpPr>
              <a:spLocks noChangeShapeType="1"/>
            </p:cNvSpPr>
            <p:nvPr/>
          </p:nvSpPr>
          <p:spPr bwMode="auto">
            <a:xfrm>
              <a:off x="-189" y="1885"/>
              <a:ext cx="432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 latinLnBrk="0">
                <a:spcBef>
                  <a:spcPct val="0"/>
                </a:spcBef>
                <a:spcAft>
                  <a:spcPct val="0"/>
                </a:spcAft>
              </a:pPr>
              <a:endParaRPr lang="en-US" sz="320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7456" name="Text Box 13"/>
            <p:cNvSpPr txBox="1">
              <a:spLocks noChangeArrowheads="1"/>
            </p:cNvSpPr>
            <p:nvPr/>
          </p:nvSpPr>
          <p:spPr bwMode="auto">
            <a:xfrm>
              <a:off x="984" y="876"/>
              <a:ext cx="912" cy="4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fontAlgn="base" latinLnBrk="0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3200" b="1" dirty="0">
                  <a:solidFill>
                    <a:prstClr val="black"/>
                  </a:solidFill>
                </a:rPr>
                <a:t>68</a:t>
              </a:r>
            </a:p>
          </p:txBody>
        </p:sp>
        <p:sp>
          <p:nvSpPr>
            <p:cNvPr id="17457" name="Line 14"/>
            <p:cNvSpPr>
              <a:spLocks noChangeShapeType="1"/>
            </p:cNvSpPr>
            <p:nvPr/>
          </p:nvSpPr>
          <p:spPr bwMode="auto">
            <a:xfrm>
              <a:off x="907" y="1385"/>
              <a:ext cx="144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 latinLnBrk="0">
                <a:spcBef>
                  <a:spcPct val="0"/>
                </a:spcBef>
                <a:spcAft>
                  <a:spcPct val="0"/>
                </a:spcAft>
              </a:pPr>
              <a:endParaRPr lang="en-US" sz="320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7458" name="Text Box 15"/>
            <p:cNvSpPr txBox="1">
              <a:spLocks noChangeArrowheads="1"/>
            </p:cNvSpPr>
            <p:nvPr/>
          </p:nvSpPr>
          <p:spPr bwMode="auto">
            <a:xfrm>
              <a:off x="984" y="1355"/>
              <a:ext cx="912" cy="4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fontAlgn="base" latinLnBrk="0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3200" b="1" dirty="0">
                  <a:solidFill>
                    <a:prstClr val="black"/>
                  </a:solidFill>
                </a:rPr>
                <a:t>41</a:t>
              </a:r>
            </a:p>
          </p:txBody>
        </p:sp>
        <p:sp>
          <p:nvSpPr>
            <p:cNvPr id="17459" name="Line 16"/>
            <p:cNvSpPr>
              <a:spLocks noChangeShapeType="1"/>
            </p:cNvSpPr>
            <p:nvPr/>
          </p:nvSpPr>
          <p:spPr bwMode="auto">
            <a:xfrm>
              <a:off x="1008" y="1846"/>
              <a:ext cx="432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 latinLnBrk="0">
                <a:spcBef>
                  <a:spcPct val="0"/>
                </a:spcBef>
                <a:spcAft>
                  <a:spcPct val="0"/>
                </a:spcAft>
              </a:pPr>
              <a:endParaRPr lang="en-US" sz="3200" dirty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7460" name="Text Box 18"/>
            <p:cNvSpPr txBox="1">
              <a:spLocks noChangeArrowheads="1"/>
            </p:cNvSpPr>
            <p:nvPr/>
          </p:nvSpPr>
          <p:spPr bwMode="auto">
            <a:xfrm>
              <a:off x="2102" y="900"/>
              <a:ext cx="912" cy="4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fontAlgn="base" latinLnBrk="0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3200" b="1" dirty="0">
                  <a:solidFill>
                    <a:prstClr val="black"/>
                  </a:solidFill>
                </a:rPr>
                <a:t>72</a:t>
              </a:r>
            </a:p>
          </p:txBody>
        </p:sp>
        <p:sp>
          <p:nvSpPr>
            <p:cNvPr id="17461" name="Line 19"/>
            <p:cNvSpPr>
              <a:spLocks noChangeShapeType="1"/>
            </p:cNvSpPr>
            <p:nvPr/>
          </p:nvSpPr>
          <p:spPr bwMode="auto">
            <a:xfrm flipV="1">
              <a:off x="2017" y="1385"/>
              <a:ext cx="138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 latinLnBrk="0">
                <a:spcBef>
                  <a:spcPct val="0"/>
                </a:spcBef>
                <a:spcAft>
                  <a:spcPct val="0"/>
                </a:spcAft>
              </a:pPr>
              <a:endParaRPr lang="en-US" sz="320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7462" name="Text Box 20"/>
            <p:cNvSpPr txBox="1">
              <a:spLocks noChangeArrowheads="1"/>
            </p:cNvSpPr>
            <p:nvPr/>
          </p:nvSpPr>
          <p:spPr bwMode="auto">
            <a:xfrm>
              <a:off x="2093" y="1367"/>
              <a:ext cx="912" cy="4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fontAlgn="base" latinLnBrk="0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3200" b="1" dirty="0">
                  <a:solidFill>
                    <a:prstClr val="black"/>
                  </a:solidFill>
                </a:rPr>
                <a:t>20</a:t>
              </a:r>
            </a:p>
          </p:txBody>
        </p:sp>
        <p:sp>
          <p:nvSpPr>
            <p:cNvPr id="17463" name="Line 21"/>
            <p:cNvSpPr>
              <a:spLocks noChangeShapeType="1"/>
            </p:cNvSpPr>
            <p:nvPr/>
          </p:nvSpPr>
          <p:spPr bwMode="auto">
            <a:xfrm>
              <a:off x="2109" y="1836"/>
              <a:ext cx="432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 latinLnBrk="0">
                <a:spcBef>
                  <a:spcPct val="0"/>
                </a:spcBef>
                <a:spcAft>
                  <a:spcPct val="0"/>
                </a:spcAft>
              </a:pPr>
              <a:endParaRPr lang="en-US" sz="320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7464" name="Text Box 23"/>
            <p:cNvSpPr txBox="1">
              <a:spLocks noChangeArrowheads="1"/>
            </p:cNvSpPr>
            <p:nvPr/>
          </p:nvSpPr>
          <p:spPr bwMode="auto">
            <a:xfrm>
              <a:off x="3436" y="854"/>
              <a:ext cx="912" cy="4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fontAlgn="base" latinLnBrk="0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3200" b="1" dirty="0">
                  <a:solidFill>
                    <a:prstClr val="black"/>
                  </a:solidFill>
                </a:rPr>
                <a:t>95</a:t>
              </a:r>
            </a:p>
          </p:txBody>
        </p:sp>
        <p:sp>
          <p:nvSpPr>
            <p:cNvPr id="17465" name="Line 24"/>
            <p:cNvSpPr>
              <a:spLocks noChangeShapeType="1"/>
            </p:cNvSpPr>
            <p:nvPr/>
          </p:nvSpPr>
          <p:spPr bwMode="auto">
            <a:xfrm>
              <a:off x="3168" y="1296"/>
              <a:ext cx="144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 latinLnBrk="0">
                <a:spcBef>
                  <a:spcPct val="0"/>
                </a:spcBef>
                <a:spcAft>
                  <a:spcPct val="0"/>
                </a:spcAft>
              </a:pPr>
              <a:endParaRPr lang="en-US" sz="320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7466" name="Text Box 25"/>
            <p:cNvSpPr txBox="1">
              <a:spLocks noChangeArrowheads="1"/>
            </p:cNvSpPr>
            <p:nvPr/>
          </p:nvSpPr>
          <p:spPr bwMode="auto">
            <a:xfrm>
              <a:off x="3436" y="1312"/>
              <a:ext cx="912" cy="4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fontAlgn="base" latinLnBrk="0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3200" b="1" dirty="0">
                  <a:solidFill>
                    <a:prstClr val="black"/>
                  </a:solidFill>
                </a:rPr>
                <a:t>71</a:t>
              </a:r>
            </a:p>
          </p:txBody>
        </p:sp>
        <p:sp>
          <p:nvSpPr>
            <p:cNvPr id="17467" name="Line 26"/>
            <p:cNvSpPr>
              <a:spLocks noChangeShapeType="1"/>
            </p:cNvSpPr>
            <p:nvPr/>
          </p:nvSpPr>
          <p:spPr bwMode="auto">
            <a:xfrm>
              <a:off x="3408" y="1782"/>
              <a:ext cx="432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 latinLnBrk="0">
                <a:spcBef>
                  <a:spcPct val="0"/>
                </a:spcBef>
                <a:spcAft>
                  <a:spcPct val="0"/>
                </a:spcAft>
              </a:pPr>
              <a:endParaRPr lang="en-US" sz="320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7468" name="Text Box 33"/>
            <p:cNvSpPr txBox="1">
              <a:spLocks noChangeArrowheads="1"/>
            </p:cNvSpPr>
            <p:nvPr/>
          </p:nvSpPr>
          <p:spPr bwMode="auto">
            <a:xfrm>
              <a:off x="4536" y="870"/>
              <a:ext cx="912" cy="4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fontAlgn="base" latinLnBrk="0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3200" b="1" dirty="0">
                  <a:solidFill>
                    <a:prstClr val="black"/>
                  </a:solidFill>
                </a:rPr>
                <a:t>60</a:t>
              </a:r>
            </a:p>
          </p:txBody>
        </p:sp>
        <p:sp>
          <p:nvSpPr>
            <p:cNvPr id="17469" name="Line 34"/>
            <p:cNvSpPr>
              <a:spLocks noChangeShapeType="1"/>
            </p:cNvSpPr>
            <p:nvPr/>
          </p:nvSpPr>
          <p:spPr bwMode="auto">
            <a:xfrm>
              <a:off x="4464" y="1355"/>
              <a:ext cx="144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 latinLnBrk="0">
                <a:spcBef>
                  <a:spcPct val="0"/>
                </a:spcBef>
                <a:spcAft>
                  <a:spcPct val="0"/>
                </a:spcAft>
              </a:pPr>
              <a:endParaRPr lang="en-US" sz="320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7470" name="Text Box 35"/>
            <p:cNvSpPr txBox="1">
              <a:spLocks noChangeArrowheads="1"/>
            </p:cNvSpPr>
            <p:nvPr/>
          </p:nvSpPr>
          <p:spPr bwMode="auto">
            <a:xfrm>
              <a:off x="4536" y="1345"/>
              <a:ext cx="912" cy="4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fontAlgn="base" latinLnBrk="0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3200" b="1" dirty="0">
                  <a:solidFill>
                    <a:prstClr val="black"/>
                  </a:solidFill>
                </a:rPr>
                <a:t>30</a:t>
              </a:r>
            </a:p>
          </p:txBody>
        </p:sp>
        <p:sp>
          <p:nvSpPr>
            <p:cNvPr id="17471" name="Line 36"/>
            <p:cNvSpPr>
              <a:spLocks noChangeShapeType="1"/>
            </p:cNvSpPr>
            <p:nvPr/>
          </p:nvSpPr>
          <p:spPr bwMode="auto">
            <a:xfrm>
              <a:off x="4560" y="1836"/>
              <a:ext cx="432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 latinLnBrk="0">
                <a:spcBef>
                  <a:spcPct val="0"/>
                </a:spcBef>
                <a:spcAft>
                  <a:spcPct val="0"/>
                </a:spcAft>
              </a:pPr>
              <a:endParaRPr lang="en-US" sz="3200" dirty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7472" name="Text Box 49"/>
            <p:cNvSpPr txBox="1">
              <a:spLocks noChangeArrowheads="1"/>
            </p:cNvSpPr>
            <p:nvPr/>
          </p:nvSpPr>
          <p:spPr bwMode="auto">
            <a:xfrm>
              <a:off x="-957" y="970"/>
              <a:ext cx="768" cy="4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fontAlgn="base" latinLnBrk="0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3200" b="1" dirty="0">
                  <a:solidFill>
                    <a:srgbClr val="44B9E8"/>
                  </a:solidFill>
                </a:rPr>
                <a:t>a)</a:t>
              </a:r>
            </a:p>
          </p:txBody>
        </p:sp>
      </p:grpSp>
      <p:pic>
        <p:nvPicPr>
          <p:cNvPr id="69" name="Picture 2" descr="C:\Users\Administrator\Desktop\GA ĐT TOAN\hoat don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123" y="614239"/>
            <a:ext cx="2411760" cy="1118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1" name="Group 70"/>
          <p:cNvGrpSpPr/>
          <p:nvPr/>
        </p:nvGrpSpPr>
        <p:grpSpPr>
          <a:xfrm>
            <a:off x="683568" y="1870732"/>
            <a:ext cx="1889840" cy="720080"/>
            <a:chOff x="827584" y="1491630"/>
            <a:chExt cx="1822570" cy="720080"/>
          </a:xfrm>
        </p:grpSpPr>
        <p:sp>
          <p:nvSpPr>
            <p:cNvPr id="72" name="Oval 71"/>
            <p:cNvSpPr/>
            <p:nvPr/>
          </p:nvSpPr>
          <p:spPr>
            <a:xfrm>
              <a:off x="827584" y="1491630"/>
              <a:ext cx="720080" cy="720080"/>
            </a:xfrm>
            <a:prstGeom prst="ellipse">
              <a:avLst/>
            </a:prstGeom>
            <a:solidFill>
              <a:srgbClr val="0070C0"/>
            </a:solidFill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haroni" pitchFamily="2" charset="-79"/>
                  <a:ea typeface="+mn-ea"/>
                  <a:cs typeface="Aharoni" pitchFamily="2" charset="-79"/>
                </a:rPr>
                <a:t>1</a:t>
              </a: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1511661" y="1606029"/>
              <a:ext cx="113849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Tính</a:t>
              </a: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80103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5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5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5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500"/>
                                        <p:tgtEl>
                                          <p:spTgt spid="5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8" dur="500"/>
                                        <p:tgtEl>
                                          <p:spTgt spid="5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65" grpId="0" animBg="1"/>
      <p:bldP spid="5130" grpId="0" animBg="1"/>
      <p:bldP spid="5159" grpId="0" animBg="1"/>
      <p:bldP spid="5160" grpId="0" animBg="1"/>
      <p:bldP spid="516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7" descr="jk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70" y="3363838"/>
            <a:ext cx="908447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6" name="Text Box 35"/>
          <p:cNvSpPr txBox="1">
            <a:spLocks noChangeArrowheads="1"/>
          </p:cNvSpPr>
          <p:nvPr/>
        </p:nvSpPr>
        <p:spPr bwMode="auto">
          <a:xfrm>
            <a:off x="5919986" y="2427734"/>
            <a:ext cx="1828800" cy="66941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latinLnBrk="0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3750" dirty="0">
                <a:solidFill>
                  <a:prstClr val="black"/>
                </a:solidFill>
              </a:rPr>
              <a:t>79 - 59</a:t>
            </a:r>
          </a:p>
        </p:txBody>
      </p:sp>
      <p:sp>
        <p:nvSpPr>
          <p:cNvPr id="18437" name="Text Box 38"/>
          <p:cNvSpPr txBox="1">
            <a:spLocks noChangeArrowheads="1"/>
          </p:cNvSpPr>
          <p:nvPr/>
        </p:nvSpPr>
        <p:spPr bwMode="auto">
          <a:xfrm>
            <a:off x="2376263" y="3604076"/>
            <a:ext cx="2039332" cy="669414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latinLnBrk="0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3750" dirty="0">
                <a:solidFill>
                  <a:prstClr val="black"/>
                </a:solidFill>
              </a:rPr>
              <a:t>67 - 50</a:t>
            </a:r>
          </a:p>
        </p:txBody>
      </p:sp>
      <p:sp>
        <p:nvSpPr>
          <p:cNvPr id="18438" name="Text Box 40"/>
          <p:cNvSpPr txBox="1">
            <a:spLocks noChangeArrowheads="1"/>
          </p:cNvSpPr>
          <p:nvPr/>
        </p:nvSpPr>
        <p:spPr bwMode="auto">
          <a:xfrm>
            <a:off x="2376263" y="2427734"/>
            <a:ext cx="1952374" cy="669414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latinLnBrk="0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3750" dirty="0">
                <a:solidFill>
                  <a:prstClr val="black"/>
                </a:solidFill>
              </a:rPr>
              <a:t>68 - 15</a:t>
            </a:r>
          </a:p>
        </p:txBody>
      </p:sp>
      <p:sp>
        <p:nvSpPr>
          <p:cNvPr id="18439" name="Oval 2"/>
          <p:cNvSpPr>
            <a:spLocks noChangeArrowheads="1"/>
          </p:cNvSpPr>
          <p:nvPr/>
        </p:nvSpPr>
        <p:spPr bwMode="auto">
          <a:xfrm>
            <a:off x="1410260" y="1456233"/>
            <a:ext cx="897210" cy="792087"/>
          </a:xfrm>
          <a:prstGeom prst="ellipse">
            <a:avLst/>
          </a:prstGeom>
          <a:gradFill rotWithShape="1">
            <a:gsLst>
              <a:gs pos="0">
                <a:srgbClr val="92EAF6"/>
              </a:gs>
              <a:gs pos="100000">
                <a:srgbClr val="446C72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latinLnBrk="0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30" name="Text Box 3"/>
          <p:cNvSpPr txBox="1">
            <a:spLocks noChangeArrowheads="1"/>
          </p:cNvSpPr>
          <p:nvPr/>
        </p:nvSpPr>
        <p:spPr bwMode="auto">
          <a:xfrm>
            <a:off x="2300858" y="1529561"/>
            <a:ext cx="5257800" cy="553998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fontAlgn="base" latinLnBrk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1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30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30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sz="30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30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</a:p>
        </p:txBody>
      </p:sp>
      <p:sp>
        <p:nvSpPr>
          <p:cNvPr id="31" name="Line 57"/>
          <p:cNvSpPr>
            <a:spLocks noChangeShapeType="1"/>
          </p:cNvSpPr>
          <p:nvPr/>
        </p:nvSpPr>
        <p:spPr bwMode="auto">
          <a:xfrm>
            <a:off x="2438232" y="2066925"/>
            <a:ext cx="1341679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 latinLnBrk="0">
              <a:spcBef>
                <a:spcPct val="0"/>
              </a:spcBef>
              <a:spcAft>
                <a:spcPct val="0"/>
              </a:spcAft>
            </a:pPr>
            <a:endParaRPr lang="en-US" sz="135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32" name="Line 59"/>
          <p:cNvSpPr>
            <a:spLocks noChangeShapeType="1"/>
          </p:cNvSpPr>
          <p:nvPr/>
        </p:nvSpPr>
        <p:spPr bwMode="auto">
          <a:xfrm>
            <a:off x="4415594" y="2066925"/>
            <a:ext cx="732469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 latinLnBrk="0">
              <a:spcBef>
                <a:spcPct val="0"/>
              </a:spcBef>
              <a:spcAft>
                <a:spcPct val="0"/>
              </a:spcAft>
            </a:pPr>
            <a:endParaRPr lang="en-US" sz="135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8443" name="Text Box 38"/>
          <p:cNvSpPr txBox="1">
            <a:spLocks noChangeArrowheads="1"/>
          </p:cNvSpPr>
          <p:nvPr/>
        </p:nvSpPr>
        <p:spPr bwMode="auto">
          <a:xfrm>
            <a:off x="6012160" y="3600631"/>
            <a:ext cx="1828800" cy="669414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latinLnBrk="0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3750" dirty="0">
                <a:solidFill>
                  <a:prstClr val="black"/>
                </a:solidFill>
              </a:rPr>
              <a:t>88 - 33</a:t>
            </a:r>
          </a:p>
        </p:txBody>
      </p:sp>
      <p:pic>
        <p:nvPicPr>
          <p:cNvPr id="12" name="Picture 2" descr="C:\Users\Administrator\Desktop\GA ĐT TOAN\hoat don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73" y="337395"/>
            <a:ext cx="2411760" cy="1118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4880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4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4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4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4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84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84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6" grpId="0" animBg="1"/>
      <p:bldP spid="18437" grpId="0" animBg="1"/>
      <p:bldP spid="18438" grpId="0" animBg="1"/>
      <p:bldP spid="31" grpId="0" animBg="1"/>
      <p:bldP spid="32" grpId="0" animBg="1"/>
      <p:bldP spid="1844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89" name="Text Box 21"/>
          <p:cNvSpPr txBox="1">
            <a:spLocks noChangeArrowheads="1"/>
          </p:cNvSpPr>
          <p:nvPr/>
        </p:nvSpPr>
        <p:spPr bwMode="auto">
          <a:xfrm>
            <a:off x="4716016" y="2787774"/>
            <a:ext cx="1224136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latinLnBrk="0" hangingPunct="1">
              <a:spcAft>
                <a:spcPct val="0"/>
              </a:spcAft>
            </a:pP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6 8 </a:t>
            </a:r>
          </a:p>
          <a:p>
            <a:pPr eaLnBrk="1" fontAlgn="base" latinLnBrk="0" hangingPunct="1">
              <a:spcAft>
                <a:spcPct val="0"/>
              </a:spcAft>
            </a:pP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1 5</a:t>
            </a:r>
          </a:p>
        </p:txBody>
      </p:sp>
      <p:sp>
        <p:nvSpPr>
          <p:cNvPr id="7190" name="Text Box 22"/>
          <p:cNvSpPr txBox="1">
            <a:spLocks noChangeArrowheads="1"/>
          </p:cNvSpPr>
          <p:nvPr/>
        </p:nvSpPr>
        <p:spPr bwMode="auto">
          <a:xfrm>
            <a:off x="4204759" y="3186757"/>
            <a:ext cx="73448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latinLnBrk="0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</a:p>
        </p:txBody>
      </p:sp>
      <p:sp>
        <p:nvSpPr>
          <p:cNvPr id="7191" name="Text Box 23"/>
          <p:cNvSpPr txBox="1">
            <a:spLocks noChangeArrowheads="1"/>
          </p:cNvSpPr>
          <p:nvPr/>
        </p:nvSpPr>
        <p:spPr bwMode="auto">
          <a:xfrm>
            <a:off x="4593602" y="4046607"/>
            <a:ext cx="134655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latinLnBrk="0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4 3</a:t>
            </a:r>
          </a:p>
        </p:txBody>
      </p:sp>
      <p:sp>
        <p:nvSpPr>
          <p:cNvPr id="7196" name="Line 28"/>
          <p:cNvSpPr>
            <a:spLocks noChangeShapeType="1"/>
          </p:cNvSpPr>
          <p:nvPr/>
        </p:nvSpPr>
        <p:spPr bwMode="auto">
          <a:xfrm>
            <a:off x="4572000" y="4111213"/>
            <a:ext cx="1101722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 latinLnBrk="0">
              <a:spcBef>
                <a:spcPct val="0"/>
              </a:spcBef>
              <a:spcAft>
                <a:spcPct val="0"/>
              </a:spcAft>
            </a:pPr>
            <a:endParaRPr lang="en-US" sz="40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20499" name="Picture 32" descr="WhitecornerFlower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08" y="4314434"/>
            <a:ext cx="881778" cy="829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0" name="Picture 33" descr="WhitecornerFlowe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256511">
            <a:off x="8358511" y="4384802"/>
            <a:ext cx="798909" cy="739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03" name="Line 56"/>
          <p:cNvSpPr>
            <a:spLocks noChangeShapeType="1"/>
          </p:cNvSpPr>
          <p:nvPr/>
        </p:nvSpPr>
        <p:spPr bwMode="auto">
          <a:xfrm>
            <a:off x="2628900" y="177165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 latinLnBrk="0">
              <a:spcBef>
                <a:spcPct val="0"/>
              </a:spcBef>
              <a:spcAft>
                <a:spcPct val="0"/>
              </a:spcAft>
            </a:pPr>
            <a:endParaRPr lang="en-US" sz="135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27" name="Picture 2" descr="C:\Users\Administrator\Desktop\GA ĐT TOAN\hoat dong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15" y="-28060"/>
            <a:ext cx="2411760" cy="1118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Oval 2"/>
          <p:cNvSpPr>
            <a:spLocks noChangeArrowheads="1"/>
          </p:cNvSpPr>
          <p:nvPr/>
        </p:nvSpPr>
        <p:spPr bwMode="auto">
          <a:xfrm>
            <a:off x="1681683" y="1076322"/>
            <a:ext cx="514350" cy="457200"/>
          </a:xfrm>
          <a:prstGeom prst="ellipse">
            <a:avLst/>
          </a:prstGeom>
          <a:gradFill rotWithShape="1">
            <a:gsLst>
              <a:gs pos="0">
                <a:srgbClr val="92EAF6"/>
              </a:gs>
              <a:gs pos="100000">
                <a:srgbClr val="446C72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latinLnBrk="0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9" name="Text Box 3"/>
          <p:cNvSpPr txBox="1">
            <a:spLocks noChangeArrowheads="1"/>
          </p:cNvSpPr>
          <p:nvPr/>
        </p:nvSpPr>
        <p:spPr bwMode="auto">
          <a:xfrm>
            <a:off x="2508774" y="940095"/>
            <a:ext cx="3164948" cy="553998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fontAlgn="base" latinLnBrk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100" b="1" dirty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3000" b="1" dirty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3000" b="1" dirty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sz="3000" b="1" dirty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3000" b="1" dirty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30" name="Text Box 40"/>
          <p:cNvSpPr txBox="1">
            <a:spLocks noChangeArrowheads="1"/>
          </p:cNvSpPr>
          <p:nvPr/>
        </p:nvSpPr>
        <p:spPr bwMode="auto">
          <a:xfrm>
            <a:off x="4352742" y="1893187"/>
            <a:ext cx="1569863" cy="584775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latinLnBrk="0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dirty="0">
                <a:solidFill>
                  <a:prstClr val="black"/>
                </a:solidFill>
              </a:rPr>
              <a:t>68 - 15</a:t>
            </a:r>
          </a:p>
        </p:txBody>
      </p:sp>
    </p:spTree>
    <p:extLst>
      <p:ext uri="{BB962C8B-B14F-4D97-AF65-F5344CB8AC3E}">
        <p14:creationId xmlns:p14="http://schemas.microsoft.com/office/powerpoint/2010/main" val="2914677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1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1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1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1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1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1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1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1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1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89" grpId="0"/>
      <p:bldP spid="7190" grpId="0"/>
      <p:bldP spid="7191" grpId="0"/>
      <p:bldP spid="7196" grpId="0" animBg="1"/>
      <p:bldP spid="3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80" name="Text Box 12"/>
          <p:cNvSpPr txBox="1">
            <a:spLocks noChangeArrowheads="1"/>
          </p:cNvSpPr>
          <p:nvPr/>
        </p:nvSpPr>
        <p:spPr bwMode="auto">
          <a:xfrm>
            <a:off x="7217025" y="2805538"/>
            <a:ext cx="571500" cy="1131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latinLnBrk="0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7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67 </a:t>
            </a:r>
          </a:p>
          <a:p>
            <a:pPr eaLnBrk="1" fontAlgn="base" latinLnBrk="0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7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</a:t>
            </a:r>
          </a:p>
        </p:txBody>
      </p:sp>
      <p:sp>
        <p:nvSpPr>
          <p:cNvPr id="7181" name="Text Box 13"/>
          <p:cNvSpPr txBox="1">
            <a:spLocks noChangeArrowheads="1"/>
          </p:cNvSpPr>
          <p:nvPr/>
        </p:nvSpPr>
        <p:spPr bwMode="auto">
          <a:xfrm>
            <a:off x="7045575" y="3091288"/>
            <a:ext cx="342900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latinLnBrk="0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7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</a:p>
        </p:txBody>
      </p:sp>
      <p:sp>
        <p:nvSpPr>
          <p:cNvPr id="7182" name="Text Box 14"/>
          <p:cNvSpPr txBox="1">
            <a:spLocks noChangeArrowheads="1"/>
          </p:cNvSpPr>
          <p:nvPr/>
        </p:nvSpPr>
        <p:spPr bwMode="auto">
          <a:xfrm>
            <a:off x="7102725" y="3971160"/>
            <a:ext cx="628650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latinLnBrk="0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17</a:t>
            </a:r>
          </a:p>
        </p:txBody>
      </p:sp>
      <p:sp>
        <p:nvSpPr>
          <p:cNvPr id="7186" name="Text Box 18"/>
          <p:cNvSpPr txBox="1">
            <a:spLocks noChangeArrowheads="1"/>
          </p:cNvSpPr>
          <p:nvPr/>
        </p:nvSpPr>
        <p:spPr bwMode="auto">
          <a:xfrm>
            <a:off x="5045325" y="2805538"/>
            <a:ext cx="571500" cy="1131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latinLnBrk="0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7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79 </a:t>
            </a:r>
          </a:p>
          <a:p>
            <a:pPr eaLnBrk="1" fontAlgn="base" latinLnBrk="0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7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59</a:t>
            </a:r>
          </a:p>
        </p:txBody>
      </p:sp>
      <p:sp>
        <p:nvSpPr>
          <p:cNvPr id="7187" name="Text Box 19"/>
          <p:cNvSpPr txBox="1">
            <a:spLocks noChangeArrowheads="1"/>
          </p:cNvSpPr>
          <p:nvPr/>
        </p:nvSpPr>
        <p:spPr bwMode="auto">
          <a:xfrm>
            <a:off x="4873875" y="3091288"/>
            <a:ext cx="342900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latinLnBrk="0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7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</a:p>
        </p:txBody>
      </p:sp>
      <p:sp>
        <p:nvSpPr>
          <p:cNvPr id="7188" name="Text Box 20"/>
          <p:cNvSpPr txBox="1">
            <a:spLocks noChangeArrowheads="1"/>
          </p:cNvSpPr>
          <p:nvPr/>
        </p:nvSpPr>
        <p:spPr bwMode="auto">
          <a:xfrm>
            <a:off x="4931025" y="3971160"/>
            <a:ext cx="628650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latinLnBrk="0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</a:t>
            </a:r>
          </a:p>
        </p:txBody>
      </p:sp>
      <p:sp>
        <p:nvSpPr>
          <p:cNvPr id="7189" name="Text Box 21"/>
          <p:cNvSpPr txBox="1">
            <a:spLocks noChangeArrowheads="1"/>
          </p:cNvSpPr>
          <p:nvPr/>
        </p:nvSpPr>
        <p:spPr bwMode="auto">
          <a:xfrm>
            <a:off x="2476683" y="2823915"/>
            <a:ext cx="571500" cy="1131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latinLnBrk="0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7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88 </a:t>
            </a:r>
          </a:p>
          <a:p>
            <a:pPr eaLnBrk="1" fontAlgn="base" latinLnBrk="0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7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33</a:t>
            </a:r>
          </a:p>
        </p:txBody>
      </p:sp>
      <p:sp>
        <p:nvSpPr>
          <p:cNvPr id="7190" name="Text Box 22"/>
          <p:cNvSpPr txBox="1">
            <a:spLocks noChangeArrowheads="1"/>
          </p:cNvSpPr>
          <p:nvPr/>
        </p:nvSpPr>
        <p:spPr bwMode="auto">
          <a:xfrm>
            <a:off x="2259969" y="3136397"/>
            <a:ext cx="342900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latinLnBrk="0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7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</a:p>
        </p:txBody>
      </p:sp>
      <p:sp>
        <p:nvSpPr>
          <p:cNvPr id="7191" name="Text Box 23"/>
          <p:cNvSpPr txBox="1">
            <a:spLocks noChangeArrowheads="1"/>
          </p:cNvSpPr>
          <p:nvPr/>
        </p:nvSpPr>
        <p:spPr bwMode="auto">
          <a:xfrm>
            <a:off x="2374269" y="3993647"/>
            <a:ext cx="628650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latinLnBrk="0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55</a:t>
            </a:r>
          </a:p>
        </p:txBody>
      </p:sp>
      <p:sp>
        <p:nvSpPr>
          <p:cNvPr id="7193" name="Line 25"/>
          <p:cNvSpPr>
            <a:spLocks noChangeShapeType="1"/>
          </p:cNvSpPr>
          <p:nvPr/>
        </p:nvSpPr>
        <p:spPr bwMode="auto">
          <a:xfrm>
            <a:off x="7217025" y="3891387"/>
            <a:ext cx="514350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 latinLnBrk="0">
              <a:spcBef>
                <a:spcPct val="0"/>
              </a:spcBef>
              <a:spcAft>
                <a:spcPct val="0"/>
              </a:spcAft>
            </a:pPr>
            <a:endParaRPr lang="en-US" sz="135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7195" name="Line 27"/>
          <p:cNvSpPr>
            <a:spLocks noChangeShapeType="1"/>
          </p:cNvSpPr>
          <p:nvPr/>
        </p:nvSpPr>
        <p:spPr bwMode="auto">
          <a:xfrm>
            <a:off x="4988175" y="3891387"/>
            <a:ext cx="514350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 latinLnBrk="0">
              <a:spcBef>
                <a:spcPct val="0"/>
              </a:spcBef>
              <a:spcAft>
                <a:spcPct val="0"/>
              </a:spcAft>
            </a:pPr>
            <a:endParaRPr lang="en-US" sz="135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7196" name="Line 28"/>
          <p:cNvSpPr>
            <a:spLocks noChangeShapeType="1"/>
          </p:cNvSpPr>
          <p:nvPr/>
        </p:nvSpPr>
        <p:spPr bwMode="auto">
          <a:xfrm>
            <a:off x="2431419" y="3936496"/>
            <a:ext cx="514350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 latinLnBrk="0">
              <a:spcBef>
                <a:spcPct val="0"/>
              </a:spcBef>
              <a:spcAft>
                <a:spcPct val="0"/>
              </a:spcAft>
            </a:pPr>
            <a:endParaRPr lang="en-US" sz="135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20499" name="Picture 32" descr="WhitecornerFlower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43400"/>
            <a:ext cx="74295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0" name="Picture 33" descr="WhitecornerFlowe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371019" y="4373760"/>
            <a:ext cx="798909" cy="739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01" name="Line 41"/>
          <p:cNvSpPr>
            <a:spLocks noChangeShapeType="1"/>
          </p:cNvSpPr>
          <p:nvPr/>
        </p:nvSpPr>
        <p:spPr bwMode="auto">
          <a:xfrm>
            <a:off x="3936344" y="2032916"/>
            <a:ext cx="10891" cy="2389155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 latinLnBrk="0">
              <a:spcBef>
                <a:spcPct val="0"/>
              </a:spcBef>
              <a:spcAft>
                <a:spcPct val="0"/>
              </a:spcAft>
            </a:pPr>
            <a:endParaRPr lang="en-US" sz="135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20502" name="Line 42"/>
          <p:cNvSpPr>
            <a:spLocks noChangeShapeType="1"/>
          </p:cNvSpPr>
          <p:nvPr/>
        </p:nvSpPr>
        <p:spPr bwMode="auto">
          <a:xfrm flipH="1">
            <a:off x="6472770" y="1954237"/>
            <a:ext cx="10892" cy="2389163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 latinLnBrk="0">
              <a:spcBef>
                <a:spcPct val="0"/>
              </a:spcBef>
              <a:spcAft>
                <a:spcPct val="0"/>
              </a:spcAft>
            </a:pPr>
            <a:endParaRPr lang="en-US" sz="135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20503" name="Line 56"/>
          <p:cNvSpPr>
            <a:spLocks noChangeShapeType="1"/>
          </p:cNvSpPr>
          <p:nvPr/>
        </p:nvSpPr>
        <p:spPr bwMode="auto">
          <a:xfrm>
            <a:off x="3445125" y="1891137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 latinLnBrk="0">
              <a:spcBef>
                <a:spcPct val="0"/>
              </a:spcBef>
              <a:spcAft>
                <a:spcPct val="0"/>
              </a:spcAft>
            </a:pPr>
            <a:endParaRPr lang="en-US" sz="135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20504" name="Text Box 29"/>
          <p:cNvSpPr txBox="1">
            <a:spLocks noChangeArrowheads="1"/>
          </p:cNvSpPr>
          <p:nvPr/>
        </p:nvSpPr>
        <p:spPr bwMode="auto">
          <a:xfrm>
            <a:off x="2483666" y="1802532"/>
            <a:ext cx="700833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latinLnBrk="0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100" b="1" u="sng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altLang="en-US" sz="2100" b="1" u="sng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endParaRPr lang="vi-VN" altLang="en-US" sz="2100" b="1" u="sng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505" name="Text Box 30"/>
          <p:cNvSpPr txBox="1">
            <a:spLocks noChangeArrowheads="1"/>
          </p:cNvSpPr>
          <p:nvPr/>
        </p:nvSpPr>
        <p:spPr bwMode="auto">
          <a:xfrm>
            <a:off x="4988175" y="1776837"/>
            <a:ext cx="700833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latinLnBrk="0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100" b="1" u="sng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altLang="en-US" sz="2100" b="1" u="sng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endParaRPr lang="vi-VN" altLang="en-US" sz="2100" b="1" u="sng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506" name="Text Box 31"/>
          <p:cNvSpPr txBox="1">
            <a:spLocks noChangeArrowheads="1"/>
          </p:cNvSpPr>
          <p:nvPr/>
        </p:nvSpPr>
        <p:spPr bwMode="auto">
          <a:xfrm>
            <a:off x="7047957" y="1776837"/>
            <a:ext cx="700833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latinLnBrk="0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100" b="1" u="sng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altLang="en-US" sz="2100" b="1" u="sng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endParaRPr lang="vi-VN" altLang="en-US" sz="2100" b="1" u="sng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7" name="Picture 2" descr="C:\Users\Administrator\Desktop\GA ĐT TOAN\hoat dong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84" y="118067"/>
            <a:ext cx="2411760" cy="1118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Oval 2"/>
          <p:cNvSpPr>
            <a:spLocks noChangeArrowheads="1"/>
          </p:cNvSpPr>
          <p:nvPr/>
        </p:nvSpPr>
        <p:spPr bwMode="auto">
          <a:xfrm>
            <a:off x="2497908" y="1195809"/>
            <a:ext cx="514350" cy="457200"/>
          </a:xfrm>
          <a:prstGeom prst="ellipse">
            <a:avLst/>
          </a:prstGeom>
          <a:gradFill rotWithShape="1">
            <a:gsLst>
              <a:gs pos="0">
                <a:srgbClr val="92EAF6"/>
              </a:gs>
              <a:gs pos="100000">
                <a:srgbClr val="446C72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latinLnBrk="0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9" name="Text Box 3"/>
          <p:cNvSpPr txBox="1">
            <a:spLocks noChangeArrowheads="1"/>
          </p:cNvSpPr>
          <p:nvPr/>
        </p:nvSpPr>
        <p:spPr bwMode="auto">
          <a:xfrm>
            <a:off x="3324999" y="1059582"/>
            <a:ext cx="5257800" cy="553998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fontAlgn="base" latinLnBrk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100" b="1" dirty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3000" b="1" dirty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3000" b="1" dirty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sz="3000" b="1" dirty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3000" b="1" dirty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</a:p>
        </p:txBody>
      </p:sp>
      <p:sp>
        <p:nvSpPr>
          <p:cNvPr id="30" name="Text Box 40"/>
          <p:cNvSpPr txBox="1">
            <a:spLocks noChangeArrowheads="1"/>
          </p:cNvSpPr>
          <p:nvPr/>
        </p:nvSpPr>
        <p:spPr bwMode="auto">
          <a:xfrm>
            <a:off x="2084336" y="2283859"/>
            <a:ext cx="1569863" cy="584775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latinLnBrk="0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dirty="0">
                <a:solidFill>
                  <a:prstClr val="black"/>
                </a:solidFill>
              </a:rPr>
              <a:t>88 - 33</a:t>
            </a:r>
          </a:p>
        </p:txBody>
      </p:sp>
      <p:sp>
        <p:nvSpPr>
          <p:cNvPr id="31" name="Text Box 35"/>
          <p:cNvSpPr txBox="1">
            <a:spLocks noChangeArrowheads="1"/>
          </p:cNvSpPr>
          <p:nvPr/>
        </p:nvSpPr>
        <p:spPr bwMode="auto">
          <a:xfrm>
            <a:off x="4333131" y="2226783"/>
            <a:ext cx="1828800" cy="58477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latinLnBrk="0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dirty="0">
                <a:solidFill>
                  <a:prstClr val="black"/>
                </a:solidFill>
              </a:rPr>
              <a:t>79 - 59</a:t>
            </a:r>
          </a:p>
        </p:txBody>
      </p:sp>
      <p:sp>
        <p:nvSpPr>
          <p:cNvPr id="32" name="Text Box 38"/>
          <p:cNvSpPr txBox="1">
            <a:spLocks noChangeArrowheads="1"/>
          </p:cNvSpPr>
          <p:nvPr/>
        </p:nvSpPr>
        <p:spPr bwMode="auto">
          <a:xfrm>
            <a:off x="6830104" y="2255976"/>
            <a:ext cx="1570680" cy="584775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latinLnBrk="0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dirty="0">
                <a:solidFill>
                  <a:prstClr val="black"/>
                </a:solidFill>
              </a:rPr>
              <a:t>67 - 50</a:t>
            </a:r>
          </a:p>
        </p:txBody>
      </p:sp>
    </p:spTree>
    <p:extLst>
      <p:ext uri="{BB962C8B-B14F-4D97-AF65-F5344CB8AC3E}">
        <p14:creationId xmlns:p14="http://schemas.microsoft.com/office/powerpoint/2010/main" val="2985053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7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1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1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1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1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1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71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71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7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7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1" dur="2000"/>
                                        <p:tgtEl>
                                          <p:spTgt spid="7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7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71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71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71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71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71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71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71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80" grpId="0"/>
      <p:bldP spid="7181" grpId="0"/>
      <p:bldP spid="7182" grpId="0"/>
      <p:bldP spid="7186" grpId="0"/>
      <p:bldP spid="7187" grpId="0"/>
      <p:bldP spid="7188" grpId="0"/>
      <p:bldP spid="7189" grpId="0"/>
      <p:bldP spid="7190" grpId="0"/>
      <p:bldP spid="7191" grpId="0"/>
      <p:bldP spid="7193" grpId="0" animBg="1"/>
      <p:bldP spid="7195" grpId="0" animBg="1"/>
      <p:bldP spid="7196" grpId="0" animBg="1"/>
      <p:bldP spid="30" grpId="0" animBg="1"/>
      <p:bldP spid="31" grpId="0" animBg="1"/>
      <p:bldP spid="3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99" name="Picture 32" descr="WhitecornerFlower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094" y="4379349"/>
            <a:ext cx="74295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0" name="Picture 33" descr="WhitecornerFlowe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303266" y="4374356"/>
            <a:ext cx="798909" cy="739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03" name="Line 56"/>
          <p:cNvSpPr>
            <a:spLocks noChangeShapeType="1"/>
          </p:cNvSpPr>
          <p:nvPr/>
        </p:nvSpPr>
        <p:spPr bwMode="auto">
          <a:xfrm>
            <a:off x="2628900" y="177165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 latinLnBrk="0">
              <a:spcBef>
                <a:spcPct val="0"/>
              </a:spcBef>
              <a:spcAft>
                <a:spcPct val="0"/>
              </a:spcAft>
            </a:pPr>
            <a:endParaRPr lang="en-US" sz="135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27" name="Picture 2" descr="C:\Users\Administrator\Desktop\GA ĐT TOAN\hoat dong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6175"/>
            <a:ext cx="2411760" cy="1118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Oval 2"/>
          <p:cNvSpPr>
            <a:spLocks noChangeArrowheads="1"/>
          </p:cNvSpPr>
          <p:nvPr/>
        </p:nvSpPr>
        <p:spPr bwMode="auto">
          <a:xfrm>
            <a:off x="395536" y="1265013"/>
            <a:ext cx="514350" cy="457200"/>
          </a:xfrm>
          <a:prstGeom prst="ellipse">
            <a:avLst/>
          </a:prstGeom>
          <a:gradFill rotWithShape="1">
            <a:gsLst>
              <a:gs pos="0">
                <a:srgbClr val="92EAF6"/>
              </a:gs>
              <a:gs pos="100000">
                <a:srgbClr val="446C72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latinLnBrk="0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909886" y="1346517"/>
            <a:ext cx="7950646" cy="89255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dưa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 </a:t>
            </a: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28CCCBE-68C8-4F0E-9F4E-0CB1EE51D8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4527" y="2427734"/>
            <a:ext cx="7596336" cy="1728192"/>
          </a:xfrm>
          <a:prstGeom prst="rect">
            <a:avLst/>
          </a:prstGeom>
        </p:spPr>
      </p:pic>
      <p:sp>
        <p:nvSpPr>
          <p:cNvPr id="10" name="Line 57">
            <a:extLst>
              <a:ext uri="{FF2B5EF4-FFF2-40B4-BE49-F238E27FC236}">
                <a16:creationId xmlns:a16="http://schemas.microsoft.com/office/drawing/2014/main" id="{49490A41-EEB2-4D5C-813A-BF43741C2C27}"/>
              </a:ext>
            </a:extLst>
          </p:cNvPr>
          <p:cNvSpPr>
            <a:spLocks noChangeShapeType="1"/>
          </p:cNvSpPr>
          <p:nvPr/>
        </p:nvSpPr>
        <p:spPr bwMode="auto">
          <a:xfrm>
            <a:off x="3674758" y="1923678"/>
            <a:ext cx="1341679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 latinLnBrk="0">
              <a:spcBef>
                <a:spcPct val="0"/>
              </a:spcBef>
              <a:spcAft>
                <a:spcPct val="0"/>
              </a:spcAft>
            </a:pPr>
            <a:endParaRPr lang="en-US" sz="135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1" name="Line 59">
            <a:extLst>
              <a:ext uri="{FF2B5EF4-FFF2-40B4-BE49-F238E27FC236}">
                <a16:creationId xmlns:a16="http://schemas.microsoft.com/office/drawing/2014/main" id="{3B570DFA-D64E-4174-B191-EA68BAE9B7E0}"/>
              </a:ext>
            </a:extLst>
          </p:cNvPr>
          <p:cNvSpPr>
            <a:spLocks noChangeShapeType="1"/>
          </p:cNvSpPr>
          <p:nvPr/>
        </p:nvSpPr>
        <p:spPr bwMode="auto">
          <a:xfrm>
            <a:off x="5652120" y="1923678"/>
            <a:ext cx="2376264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 latinLnBrk="0">
              <a:spcBef>
                <a:spcPct val="0"/>
              </a:spcBef>
              <a:spcAft>
                <a:spcPct val="0"/>
              </a:spcAft>
            </a:pPr>
            <a:endParaRPr lang="en-US" sz="135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877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0" grpId="0" animBg="1"/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99" name="Picture 32" descr="WhitecornerFlower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745" y="4344591"/>
            <a:ext cx="74295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0" name="Picture 33" descr="WhitecornerFlowe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354609" y="4374356"/>
            <a:ext cx="798909" cy="739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03" name="Line 56"/>
          <p:cNvSpPr>
            <a:spLocks noChangeShapeType="1"/>
          </p:cNvSpPr>
          <p:nvPr/>
        </p:nvSpPr>
        <p:spPr bwMode="auto">
          <a:xfrm>
            <a:off x="2628900" y="177165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 latinLnBrk="0">
              <a:spcBef>
                <a:spcPct val="0"/>
              </a:spcBef>
              <a:spcAft>
                <a:spcPct val="0"/>
              </a:spcAft>
            </a:pPr>
            <a:endParaRPr lang="en-US" sz="135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27" name="Picture 2" descr="C:\Users\Administrator\Desktop\GA ĐT TOAN\hoat dong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15" y="-28060"/>
            <a:ext cx="2411760" cy="1118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Oval 2"/>
          <p:cNvSpPr>
            <a:spLocks noChangeArrowheads="1"/>
          </p:cNvSpPr>
          <p:nvPr/>
        </p:nvSpPr>
        <p:spPr bwMode="auto">
          <a:xfrm>
            <a:off x="463030" y="1333046"/>
            <a:ext cx="514350" cy="457200"/>
          </a:xfrm>
          <a:prstGeom prst="ellipse">
            <a:avLst/>
          </a:prstGeom>
          <a:gradFill rotWithShape="1">
            <a:gsLst>
              <a:gs pos="0">
                <a:srgbClr val="92EAF6"/>
              </a:gs>
              <a:gs pos="100000">
                <a:srgbClr val="446C72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latinLnBrk="0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043608" y="1243455"/>
            <a:ext cx="7920880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dưa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  <a:p>
            <a:endParaRPr lang="en-US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608847" y="2211710"/>
            <a:ext cx="275511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70 – 20 = 50</a:t>
            </a: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54 – 14 = 40</a:t>
            </a: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35 – 10 = 25</a:t>
            </a:r>
          </a:p>
          <a:p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4273" y="1851670"/>
            <a:ext cx="2609850" cy="2753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118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Administrator\Desktop\GA ĐT TOAN\hoat don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0"/>
            <a:ext cx="2411760" cy="1118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156682" y="1216950"/>
            <a:ext cx="8758857" cy="830997"/>
            <a:chOff x="959587" y="1810774"/>
            <a:chExt cx="8758857" cy="830997"/>
          </a:xfrm>
        </p:grpSpPr>
        <p:sp>
          <p:nvSpPr>
            <p:cNvPr id="11" name="Oval 10"/>
            <p:cNvSpPr/>
            <p:nvPr/>
          </p:nvSpPr>
          <p:spPr>
            <a:xfrm>
              <a:off x="959587" y="1866232"/>
              <a:ext cx="720080" cy="720080"/>
            </a:xfrm>
            <a:prstGeom prst="ellipse">
              <a:avLst/>
            </a:prstGeom>
            <a:solidFill>
              <a:srgbClr val="0070C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 dirty="0">
                  <a:solidFill>
                    <a:schemeClr val="bg1"/>
                  </a:solidFill>
                  <a:latin typeface="Aharoni" pitchFamily="2" charset="-79"/>
                  <a:cs typeface="Aharoni" pitchFamily="2" charset="-79"/>
                </a:rPr>
                <a:t>4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689553" y="1810774"/>
              <a:ext cx="802889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Trong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vườn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có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tất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cả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75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cây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nhãn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và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cây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vải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.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Trong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đó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có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25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cây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nhãn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.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Hỏi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trong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vườn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có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bao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nhiêu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cây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vải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?</a:t>
              </a:r>
              <a:endParaRPr lang="en-US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87" y="2275791"/>
            <a:ext cx="6210944" cy="286770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2879048"/>
            <a:ext cx="2647950" cy="1219200"/>
          </a:xfrm>
          <a:prstGeom prst="rect">
            <a:avLst/>
          </a:prstGeom>
        </p:spPr>
      </p:pic>
      <p:sp>
        <p:nvSpPr>
          <p:cNvPr id="14" name="Line 57">
            <a:extLst>
              <a:ext uri="{FF2B5EF4-FFF2-40B4-BE49-F238E27FC236}">
                <a16:creationId xmlns:a16="http://schemas.microsoft.com/office/drawing/2014/main" id="{B6836A7C-6EEC-4B7C-A33F-CA252377027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851920" y="1632448"/>
            <a:ext cx="2808312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 latinLnBrk="0">
              <a:spcBef>
                <a:spcPct val="0"/>
              </a:spcBef>
              <a:spcAft>
                <a:spcPct val="0"/>
              </a:spcAft>
            </a:pPr>
            <a:endParaRPr lang="en-US" sz="135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5" name="Line 59">
            <a:extLst>
              <a:ext uri="{FF2B5EF4-FFF2-40B4-BE49-F238E27FC236}">
                <a16:creationId xmlns:a16="http://schemas.microsoft.com/office/drawing/2014/main" id="{B93B1228-D019-47D6-A59B-455A4C5C38A4}"/>
              </a:ext>
            </a:extLst>
          </p:cNvPr>
          <p:cNvSpPr>
            <a:spLocks noChangeShapeType="1"/>
          </p:cNvSpPr>
          <p:nvPr/>
        </p:nvSpPr>
        <p:spPr bwMode="auto">
          <a:xfrm>
            <a:off x="8183070" y="1695838"/>
            <a:ext cx="732469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 latinLnBrk="0">
              <a:spcBef>
                <a:spcPct val="0"/>
              </a:spcBef>
              <a:spcAft>
                <a:spcPct val="0"/>
              </a:spcAft>
            </a:pPr>
            <a:endParaRPr lang="en-US" sz="135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6" name="Line 57">
            <a:extLst>
              <a:ext uri="{FF2B5EF4-FFF2-40B4-BE49-F238E27FC236}">
                <a16:creationId xmlns:a16="http://schemas.microsoft.com/office/drawing/2014/main" id="{4AFF912E-7346-4185-9531-367711511C97}"/>
              </a:ext>
            </a:extLst>
          </p:cNvPr>
          <p:cNvSpPr>
            <a:spLocks noChangeShapeType="1"/>
          </p:cNvSpPr>
          <p:nvPr/>
        </p:nvSpPr>
        <p:spPr bwMode="auto">
          <a:xfrm>
            <a:off x="971121" y="2027655"/>
            <a:ext cx="1341679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 latinLnBrk="0">
              <a:spcBef>
                <a:spcPct val="0"/>
              </a:spcBef>
              <a:spcAft>
                <a:spcPct val="0"/>
              </a:spcAft>
            </a:pPr>
            <a:endParaRPr lang="en-US" sz="135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7" name="Line 59">
            <a:extLst>
              <a:ext uri="{FF2B5EF4-FFF2-40B4-BE49-F238E27FC236}">
                <a16:creationId xmlns:a16="http://schemas.microsoft.com/office/drawing/2014/main" id="{2C40F769-256A-4E62-AF10-730E46A91D2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948483" y="2027654"/>
            <a:ext cx="4071789" cy="1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 latinLnBrk="0">
              <a:spcBef>
                <a:spcPct val="0"/>
              </a:spcBef>
              <a:spcAft>
                <a:spcPct val="0"/>
              </a:spcAft>
            </a:pPr>
            <a:endParaRPr lang="en-US" sz="135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71B6411-2C59-495C-926A-CB83F3FC315C}"/>
              </a:ext>
            </a:extLst>
          </p:cNvPr>
          <p:cNvSpPr txBox="1"/>
          <p:nvPr/>
        </p:nvSpPr>
        <p:spPr>
          <a:xfrm>
            <a:off x="8456066" y="3113481"/>
            <a:ext cx="556220" cy="40011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50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FACF1F3-2169-45A4-BAC8-B39C3D42ED2F}"/>
              </a:ext>
            </a:extLst>
          </p:cNvPr>
          <p:cNvSpPr txBox="1"/>
          <p:nvPr/>
        </p:nvSpPr>
        <p:spPr>
          <a:xfrm>
            <a:off x="7379045" y="3110949"/>
            <a:ext cx="556220" cy="40011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25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46A227D-2F40-4B3F-B05E-E1A60C36846B}"/>
              </a:ext>
            </a:extLst>
          </p:cNvPr>
          <p:cNvSpPr txBox="1"/>
          <p:nvPr/>
        </p:nvSpPr>
        <p:spPr>
          <a:xfrm>
            <a:off x="6938741" y="3110949"/>
            <a:ext cx="393286" cy="40011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-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298DB28-69DF-44EF-A4BA-9BC9FD9D370B}"/>
              </a:ext>
            </a:extLst>
          </p:cNvPr>
          <p:cNvSpPr txBox="1"/>
          <p:nvPr/>
        </p:nvSpPr>
        <p:spPr>
          <a:xfrm>
            <a:off x="6322028" y="3113481"/>
            <a:ext cx="556220" cy="40011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75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85753A1-B84B-4FD9-8390-5BDA10F4BC53}"/>
              </a:ext>
            </a:extLst>
          </p:cNvPr>
          <p:cNvSpPr txBox="1"/>
          <p:nvPr/>
        </p:nvSpPr>
        <p:spPr>
          <a:xfrm>
            <a:off x="7995149" y="3113481"/>
            <a:ext cx="375841" cy="40011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=</a:t>
            </a:r>
          </a:p>
        </p:txBody>
      </p:sp>
    </p:spTree>
    <p:extLst>
      <p:ext uri="{BB962C8B-B14F-4D97-AF65-F5344CB8AC3E}">
        <p14:creationId xmlns:p14="http://schemas.microsoft.com/office/powerpoint/2010/main" val="809028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1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3">
            <a:extLst>
              <a:ext uri="{FF2B5EF4-FFF2-40B4-BE49-F238E27FC236}">
                <a16:creationId xmlns:a16="http://schemas.microsoft.com/office/drawing/2014/main" id="{5C94FE37-4B82-489C-A86D-FE45A8DF63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0595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TextBox 4">
            <a:extLst>
              <a:ext uri="{FF2B5EF4-FFF2-40B4-BE49-F238E27FC236}">
                <a16:creationId xmlns:a16="http://schemas.microsoft.com/office/drawing/2014/main" id="{55BAEC85-0BE8-45F1-B26C-11C35861F6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59981" y="843558"/>
            <a:ext cx="304527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342900" latinLnBrk="0">
              <a:spcBef>
                <a:spcPct val="0"/>
              </a:spcBef>
              <a:buClrTx/>
              <a:buNone/>
            </a:pP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alt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alt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alt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endParaRPr lang="en-US" altLang="en-US" sz="3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652" name="TextBox 4">
            <a:extLst>
              <a:ext uri="{FF2B5EF4-FFF2-40B4-BE49-F238E27FC236}">
                <a16:creationId xmlns:a16="http://schemas.microsoft.com/office/drawing/2014/main" id="{B5491E47-8564-41CC-9A1C-B61CAEE939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41344" y="1559683"/>
            <a:ext cx="3282553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342900" latinLnBrk="0">
              <a:spcBef>
                <a:spcPct val="0"/>
              </a:spcBef>
              <a:buClrTx/>
              <a:buNone/>
            </a:pP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altLang="en-US" sz="3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653" name="TextBox 4">
            <a:extLst>
              <a:ext uri="{FF2B5EF4-FFF2-40B4-BE49-F238E27FC236}">
                <a16:creationId xmlns:a16="http://schemas.microsoft.com/office/drawing/2014/main" id="{B83557F6-4915-4A72-87D6-2CE1DFBBB2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55776" y="2063918"/>
            <a:ext cx="3864768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342900" latinLnBrk="0">
              <a:spcBef>
                <a:spcPct val="0"/>
              </a:spcBef>
              <a:buClrTx/>
              <a:buFontTx/>
              <a:buChar char="-"/>
            </a:pP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ctr" defTabSz="342900" latinLnBrk="0">
              <a:spcBef>
                <a:spcPct val="0"/>
              </a:spcBef>
              <a:buClrTx/>
              <a:buNone/>
            </a:pP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</p:txBody>
      </p:sp>
    </p:spTree>
    <p:extLst>
      <p:ext uri="{BB962C8B-B14F-4D97-AF65-F5344CB8AC3E}">
        <p14:creationId xmlns:p14="http://schemas.microsoft.com/office/powerpoint/2010/main" val="25887056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0AD009-7746-4F8D-A237-7ECEAD045F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346B5D-82E9-4876-A157-1D53753585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F5921FF-BDD6-4C1D-9CE9-6396DF0CFB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1658"/>
            <a:ext cx="9144000" cy="4940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3137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282117" y="-190252"/>
            <a:ext cx="1370728" cy="1032741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668730" y="316609"/>
            <a:ext cx="484026" cy="484026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7532611" y="491355"/>
            <a:ext cx="515604" cy="515604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7017482" y="0"/>
            <a:ext cx="2126518" cy="111062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982258" y="4586625"/>
            <a:ext cx="1120884" cy="556875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3174255-5212-4DB4-B44B-B4CB17FB3E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600" y="1518730"/>
            <a:ext cx="8178799" cy="2106039"/>
          </a:xfrm>
          <a:prstGeom prst="rect">
            <a:avLst/>
          </a:prstGeom>
          <a:ln>
            <a:noFill/>
          </a:ln>
        </p:spPr>
      </p:pic>
      <p:sp>
        <p:nvSpPr>
          <p:cNvPr id="22" name="Isosceles Triangle 21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703060" y="4839857"/>
            <a:ext cx="611177" cy="303643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1690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28E1CEE-B86F-4515-A28E-52C088FAD0AD}"/>
              </a:ext>
            </a:extLst>
          </p:cNvPr>
          <p:cNvSpPr/>
          <p:nvPr/>
        </p:nvSpPr>
        <p:spPr>
          <a:xfrm>
            <a:off x="1115616" y="1439520"/>
            <a:ext cx="3456384" cy="334803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2" descr="C:\Users\Administrator\Desktop\GA ĐT TOAN\logo kham ph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7" y="346306"/>
            <a:ext cx="2417207" cy="973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4" descr="1chu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4540" y="1648000"/>
            <a:ext cx="3810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4" descr="1chu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2004" y="2895278"/>
            <a:ext cx="3810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4" descr="1chu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7984" y="2859825"/>
            <a:ext cx="3810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24" descr="1chu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1629" y="2842289"/>
            <a:ext cx="3810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4" descr="1chu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0178" y="1683661"/>
            <a:ext cx="3810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4" descr="1chu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8246" y="1659016"/>
            <a:ext cx="3810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4" descr="1chu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388" y="1634961"/>
            <a:ext cx="3810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Straight Connector 6"/>
          <p:cNvCxnSpPr>
            <a:cxnSpLocks/>
          </p:cNvCxnSpPr>
          <p:nvPr/>
        </p:nvCxnSpPr>
        <p:spPr>
          <a:xfrm flipH="1">
            <a:off x="1490383" y="3154162"/>
            <a:ext cx="515180" cy="459711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4" name="Rectangle 107"/>
          <p:cNvSpPr>
            <a:spLocks noChangeArrowheads="1"/>
          </p:cNvSpPr>
          <p:nvPr/>
        </p:nvSpPr>
        <p:spPr bwMode="auto">
          <a:xfrm>
            <a:off x="3705064" y="1788432"/>
            <a:ext cx="45719" cy="937384"/>
          </a:xfrm>
          <a:prstGeom prst="rect">
            <a:avLst/>
          </a:prstGeom>
          <a:solidFill>
            <a:srgbClr val="FF0000"/>
          </a:solidFill>
          <a:ln w="9525">
            <a:solidFill>
              <a:sysClr val="windowText" lastClr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35" name="Rectangle 107"/>
          <p:cNvSpPr>
            <a:spLocks noChangeArrowheads="1"/>
          </p:cNvSpPr>
          <p:nvPr/>
        </p:nvSpPr>
        <p:spPr bwMode="auto">
          <a:xfrm flipH="1">
            <a:off x="3853979" y="1791643"/>
            <a:ext cx="45719" cy="937385"/>
          </a:xfrm>
          <a:prstGeom prst="rect">
            <a:avLst/>
          </a:prstGeom>
          <a:solidFill>
            <a:srgbClr val="FF0000"/>
          </a:solidFill>
          <a:ln w="9525">
            <a:solidFill>
              <a:sysClr val="windowText" lastClr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36" name="Rectangle 107"/>
          <p:cNvSpPr>
            <a:spLocks noChangeArrowheads="1"/>
          </p:cNvSpPr>
          <p:nvPr/>
        </p:nvSpPr>
        <p:spPr bwMode="auto">
          <a:xfrm flipH="1">
            <a:off x="3994730" y="1782359"/>
            <a:ext cx="45719" cy="937385"/>
          </a:xfrm>
          <a:prstGeom prst="rect">
            <a:avLst/>
          </a:prstGeom>
          <a:solidFill>
            <a:srgbClr val="FF0000"/>
          </a:solidFill>
          <a:ln w="9525">
            <a:solidFill>
              <a:sysClr val="windowText" lastClr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37" name="Rectangle 107"/>
          <p:cNvSpPr>
            <a:spLocks noChangeArrowheads="1"/>
          </p:cNvSpPr>
          <p:nvPr/>
        </p:nvSpPr>
        <p:spPr bwMode="auto">
          <a:xfrm flipH="1">
            <a:off x="4143645" y="1796152"/>
            <a:ext cx="45719" cy="937385"/>
          </a:xfrm>
          <a:prstGeom prst="rect">
            <a:avLst/>
          </a:prstGeom>
          <a:solidFill>
            <a:srgbClr val="FF0000"/>
          </a:solidFill>
          <a:ln w="9525">
            <a:solidFill>
              <a:sysClr val="windowText" lastClr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38" name="Rectangle 107"/>
          <p:cNvSpPr>
            <a:spLocks noChangeArrowheads="1"/>
          </p:cNvSpPr>
          <p:nvPr/>
        </p:nvSpPr>
        <p:spPr bwMode="auto">
          <a:xfrm flipH="1">
            <a:off x="3966829" y="3006091"/>
            <a:ext cx="45719" cy="937385"/>
          </a:xfrm>
          <a:prstGeom prst="rect">
            <a:avLst/>
          </a:prstGeom>
          <a:solidFill>
            <a:srgbClr val="FF0000"/>
          </a:solidFill>
          <a:ln w="9525">
            <a:solidFill>
              <a:sysClr val="windowText" lastClr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39" name="Rectangle 107"/>
          <p:cNvSpPr>
            <a:spLocks noChangeArrowheads="1"/>
          </p:cNvSpPr>
          <p:nvPr/>
        </p:nvSpPr>
        <p:spPr bwMode="auto">
          <a:xfrm flipH="1">
            <a:off x="3730916" y="2989240"/>
            <a:ext cx="45719" cy="937385"/>
          </a:xfrm>
          <a:prstGeom prst="rect">
            <a:avLst/>
          </a:prstGeom>
          <a:solidFill>
            <a:srgbClr val="FF0000"/>
          </a:solidFill>
          <a:ln w="9525">
            <a:solidFill>
              <a:sysClr val="windowText" lastClr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grpSp>
        <p:nvGrpSpPr>
          <p:cNvPr id="45" name="Group 30"/>
          <p:cNvGrpSpPr>
            <a:grpSpLocks/>
          </p:cNvGrpSpPr>
          <p:nvPr/>
        </p:nvGrpSpPr>
        <p:grpSpPr bwMode="auto">
          <a:xfrm>
            <a:off x="4932040" y="1358557"/>
            <a:ext cx="2304256" cy="3429000"/>
            <a:chOff x="3696" y="1536"/>
            <a:chExt cx="1488" cy="2160"/>
          </a:xfrm>
        </p:grpSpPr>
        <p:sp>
          <p:nvSpPr>
            <p:cNvPr id="46" name="Rectangle 22"/>
            <p:cNvSpPr>
              <a:spLocks noChangeArrowheads="1"/>
            </p:cNvSpPr>
            <p:nvPr/>
          </p:nvSpPr>
          <p:spPr bwMode="auto">
            <a:xfrm>
              <a:off x="3730" y="1587"/>
              <a:ext cx="1401" cy="2109"/>
            </a:xfrm>
            <a:prstGeom prst="rect">
              <a:avLst/>
            </a:prstGeom>
            <a:solidFill>
              <a:srgbClr val="FF66FF"/>
            </a:solidFill>
            <a:ln w="38100">
              <a:solidFill>
                <a:srgbClr val="008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R="0" lvl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tabLst/>
                <a:defRPr/>
              </a:pPr>
              <a:endParaRPr lang="en-US" altLang="en-US" sz="3600" b="1" kern="0" dirty="0">
                <a:solidFill>
                  <a:prstClr val="black"/>
                </a:solidFill>
              </a:endParaRPr>
            </a:p>
            <a:p>
              <a:pPr marR="0" lvl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tabLst/>
                <a:defRPr/>
              </a:pPr>
              <a:endParaRPr kumimoji="0" lang="en-US" alt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  <a:p>
              <a:pPr marR="0" lvl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tabLst/>
                <a:defRPr/>
              </a:pPr>
              <a:r>
                <a:rPr kumimoji="0" lang="en-US" alt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</a:rPr>
                <a:t>   </a:t>
              </a:r>
              <a:r>
                <a:rPr kumimoji="0" lang="en-US" altLang="en-US" sz="3600" b="1" i="0" u="none" strike="noStrike" kern="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</a:rPr>
                <a:t> </a:t>
              </a:r>
              <a:endParaRPr kumimoji="0" lang="en-US" alt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  <a:p>
              <a:pPr marR="0" lvl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tabLst/>
                <a:defRPr/>
              </a:pPr>
              <a:endParaRPr lang="en-US" altLang="en-US" sz="3600" b="1" kern="0" dirty="0">
                <a:solidFill>
                  <a:prstClr val="black"/>
                </a:solidFill>
              </a:endParaRPr>
            </a:p>
            <a:p>
              <a:pPr marR="0" lvl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tabLst/>
                <a:defRPr/>
              </a:pPr>
              <a:r>
                <a:rPr lang="en-US" altLang="en-US" sz="3600" b="1" kern="0" dirty="0">
                  <a:solidFill>
                    <a:prstClr val="black"/>
                  </a:solidFill>
                </a:rPr>
                <a:t>    </a:t>
              </a:r>
              <a:endParaRPr kumimoji="0" lang="en-US" alt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47" name="Line 24"/>
            <p:cNvSpPr>
              <a:spLocks noChangeShapeType="1"/>
            </p:cNvSpPr>
            <p:nvPr/>
          </p:nvSpPr>
          <p:spPr bwMode="auto">
            <a:xfrm>
              <a:off x="3696" y="2256"/>
              <a:ext cx="1435" cy="0"/>
            </a:xfrm>
            <a:prstGeom prst="line">
              <a:avLst/>
            </a:prstGeom>
            <a:noFill/>
            <a:ln w="38100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48" name="Line 25"/>
            <p:cNvSpPr>
              <a:spLocks noChangeShapeType="1"/>
            </p:cNvSpPr>
            <p:nvPr/>
          </p:nvSpPr>
          <p:spPr bwMode="auto">
            <a:xfrm>
              <a:off x="4493" y="1587"/>
              <a:ext cx="0" cy="2109"/>
            </a:xfrm>
            <a:prstGeom prst="line">
              <a:avLst/>
            </a:prstGeom>
            <a:noFill/>
            <a:ln w="38100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49" name="Text Box 26"/>
            <p:cNvSpPr txBox="1">
              <a:spLocks noChangeArrowheads="1"/>
            </p:cNvSpPr>
            <p:nvPr/>
          </p:nvSpPr>
          <p:spPr bwMode="auto">
            <a:xfrm>
              <a:off x="3696" y="1587"/>
              <a:ext cx="957" cy="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DA1F28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Chục</a:t>
              </a:r>
              <a:endPara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DA1F28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0" name="Text Box 27"/>
            <p:cNvSpPr txBox="1">
              <a:spLocks noChangeArrowheads="1"/>
            </p:cNvSpPr>
            <p:nvPr/>
          </p:nvSpPr>
          <p:spPr bwMode="auto">
            <a:xfrm>
              <a:off x="4493" y="1536"/>
              <a:ext cx="691" cy="6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en-US" sz="3200" b="1" kern="0" dirty="0" err="1">
                  <a:solidFill>
                    <a:srgbClr val="DA1F2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Đơn</a:t>
              </a:r>
              <a:r>
                <a:rPr lang="en-US" altLang="en-US" sz="3200" b="1" kern="0" dirty="0">
                  <a:solidFill>
                    <a:srgbClr val="DA1F2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kern="0" dirty="0" err="1">
                  <a:solidFill>
                    <a:srgbClr val="DA1F2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vị</a:t>
              </a:r>
              <a:endPara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DA1F28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1" name="Line 29"/>
            <p:cNvSpPr>
              <a:spLocks noChangeShapeType="1"/>
            </p:cNvSpPr>
            <p:nvPr/>
          </p:nvSpPr>
          <p:spPr bwMode="auto">
            <a:xfrm>
              <a:off x="3696" y="3216"/>
              <a:ext cx="1435" cy="0"/>
            </a:xfrm>
            <a:prstGeom prst="line">
              <a:avLst/>
            </a:prstGeom>
            <a:noFill/>
            <a:ln w="50800">
              <a:solidFill>
                <a:srgbClr val="00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</p:grpSp>
      <p:sp>
        <p:nvSpPr>
          <p:cNvPr id="55" name="TextBox 54"/>
          <p:cNvSpPr txBox="1"/>
          <p:nvPr/>
        </p:nvSpPr>
        <p:spPr>
          <a:xfrm>
            <a:off x="1732760" y="4153206"/>
            <a:ext cx="5400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74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2149058" y="4135284"/>
            <a:ext cx="5400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-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3240097" y="4153206"/>
            <a:ext cx="5400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42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2823799" y="4153206"/>
            <a:ext cx="5400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=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2388697" y="4131540"/>
            <a:ext cx="5400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32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6376609" y="4072062"/>
            <a:ext cx="5400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2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6411664" y="3414030"/>
            <a:ext cx="5400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2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5604522" y="3384918"/>
            <a:ext cx="5400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3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5441394" y="2944503"/>
            <a:ext cx="5400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-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6433538" y="2661918"/>
            <a:ext cx="5400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4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5641415" y="2652116"/>
            <a:ext cx="5400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7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5596728" y="4078007"/>
            <a:ext cx="5400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4</a:t>
            </a:r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A84A5740-38CA-471F-9798-E02A602A4283}"/>
              </a:ext>
            </a:extLst>
          </p:cNvPr>
          <p:cNvCxnSpPr>
            <a:cxnSpLocks/>
          </p:cNvCxnSpPr>
          <p:nvPr/>
        </p:nvCxnSpPr>
        <p:spPr>
          <a:xfrm flipH="1">
            <a:off x="2084152" y="3162360"/>
            <a:ext cx="486096" cy="495814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D1D9058C-604E-4E8A-8D2E-E027CDCE71C6}"/>
              </a:ext>
            </a:extLst>
          </p:cNvPr>
          <p:cNvCxnSpPr>
            <a:cxnSpLocks/>
          </p:cNvCxnSpPr>
          <p:nvPr/>
        </p:nvCxnSpPr>
        <p:spPr>
          <a:xfrm flipH="1">
            <a:off x="2618246" y="3211060"/>
            <a:ext cx="455464" cy="471301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771CB898-8373-4A5D-ABDE-4B32ED86E3CE}"/>
              </a:ext>
            </a:extLst>
          </p:cNvPr>
          <p:cNvCxnSpPr>
            <a:cxnSpLocks/>
          </p:cNvCxnSpPr>
          <p:nvPr/>
        </p:nvCxnSpPr>
        <p:spPr>
          <a:xfrm flipH="1">
            <a:off x="3630390" y="3245794"/>
            <a:ext cx="297135" cy="496903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E0E0A10A-C94C-44C0-956D-D06240B2E284}"/>
              </a:ext>
            </a:extLst>
          </p:cNvPr>
          <p:cNvCxnSpPr>
            <a:cxnSpLocks/>
          </p:cNvCxnSpPr>
          <p:nvPr/>
        </p:nvCxnSpPr>
        <p:spPr>
          <a:xfrm flipH="1">
            <a:off x="3860521" y="3245794"/>
            <a:ext cx="266115" cy="51084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9059448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1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8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4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0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55" grpId="0"/>
      <p:bldP spid="57" grpId="0"/>
      <p:bldP spid="58" grpId="0"/>
      <p:bldP spid="59" grpId="0"/>
      <p:bldP spid="60" grpId="0"/>
      <p:bldP spid="61" grpId="0"/>
      <p:bldP spid="62" grpId="0"/>
      <p:bldP spid="63" grpId="0"/>
      <p:bldP spid="64" grpId="0"/>
      <p:bldP spid="65" grpId="0"/>
      <p:bldP spid="66" grpId="0"/>
      <p:bldP spid="6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C:\Users\Administrator\Desktop\GA ĐT TOAN\logo kham ph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92" y="175618"/>
            <a:ext cx="2417207" cy="973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5" name="Group 30"/>
          <p:cNvGrpSpPr>
            <a:grpSpLocks/>
          </p:cNvGrpSpPr>
          <p:nvPr/>
        </p:nvGrpSpPr>
        <p:grpSpPr bwMode="auto">
          <a:xfrm>
            <a:off x="1118106" y="1370985"/>
            <a:ext cx="2233019" cy="2972290"/>
            <a:chOff x="3696" y="1581"/>
            <a:chExt cx="1507" cy="2115"/>
          </a:xfrm>
        </p:grpSpPr>
        <p:sp>
          <p:nvSpPr>
            <p:cNvPr id="46" name="Rectangle 22"/>
            <p:cNvSpPr>
              <a:spLocks noChangeArrowheads="1"/>
            </p:cNvSpPr>
            <p:nvPr/>
          </p:nvSpPr>
          <p:spPr bwMode="auto">
            <a:xfrm>
              <a:off x="3696" y="1587"/>
              <a:ext cx="1435" cy="2109"/>
            </a:xfrm>
            <a:prstGeom prst="rect">
              <a:avLst/>
            </a:prstGeom>
            <a:solidFill>
              <a:srgbClr val="FF66FF"/>
            </a:solidFill>
            <a:ln w="38100">
              <a:solidFill>
                <a:srgbClr val="008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fontAlgn="base" latinLnBrk="0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3600" b="1" kern="0" dirty="0">
                <a:solidFill>
                  <a:prstClr val="black"/>
                </a:solidFill>
              </a:endParaRPr>
            </a:p>
            <a:p>
              <a:pPr algn="ctr" eaLnBrk="1" fontAlgn="base" latinLnBrk="0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3600" b="1" kern="0" dirty="0">
                <a:solidFill>
                  <a:prstClr val="black"/>
                </a:solidFill>
              </a:endParaRPr>
            </a:p>
            <a:p>
              <a:pPr algn="ctr" eaLnBrk="1" fontAlgn="base" latinLnBrk="0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en-US" sz="3600" b="1" kern="0" dirty="0">
                  <a:solidFill>
                    <a:prstClr val="black"/>
                  </a:solidFill>
                </a:rPr>
                <a:t>    </a:t>
              </a:r>
            </a:p>
            <a:p>
              <a:pPr algn="ctr" eaLnBrk="1" fontAlgn="base" latinLnBrk="0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3600" b="1" kern="0" dirty="0">
                <a:solidFill>
                  <a:prstClr val="black"/>
                </a:solidFill>
              </a:endParaRPr>
            </a:p>
            <a:p>
              <a:pPr algn="ctr" eaLnBrk="1" fontAlgn="base" latinLnBrk="0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en-US" sz="3600" b="1" kern="0" dirty="0">
                  <a:solidFill>
                    <a:prstClr val="black"/>
                  </a:solidFill>
                </a:rPr>
                <a:t>    </a:t>
              </a:r>
            </a:p>
          </p:txBody>
        </p:sp>
        <p:sp>
          <p:nvSpPr>
            <p:cNvPr id="47" name="Line 24"/>
            <p:cNvSpPr>
              <a:spLocks noChangeShapeType="1"/>
            </p:cNvSpPr>
            <p:nvPr/>
          </p:nvSpPr>
          <p:spPr bwMode="auto">
            <a:xfrm>
              <a:off x="3696" y="2256"/>
              <a:ext cx="1435" cy="0"/>
            </a:xfrm>
            <a:prstGeom prst="line">
              <a:avLst/>
            </a:prstGeom>
            <a:noFill/>
            <a:ln w="38100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 latinLnBrk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8" name="Line 25"/>
            <p:cNvSpPr>
              <a:spLocks noChangeShapeType="1"/>
            </p:cNvSpPr>
            <p:nvPr/>
          </p:nvSpPr>
          <p:spPr bwMode="auto">
            <a:xfrm>
              <a:off x="4493" y="1587"/>
              <a:ext cx="0" cy="2109"/>
            </a:xfrm>
            <a:prstGeom prst="line">
              <a:avLst/>
            </a:prstGeom>
            <a:noFill/>
            <a:ln w="38100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 latinLnBrk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9" name="Text Box 26"/>
            <p:cNvSpPr txBox="1">
              <a:spLocks noChangeArrowheads="1"/>
            </p:cNvSpPr>
            <p:nvPr/>
          </p:nvSpPr>
          <p:spPr bwMode="auto">
            <a:xfrm>
              <a:off x="3696" y="1587"/>
              <a:ext cx="957" cy="4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fontAlgn="base" latinLnBrk="0" hangingPunct="1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altLang="en-US" sz="3200" b="1" kern="0" dirty="0" err="1">
                  <a:solidFill>
                    <a:srgbClr val="DA1F2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Chục</a:t>
              </a:r>
              <a:endParaRPr lang="en-US" altLang="en-US" sz="3200" b="1" kern="0" dirty="0">
                <a:solidFill>
                  <a:srgbClr val="DA1F28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0" name="Text Box 27"/>
            <p:cNvSpPr txBox="1">
              <a:spLocks noChangeArrowheads="1"/>
            </p:cNvSpPr>
            <p:nvPr/>
          </p:nvSpPr>
          <p:spPr bwMode="auto">
            <a:xfrm>
              <a:off x="4512" y="1581"/>
              <a:ext cx="691" cy="7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fontAlgn="base" latinLnBrk="0" hangingPunct="1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altLang="en-US" sz="3000" b="1" kern="0" dirty="0" err="1">
                  <a:solidFill>
                    <a:srgbClr val="DA1F2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Đơn</a:t>
              </a:r>
              <a:r>
                <a:rPr lang="en-US" altLang="en-US" sz="3000" b="1" kern="0" dirty="0">
                  <a:solidFill>
                    <a:srgbClr val="DA1F2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000" b="1" kern="0" dirty="0" err="1">
                  <a:solidFill>
                    <a:srgbClr val="DA1F2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vị</a:t>
              </a:r>
              <a:endParaRPr lang="en-US" altLang="en-US" sz="3000" b="1" kern="0" dirty="0">
                <a:solidFill>
                  <a:srgbClr val="DA1F28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1" name="Line 29"/>
            <p:cNvSpPr>
              <a:spLocks noChangeShapeType="1"/>
            </p:cNvSpPr>
            <p:nvPr/>
          </p:nvSpPr>
          <p:spPr bwMode="auto">
            <a:xfrm>
              <a:off x="3696" y="3216"/>
              <a:ext cx="1435" cy="0"/>
            </a:xfrm>
            <a:prstGeom prst="line">
              <a:avLst/>
            </a:prstGeom>
            <a:noFill/>
            <a:ln w="50800">
              <a:solidFill>
                <a:srgbClr val="00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 latinLnBrk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55" name="TextBox 54"/>
          <p:cNvSpPr txBox="1"/>
          <p:nvPr/>
        </p:nvSpPr>
        <p:spPr>
          <a:xfrm>
            <a:off x="1220936" y="4528172"/>
            <a:ext cx="5400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</a:rPr>
              <a:t>74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1638557" y="4481486"/>
            <a:ext cx="5400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</a:rPr>
              <a:t>-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2759987" y="4528173"/>
            <a:ext cx="6989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</a:rPr>
              <a:t>42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2321711" y="4538808"/>
            <a:ext cx="5400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</a:rPr>
              <a:t>=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1883434" y="4538808"/>
            <a:ext cx="5400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</a:rPr>
              <a:t>32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2490117" y="3714045"/>
            <a:ext cx="5400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</a:rPr>
              <a:t>2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2569407" y="2963051"/>
            <a:ext cx="5400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</a:rPr>
              <a:t>2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1641212" y="2927616"/>
            <a:ext cx="5400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</a:rPr>
              <a:t>3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1411797" y="2547363"/>
            <a:ext cx="5400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</a:rPr>
              <a:t>-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2570517" y="2302720"/>
            <a:ext cx="5400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</a:rPr>
              <a:t>4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1709980" y="2257388"/>
            <a:ext cx="5400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</a:rPr>
              <a:t>7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1584916" y="3671105"/>
            <a:ext cx="5400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</a:rPr>
              <a:t>4</a:t>
            </a:r>
          </a:p>
        </p:txBody>
      </p:sp>
      <p:sp>
        <p:nvSpPr>
          <p:cNvPr id="41" name="Text Box 36"/>
          <p:cNvSpPr txBox="1">
            <a:spLocks noChangeArrowheads="1"/>
          </p:cNvSpPr>
          <p:nvPr/>
        </p:nvSpPr>
        <p:spPr bwMode="auto">
          <a:xfrm>
            <a:off x="3959640" y="1168631"/>
            <a:ext cx="1621923" cy="584775"/>
          </a:xfrm>
          <a:prstGeom prst="rect">
            <a:avLst/>
          </a:prstGeom>
          <a:solidFill>
            <a:srgbClr val="EEF82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latinLnBrk="0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b="1" dirty="0" err="1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altLang="en-US" sz="3200" b="1" dirty="0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endParaRPr lang="en-US" altLang="en-US" sz="3200" b="1" dirty="0">
              <a:solidFill>
                <a:srgbClr val="99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Text Box 39"/>
          <p:cNvSpPr txBox="1">
            <a:spLocks noChangeArrowheads="1"/>
          </p:cNvSpPr>
          <p:nvPr/>
        </p:nvSpPr>
        <p:spPr bwMode="auto">
          <a:xfrm>
            <a:off x="4302540" y="2273531"/>
            <a:ext cx="1219200" cy="82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4800" b="1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32</a:t>
            </a:r>
            <a:endParaRPr kumimoji="0" lang="en-US" altLang="en-US" sz="4800" b="1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Text Box 44"/>
          <p:cNvSpPr txBox="1">
            <a:spLocks noChangeArrowheads="1"/>
          </p:cNvSpPr>
          <p:nvPr/>
        </p:nvSpPr>
        <p:spPr bwMode="auto">
          <a:xfrm>
            <a:off x="4667163" y="2943677"/>
            <a:ext cx="914400" cy="82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52" name="Text Box 40"/>
          <p:cNvSpPr txBox="1">
            <a:spLocks noChangeArrowheads="1"/>
          </p:cNvSpPr>
          <p:nvPr/>
        </p:nvSpPr>
        <p:spPr bwMode="auto">
          <a:xfrm>
            <a:off x="3923073" y="1845664"/>
            <a:ext cx="4572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</a:rPr>
              <a:t>-</a:t>
            </a:r>
          </a:p>
        </p:txBody>
      </p:sp>
      <p:sp>
        <p:nvSpPr>
          <p:cNvPr id="53" name="Text Box 46"/>
          <p:cNvSpPr txBox="1">
            <a:spLocks noChangeArrowheads="1"/>
          </p:cNvSpPr>
          <p:nvPr/>
        </p:nvSpPr>
        <p:spPr bwMode="auto">
          <a:xfrm>
            <a:off x="4313582" y="2912165"/>
            <a:ext cx="446157" cy="8600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4800" b="1" kern="0" noProof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kumimoji="0" lang="en-US" altLang="en-US" sz="4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Line 41"/>
          <p:cNvSpPr>
            <a:spLocks noChangeShapeType="1"/>
          </p:cNvSpPr>
          <p:nvPr/>
        </p:nvSpPr>
        <p:spPr bwMode="auto">
          <a:xfrm>
            <a:off x="4246033" y="3067655"/>
            <a:ext cx="1066800" cy="0"/>
          </a:xfrm>
          <a:prstGeom prst="line">
            <a:avLst/>
          </a:prstGeom>
          <a:noFill/>
          <a:ln w="508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 latinLnBrk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8" name="Text Box 43"/>
          <p:cNvSpPr txBox="1">
            <a:spLocks noChangeArrowheads="1"/>
          </p:cNvSpPr>
          <p:nvPr/>
        </p:nvSpPr>
        <p:spPr bwMode="auto">
          <a:xfrm>
            <a:off x="5481170" y="1818378"/>
            <a:ext cx="5410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latinLnBrk="0" hangingPunct="1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2,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  <p:sp>
        <p:nvSpPr>
          <p:cNvPr id="69" name="Text Box 45"/>
          <p:cNvSpPr txBox="1">
            <a:spLocks noChangeArrowheads="1"/>
          </p:cNvSpPr>
          <p:nvPr/>
        </p:nvSpPr>
        <p:spPr bwMode="auto">
          <a:xfrm>
            <a:off x="5425665" y="2392773"/>
            <a:ext cx="5410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latinLnBrk="0" hangingPunct="1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4,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</a:p>
        </p:txBody>
      </p:sp>
      <p:sp>
        <p:nvSpPr>
          <p:cNvPr id="70" name="Text Box 38"/>
          <p:cNvSpPr txBox="1">
            <a:spLocks noChangeArrowheads="1"/>
          </p:cNvSpPr>
          <p:nvPr/>
        </p:nvSpPr>
        <p:spPr bwMode="auto">
          <a:xfrm>
            <a:off x="4317474" y="1687968"/>
            <a:ext cx="1219200" cy="82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4800" b="1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74</a:t>
            </a:r>
            <a:endParaRPr kumimoji="0" lang="en-US" altLang="en-US" sz="4800" b="1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338526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8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5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3" grpId="0"/>
      <p:bldP spid="44" grpId="0"/>
      <p:bldP spid="52" grpId="0"/>
      <p:bldP spid="53" grpId="0"/>
      <p:bldP spid="54" grpId="0" animBg="1"/>
      <p:bldP spid="68" grpId="0"/>
      <p:bldP spid="69" grpId="0"/>
      <p:bldP spid="7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C:\Users\Administrator\Desktop\GA ĐT TOAN\logo kham ph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66" y="518783"/>
            <a:ext cx="2417207" cy="973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"/>
          <p:cNvSpPr txBox="1">
            <a:spLocks noChangeArrowheads="1"/>
          </p:cNvSpPr>
          <p:nvPr/>
        </p:nvSpPr>
        <p:spPr bwMode="auto">
          <a:xfrm>
            <a:off x="13839" y="-98112"/>
            <a:ext cx="853494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28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altLang="ko-KR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28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altLang="ko-KR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28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ko-KR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28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ko-KR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28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ko-KR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28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ko-KR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28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ko-KR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28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ko-KR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28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ko-KR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28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ko-KR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28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ko-KR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28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ko-KR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28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endParaRPr lang="en-US" altLang="ko-KR" sz="28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5" name="Group 30"/>
          <p:cNvGrpSpPr>
            <a:grpSpLocks/>
          </p:cNvGrpSpPr>
          <p:nvPr/>
        </p:nvGrpSpPr>
        <p:grpSpPr bwMode="auto">
          <a:xfrm>
            <a:off x="5868144" y="704508"/>
            <a:ext cx="2362200" cy="3429000"/>
            <a:chOff x="3696" y="1536"/>
            <a:chExt cx="1488" cy="2160"/>
          </a:xfrm>
        </p:grpSpPr>
        <p:sp>
          <p:nvSpPr>
            <p:cNvPr id="46" name="Rectangle 22"/>
            <p:cNvSpPr>
              <a:spLocks noChangeArrowheads="1"/>
            </p:cNvSpPr>
            <p:nvPr/>
          </p:nvSpPr>
          <p:spPr bwMode="auto">
            <a:xfrm>
              <a:off x="3696" y="1587"/>
              <a:ext cx="1435" cy="2109"/>
            </a:xfrm>
            <a:prstGeom prst="rect">
              <a:avLst/>
            </a:prstGeom>
            <a:solidFill>
              <a:srgbClr val="FF66FF"/>
            </a:solidFill>
            <a:ln w="38100">
              <a:solidFill>
                <a:srgbClr val="008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fontAlgn="base" latinLnBrk="0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3600" b="1" kern="0" dirty="0">
                <a:solidFill>
                  <a:prstClr val="black"/>
                </a:solidFill>
              </a:endParaRPr>
            </a:p>
            <a:p>
              <a:pPr algn="ctr" eaLnBrk="1" fontAlgn="base" latinLnBrk="0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3600" b="1" kern="0" dirty="0">
                <a:solidFill>
                  <a:prstClr val="black"/>
                </a:solidFill>
              </a:endParaRPr>
            </a:p>
            <a:p>
              <a:pPr algn="ctr" eaLnBrk="1" fontAlgn="base" latinLnBrk="0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en-US" sz="3600" b="1" kern="0" dirty="0">
                  <a:solidFill>
                    <a:prstClr val="black"/>
                  </a:solidFill>
                </a:rPr>
                <a:t>    </a:t>
              </a:r>
            </a:p>
            <a:p>
              <a:pPr algn="ctr" eaLnBrk="1" fontAlgn="base" latinLnBrk="0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3600" b="1" kern="0" dirty="0">
                <a:solidFill>
                  <a:prstClr val="black"/>
                </a:solidFill>
              </a:endParaRPr>
            </a:p>
            <a:p>
              <a:pPr algn="ctr" eaLnBrk="1" fontAlgn="base" latinLnBrk="0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en-US" sz="3600" b="1" kern="0" dirty="0">
                  <a:solidFill>
                    <a:prstClr val="black"/>
                  </a:solidFill>
                </a:rPr>
                <a:t>    </a:t>
              </a:r>
            </a:p>
          </p:txBody>
        </p:sp>
        <p:sp>
          <p:nvSpPr>
            <p:cNvPr id="47" name="Line 24"/>
            <p:cNvSpPr>
              <a:spLocks noChangeShapeType="1"/>
            </p:cNvSpPr>
            <p:nvPr/>
          </p:nvSpPr>
          <p:spPr bwMode="auto">
            <a:xfrm>
              <a:off x="3696" y="2256"/>
              <a:ext cx="1435" cy="0"/>
            </a:xfrm>
            <a:prstGeom prst="line">
              <a:avLst/>
            </a:prstGeom>
            <a:noFill/>
            <a:ln w="38100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 latinLnBrk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8" name="Line 25"/>
            <p:cNvSpPr>
              <a:spLocks noChangeShapeType="1"/>
            </p:cNvSpPr>
            <p:nvPr/>
          </p:nvSpPr>
          <p:spPr bwMode="auto">
            <a:xfrm>
              <a:off x="4493" y="1587"/>
              <a:ext cx="0" cy="2109"/>
            </a:xfrm>
            <a:prstGeom prst="line">
              <a:avLst/>
            </a:prstGeom>
            <a:noFill/>
            <a:ln w="38100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 latinLnBrk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9" name="Text Box 26"/>
            <p:cNvSpPr txBox="1">
              <a:spLocks noChangeArrowheads="1"/>
            </p:cNvSpPr>
            <p:nvPr/>
          </p:nvSpPr>
          <p:spPr bwMode="auto">
            <a:xfrm>
              <a:off x="3696" y="1587"/>
              <a:ext cx="957" cy="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fontAlgn="base" latinLnBrk="0" hangingPunct="1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altLang="en-US" sz="3200" b="1" kern="0" dirty="0" err="1">
                  <a:solidFill>
                    <a:srgbClr val="DA1F2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Chục</a:t>
              </a:r>
              <a:endParaRPr lang="en-US" altLang="en-US" sz="3200" b="1" kern="0" dirty="0">
                <a:solidFill>
                  <a:srgbClr val="DA1F28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0" name="Text Box 27"/>
            <p:cNvSpPr txBox="1">
              <a:spLocks noChangeArrowheads="1"/>
            </p:cNvSpPr>
            <p:nvPr/>
          </p:nvSpPr>
          <p:spPr bwMode="auto">
            <a:xfrm>
              <a:off x="4493" y="1536"/>
              <a:ext cx="691" cy="6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fontAlgn="base" latinLnBrk="0" hangingPunct="1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altLang="en-US" sz="3200" b="1" kern="0" dirty="0" err="1">
                  <a:solidFill>
                    <a:srgbClr val="DA1F2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Đơn</a:t>
              </a:r>
              <a:r>
                <a:rPr lang="en-US" altLang="en-US" sz="3200" b="1" kern="0" dirty="0">
                  <a:solidFill>
                    <a:srgbClr val="DA1F2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kern="0" dirty="0" err="1">
                  <a:solidFill>
                    <a:srgbClr val="DA1F2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vị</a:t>
              </a:r>
              <a:endParaRPr lang="en-US" altLang="en-US" sz="3200" b="1" kern="0" dirty="0">
                <a:solidFill>
                  <a:srgbClr val="DA1F28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1" name="Line 29"/>
            <p:cNvSpPr>
              <a:spLocks noChangeShapeType="1"/>
            </p:cNvSpPr>
            <p:nvPr/>
          </p:nvSpPr>
          <p:spPr bwMode="auto">
            <a:xfrm>
              <a:off x="3696" y="3216"/>
              <a:ext cx="1435" cy="0"/>
            </a:xfrm>
            <a:prstGeom prst="line">
              <a:avLst/>
            </a:prstGeom>
            <a:noFill/>
            <a:ln w="50800">
              <a:solidFill>
                <a:srgbClr val="00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 latinLnBrk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55" name="TextBox 54"/>
          <p:cNvSpPr txBox="1"/>
          <p:nvPr/>
        </p:nvSpPr>
        <p:spPr>
          <a:xfrm>
            <a:off x="1723956" y="4106237"/>
            <a:ext cx="12878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prstClr val="black"/>
                </a:solidFill>
              </a:rPr>
              <a:t>52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2276030" y="4110813"/>
            <a:ext cx="13592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prstClr val="black"/>
                </a:solidFill>
              </a:rPr>
              <a:t>-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3508233" y="4148384"/>
            <a:ext cx="12878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prstClr val="black"/>
                </a:solidFill>
              </a:rPr>
              <a:t>32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3011835" y="4097467"/>
            <a:ext cx="12878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prstClr val="black"/>
                </a:solidFill>
              </a:rPr>
              <a:t>=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2494895" y="4116126"/>
            <a:ext cx="12878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prstClr val="black"/>
                </a:solidFill>
              </a:rPr>
              <a:t>20  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7235360" y="3506774"/>
            <a:ext cx="5400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</a:rPr>
              <a:t>2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7242771" y="2642581"/>
            <a:ext cx="5400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</a:rPr>
              <a:t>0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6487500" y="2610097"/>
            <a:ext cx="5400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</a:rPr>
              <a:t>2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6153590" y="2137074"/>
            <a:ext cx="5400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</a:rPr>
              <a:t>-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7242771" y="1934112"/>
            <a:ext cx="5400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</a:rPr>
              <a:t>2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6501731" y="1930198"/>
            <a:ext cx="5400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</a:rPr>
              <a:t>5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6480915" y="3552581"/>
            <a:ext cx="5400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</a:rPr>
              <a:t>3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4237" y="1684276"/>
            <a:ext cx="3419872" cy="207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139218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/>
      <p:bldP spid="57" grpId="0"/>
      <p:bldP spid="58" grpId="0"/>
      <p:bldP spid="59" grpId="0"/>
      <p:bldP spid="60" grpId="0"/>
      <p:bldP spid="61" grpId="0"/>
      <p:bldP spid="62" grpId="0"/>
      <p:bldP spid="63" grpId="0"/>
      <p:bldP spid="64" grpId="0"/>
      <p:bldP spid="65" grpId="0"/>
      <p:bldP spid="66" grpId="0"/>
      <p:bldP spid="6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C:\Users\Administrator\Desktop\GA ĐT TOAN\logo kham ph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51" y="443030"/>
            <a:ext cx="2417207" cy="973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"/>
          <p:cNvSpPr txBox="1">
            <a:spLocks noChangeArrowheads="1"/>
          </p:cNvSpPr>
          <p:nvPr/>
        </p:nvSpPr>
        <p:spPr bwMode="auto">
          <a:xfrm>
            <a:off x="13839" y="-98112"/>
            <a:ext cx="853494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28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altLang="ko-KR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28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altLang="ko-KR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28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ko-KR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28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ko-KR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28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ko-KR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28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ko-KR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28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ko-KR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28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ko-KR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28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ko-KR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28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ko-KR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28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ko-KR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28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ko-KR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28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endParaRPr lang="en-US" altLang="ko-KR" sz="28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5" name="Group 30"/>
          <p:cNvGrpSpPr>
            <a:grpSpLocks/>
          </p:cNvGrpSpPr>
          <p:nvPr/>
        </p:nvGrpSpPr>
        <p:grpSpPr bwMode="auto">
          <a:xfrm>
            <a:off x="1455134" y="1416600"/>
            <a:ext cx="2253190" cy="2667303"/>
            <a:chOff x="3696" y="1536"/>
            <a:chExt cx="1561" cy="2160"/>
          </a:xfrm>
        </p:grpSpPr>
        <p:sp>
          <p:nvSpPr>
            <p:cNvPr id="46" name="Rectangle 22"/>
            <p:cNvSpPr>
              <a:spLocks noChangeArrowheads="1"/>
            </p:cNvSpPr>
            <p:nvPr/>
          </p:nvSpPr>
          <p:spPr bwMode="auto">
            <a:xfrm>
              <a:off x="3696" y="1587"/>
              <a:ext cx="1561" cy="2109"/>
            </a:xfrm>
            <a:prstGeom prst="rect">
              <a:avLst/>
            </a:prstGeom>
            <a:solidFill>
              <a:srgbClr val="FF66FF"/>
            </a:solidFill>
            <a:ln w="38100">
              <a:solidFill>
                <a:srgbClr val="008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fontAlgn="base" latinLnBrk="0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3600" b="1" kern="0" dirty="0">
                <a:solidFill>
                  <a:prstClr val="black"/>
                </a:solidFill>
              </a:endParaRPr>
            </a:p>
            <a:p>
              <a:pPr algn="ctr" eaLnBrk="1" fontAlgn="base" latinLnBrk="0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3600" b="1" kern="0" dirty="0">
                <a:solidFill>
                  <a:prstClr val="black"/>
                </a:solidFill>
              </a:endParaRPr>
            </a:p>
            <a:p>
              <a:pPr algn="ctr" eaLnBrk="1" fontAlgn="base" latinLnBrk="0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en-US" sz="3600" b="1" kern="0" dirty="0">
                  <a:solidFill>
                    <a:prstClr val="black"/>
                  </a:solidFill>
                </a:rPr>
                <a:t>    </a:t>
              </a:r>
            </a:p>
            <a:p>
              <a:pPr algn="ctr" eaLnBrk="1" fontAlgn="base" latinLnBrk="0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3600" b="1" kern="0" dirty="0">
                <a:solidFill>
                  <a:prstClr val="black"/>
                </a:solidFill>
              </a:endParaRPr>
            </a:p>
            <a:p>
              <a:pPr algn="ctr" eaLnBrk="1" fontAlgn="base" latinLnBrk="0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en-US" sz="3600" b="1" kern="0" dirty="0">
                  <a:solidFill>
                    <a:prstClr val="black"/>
                  </a:solidFill>
                </a:rPr>
                <a:t>    </a:t>
              </a:r>
            </a:p>
          </p:txBody>
        </p:sp>
        <p:sp>
          <p:nvSpPr>
            <p:cNvPr id="47" name="Line 24"/>
            <p:cNvSpPr>
              <a:spLocks noChangeShapeType="1"/>
            </p:cNvSpPr>
            <p:nvPr/>
          </p:nvSpPr>
          <p:spPr bwMode="auto">
            <a:xfrm>
              <a:off x="3696" y="2256"/>
              <a:ext cx="1561" cy="5"/>
            </a:xfrm>
            <a:prstGeom prst="line">
              <a:avLst/>
            </a:prstGeom>
            <a:noFill/>
            <a:ln w="38100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 latinLnBrk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8" name="Line 25"/>
            <p:cNvSpPr>
              <a:spLocks noChangeShapeType="1"/>
            </p:cNvSpPr>
            <p:nvPr/>
          </p:nvSpPr>
          <p:spPr bwMode="auto">
            <a:xfrm>
              <a:off x="4493" y="1587"/>
              <a:ext cx="0" cy="2109"/>
            </a:xfrm>
            <a:prstGeom prst="line">
              <a:avLst/>
            </a:prstGeom>
            <a:noFill/>
            <a:ln w="38100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 latinLnBrk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9" name="Text Box 26"/>
            <p:cNvSpPr txBox="1">
              <a:spLocks noChangeArrowheads="1"/>
            </p:cNvSpPr>
            <p:nvPr/>
          </p:nvSpPr>
          <p:spPr bwMode="auto">
            <a:xfrm>
              <a:off x="3696" y="1587"/>
              <a:ext cx="957" cy="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fontAlgn="base" latinLnBrk="0" hangingPunct="1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altLang="en-US" sz="2800" b="1" kern="0" dirty="0" err="1">
                  <a:solidFill>
                    <a:srgbClr val="DA1F2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Chục</a:t>
              </a:r>
              <a:endParaRPr lang="en-US" altLang="en-US" sz="2800" b="1" kern="0" dirty="0">
                <a:solidFill>
                  <a:srgbClr val="DA1F28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0" name="Text Box 27"/>
            <p:cNvSpPr txBox="1">
              <a:spLocks noChangeArrowheads="1"/>
            </p:cNvSpPr>
            <p:nvPr/>
          </p:nvSpPr>
          <p:spPr bwMode="auto">
            <a:xfrm>
              <a:off x="4493" y="1536"/>
              <a:ext cx="711" cy="7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fontAlgn="base" latinLnBrk="0" hangingPunct="1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altLang="en-US" sz="2800" b="1" kern="0" dirty="0" err="1">
                  <a:solidFill>
                    <a:srgbClr val="DA1F2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Đơn</a:t>
              </a:r>
              <a:r>
                <a:rPr lang="en-US" altLang="en-US" sz="2800" b="1" kern="0" dirty="0">
                  <a:solidFill>
                    <a:srgbClr val="DA1F2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kern="0" dirty="0" err="1">
                  <a:solidFill>
                    <a:srgbClr val="DA1F2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vị</a:t>
              </a:r>
              <a:endParaRPr lang="en-US" altLang="en-US" sz="2800" b="1" kern="0" dirty="0">
                <a:solidFill>
                  <a:srgbClr val="DA1F28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1" name="Line 29"/>
            <p:cNvSpPr>
              <a:spLocks noChangeShapeType="1"/>
            </p:cNvSpPr>
            <p:nvPr/>
          </p:nvSpPr>
          <p:spPr bwMode="auto">
            <a:xfrm flipV="1">
              <a:off x="3696" y="3207"/>
              <a:ext cx="1561" cy="9"/>
            </a:xfrm>
            <a:prstGeom prst="line">
              <a:avLst/>
            </a:prstGeom>
            <a:noFill/>
            <a:ln w="50800">
              <a:solidFill>
                <a:srgbClr val="00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 latinLnBrk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55" name="TextBox 54"/>
          <p:cNvSpPr txBox="1"/>
          <p:nvPr/>
        </p:nvSpPr>
        <p:spPr>
          <a:xfrm>
            <a:off x="1455134" y="4345985"/>
            <a:ext cx="12434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prstClr val="black"/>
                </a:solidFill>
              </a:rPr>
              <a:t>52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2043036" y="4350840"/>
            <a:ext cx="12434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prstClr val="black"/>
                </a:solidFill>
              </a:rPr>
              <a:t>-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3172634" y="4369242"/>
            <a:ext cx="12434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prstClr val="black"/>
                </a:solidFill>
              </a:rPr>
              <a:t>32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2820919" y="4360066"/>
            <a:ext cx="12434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prstClr val="black"/>
                </a:solidFill>
              </a:rPr>
              <a:t>=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2321234" y="4347576"/>
            <a:ext cx="12434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prstClr val="black"/>
                </a:solidFill>
              </a:rPr>
              <a:t>20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2871135" y="3507843"/>
            <a:ext cx="5400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</a:rPr>
              <a:t>2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2883560" y="2892481"/>
            <a:ext cx="5400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</a:rPr>
              <a:t>0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1822712" y="2828126"/>
            <a:ext cx="5400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</a:rPr>
              <a:t>2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1502976" y="2545828"/>
            <a:ext cx="5400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</a:rPr>
              <a:t>-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2902605" y="2316912"/>
            <a:ext cx="5400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</a:rPr>
              <a:t>2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1843094" y="2282516"/>
            <a:ext cx="5400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</a:rPr>
              <a:t>5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1833705" y="3518290"/>
            <a:ext cx="5400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</a:rPr>
              <a:t>3</a:t>
            </a:r>
          </a:p>
        </p:txBody>
      </p:sp>
      <p:sp>
        <p:nvSpPr>
          <p:cNvPr id="25" name="Text Box 36"/>
          <p:cNvSpPr txBox="1">
            <a:spLocks noChangeArrowheads="1"/>
          </p:cNvSpPr>
          <p:nvPr/>
        </p:nvSpPr>
        <p:spPr bwMode="auto">
          <a:xfrm>
            <a:off x="4442045" y="954696"/>
            <a:ext cx="1621923" cy="584775"/>
          </a:xfrm>
          <a:prstGeom prst="rect">
            <a:avLst/>
          </a:prstGeom>
          <a:solidFill>
            <a:srgbClr val="EEF82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latinLnBrk="0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b="1" dirty="0" err="1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altLang="en-US" sz="3200" b="1" dirty="0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endParaRPr lang="en-US" altLang="en-US" sz="3200" b="1" dirty="0">
              <a:solidFill>
                <a:srgbClr val="99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 Box 38"/>
          <p:cNvSpPr txBox="1">
            <a:spLocks noChangeArrowheads="1"/>
          </p:cNvSpPr>
          <p:nvPr/>
        </p:nvSpPr>
        <p:spPr bwMode="auto">
          <a:xfrm>
            <a:off x="4774959" y="1536259"/>
            <a:ext cx="1219200" cy="82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4800" b="1" kern="0" noProof="0" dirty="0">
                <a:solidFill>
                  <a:srgbClr val="0000FF"/>
                </a:solidFill>
              </a:rPr>
              <a:t>52</a:t>
            </a:r>
            <a:endParaRPr kumimoji="0" lang="en-US" altLang="en-US" sz="4800" b="1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28" name="Text Box 39"/>
          <p:cNvSpPr txBox="1">
            <a:spLocks noChangeArrowheads="1"/>
          </p:cNvSpPr>
          <p:nvPr/>
        </p:nvSpPr>
        <p:spPr bwMode="auto">
          <a:xfrm>
            <a:off x="4781756" y="2226750"/>
            <a:ext cx="1219200" cy="82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4800" b="1" kern="0" noProof="0" dirty="0">
                <a:solidFill>
                  <a:srgbClr val="0000FF"/>
                </a:solidFill>
              </a:rPr>
              <a:t>20</a:t>
            </a:r>
            <a:endParaRPr kumimoji="0" lang="en-US" altLang="en-US" sz="4800" b="1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29" name="Text Box 40"/>
          <p:cNvSpPr txBox="1">
            <a:spLocks noChangeArrowheads="1"/>
          </p:cNvSpPr>
          <p:nvPr/>
        </p:nvSpPr>
        <p:spPr bwMode="auto">
          <a:xfrm>
            <a:off x="4416126" y="1807394"/>
            <a:ext cx="457200" cy="82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</a:rPr>
              <a:t>-</a:t>
            </a:r>
          </a:p>
        </p:txBody>
      </p:sp>
      <p:sp>
        <p:nvSpPr>
          <p:cNvPr id="30" name="Line 41"/>
          <p:cNvSpPr>
            <a:spLocks noChangeShapeType="1"/>
          </p:cNvSpPr>
          <p:nvPr/>
        </p:nvSpPr>
        <p:spPr bwMode="auto">
          <a:xfrm>
            <a:off x="4719606" y="3045534"/>
            <a:ext cx="1066800" cy="0"/>
          </a:xfrm>
          <a:prstGeom prst="line">
            <a:avLst/>
          </a:prstGeom>
          <a:noFill/>
          <a:ln w="508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 latinLnBrk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32" name="Text Box 44"/>
          <p:cNvSpPr txBox="1">
            <a:spLocks noChangeArrowheads="1"/>
          </p:cNvSpPr>
          <p:nvPr/>
        </p:nvSpPr>
        <p:spPr bwMode="auto">
          <a:xfrm>
            <a:off x="5216789" y="3040993"/>
            <a:ext cx="914400" cy="82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</a:rPr>
              <a:t>2</a:t>
            </a:r>
          </a:p>
        </p:txBody>
      </p:sp>
      <p:sp>
        <p:nvSpPr>
          <p:cNvPr id="33" name="Text Box 46"/>
          <p:cNvSpPr txBox="1">
            <a:spLocks noChangeArrowheads="1"/>
          </p:cNvSpPr>
          <p:nvPr/>
        </p:nvSpPr>
        <p:spPr bwMode="auto">
          <a:xfrm>
            <a:off x="4752792" y="3045534"/>
            <a:ext cx="457200" cy="82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4800" b="1" kern="0" dirty="0">
                <a:solidFill>
                  <a:srgbClr val="FF0000"/>
                </a:solidFill>
              </a:rPr>
              <a:t>3</a:t>
            </a:r>
            <a:endParaRPr kumimoji="0" lang="en-US" altLang="en-US" sz="4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35" name="Text Box 43"/>
          <p:cNvSpPr txBox="1">
            <a:spLocks noChangeArrowheads="1"/>
          </p:cNvSpPr>
          <p:nvPr/>
        </p:nvSpPr>
        <p:spPr bwMode="auto">
          <a:xfrm>
            <a:off x="5782990" y="1827921"/>
            <a:ext cx="362832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latinLnBrk="0" hangingPunct="1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2,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  <p:sp>
        <p:nvSpPr>
          <p:cNvPr id="36" name="Text Box 45"/>
          <p:cNvSpPr txBox="1">
            <a:spLocks noChangeArrowheads="1"/>
          </p:cNvSpPr>
          <p:nvPr/>
        </p:nvSpPr>
        <p:spPr bwMode="auto">
          <a:xfrm>
            <a:off x="5782990" y="2351141"/>
            <a:ext cx="336792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latinLnBrk="0" hangingPunct="1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3,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</a:p>
        </p:txBody>
      </p:sp>
    </p:spTree>
    <p:extLst>
      <p:ext uri="{BB962C8B-B14F-4D97-AF65-F5344CB8AC3E}">
        <p14:creationId xmlns:p14="http://schemas.microsoft.com/office/powerpoint/2010/main" val="278605746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7" grpId="0"/>
      <p:bldP spid="28" grpId="0"/>
      <p:bldP spid="29" grpId="0"/>
      <p:bldP spid="30" grpId="0" animBg="1"/>
      <p:bldP spid="32" grpId="0"/>
      <p:bldP spid="33" grpId="0"/>
      <p:bldP spid="35" grpId="0"/>
      <p:bldP spid="3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D:\OneDrive\NAM HOC 2019- 2020\e TIN\Tap huan Elearning_2018\Minh hoa\Anh\001-6_500_01.png">
            <a:extLst>
              <a:ext uri="{FF2B5EF4-FFF2-40B4-BE49-F238E27FC236}">
                <a16:creationId xmlns:a16="http://schemas.microsoft.com/office/drawing/2014/main" id="{78ED9BA3-D843-4197-B16B-CB061D7D38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39502"/>
            <a:ext cx="8424936" cy="4752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1" name="TextBox 3">
            <a:extLst>
              <a:ext uri="{FF2B5EF4-FFF2-40B4-BE49-F238E27FC236}">
                <a16:creationId xmlns:a16="http://schemas.microsoft.com/office/drawing/2014/main" id="{458FB854-7680-48DA-A765-071EFCB64D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89647" y="1462013"/>
            <a:ext cx="3364706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342900" latinLnBrk="0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en-US" sz="5400" b="1" dirty="0">
                <a:solidFill>
                  <a:prstClr val="black"/>
                </a:solidFill>
              </a:rPr>
              <a:t>GIẢI LAO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763688" y="2715766"/>
            <a:ext cx="5400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911164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78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8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78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1" grpId="0"/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xtBox 32">
            <a:extLst>
              <a:ext uri="{FF2B5EF4-FFF2-40B4-BE49-F238E27FC236}">
                <a16:creationId xmlns:a16="http://schemas.microsoft.com/office/drawing/2014/main" id="{401237FE-F700-4CD3-8D67-0C5BE1C13BEF}"/>
              </a:ext>
            </a:extLst>
          </p:cNvPr>
          <p:cNvSpPr txBox="1"/>
          <p:nvPr/>
        </p:nvSpPr>
        <p:spPr>
          <a:xfrm>
            <a:off x="107504" y="1635646"/>
            <a:ext cx="8568952" cy="1200329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pPr defTabSz="342900" latinLnBrk="0"/>
            <a:r>
              <a:rPr lang="en-US" sz="7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7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7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7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7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endParaRPr lang="en-US" sz="7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9664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</p:bldLst>
  </p:timing>
</p:sld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oncourse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95000" t="-106500" r="5000" b="2065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Concourse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95000" t="-106500" r="5000" b="2065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Concourse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2.xml><?xml version="1.0" encoding="utf-8"?>
<a:themeOverride xmlns:a="http://schemas.openxmlformats.org/drawingml/2006/main">
  <a:clrScheme name="Concourse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3.xml><?xml version="1.0" encoding="utf-8"?>
<a:themeOverride xmlns:a="http://schemas.openxmlformats.org/drawingml/2006/main">
  <a:clrScheme name="Concourse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4.xml><?xml version="1.0" encoding="utf-8"?>
<a:themeOverride xmlns:a="http://schemas.openxmlformats.org/drawingml/2006/main">
  <a:clrScheme name="Concourse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5.xml><?xml version="1.0" encoding="utf-8"?>
<a:themeOverride xmlns:a="http://schemas.openxmlformats.org/drawingml/2006/main">
  <a:clrScheme name="Concourse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6.xml><?xml version="1.0" encoding="utf-8"?>
<a:themeOverride xmlns:a="http://schemas.openxmlformats.org/drawingml/2006/main">
  <a:clrScheme name="Concourse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7.xml><?xml version="1.0" encoding="utf-8"?>
<a:themeOverride xmlns:a="http://schemas.openxmlformats.org/drawingml/2006/main">
  <a:clrScheme name="Concourse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8.xml><?xml version="1.0" encoding="utf-8"?>
<a:themeOverride xmlns:a="http://schemas.openxmlformats.org/drawingml/2006/main">
  <a:clrScheme name="Concourse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86</TotalTime>
  <Words>373</Words>
  <Application>Microsoft Office PowerPoint</Application>
  <PresentationFormat>On-screen Show (16:9)</PresentationFormat>
  <Paragraphs>170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10</vt:i4>
      </vt:variant>
      <vt:variant>
        <vt:lpstr>Slide Titles</vt:lpstr>
      </vt:variant>
      <vt:variant>
        <vt:i4>17</vt:i4>
      </vt:variant>
    </vt:vector>
  </HeadingPairs>
  <TitlesOfParts>
    <vt:vector size="40" baseType="lpstr">
      <vt:lpstr>Malgun Gothic</vt:lpstr>
      <vt:lpstr>Aharoni</vt:lpstr>
      <vt:lpstr>Arial</vt:lpstr>
      <vt:lpstr>Calibri</vt:lpstr>
      <vt:lpstr>Calibri Light</vt:lpstr>
      <vt:lpstr>iCiel Nabila</vt:lpstr>
      <vt:lpstr>Lucida Sans Unicode</vt:lpstr>
      <vt:lpstr>Times New Roman</vt:lpstr>
      <vt:lpstr>Verdana</vt:lpstr>
      <vt:lpstr>VNI-Avo</vt:lpstr>
      <vt:lpstr>Wingdings</vt:lpstr>
      <vt:lpstr>Wingdings 2</vt:lpstr>
      <vt:lpstr>Wingdings 3</vt:lpstr>
      <vt:lpstr>Office Theme</vt:lpstr>
      <vt:lpstr>Custom Design</vt:lpstr>
      <vt:lpstr>Concourse</vt:lpstr>
      <vt:lpstr>1_Concourse</vt:lpstr>
      <vt:lpstr>1_Office Theme</vt:lpstr>
      <vt:lpstr>2_Office Theme</vt:lpstr>
      <vt:lpstr>4_Office Theme</vt:lpstr>
      <vt:lpstr>3_Office Theme</vt:lpstr>
      <vt:lpstr>5_Office Theme</vt:lpstr>
      <vt:lpstr>7_Office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Thuy Hoang</dc:creator>
  <cp:lastModifiedBy>Hong Nhung Nguyen Thi</cp:lastModifiedBy>
  <cp:revision>16</cp:revision>
  <dcterms:created xsi:type="dcterms:W3CDTF">2020-08-23T14:51:49Z</dcterms:created>
  <dcterms:modified xsi:type="dcterms:W3CDTF">2022-03-27T14:25:22Z</dcterms:modified>
</cp:coreProperties>
</file>