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301" r:id="rId3"/>
    <p:sldId id="377" r:id="rId4"/>
    <p:sldId id="302" r:id="rId5"/>
    <p:sldId id="365" r:id="rId6"/>
    <p:sldId id="342" r:id="rId7"/>
    <p:sldId id="356" r:id="rId8"/>
    <p:sldId id="366" r:id="rId9"/>
    <p:sldId id="367" r:id="rId10"/>
    <p:sldId id="368" r:id="rId11"/>
    <p:sldId id="363" r:id="rId12"/>
    <p:sldId id="3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99"/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0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05A1-FE90-4EB2-B47D-355CFF2E7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169AB-1071-41AA-B2EC-72151151F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B49B7-084D-4899-8504-4EF16016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5B9BB-46DA-4AF1-AAD6-9B598313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8F5FF-29E7-45DD-BD65-1DAF2198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5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2B0B-D54C-41CD-90E9-B9E4E3F6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1D8AD-A42E-491D-AB43-172BC439A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80812-80EF-46BA-9C24-14632F7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4E398-F8AA-455F-ACD0-6987A88E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77E04-F173-4DCD-B3AA-9FE21C5F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7C2EFF-A675-4799-B2FF-E33263C3A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3FDB3-708D-4341-B9C8-11B483D20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4DDF0-5DDE-4B72-9F17-0EC1FC72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F9730-A22E-4A85-891C-44D6E2B0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1F732-BF16-416D-B16C-0C326D09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9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EEF0-E160-4C9B-803F-95D37DE4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D3073-74DF-4106-AA89-EB1898DD5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B3C67-B7B8-4F11-BBB5-ABF1DCA6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3B020-BACE-483E-A867-34A1E2B9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C7D4A-8343-40ED-8B8E-1A43741C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6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E9B6-D3B1-4949-9497-54B4482D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F4157-3BCD-4D01-B2EE-87CFEF7C5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2023-4E3B-4C63-9EF3-EB073C3A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BA8BE-6AA7-4A61-8365-5A0B5249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8414-7B7A-4E7B-AD73-EBDF99A8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5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BA3A-4912-43F4-87C1-8E2B4A76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A1849-29B0-45A7-A7A9-F9BB47ED9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CFFA5-50C7-4855-9BF4-3D4AA0BB5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B9233-B8EB-48AF-8A9D-B3371DCF6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D83DD-D560-4D4B-A800-DDD75616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BE889-3EB4-40E3-ABCA-A638E420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9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B5FD-D6B9-404A-8696-74127EE4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F132D-2172-4F09-A85B-43361B907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686DF-52AA-45DA-A4D7-9C301017F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90338-2545-4D2A-BC1F-342EE11C4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001286-5E36-44C6-89AC-82835F20C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14CDC-2A52-44DD-96CC-EA845F90B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EAE7B-EB20-48EA-8878-28600C44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730750-336A-4459-8FDE-4D9AB264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3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BA79-0DF7-4297-8C05-F903B5EA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3EB0D-E298-42AB-85D0-1B31A872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8A34C-EBA2-4D5E-8CC7-3E72E87E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06B55-6861-431F-8D04-D48FDF94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1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D1339-6803-472D-8C16-7B327814F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79D301-1128-45E7-8B0C-C3DAEC83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15632-20D2-4A26-9B66-C765AC08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B438-EE07-4569-9CBE-31B410A4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70550-005B-4655-800E-E6CA6196F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807F5-305D-4FDE-BAC2-99DCE6B4C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0A065-408D-46F9-8F5D-4A9683FE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F4034-9C11-4CD4-A973-DA186F691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84CF6-EC0D-48D1-8EE2-7EC58CE3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3E87-7698-4846-B43C-77E3ABCB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9D670-6E3B-4FE0-A30D-9DAAE58F9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D8AE0-CA2C-46D8-B0C6-87518B353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C578E-7664-4B6E-92DB-7E004EBC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1CEFC-6123-4D7D-9FDB-A2C4E3165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47445-83E9-46A6-96AD-DABA89DE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6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14D4C0-12BD-43AC-8D39-6D14ED85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E6279-8015-463C-8645-457F8BF2C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63D8-3E13-4781-8075-0AB368CB0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CFE25-F03C-4979-891B-D180EC69A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109A4-A623-4197-9771-C99C1E7C4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tags" Target="../tags/tag4.xml"/><Relationship Id="rId7" Type="http://schemas.openxmlformats.org/officeDocument/2006/relationships/image" Target="../media/image12.gif"/><Relationship Id="rId12" Type="http://schemas.openxmlformats.org/officeDocument/2006/relationships/audio" Target="../media/audio2.wav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5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77" y="1922957"/>
            <a:ext cx="8650287" cy="292387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wrap="square"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 3</a:t>
            </a:r>
            <a:r>
              <a:rPr lang="en-US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 PHÉP </a:t>
            </a:r>
            <a:r>
              <a:rPr lang="en-US" sz="32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SỐ CÓ HAI CHỮ SỐ VỚI SỐ CÓ </a:t>
            </a:r>
            <a:r>
              <a:rPr lang="en-US" sz="32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CHỮ CHỮ SỐ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6743700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3335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2101515" y="1"/>
            <a:ext cx="90484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6727237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5443597"/>
            <a:ext cx="2667000" cy="13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6" y="4410712"/>
            <a:ext cx="523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66" y="325437"/>
            <a:ext cx="3391488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8401050" y="411162"/>
            <a:ext cx="2571750" cy="1341438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6393766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1069" y="309809"/>
            <a:ext cx="119844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49824" y="839441"/>
            <a:ext cx="2795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492908" y="856604"/>
            <a:ext cx="1449414" cy="6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85683" y="1328155"/>
            <a:ext cx="7431932" cy="9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47743" y="2272448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29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5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24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47742" y="227972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914091" y="226689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46787" y="22596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80438" y="228632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937458" y="227965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6984" y="1328155"/>
            <a:ext cx="3002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6983" y="1850290"/>
            <a:ext cx="1225685" cy="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4" t="69503" r="6296" b="8227"/>
          <a:stretch/>
        </p:blipFill>
        <p:spPr>
          <a:xfrm>
            <a:off x="2402745" y="3399364"/>
            <a:ext cx="7688083" cy="3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1155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4615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61690" y="642126"/>
            <a:ext cx="3564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8601" y="195311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3713" y="296894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8185" y="234924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3570051" y="166783"/>
            <a:ext cx="606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6214" y="364609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6877" y="363995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89782" y="365308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502036" y="1961031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7148" y="2976865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1620" y="235716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399649" y="365401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0312" y="364787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3217" y="366100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31655" y="4802078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645610" y="4328160"/>
            <a:ext cx="3416010" cy="25398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4000" dirty="0"/>
              <a:t>30 + 50 = 80  </a:t>
            </a:r>
          </a:p>
          <a:p>
            <a:pPr algn="ctr"/>
            <a:r>
              <a:rPr lang="en-US" sz="4000" dirty="0"/>
              <a:t>   20 + 50 = 70</a:t>
            </a:r>
          </a:p>
          <a:p>
            <a:pPr algn="ctr"/>
            <a:r>
              <a:rPr lang="en-US" sz="4000" dirty="0"/>
              <a:t>   50 + 10 = 60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39633" y="4693216"/>
            <a:ext cx="680936" cy="46519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239633" y="5158412"/>
            <a:ext cx="778213" cy="6200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283407" y="5910316"/>
            <a:ext cx="593388" cy="52089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026640" y="1318786"/>
            <a:ext cx="2183488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 + 41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794329" y="1373003"/>
            <a:ext cx="2183488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+30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4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41" grpId="0"/>
      <p:bldP spid="43" grpId="0"/>
      <p:bldP spid="44" grpId="0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374" y="1502455"/>
            <a:ext cx="4392613" cy="4312511"/>
            <a:chOff x="79374" y="1502455"/>
            <a:chExt cx="4392613" cy="4312511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79374" y="1502455"/>
              <a:ext cx="4392613" cy="431251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r>
                <a:rPr lang="vi-VN" altLang="en-US" dirty="0"/>
                <a:t>          </a:t>
              </a:r>
              <a:r>
                <a:rPr lang="vi-VN" altLang="en-US" dirty="0">
                  <a:latin typeface="+mn-lt"/>
                </a:rPr>
                <a:t> </a:t>
              </a:r>
              <a:endPara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145915" y="1614792"/>
              <a:ext cx="4250935" cy="40584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932894" y="2537805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7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6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48700" y="3101857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54441"/>
              </p:ext>
            </p:extLst>
          </p:nvPr>
        </p:nvGraphicFramePr>
        <p:xfrm>
          <a:off x="5113220" y="2240257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6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647495" y="2851519"/>
            <a:ext cx="436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932893" y="3653801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44338" y="3672265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86276" y="3672265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66062" y="3698165"/>
            <a:ext cx="285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,viết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66062" y="2611851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cộng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    viết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53393" y="4725981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76 – 5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68967" y="4713056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76 – 5 = 71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1882110"/>
            <a:ext cx="521444" cy="12307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1891100"/>
            <a:ext cx="521444" cy="123078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63" y="1891100"/>
            <a:ext cx="521444" cy="12307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86" y="1887821"/>
            <a:ext cx="521444" cy="12307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71" y="1858116"/>
            <a:ext cx="521444" cy="123078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5" y="3302917"/>
            <a:ext cx="521444" cy="12307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3302222"/>
            <a:ext cx="521444" cy="12307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87115" y="3333649"/>
            <a:ext cx="1781445" cy="1060407"/>
            <a:chOff x="2187115" y="3333649"/>
            <a:chExt cx="1781445" cy="106040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734" y="3349212"/>
              <a:ext cx="247111" cy="101931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115" y="3339961"/>
              <a:ext cx="247111" cy="10193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282" y="3333649"/>
              <a:ext cx="247111" cy="10193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230" y="3333649"/>
              <a:ext cx="247111" cy="10193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768" y="3352800"/>
              <a:ext cx="258227" cy="10193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449" y="3374739"/>
              <a:ext cx="247111" cy="1019317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 flipH="1">
            <a:off x="3721449" y="3658710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387389" y="3688012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037440" y="368142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482155" y="3684237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774732" y="370666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5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79561" y="1517577"/>
            <a:ext cx="4392613" cy="43125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909030" y="2716679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24836" y="3280731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/>
        </p:nvGraphicFramePr>
        <p:xfrm>
          <a:off x="5104008" y="2238099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 flipH="1">
            <a:off x="7718396" y="3047027"/>
            <a:ext cx="127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909029" y="3832675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20474" y="3851139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62412" y="3851139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918172" y="3832675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906505" y="2687155"/>
            <a:ext cx="3105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    viết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94296" y="4799528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– 4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96218" y="4768103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34 - 4 = 30 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93797" y="2069909"/>
            <a:ext cx="1322811" cy="1119870"/>
            <a:chOff x="8974686" y="973495"/>
            <a:chExt cx="1573978" cy="1452864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86" name="Group 85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6" y="2052582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1513005" y="2067612"/>
            <a:ext cx="1317845" cy="1119870"/>
            <a:chOff x="8974686" y="973495"/>
            <a:chExt cx="1573978" cy="1452864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98" name="Group 97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1322382" y="3706664"/>
            <a:ext cx="1555882" cy="429925"/>
            <a:chOff x="2666179" y="2730198"/>
            <a:chExt cx="1555882" cy="429925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79" y="2730198"/>
              <a:ext cx="511700" cy="40779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975" y="2737694"/>
              <a:ext cx="511700" cy="40779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668" y="2745190"/>
              <a:ext cx="511700" cy="40779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361" y="2752333"/>
              <a:ext cx="511700" cy="407790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2930912" y="2067075"/>
            <a:ext cx="1317845" cy="1119870"/>
            <a:chOff x="8974686" y="973495"/>
            <a:chExt cx="1573978" cy="1452864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6" name="Straight Connector 125"/>
          <p:cNvCxnSpPr/>
          <p:nvPr/>
        </p:nvCxnSpPr>
        <p:spPr>
          <a:xfrm flipH="1">
            <a:off x="2456863" y="3779842"/>
            <a:ext cx="325423" cy="36235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134315" y="3767089"/>
            <a:ext cx="320367" cy="3695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1821081" y="3721656"/>
            <a:ext cx="237667" cy="39156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1380096" y="3726776"/>
            <a:ext cx="338496" cy="38132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044446" y="96442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65916"/>
            <a:ext cx="3721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Bài 1. </a:t>
            </a:r>
            <a:r>
              <a:rPr lang="en-US" altLang="en-US" sz="32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7697" y="2360432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24167" y="2408333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635297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4297" y="28938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66967" y="278933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909867" y="4079589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94983" y="4084733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13833" y="4089051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09033" y="4081177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29801" y="2360432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972601" y="27414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5277401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29801" y="4036832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971071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513871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7818671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971071" y="4081177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55806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9698606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0003406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0117706" y="4189127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882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11184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18 - 5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45180" y="2189519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46 - 4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50814" y="2210132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75 - 3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30361" y="2189519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99 - 9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7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16" grpId="0"/>
      <p:bldP spid="18" grpId="0"/>
      <p:bldP spid="19" grpId="0"/>
      <p:bldP spid="20" grpId="0"/>
      <p:bldP spid="29" grpId="0"/>
      <p:bldP spid="31" grpId="0"/>
      <p:bldP spid="32" grpId="0"/>
      <p:bldP spid="34" grpId="0"/>
      <p:bldP spid="7" grpId="0" animBg="1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Tìm chỗ đỗ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42286" r="8102" b="29524"/>
          <a:stretch/>
        </p:blipFill>
        <p:spPr>
          <a:xfrm>
            <a:off x="1245324" y="2551208"/>
            <a:ext cx="8813075" cy="37625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89417" y="3344091"/>
            <a:ext cx="2577737" cy="10883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89417" y="3666309"/>
            <a:ext cx="2577737" cy="20421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340</Words>
  <Application>Microsoft Office PowerPoint</Application>
  <PresentationFormat>Widescreen</PresentationFormat>
  <Paragraphs>164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   Khám phá</vt:lpstr>
      <vt:lpstr>  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Hong Nhung Nguyen Thi</cp:lastModifiedBy>
  <cp:revision>106</cp:revision>
  <dcterms:created xsi:type="dcterms:W3CDTF">2020-08-16T02:02:21Z</dcterms:created>
  <dcterms:modified xsi:type="dcterms:W3CDTF">2022-03-21T04:54:04Z</dcterms:modified>
</cp:coreProperties>
</file>