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261" r:id="rId3"/>
    <p:sldId id="256" r:id="rId4"/>
    <p:sldId id="265" r:id="rId5"/>
    <p:sldId id="262" r:id="rId6"/>
    <p:sldId id="257" r:id="rId7"/>
    <p:sldId id="266" r:id="rId8"/>
    <p:sldId id="267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F506-590B-4115-8697-1506AF24502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CBD4-255A-4E2C-8967-EC0D764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5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6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2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9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9" y="2015484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197097" y="2899229"/>
            <a:ext cx="7983561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26</a:t>
            </a:r>
          </a:p>
          <a:p>
            <a:pPr algn="ctr" defTabSz="1945954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pPr algn="ctr" defTabSz="1945954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224103" y="334087"/>
            <a:ext cx="9646626" cy="3823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8320" y="3794004"/>
            <a:ext cx="48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+mj-lt"/>
              </a:rPr>
              <a:t>Tiết 1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6582" y="5569803"/>
            <a:ext cx="4315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SGK trang 48, 49</a:t>
            </a:r>
          </a:p>
        </p:txBody>
      </p:sp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6"/>
    </mc:Choice>
    <mc:Fallback xmlns="">
      <p:transition spd="slow" advTm="296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53"/>
    </mc:Choice>
    <mc:Fallback xmlns="">
      <p:transition spd="slow" advTm="124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50524" r="6345" b="30580"/>
          <a:stretch/>
        </p:blipFill>
        <p:spPr>
          <a:xfrm>
            <a:off x="1133060" y="1858617"/>
            <a:ext cx="10220036" cy="3250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08B96D-BA01-493C-BBBF-09F7A4102E73}"/>
              </a:ext>
            </a:extLst>
          </p:cNvPr>
          <p:cNvSpPr/>
          <p:nvPr/>
        </p:nvSpPr>
        <p:spPr>
          <a:xfrm>
            <a:off x="1513197" y="2085563"/>
            <a:ext cx="3714786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2F77-47EB-4355-964F-D4B9863F0FE7}"/>
              </a:ext>
            </a:extLst>
          </p:cNvPr>
          <p:cNvSpPr/>
          <p:nvPr/>
        </p:nvSpPr>
        <p:spPr>
          <a:xfrm>
            <a:off x="2102840" y="4237796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BF17A-9AB5-4BE2-B04B-DD61C81D1B1B}"/>
              </a:ext>
            </a:extLst>
          </p:cNvPr>
          <p:cNvSpPr/>
          <p:nvPr/>
        </p:nvSpPr>
        <p:spPr>
          <a:xfrm>
            <a:off x="5676901" y="2712553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2454F-3D60-4CCA-8E23-A2F942069A25}"/>
              </a:ext>
            </a:extLst>
          </p:cNvPr>
          <p:cNvSpPr/>
          <p:nvPr/>
        </p:nvSpPr>
        <p:spPr>
          <a:xfrm>
            <a:off x="6544918" y="2692675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69C33-90F1-48CE-A924-C56FBABE0CF3}"/>
              </a:ext>
            </a:extLst>
          </p:cNvPr>
          <p:cNvSpPr/>
          <p:nvPr/>
        </p:nvSpPr>
        <p:spPr>
          <a:xfrm>
            <a:off x="1650831" y="3026465"/>
            <a:ext cx="3577152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4DE66-A2FE-4A41-84BA-CF296BC2C4EF}"/>
              </a:ext>
            </a:extLst>
          </p:cNvPr>
          <p:cNvSpPr/>
          <p:nvPr/>
        </p:nvSpPr>
        <p:spPr>
          <a:xfrm>
            <a:off x="2628645" y="4116043"/>
            <a:ext cx="1049864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3981D-B370-46BC-98E3-FCF0AC2D0DE4}"/>
              </a:ext>
            </a:extLst>
          </p:cNvPr>
          <p:cNvSpPr/>
          <p:nvPr/>
        </p:nvSpPr>
        <p:spPr>
          <a:xfrm>
            <a:off x="6456222" y="3213858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208B9-C4F5-4676-B064-428D1ED0D0F3}"/>
              </a:ext>
            </a:extLst>
          </p:cNvPr>
          <p:cNvSpPr/>
          <p:nvPr/>
        </p:nvSpPr>
        <p:spPr>
          <a:xfrm>
            <a:off x="5588205" y="3207232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68554-C478-4CBE-A477-3546B518C37B}"/>
              </a:ext>
            </a:extLst>
          </p:cNvPr>
          <p:cNvSpPr/>
          <p:nvPr/>
        </p:nvSpPr>
        <p:spPr>
          <a:xfrm>
            <a:off x="3678509" y="4057028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326F6-4098-4EC1-8477-085705873632}"/>
              </a:ext>
            </a:extLst>
          </p:cNvPr>
          <p:cNvSpPr/>
          <p:nvPr/>
        </p:nvSpPr>
        <p:spPr>
          <a:xfrm>
            <a:off x="5572542" y="4237796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53E5B-5E54-42D0-8FCF-A4AE13F7DEE5}"/>
              </a:ext>
            </a:extLst>
          </p:cNvPr>
          <p:cNvSpPr/>
          <p:nvPr/>
        </p:nvSpPr>
        <p:spPr>
          <a:xfrm>
            <a:off x="6433031" y="4226202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9FE070-B24F-4907-BEE2-8AFB702793CE}"/>
              </a:ext>
            </a:extLst>
          </p:cNvPr>
          <p:cNvSpPr/>
          <p:nvPr/>
        </p:nvSpPr>
        <p:spPr>
          <a:xfrm>
            <a:off x="7373178" y="1858617"/>
            <a:ext cx="4194313" cy="302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9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15"/>
    </mc:Choice>
    <mc:Fallback xmlns="">
      <p:transition spd="slow" advTm="103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52750-40F6-4C11-851E-C1F0F53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79130" r="8389" b="8551"/>
          <a:stretch/>
        </p:blipFill>
        <p:spPr>
          <a:xfrm>
            <a:off x="958076" y="1379510"/>
            <a:ext cx="10513271" cy="2630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FB4FA7-CF47-422F-BFB5-D1AD73F92DE1}"/>
              </a:ext>
            </a:extLst>
          </p:cNvPr>
          <p:cNvSpPr/>
          <p:nvPr/>
        </p:nvSpPr>
        <p:spPr>
          <a:xfrm>
            <a:off x="334948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C80EC-A273-425B-92DF-4A7FF5CAD2B4}"/>
              </a:ext>
            </a:extLst>
          </p:cNvPr>
          <p:cNvSpPr/>
          <p:nvPr/>
        </p:nvSpPr>
        <p:spPr>
          <a:xfrm>
            <a:off x="309107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2D8B7-91FB-413C-925E-B9D7720E4CCB}"/>
              </a:ext>
            </a:extLst>
          </p:cNvPr>
          <p:cNvSpPr/>
          <p:nvPr/>
        </p:nvSpPr>
        <p:spPr>
          <a:xfrm>
            <a:off x="5479774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CEE09-7E2B-4252-A71E-823A5F648E3F}"/>
              </a:ext>
            </a:extLst>
          </p:cNvPr>
          <p:cNvSpPr/>
          <p:nvPr/>
        </p:nvSpPr>
        <p:spPr>
          <a:xfrm>
            <a:off x="5221357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1898E-A6B8-4019-B98F-AD79724ED354}"/>
              </a:ext>
            </a:extLst>
          </p:cNvPr>
          <p:cNvSpPr/>
          <p:nvPr/>
        </p:nvSpPr>
        <p:spPr>
          <a:xfrm>
            <a:off x="7596810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4F0AF-EF80-4384-B8E3-15F7537F2EF7}"/>
              </a:ext>
            </a:extLst>
          </p:cNvPr>
          <p:cNvSpPr/>
          <p:nvPr/>
        </p:nvSpPr>
        <p:spPr>
          <a:xfrm>
            <a:off x="7338393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15875-CD29-4156-B7C4-62303BB65A84}"/>
              </a:ext>
            </a:extLst>
          </p:cNvPr>
          <p:cNvSpPr/>
          <p:nvPr/>
        </p:nvSpPr>
        <p:spPr>
          <a:xfrm>
            <a:off x="981654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98CB0-A4B1-4CA2-9D71-A505F14BE97F}"/>
              </a:ext>
            </a:extLst>
          </p:cNvPr>
          <p:cNvSpPr/>
          <p:nvPr/>
        </p:nvSpPr>
        <p:spPr>
          <a:xfrm>
            <a:off x="955813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3203842" cy="1379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57"/>
    </mc:Choice>
    <mc:Fallback xmlns="">
      <p:transition spd="slow" advTm="13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3203842" cy="1379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7088" r="8203" b="82188"/>
          <a:stretch/>
        </p:blipFill>
        <p:spPr>
          <a:xfrm>
            <a:off x="1681039" y="1372911"/>
            <a:ext cx="9116063" cy="166977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757344" y="3132350"/>
            <a:ext cx="1280601" cy="2294613"/>
            <a:chOff x="2384126" y="3217497"/>
            <a:chExt cx="1280601" cy="2294613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74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95914" y="3132350"/>
            <a:ext cx="1280601" cy="2294613"/>
            <a:chOff x="2384126" y="3217497"/>
            <a:chExt cx="1280601" cy="2294613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64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79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24147" y="3150747"/>
            <a:ext cx="1280601" cy="2305760"/>
            <a:chOff x="2384126" y="3217497"/>
            <a:chExt cx="1280601" cy="2305760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21446" y="48116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999610" y="3080005"/>
            <a:ext cx="1280601" cy="2294613"/>
            <a:chOff x="2384126" y="3217497"/>
            <a:chExt cx="1280601" cy="2294613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83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98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26"/>
    </mc:Choice>
    <mc:Fallback xmlns="">
      <p:transition spd="slow" advTm="105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943802" cy="1299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8961" r="8383" b="49027"/>
          <a:stretch/>
        </p:blipFill>
        <p:spPr>
          <a:xfrm>
            <a:off x="0" y="1299246"/>
            <a:ext cx="12192000" cy="4984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3200400" y="3540034"/>
            <a:ext cx="6404776" cy="17475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EBE467-1D34-4109-A56C-BF556FFC6E5A}"/>
              </a:ext>
            </a:extLst>
          </p:cNvPr>
          <p:cNvCxnSpPr>
            <a:cxnSpLocks/>
          </p:cNvCxnSpPr>
          <p:nvPr/>
        </p:nvCxnSpPr>
        <p:spPr>
          <a:xfrm flipV="1">
            <a:off x="7323151" y="3657601"/>
            <a:ext cx="2356426" cy="15186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35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75"/>
    </mc:Choice>
    <mc:Fallback xmlns="">
      <p:transition spd="slow" advTm="74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250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53749" r="8911" b="11285"/>
          <a:stretch/>
        </p:blipFill>
        <p:spPr>
          <a:xfrm>
            <a:off x="1" y="1191993"/>
            <a:ext cx="12191999" cy="51790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4EE4B-930B-4E84-85AC-C2011C9F9199}"/>
              </a:ext>
            </a:extLst>
          </p:cNvPr>
          <p:cNvSpPr/>
          <p:nvPr/>
        </p:nvSpPr>
        <p:spPr>
          <a:xfrm>
            <a:off x="4458817" y="2278485"/>
            <a:ext cx="3704667" cy="5692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10  </a:t>
            </a:r>
            <a:r>
              <a:rPr lang="en-US" sz="4000" b="1">
                <a:solidFill>
                  <a:schemeClr val="accent1"/>
                </a:solidFill>
              </a:rPr>
              <a:t>+ </a:t>
            </a:r>
            <a:r>
              <a:rPr lang="en-US" sz="4000" b="1">
                <a:solidFill>
                  <a:srgbClr val="FF0000"/>
                </a:solidFill>
              </a:rPr>
              <a:t> 26  </a:t>
            </a:r>
            <a:r>
              <a:rPr lang="en-US" sz="4000" b="1">
                <a:solidFill>
                  <a:schemeClr val="accent1"/>
                </a:solidFill>
              </a:rPr>
              <a:t>=</a:t>
            </a:r>
            <a:r>
              <a:rPr lang="en-US" sz="4000" b="1">
                <a:solidFill>
                  <a:srgbClr val="FF0000"/>
                </a:solidFill>
              </a:rPr>
              <a:t>  36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 flipV="1">
            <a:off x="5854828" y="1590211"/>
            <a:ext cx="2831972" cy="84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 flipV="1">
            <a:off x="9023413" y="1581758"/>
            <a:ext cx="2831972" cy="84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1438836" y="1871814"/>
            <a:ext cx="4289611" cy="41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2269" y="2085326"/>
            <a:ext cx="3937762" cy="1015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2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2"/>
    </mc:Choice>
    <mc:Fallback xmlns="">
      <p:transition spd="slow" advTm="77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2|3.9|4.3|3.1|9.6|0.7|0.9|6.7|29.5|7.6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.6|4.6|1.2|2.1|3.2|1.4|1.5|15.8|0.6|2.8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4.9|14.4|6|12.3|3.4|13.6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4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|3.3|14.2|1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74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Hong Nhung Nguyen Thi</cp:lastModifiedBy>
  <cp:revision>45</cp:revision>
  <dcterms:created xsi:type="dcterms:W3CDTF">2020-08-07T08:50:12Z</dcterms:created>
  <dcterms:modified xsi:type="dcterms:W3CDTF">2022-03-14T10:31:30Z</dcterms:modified>
</cp:coreProperties>
</file>