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21" r:id="rId2"/>
    <p:sldId id="256" r:id="rId3"/>
    <p:sldId id="262" r:id="rId4"/>
    <p:sldId id="268" r:id="rId5"/>
    <p:sldId id="288" r:id="rId6"/>
    <p:sldId id="292" r:id="rId7"/>
    <p:sldId id="271" r:id="rId8"/>
    <p:sldId id="289" r:id="rId9"/>
    <p:sldId id="290" r:id="rId10"/>
    <p:sldId id="2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59" d="100"/>
          <a:sy n="59" d="100"/>
        </p:scale>
        <p:origin x="900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16751-98F2-4241-A349-EF907F8C4D0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7A300-CDD2-4CC6-8459-15AE9611F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4475" y="1431925"/>
            <a:ext cx="68691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6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531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image" Target="../media/image31.emf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7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23.JPG"/><Relationship Id="rId2" Type="http://schemas.microsoft.com/office/2007/relationships/media" Target="../media/media3.mp4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image" Target="../media/image24.JP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8" y="-437540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80" y="4445094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4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1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8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124527" y="2687308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96158" y="2015482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13">
              <a:lnSpc>
                <a:spcPct val="150000"/>
              </a:lnSpc>
              <a:defRPr/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13">
              <a:lnSpc>
                <a:spcPct val="150000"/>
              </a:lnSpc>
              <a:defRPr/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621674" y="2880393"/>
            <a:ext cx="7134407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02"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 defTabSz="1946002"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TUẦN: 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87041" y="-51076"/>
            <a:ext cx="668361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683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 defTabSz="1096683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1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D38B2B-FBF7-4B12-992B-0947FCAF78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93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992" y="5428775"/>
            <a:ext cx="3909536" cy="555307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581" y="2286478"/>
            <a:ext cx="6247579" cy="3545205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33298" y="917448"/>
            <a:ext cx="3115628" cy="1760696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05001" y="3606355"/>
            <a:ext cx="3130867" cy="2214087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9584" y="1329722"/>
            <a:ext cx="5390675" cy="1045845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3211" y="-748189"/>
            <a:ext cx="609600" cy="609600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564640" y="2763854"/>
            <a:ext cx="5465619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685802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CẢM ƠN QUÝ THẦY CÔ</a:t>
            </a:r>
          </a:p>
          <a:p>
            <a:pPr algn="ctr" defTabSz="685802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VÀ CÁC EM HỌC SINH</a:t>
            </a:r>
          </a:p>
        </p:txBody>
      </p:sp>
      <p:pic>
        <p:nvPicPr>
          <p:cNvPr id="11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9855201" y="279400"/>
            <a:ext cx="1837980" cy="17240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contrast="20000"/>
          </a:blip>
          <a:stretch>
            <a:fillRect/>
          </a:stretch>
        </p:blipFill>
        <p:spPr>
          <a:xfrm>
            <a:off x="5181601" y="318901"/>
            <a:ext cx="2165425" cy="1152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704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71">
        <p14:ferris dir="l"/>
      </p:transition>
    </mc:Choice>
    <mc:Fallback xmlns="">
      <p:transition spd="slow" advClick="0" advTm="7171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extLst>
    <p:ext uri="{E180D4A7-C9FB-4DFB-919C-405C955672EB}">
      <p14:showEvtLst xmlns:p14="http://schemas.microsoft.com/office/powerpoint/2010/main">
        <p14:playEvt time="98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+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+mj-lt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44851" y="5339502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1 </a:t>
            </a:r>
            <a:r>
              <a:rPr lang="en-US" sz="3200" dirty="0" err="1"/>
              <a:t>cộng</a:t>
            </a:r>
            <a:r>
              <a:rPr lang="en-US" sz="3200" dirty="0"/>
              <a:t> 5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endParaRPr lang="en-US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64801" y="5350939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 dirty="0"/>
              <a:t>0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/>
              <a:t>Hạ</a:t>
            </a:r>
            <a:r>
              <a:rPr lang="en-US" sz="2800" dirty="0"/>
              <a:t> </a:t>
            </a:r>
            <a:r>
              <a:rPr lang="vi-VN" sz="2800" dirty="0"/>
              <a:t>2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vi-VN" sz="2800" dirty="0"/>
              <a:t>2</a:t>
            </a:r>
            <a:r>
              <a:rPr lang="en-US" sz="28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    </a:t>
                      </a:r>
                      <a:r>
                        <a:rPr lang="en-US" sz="4400" b="1"/>
                        <a:t>2</a:t>
                      </a:r>
                    </a:p>
                    <a:p>
                      <a:r>
                        <a:rPr lang="en-US" sz="4400" b="1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dirty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+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18837" y="5333063"/>
            <a:ext cx="452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49549" y="5361443"/>
            <a:ext cx="503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9" grpId="0"/>
      <p:bldP spid="21" grpId="0"/>
      <p:bldP spid="22" grpId="0"/>
      <p:bldP spid="23" grpId="0"/>
      <p:bldP spid="24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636"/>
            <a:ext cx="12192000" cy="677037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58779" y="1728104"/>
            <a:ext cx="1030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TÍNH CỘNG CÁC SỐ CÓ HAI CHỮ SỐ VỚI SỐ CÓ MỘT CHỮ SỐ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9555" y="2350060"/>
            <a:ext cx="10501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9106" y="3434493"/>
            <a:ext cx="88114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83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7"/>
            <a:ext cx="12192000" cy="6866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6215" y="2537928"/>
            <a:ext cx="96778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lnSpc>
                <a:spcPct val="150000"/>
              </a:lnSpc>
            </a:pPr>
            <a:r>
              <a:rPr lang="en-US" sz="5400" b="1" i="1" dirty="0">
                <a:solidFill>
                  <a:srgbClr val="FFC000"/>
                </a:solidFill>
                <a:latin typeface="UTM Avo" pitchFamily="18" charset="0"/>
                <a:cs typeface="Arial" panose="020B0604020202020204" pitchFamily="34" charset="0"/>
              </a:rPr>
              <a:t>THƯ GIÃN</a:t>
            </a: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0424" y="2726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89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692"/>
            <a:ext cx="11500651" cy="3243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7401" y="3119856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62846" y="3104758"/>
            <a:ext cx="5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1001" y="3111543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2700" y="3111543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5740" y="3104758"/>
            <a:ext cx="548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84898" y="3119469"/>
            <a:ext cx="5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8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48975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127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  <p:extLst>
    <p:ext uri="{E180D4A7-C9FB-4DFB-919C-405C955672EB}">
      <p14:showEvtLst xmlns:p14="http://schemas.microsoft.com/office/powerpoint/2010/main">
        <p14:playEvt time="686" objId="35"/>
        <p14:playEvt time="88405" objId="3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90"/>
            <a:ext cx="12095747" cy="6802946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>
            <a:off x="4820654" y="2903620"/>
            <a:ext cx="3312696" cy="3060938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572003" y="1700463"/>
            <a:ext cx="3360818" cy="2566738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323496" y="4523124"/>
            <a:ext cx="2456924" cy="1441432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48063" y="162827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8063" y="331269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8063" y="452312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8063" y="616953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081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|35.8|8.8|1.6|2.5|2.8|6.6|1.5|6.9|12.4|11.1|6.8|1.9|5.6|10.6|3.4|0.8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|29.4|4.8|41.1|7.6|5.1|4.2|6.8|7.8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2.9|9.6|3.5|12.1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8.3|2|1.4|2.9|7.4|9.6|2.8|1.4|2.2|7.4|11.1|2|1.5|2.1|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7.6|26.8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</TotalTime>
  <Words>207</Words>
  <Application>Microsoft Office PowerPoint</Application>
  <PresentationFormat>Widescreen</PresentationFormat>
  <Paragraphs>76</Paragraphs>
  <Slides>10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Hong Nhung Nguyen Thi</cp:lastModifiedBy>
  <cp:revision>123</cp:revision>
  <dcterms:created xsi:type="dcterms:W3CDTF">2020-08-06T10:05:22Z</dcterms:created>
  <dcterms:modified xsi:type="dcterms:W3CDTF">2022-03-06T15:15:17Z</dcterms:modified>
</cp:coreProperties>
</file>