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4"/>
  </p:notesMasterIdLst>
  <p:sldIdLst>
    <p:sldId id="321" r:id="rId5"/>
    <p:sldId id="296" r:id="rId6"/>
    <p:sldId id="297" r:id="rId7"/>
    <p:sldId id="265" r:id="rId8"/>
    <p:sldId id="282" r:id="rId9"/>
    <p:sldId id="299" r:id="rId10"/>
    <p:sldId id="306" r:id="rId11"/>
    <p:sldId id="269" r:id="rId12"/>
    <p:sldId id="271"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464" userDrawn="1">
          <p15:clr>
            <a:srgbClr val="A4A3A4"/>
          </p15:clr>
        </p15:guide>
        <p15:guide id="4" pos="2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5F2AD"/>
    <a:srgbClr val="F25243"/>
    <a:srgbClr val="DD6A7A"/>
    <a:srgbClr val="14BAC6"/>
    <a:srgbClr val="F65123"/>
    <a:srgbClr val="92D050"/>
    <a:srgbClr val="F8F7E2"/>
    <a:srgbClr val="25AC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5" autoAdjust="0"/>
    <p:restoredTop sz="94660"/>
  </p:normalViewPr>
  <p:slideViewPr>
    <p:cSldViewPr snapToGrid="0" showGuides="1">
      <p:cViewPr varScale="1">
        <p:scale>
          <a:sx n="63" d="100"/>
          <a:sy n="63" d="100"/>
        </p:scale>
        <p:origin x="760" y="52"/>
      </p:cViewPr>
      <p:guideLst>
        <p:guide orient="horz" pos="2160"/>
        <p:guide pos="3840"/>
        <p:guide pos="7464"/>
        <p:guide pos="211"/>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4B77D-A811-4BDA-B81C-53F932C6C946}" type="datetimeFigureOut">
              <a:rPr lang="en-US" smtClean="0"/>
              <a:t>3/14/2022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8BA8F-DA37-47AB-B268-7B57371D4B9D}" type="slidenum">
              <a:rPr lang="en-US" smtClean="0"/>
              <a:t>‹#›</a:t>
            </a:fld>
            <a:endParaRPr lang="en-US"/>
          </a:p>
        </p:txBody>
      </p:sp>
    </p:spTree>
    <p:extLst>
      <p:ext uri="{BB962C8B-B14F-4D97-AF65-F5344CB8AC3E}">
        <p14:creationId xmlns:p14="http://schemas.microsoft.com/office/powerpoint/2010/main" val="37813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978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555354">
                  <a:tint val="75000"/>
                </a:srgbClr>
              </a:solidFill>
            </a:endParaRPr>
          </a:p>
        </p:txBody>
      </p:sp>
      <p:sp>
        <p:nvSpPr>
          <p:cNvPr id="6" name="灯片编号占位符 5"/>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1654962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555354">
                  <a:tint val="75000"/>
                </a:srgbClr>
              </a:solidFill>
            </a:endParaRPr>
          </a:p>
        </p:txBody>
      </p:sp>
      <p:sp>
        <p:nvSpPr>
          <p:cNvPr id="6" name="灯片编号占位符 5"/>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263536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555354">
                  <a:tint val="75000"/>
                </a:srgbClr>
              </a:solidFill>
            </a:endParaRPr>
          </a:p>
        </p:txBody>
      </p:sp>
      <p:sp>
        <p:nvSpPr>
          <p:cNvPr id="6" name="灯片编号占位符 5"/>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3807781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900"/>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223849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079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900">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765299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797632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900"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900"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891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74997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24658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27" indent="0">
              <a:buNone/>
              <a:defRPr sz="1500"/>
            </a:lvl2pPr>
            <a:lvl3pPr marL="913878" indent="0">
              <a:buNone/>
              <a:defRPr sz="1200"/>
            </a:lvl3pPr>
            <a:lvl4pPr marL="1370818" indent="0">
              <a:buNone/>
              <a:defRPr sz="1100"/>
            </a:lvl4pPr>
            <a:lvl5pPr marL="1827757" indent="0">
              <a:buNone/>
              <a:defRPr sz="1100"/>
            </a:lvl5pPr>
            <a:lvl6pPr marL="2284710" indent="0">
              <a:buNone/>
              <a:defRPr sz="1100"/>
            </a:lvl6pPr>
            <a:lvl7pPr marL="2741634" indent="0">
              <a:buNone/>
              <a:defRPr sz="1100"/>
            </a:lvl7pPr>
            <a:lvl8pPr marL="3198560" indent="0">
              <a:buNone/>
              <a:defRPr sz="1100"/>
            </a:lvl8pPr>
            <a:lvl9pPr marL="365548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7334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555354">
                  <a:tint val="75000"/>
                </a:srgbClr>
              </a:solidFill>
            </a:endParaRPr>
          </a:p>
        </p:txBody>
      </p:sp>
      <p:sp>
        <p:nvSpPr>
          <p:cNvPr id="6" name="灯片编号占位符 5"/>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1015424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56"/>
            <a:ext cx="6172200" cy="4873625"/>
          </a:xfrm>
        </p:spPr>
        <p:txBody>
          <a:bodyPr anchor="t"/>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27" indent="0">
              <a:buNone/>
              <a:defRPr sz="1500"/>
            </a:lvl2pPr>
            <a:lvl3pPr marL="913878" indent="0">
              <a:buNone/>
              <a:defRPr sz="1200"/>
            </a:lvl3pPr>
            <a:lvl4pPr marL="1370818" indent="0">
              <a:buNone/>
              <a:defRPr sz="1100"/>
            </a:lvl4pPr>
            <a:lvl5pPr marL="1827757" indent="0">
              <a:buNone/>
              <a:defRPr sz="1100"/>
            </a:lvl5pPr>
            <a:lvl6pPr marL="2284710" indent="0">
              <a:buNone/>
              <a:defRPr sz="1100"/>
            </a:lvl6pPr>
            <a:lvl7pPr marL="2741634" indent="0">
              <a:buNone/>
              <a:defRPr sz="1100"/>
            </a:lvl7pPr>
            <a:lvl8pPr marL="3198560" indent="0">
              <a:buNone/>
              <a:defRPr sz="1100"/>
            </a:lvl8pPr>
            <a:lvl9pPr marL="365548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529897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349600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5"/>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55"/>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15244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41"/>
            <a:ext cx="9144000" cy="1655763"/>
          </a:xfrm>
        </p:spPr>
        <p:txBody>
          <a:bodyPr/>
          <a:lstStyle>
            <a:lvl1pPr marL="0" indent="0" algn="ctr">
              <a:buNone/>
              <a:defRPr sz="1900"/>
            </a:lvl1pPr>
            <a:lvl2pPr marL="342706" indent="0" algn="ctr">
              <a:buNone/>
              <a:defRPr sz="1500"/>
            </a:lvl2pPr>
            <a:lvl3pPr marL="685414" indent="0" algn="ctr">
              <a:buNone/>
              <a:defRPr sz="1500"/>
            </a:lvl3pPr>
            <a:lvl4pPr marL="1028092" indent="0" algn="ctr">
              <a:buNone/>
              <a:defRPr sz="1200"/>
            </a:lvl4pPr>
            <a:lvl5pPr marL="1370784" indent="0" algn="ctr">
              <a:buNone/>
              <a:defRPr sz="1200"/>
            </a:lvl5pPr>
            <a:lvl6pPr marL="1713476" indent="0" algn="ctr">
              <a:buNone/>
              <a:defRPr sz="1200"/>
            </a:lvl6pPr>
            <a:lvl7pPr marL="2056155" indent="0" algn="ctr">
              <a:buNone/>
              <a:defRPr sz="1200"/>
            </a:lvl7pPr>
            <a:lvl8pPr marL="2398860" indent="0" algn="ctr">
              <a:buNone/>
              <a:defRPr sz="1200"/>
            </a:lvl8pPr>
            <a:lvl9pPr marL="274156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5" name="Footer Placeholder 4"/>
          <p:cNvSpPr>
            <a:spLocks noGrp="1"/>
          </p:cNvSpPr>
          <p:nvPr>
            <p:ph type="ftr" sz="quarter" idx="11"/>
          </p:nvPr>
        </p:nvSpPr>
        <p:spPr/>
        <p:txBody>
          <a:bodyPr/>
          <a:lstStyle/>
          <a:p>
            <a:endParaRPr lang="zh-CN" altLang="en-US">
              <a:solidFill>
                <a:srgbClr val="000000"/>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90724688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5" name="Footer Placeholder 4"/>
          <p:cNvSpPr>
            <a:spLocks noGrp="1"/>
          </p:cNvSpPr>
          <p:nvPr>
            <p:ph type="ftr" sz="quarter" idx="11"/>
          </p:nvPr>
        </p:nvSpPr>
        <p:spPr/>
        <p:txBody>
          <a:bodyPr/>
          <a:lstStyle/>
          <a:p>
            <a:endParaRPr lang="zh-CN" altLang="en-US">
              <a:solidFill>
                <a:srgbClr val="000000"/>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50059050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900">
                <a:solidFill>
                  <a:schemeClr val="tx1">
                    <a:tint val="75000"/>
                  </a:schemeClr>
                </a:solidFill>
              </a:defRPr>
            </a:lvl1pPr>
            <a:lvl2pPr marL="342706" indent="0">
              <a:buNone/>
              <a:defRPr sz="1500">
                <a:solidFill>
                  <a:schemeClr val="tx1">
                    <a:tint val="75000"/>
                  </a:schemeClr>
                </a:solidFill>
              </a:defRPr>
            </a:lvl2pPr>
            <a:lvl3pPr marL="685414" indent="0">
              <a:buNone/>
              <a:defRPr sz="1500">
                <a:solidFill>
                  <a:schemeClr val="tx1">
                    <a:tint val="75000"/>
                  </a:schemeClr>
                </a:solidFill>
              </a:defRPr>
            </a:lvl3pPr>
            <a:lvl4pPr marL="1028092" indent="0">
              <a:buNone/>
              <a:defRPr sz="1200">
                <a:solidFill>
                  <a:schemeClr val="tx1">
                    <a:tint val="75000"/>
                  </a:schemeClr>
                </a:solidFill>
              </a:defRPr>
            </a:lvl4pPr>
            <a:lvl5pPr marL="1370784" indent="0">
              <a:buNone/>
              <a:defRPr sz="1200">
                <a:solidFill>
                  <a:schemeClr val="tx1">
                    <a:tint val="75000"/>
                  </a:schemeClr>
                </a:solidFill>
              </a:defRPr>
            </a:lvl5pPr>
            <a:lvl6pPr marL="1713476" indent="0">
              <a:buNone/>
              <a:defRPr sz="1200">
                <a:solidFill>
                  <a:schemeClr val="tx1">
                    <a:tint val="75000"/>
                  </a:schemeClr>
                </a:solidFill>
              </a:defRPr>
            </a:lvl6pPr>
            <a:lvl7pPr marL="2056155" indent="0">
              <a:buNone/>
              <a:defRPr sz="1200">
                <a:solidFill>
                  <a:schemeClr val="tx1">
                    <a:tint val="75000"/>
                  </a:schemeClr>
                </a:solidFill>
              </a:defRPr>
            </a:lvl7pPr>
            <a:lvl8pPr marL="2398860" indent="0">
              <a:buNone/>
              <a:defRPr sz="1200">
                <a:solidFill>
                  <a:schemeClr val="tx1">
                    <a:tint val="75000"/>
                  </a:schemeClr>
                </a:solidFill>
              </a:defRPr>
            </a:lvl8pPr>
            <a:lvl9pPr marL="2741566"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5" name="Footer Placeholder 4"/>
          <p:cNvSpPr>
            <a:spLocks noGrp="1"/>
          </p:cNvSpPr>
          <p:nvPr>
            <p:ph type="ftr" sz="quarter" idx="11"/>
          </p:nvPr>
        </p:nvSpPr>
        <p:spPr/>
        <p:txBody>
          <a:bodyPr/>
          <a:lstStyle/>
          <a:p>
            <a:endParaRPr lang="zh-CN" altLang="en-US">
              <a:solidFill>
                <a:srgbClr val="000000"/>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72911678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1"/>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6" name="Footer Placeholder 5"/>
          <p:cNvSpPr>
            <a:spLocks noGrp="1"/>
          </p:cNvSpPr>
          <p:nvPr>
            <p:ph type="ftr" sz="quarter" idx="11"/>
          </p:nvPr>
        </p:nvSpPr>
        <p:spPr/>
        <p:txBody>
          <a:bodyPr/>
          <a:lstStyle/>
          <a:p>
            <a:endParaRPr lang="zh-CN" altLang="en-US">
              <a:solidFill>
                <a:srgbClr val="000000"/>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62860821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900" b="1"/>
            </a:lvl1pPr>
            <a:lvl2pPr marL="342706" indent="0">
              <a:buNone/>
              <a:defRPr sz="1500" b="1"/>
            </a:lvl2pPr>
            <a:lvl3pPr marL="685414" indent="0">
              <a:buNone/>
              <a:defRPr sz="1500" b="1"/>
            </a:lvl3pPr>
            <a:lvl4pPr marL="1028092" indent="0">
              <a:buNone/>
              <a:defRPr sz="1200" b="1"/>
            </a:lvl4pPr>
            <a:lvl5pPr marL="1370784" indent="0">
              <a:buNone/>
              <a:defRPr sz="1200" b="1"/>
            </a:lvl5pPr>
            <a:lvl6pPr marL="1713476" indent="0">
              <a:buNone/>
              <a:defRPr sz="1200" b="1"/>
            </a:lvl6pPr>
            <a:lvl7pPr marL="2056155" indent="0">
              <a:buNone/>
              <a:defRPr sz="1200" b="1"/>
            </a:lvl7pPr>
            <a:lvl8pPr marL="2398860" indent="0">
              <a:buNone/>
              <a:defRPr sz="1200" b="1"/>
            </a:lvl8pPr>
            <a:lvl9pPr marL="2741566"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900" b="1"/>
            </a:lvl1pPr>
            <a:lvl2pPr marL="342706" indent="0">
              <a:buNone/>
              <a:defRPr sz="1500" b="1"/>
            </a:lvl2pPr>
            <a:lvl3pPr marL="685414" indent="0">
              <a:buNone/>
              <a:defRPr sz="1500" b="1"/>
            </a:lvl3pPr>
            <a:lvl4pPr marL="1028092" indent="0">
              <a:buNone/>
              <a:defRPr sz="1200" b="1"/>
            </a:lvl4pPr>
            <a:lvl5pPr marL="1370784" indent="0">
              <a:buNone/>
              <a:defRPr sz="1200" b="1"/>
            </a:lvl5pPr>
            <a:lvl6pPr marL="1713476" indent="0">
              <a:buNone/>
              <a:defRPr sz="1200" b="1"/>
            </a:lvl6pPr>
            <a:lvl7pPr marL="2056155" indent="0">
              <a:buNone/>
              <a:defRPr sz="1200" b="1"/>
            </a:lvl7pPr>
            <a:lvl8pPr marL="2398860" indent="0">
              <a:buNone/>
              <a:defRPr sz="1200" b="1"/>
            </a:lvl8pPr>
            <a:lvl9pPr marL="2741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8" name="Footer Placeholder 7"/>
          <p:cNvSpPr>
            <a:spLocks noGrp="1"/>
          </p:cNvSpPr>
          <p:nvPr>
            <p:ph type="ftr" sz="quarter" idx="11"/>
          </p:nvPr>
        </p:nvSpPr>
        <p:spPr/>
        <p:txBody>
          <a:bodyPr/>
          <a:lstStyle/>
          <a:p>
            <a:endParaRPr lang="zh-CN" altLang="en-US">
              <a:solidFill>
                <a:srgbClr val="000000"/>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98678763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4" name="Footer Placeholder 3"/>
          <p:cNvSpPr>
            <a:spLocks noGrp="1"/>
          </p:cNvSpPr>
          <p:nvPr>
            <p:ph type="ftr" sz="quarter" idx="11"/>
          </p:nvPr>
        </p:nvSpPr>
        <p:spPr/>
        <p:txBody>
          <a:bodyPr/>
          <a:lstStyle/>
          <a:p>
            <a:endParaRPr lang="zh-CN" altLang="en-US">
              <a:solidFill>
                <a:srgbClr val="000000"/>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3"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828" y="4581180"/>
            <a:ext cx="824569" cy="1279433"/>
          </a:xfrm>
          <a:prstGeom prst="rect">
            <a:avLst/>
          </a:prstGeom>
        </p:spPr>
      </p:pic>
    </p:spTree>
    <p:extLst>
      <p:ext uri="{BB962C8B-B14F-4D97-AF65-F5344CB8AC3E}">
        <p14:creationId xmlns:p14="http://schemas.microsoft.com/office/powerpoint/2010/main" val="52506416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3" name="Footer Placeholder 2"/>
          <p:cNvSpPr>
            <a:spLocks noGrp="1"/>
          </p:cNvSpPr>
          <p:nvPr>
            <p:ph type="ftr" sz="quarter" idx="11"/>
          </p:nvPr>
        </p:nvSpPr>
        <p:spPr/>
        <p:txBody>
          <a:bodyPr/>
          <a:lstStyle/>
          <a:p>
            <a:endParaRPr lang="zh-CN" altLang="en-US">
              <a:solidFill>
                <a:srgbClr val="000000"/>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6" tIns="60928" rIns="121856" bIns="60928" rtlCol="0" anchor="ctr"/>
          <a:lstStyle/>
          <a:p>
            <a:pPr algn="ctr" defTabSz="913856"/>
            <a:endParaRPr lang="zh-CN" altLang="en-US">
              <a:solidFill>
                <a:srgbClr val="FFFFFF"/>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41"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4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828" y="4581180"/>
            <a:ext cx="824569" cy="1279433"/>
          </a:xfrm>
          <a:prstGeom prst="rect">
            <a:avLst/>
          </a:prstGeom>
        </p:spPr>
      </p:pic>
      <p:sp>
        <p:nvSpPr>
          <p:cNvPr id="7"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6" tIns="60928" rIns="121856" bIns="60928" rtlCol="0" anchor="ctr"/>
          <a:lstStyle/>
          <a:p>
            <a:pPr algn="ctr" defTabSz="913856"/>
            <a:endParaRPr lang="zh-CN" altLang="en-US">
              <a:solidFill>
                <a:srgbClr val="FFFFFF"/>
              </a:solidFill>
            </a:endParaRPr>
          </a:p>
        </p:txBody>
      </p:sp>
      <p:pic>
        <p:nvPicPr>
          <p:cNvPr id="12"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13"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41"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71"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
        <p:nvSpPr>
          <p:cNvPr id="14"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6" tIns="60928" rIns="121856" bIns="60928" rtlCol="0" anchor="ctr"/>
          <a:lstStyle/>
          <a:p>
            <a:pPr algn="ctr" defTabSz="913856"/>
            <a:endParaRPr lang="zh-CN" altLang="en-US">
              <a:solidFill>
                <a:srgbClr val="FFFFFF"/>
              </a:solidFill>
            </a:endParaRPr>
          </a:p>
        </p:txBody>
      </p:sp>
      <p:pic>
        <p:nvPicPr>
          <p:cNvPr id="15"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16"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41" y="-32952"/>
            <a:ext cx="3393991" cy="3285056"/>
          </a:xfrm>
          <a:prstGeom prst="rect">
            <a:avLst/>
          </a:prstGeom>
        </p:spPr>
      </p:pic>
    </p:spTree>
    <p:extLst>
      <p:ext uri="{BB962C8B-B14F-4D97-AF65-F5344CB8AC3E}">
        <p14:creationId xmlns:p14="http://schemas.microsoft.com/office/powerpoint/2010/main" val="265763941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555354">
                  <a:tint val="75000"/>
                </a:srgbClr>
              </a:solidFill>
            </a:endParaRPr>
          </a:p>
        </p:txBody>
      </p:sp>
      <p:sp>
        <p:nvSpPr>
          <p:cNvPr id="6" name="灯片编号占位符 5"/>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255330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57"/>
            <a:ext cx="6172200" cy="487362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706" indent="0">
              <a:buNone/>
              <a:defRPr sz="1100"/>
            </a:lvl2pPr>
            <a:lvl3pPr marL="685414" indent="0">
              <a:buNone/>
              <a:defRPr sz="900"/>
            </a:lvl3pPr>
            <a:lvl4pPr marL="1028092" indent="0">
              <a:buNone/>
              <a:defRPr sz="800"/>
            </a:lvl4pPr>
            <a:lvl5pPr marL="1370784" indent="0">
              <a:buNone/>
              <a:defRPr sz="800"/>
            </a:lvl5pPr>
            <a:lvl6pPr marL="1713476" indent="0">
              <a:buNone/>
              <a:defRPr sz="800"/>
            </a:lvl6pPr>
            <a:lvl7pPr marL="2056155" indent="0">
              <a:buNone/>
              <a:defRPr sz="800"/>
            </a:lvl7pPr>
            <a:lvl8pPr marL="2398860" indent="0">
              <a:buNone/>
              <a:defRPr sz="800"/>
            </a:lvl8pPr>
            <a:lvl9pPr marL="274156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6" name="Footer Placeholder 5"/>
          <p:cNvSpPr>
            <a:spLocks noGrp="1"/>
          </p:cNvSpPr>
          <p:nvPr>
            <p:ph type="ftr" sz="quarter" idx="11"/>
          </p:nvPr>
        </p:nvSpPr>
        <p:spPr/>
        <p:txBody>
          <a:bodyPr/>
          <a:lstStyle/>
          <a:p>
            <a:endParaRPr lang="zh-CN" altLang="en-US">
              <a:solidFill>
                <a:srgbClr val="000000"/>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95702607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57"/>
            <a:ext cx="6172200" cy="4873625"/>
          </a:xfrm>
        </p:spPr>
        <p:txBody>
          <a:bodyPr/>
          <a:lstStyle>
            <a:lvl1pPr marL="0" indent="0">
              <a:buNone/>
              <a:defRPr sz="2400"/>
            </a:lvl1pPr>
            <a:lvl2pPr marL="342706" indent="0">
              <a:buNone/>
              <a:defRPr sz="2100"/>
            </a:lvl2pPr>
            <a:lvl3pPr marL="685414" indent="0">
              <a:buNone/>
              <a:defRPr sz="1900"/>
            </a:lvl3pPr>
            <a:lvl4pPr marL="1028092" indent="0">
              <a:buNone/>
              <a:defRPr sz="1500"/>
            </a:lvl4pPr>
            <a:lvl5pPr marL="1370784" indent="0">
              <a:buNone/>
              <a:defRPr sz="1500"/>
            </a:lvl5pPr>
            <a:lvl6pPr marL="1713476" indent="0">
              <a:buNone/>
              <a:defRPr sz="1500"/>
            </a:lvl6pPr>
            <a:lvl7pPr marL="2056155" indent="0">
              <a:buNone/>
              <a:defRPr sz="1500"/>
            </a:lvl7pPr>
            <a:lvl8pPr marL="2398860" indent="0">
              <a:buNone/>
              <a:defRPr sz="1500"/>
            </a:lvl8pPr>
            <a:lvl9pPr marL="2741566" indent="0">
              <a:buNone/>
              <a:defRPr sz="15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706" indent="0">
              <a:buNone/>
              <a:defRPr sz="1100"/>
            </a:lvl2pPr>
            <a:lvl3pPr marL="685414" indent="0">
              <a:buNone/>
              <a:defRPr sz="900"/>
            </a:lvl3pPr>
            <a:lvl4pPr marL="1028092" indent="0">
              <a:buNone/>
              <a:defRPr sz="800"/>
            </a:lvl4pPr>
            <a:lvl5pPr marL="1370784" indent="0">
              <a:buNone/>
              <a:defRPr sz="800"/>
            </a:lvl5pPr>
            <a:lvl6pPr marL="1713476" indent="0">
              <a:buNone/>
              <a:defRPr sz="800"/>
            </a:lvl6pPr>
            <a:lvl7pPr marL="2056155" indent="0">
              <a:buNone/>
              <a:defRPr sz="800"/>
            </a:lvl7pPr>
            <a:lvl8pPr marL="2398860" indent="0">
              <a:buNone/>
              <a:defRPr sz="800"/>
            </a:lvl8pPr>
            <a:lvl9pPr marL="274156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6" name="Footer Placeholder 5"/>
          <p:cNvSpPr>
            <a:spLocks noGrp="1"/>
          </p:cNvSpPr>
          <p:nvPr>
            <p:ph type="ftr" sz="quarter" idx="11"/>
          </p:nvPr>
        </p:nvSpPr>
        <p:spPr/>
        <p:txBody>
          <a:bodyPr/>
          <a:lstStyle/>
          <a:p>
            <a:endParaRPr lang="zh-CN" altLang="en-US">
              <a:solidFill>
                <a:srgbClr val="000000"/>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78915274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5" name="Footer Placeholder 4"/>
          <p:cNvSpPr>
            <a:spLocks noGrp="1"/>
          </p:cNvSpPr>
          <p:nvPr>
            <p:ph type="ftr" sz="quarter" idx="11"/>
          </p:nvPr>
        </p:nvSpPr>
        <p:spPr/>
        <p:txBody>
          <a:bodyPr/>
          <a:lstStyle/>
          <a:p>
            <a:endParaRPr lang="zh-CN" altLang="en-US">
              <a:solidFill>
                <a:srgbClr val="000000"/>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27082931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srgbClr val="000000"/>
                </a:solidFill>
              </a:rPr>
              <a:pPr/>
              <a:t>2022/3/14</a:t>
            </a:fld>
            <a:endParaRPr lang="zh-CN" altLang="en-US">
              <a:solidFill>
                <a:srgbClr val="000000"/>
              </a:solidFill>
            </a:endParaRPr>
          </a:p>
        </p:txBody>
      </p:sp>
      <p:sp>
        <p:nvSpPr>
          <p:cNvPr id="5" name="Footer Placeholder 4"/>
          <p:cNvSpPr>
            <a:spLocks noGrp="1"/>
          </p:cNvSpPr>
          <p:nvPr>
            <p:ph type="ftr" sz="quarter" idx="11"/>
          </p:nvPr>
        </p:nvSpPr>
        <p:spPr/>
        <p:txBody>
          <a:bodyPr/>
          <a:lstStyle/>
          <a:p>
            <a:endParaRPr lang="zh-CN" altLang="en-US">
              <a:solidFill>
                <a:srgbClr val="000000"/>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06667284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770" indent="0" algn="ctr">
              <a:buNone/>
              <a:defRPr>
                <a:solidFill>
                  <a:schemeClr val="tx1">
                    <a:tint val="75000"/>
                  </a:schemeClr>
                </a:solidFill>
              </a:defRPr>
            </a:lvl2pPr>
            <a:lvl3pPr marL="1217543" indent="0" algn="ctr">
              <a:buNone/>
              <a:defRPr>
                <a:solidFill>
                  <a:schemeClr val="tx1">
                    <a:tint val="75000"/>
                  </a:schemeClr>
                </a:solidFill>
              </a:defRPr>
            </a:lvl3pPr>
            <a:lvl4pPr marL="1826313" indent="0" algn="ctr">
              <a:buNone/>
              <a:defRPr>
                <a:solidFill>
                  <a:schemeClr val="tx1">
                    <a:tint val="75000"/>
                  </a:schemeClr>
                </a:solidFill>
              </a:defRPr>
            </a:lvl4pPr>
            <a:lvl5pPr marL="2435084" indent="0" algn="ctr">
              <a:buNone/>
              <a:defRPr>
                <a:solidFill>
                  <a:schemeClr val="tx1">
                    <a:tint val="75000"/>
                  </a:schemeClr>
                </a:solidFill>
              </a:defRPr>
            </a:lvl5pPr>
            <a:lvl6pPr marL="3043855" indent="0" algn="ctr">
              <a:buNone/>
              <a:defRPr>
                <a:solidFill>
                  <a:schemeClr val="tx1">
                    <a:tint val="75000"/>
                  </a:schemeClr>
                </a:solidFill>
              </a:defRPr>
            </a:lvl6pPr>
            <a:lvl7pPr marL="3652626" indent="0" algn="ctr">
              <a:buNone/>
              <a:defRPr>
                <a:solidFill>
                  <a:schemeClr val="tx1">
                    <a:tint val="75000"/>
                  </a:schemeClr>
                </a:solidFill>
              </a:defRPr>
            </a:lvl7pPr>
            <a:lvl8pPr marL="4261397" indent="0" algn="ctr">
              <a:buNone/>
              <a:defRPr>
                <a:solidFill>
                  <a:schemeClr val="tx1">
                    <a:tint val="75000"/>
                  </a:schemeClr>
                </a:solidFill>
              </a:defRPr>
            </a:lvl8pPr>
            <a:lvl9pPr marL="48701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701045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72486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770" indent="0">
              <a:buNone/>
              <a:defRPr sz="2400">
                <a:solidFill>
                  <a:schemeClr val="tx1">
                    <a:tint val="75000"/>
                  </a:schemeClr>
                </a:solidFill>
              </a:defRPr>
            </a:lvl2pPr>
            <a:lvl3pPr marL="1217543" indent="0">
              <a:buNone/>
              <a:defRPr sz="2133">
                <a:solidFill>
                  <a:schemeClr val="tx1">
                    <a:tint val="75000"/>
                  </a:schemeClr>
                </a:solidFill>
              </a:defRPr>
            </a:lvl3pPr>
            <a:lvl4pPr marL="1826313" indent="0">
              <a:buNone/>
              <a:defRPr sz="1867">
                <a:solidFill>
                  <a:schemeClr val="tx1">
                    <a:tint val="75000"/>
                  </a:schemeClr>
                </a:solidFill>
              </a:defRPr>
            </a:lvl4pPr>
            <a:lvl5pPr marL="2435084" indent="0">
              <a:buNone/>
              <a:defRPr sz="1867">
                <a:solidFill>
                  <a:schemeClr val="tx1">
                    <a:tint val="75000"/>
                  </a:schemeClr>
                </a:solidFill>
              </a:defRPr>
            </a:lvl5pPr>
            <a:lvl6pPr marL="3043855" indent="0">
              <a:buNone/>
              <a:defRPr sz="1867">
                <a:solidFill>
                  <a:schemeClr val="tx1">
                    <a:tint val="75000"/>
                  </a:schemeClr>
                </a:solidFill>
              </a:defRPr>
            </a:lvl6pPr>
            <a:lvl7pPr marL="3652626" indent="0">
              <a:buNone/>
              <a:defRPr sz="1867">
                <a:solidFill>
                  <a:schemeClr val="tx1">
                    <a:tint val="75000"/>
                  </a:schemeClr>
                </a:solidFill>
              </a:defRPr>
            </a:lvl7pPr>
            <a:lvl8pPr marL="4261397" indent="0">
              <a:buNone/>
              <a:defRPr sz="1867">
                <a:solidFill>
                  <a:schemeClr val="tx1">
                    <a:tint val="75000"/>
                  </a:schemeClr>
                </a:solidFill>
              </a:defRPr>
            </a:lvl8pPr>
            <a:lvl9pPr marL="487016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16423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66627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392914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5816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555354">
                  <a:tint val="75000"/>
                </a:srgbClr>
              </a:solidFill>
            </a:endParaRPr>
          </a:p>
        </p:txBody>
      </p:sp>
      <p:sp>
        <p:nvSpPr>
          <p:cNvPr id="7" name="灯片编号占位符 6"/>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1128852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34636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28084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770" indent="0">
              <a:buNone/>
              <a:defRPr sz="3733"/>
            </a:lvl2pPr>
            <a:lvl3pPr marL="1217543" indent="0">
              <a:buNone/>
              <a:defRPr sz="3200"/>
            </a:lvl3pPr>
            <a:lvl4pPr marL="1826313" indent="0">
              <a:buNone/>
              <a:defRPr sz="2667"/>
            </a:lvl4pPr>
            <a:lvl5pPr marL="2435084" indent="0">
              <a:buNone/>
              <a:defRPr sz="2667"/>
            </a:lvl5pPr>
            <a:lvl6pPr marL="3043855" indent="0">
              <a:buNone/>
              <a:defRPr sz="2667"/>
            </a:lvl6pPr>
            <a:lvl7pPr marL="3652626" indent="0">
              <a:buNone/>
              <a:defRPr sz="2667"/>
            </a:lvl7pPr>
            <a:lvl8pPr marL="4261397" indent="0">
              <a:buNone/>
              <a:defRPr sz="2667"/>
            </a:lvl8pPr>
            <a:lvl9pPr marL="487016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28759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99385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6164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555354">
                  <a:tint val="75000"/>
                </a:srgbClr>
              </a:solidFill>
            </a:endParaRPr>
          </a:p>
        </p:txBody>
      </p:sp>
      <p:sp>
        <p:nvSpPr>
          <p:cNvPr id="9" name="灯片编号占位符 8"/>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375379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555354">
                  <a:tint val="75000"/>
                </a:srgbClr>
              </a:solidFill>
            </a:endParaRPr>
          </a:p>
        </p:txBody>
      </p:sp>
      <p:sp>
        <p:nvSpPr>
          <p:cNvPr id="5" name="灯片编号占位符 4"/>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17580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555354">
                  <a:tint val="75000"/>
                </a:srgbClr>
              </a:solidFill>
            </a:endParaRPr>
          </a:p>
        </p:txBody>
      </p:sp>
      <p:sp>
        <p:nvSpPr>
          <p:cNvPr id="4" name="灯片编号占位符 3"/>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96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555354">
                  <a:tint val="75000"/>
                </a:srgbClr>
              </a:solidFill>
            </a:endParaRPr>
          </a:p>
        </p:txBody>
      </p:sp>
      <p:sp>
        <p:nvSpPr>
          <p:cNvPr id="7" name="灯片编号占位符 6"/>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205385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555354">
                  <a:tint val="75000"/>
                </a:srgbClr>
              </a:solidFill>
            </a:endParaRPr>
          </a:p>
        </p:txBody>
      </p:sp>
      <p:sp>
        <p:nvSpPr>
          <p:cNvPr id="7" name="灯片编号占位符 6"/>
          <p:cNvSpPr>
            <a:spLocks noGrp="1"/>
          </p:cNvSpPr>
          <p:nvPr>
            <p:ph type="sldNum" sz="quarter" idx="12"/>
          </p:nvPr>
        </p:nvSpPr>
        <p:spPr/>
        <p:txBody>
          <a:body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837654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0.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0BCC6-1F9C-4277-B7B7-5A9DF32F2C92}" type="datetimeFigureOut">
              <a:rPr lang="zh-CN" altLang="en-US" smtClean="0">
                <a:solidFill>
                  <a:srgbClr val="555354">
                    <a:tint val="75000"/>
                  </a:srgbClr>
                </a:solidFill>
              </a:rPr>
              <a:pPr/>
              <a:t>2022/3/14</a:t>
            </a:fld>
            <a:endParaRPr lang="zh-CN" altLang="en-US">
              <a:solidFill>
                <a:srgbClr val="555354">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555354">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2DDDA-1A4F-4D99-B9C1-6D2F0F8D8010}" type="slidenum">
              <a:rPr lang="zh-CN" altLang="en-US" smtClean="0">
                <a:solidFill>
                  <a:srgbClr val="555354">
                    <a:tint val="75000"/>
                  </a:srgbClr>
                </a:solidFill>
              </a:rPr>
              <a:pPr/>
              <a:t>‹#›</a:t>
            </a:fld>
            <a:endParaRPr lang="zh-CN" altLang="en-US">
              <a:solidFill>
                <a:srgbClr val="555354">
                  <a:tint val="75000"/>
                </a:srgbClr>
              </a:solidFill>
            </a:endParaRPr>
          </a:p>
        </p:txBody>
      </p:sp>
    </p:spTree>
    <p:extLst>
      <p:ext uri="{BB962C8B-B14F-4D97-AF65-F5344CB8AC3E}">
        <p14:creationId xmlns:p14="http://schemas.microsoft.com/office/powerpoint/2010/main" val="168012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94" tIns="45718" rIns="91394"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94" tIns="45718" rIns="9139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394" tIns="45718" rIns="91394" bIns="45718"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94" tIns="45718" rIns="91394"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94" tIns="45718" rIns="91394" bIns="45718"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262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878" rtl="0" eaLnBrk="1" latinLnBrk="0" hangingPunct="1">
        <a:defRPr sz="1900" kern="1200">
          <a:solidFill>
            <a:schemeClr val="tx1"/>
          </a:solidFill>
          <a:latin typeface="+mn-lt"/>
          <a:ea typeface="+mn-ea"/>
          <a:cs typeface="+mn-cs"/>
        </a:defRPr>
      </a:lvl1pPr>
      <a:lvl2pPr marL="456927"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18" algn="l" defTabSz="913878" rtl="0" eaLnBrk="1" latinLnBrk="0" hangingPunct="1">
        <a:defRPr sz="1900" kern="1200">
          <a:solidFill>
            <a:schemeClr val="tx1"/>
          </a:solidFill>
          <a:latin typeface="+mn-lt"/>
          <a:ea typeface="+mn-ea"/>
          <a:cs typeface="+mn-cs"/>
        </a:defRPr>
      </a:lvl4pPr>
      <a:lvl5pPr marL="1827757" algn="l" defTabSz="913878" rtl="0" eaLnBrk="1" latinLnBrk="0" hangingPunct="1">
        <a:defRPr sz="1900" kern="1200">
          <a:solidFill>
            <a:schemeClr val="tx1"/>
          </a:solidFill>
          <a:latin typeface="+mn-lt"/>
          <a:ea typeface="+mn-ea"/>
          <a:cs typeface="+mn-cs"/>
        </a:defRPr>
      </a:lvl5pPr>
      <a:lvl6pPr marL="2284710" algn="l" defTabSz="913878" rtl="0" eaLnBrk="1" latinLnBrk="0" hangingPunct="1">
        <a:defRPr sz="1900" kern="1200">
          <a:solidFill>
            <a:schemeClr val="tx1"/>
          </a:solidFill>
          <a:latin typeface="+mn-lt"/>
          <a:ea typeface="+mn-ea"/>
          <a:cs typeface="+mn-cs"/>
        </a:defRPr>
      </a:lvl6pPr>
      <a:lvl7pPr marL="2741634" algn="l" defTabSz="913878" rtl="0" eaLnBrk="1" latinLnBrk="0" hangingPunct="1">
        <a:defRPr sz="1900" kern="1200">
          <a:solidFill>
            <a:schemeClr val="tx1"/>
          </a:solidFill>
          <a:latin typeface="+mn-lt"/>
          <a:ea typeface="+mn-ea"/>
          <a:cs typeface="+mn-cs"/>
        </a:defRPr>
      </a:lvl7pPr>
      <a:lvl8pPr marL="3198560" algn="l" defTabSz="913878" rtl="0" eaLnBrk="1" latinLnBrk="0" hangingPunct="1">
        <a:defRPr sz="1900" kern="1200">
          <a:solidFill>
            <a:schemeClr val="tx1"/>
          </a:solidFill>
          <a:latin typeface="+mn-lt"/>
          <a:ea typeface="+mn-ea"/>
          <a:cs typeface="+mn-cs"/>
        </a:defRPr>
      </a:lvl8pPr>
      <a:lvl9pPr marL="3655487" algn="l" defTabSz="913878"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9"/>
            <a:ext cx="10972800" cy="1143000"/>
          </a:xfrm>
          <a:prstGeom prst="rect">
            <a:avLst/>
          </a:prstGeom>
          <a:noFill/>
          <a:ln w="9525">
            <a:noFill/>
          </a:ln>
        </p:spPr>
        <p:txBody>
          <a:bodyPr lIns="121856" tIns="60928" rIns="121856" bIns="60928" anchor="ctr"/>
          <a:lstStyle/>
          <a:p>
            <a:pPr lvl="0"/>
            <a:r>
              <a:t>Click to edit Master title style</a:t>
            </a:r>
          </a:p>
        </p:txBody>
      </p:sp>
      <p:sp>
        <p:nvSpPr>
          <p:cNvPr id="1027" name="Text Placeholder 1026"/>
          <p:cNvSpPr>
            <a:spLocks noGrp="1"/>
          </p:cNvSpPr>
          <p:nvPr>
            <p:ph type="body" idx="1"/>
          </p:nvPr>
        </p:nvSpPr>
        <p:spPr>
          <a:xfrm>
            <a:off x="609600" y="1600201"/>
            <a:ext cx="10972800" cy="4525963"/>
          </a:xfrm>
          <a:prstGeom prst="rect">
            <a:avLst/>
          </a:prstGeom>
          <a:noFill/>
          <a:ln w="9525">
            <a:noFill/>
          </a:ln>
        </p:spPr>
        <p:txBody>
          <a:bodyPr lIns="121856" tIns="60928" rIns="121856" bIns="60928"/>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1"/>
          </a:xfrm>
          <a:prstGeom prst="rect">
            <a:avLst/>
          </a:prstGeom>
          <a:noFill/>
          <a:ln w="9525">
            <a:noFill/>
          </a:ln>
        </p:spPr>
        <p:txBody>
          <a:bodyPr lIns="121856" tIns="60928" rIns="121856" bIns="60928"/>
          <a:lstStyle>
            <a:lvl1pPr>
              <a:defRPr sz="1500"/>
            </a:lvl1pPr>
          </a:lstStyle>
          <a:p>
            <a:pPr defTabSz="913856"/>
            <a:fld id="{62E82ED4-375F-4F08-A54B-E5C986F28C77}" type="datetimeFigureOut">
              <a:rPr lang="zh-CN" altLang="en-US" smtClean="0">
                <a:solidFill>
                  <a:srgbClr val="000000"/>
                </a:solidFill>
              </a:rPr>
              <a:pPr defTabSz="913856"/>
              <a:t>2022/3/14</a:t>
            </a:fld>
            <a:endParaRPr lang="zh-CN" altLang="en-US">
              <a:solidFill>
                <a:srgbClr val="000000"/>
              </a:solidFill>
            </a:endParaRPr>
          </a:p>
        </p:txBody>
      </p:sp>
      <p:sp>
        <p:nvSpPr>
          <p:cNvPr id="1029" name="Footer Placeholder 1028"/>
          <p:cNvSpPr>
            <a:spLocks noGrp="1"/>
          </p:cNvSpPr>
          <p:nvPr>
            <p:ph type="ftr" sz="quarter" idx="3"/>
          </p:nvPr>
        </p:nvSpPr>
        <p:spPr>
          <a:xfrm>
            <a:off x="4165600" y="6245225"/>
            <a:ext cx="3860800" cy="476251"/>
          </a:xfrm>
          <a:prstGeom prst="rect">
            <a:avLst/>
          </a:prstGeom>
          <a:noFill/>
          <a:ln w="9525">
            <a:noFill/>
          </a:ln>
        </p:spPr>
        <p:txBody>
          <a:bodyPr lIns="121856" tIns="60928" rIns="121856" bIns="60928"/>
          <a:lstStyle>
            <a:lvl1pPr algn="ctr">
              <a:defRPr sz="1500"/>
            </a:lvl1pPr>
          </a:lstStyle>
          <a:p>
            <a:pPr defTabSz="913856"/>
            <a:endParaRPr lang="zh-CN" altLang="en-US">
              <a:solidFill>
                <a:srgbClr val="000000"/>
              </a:solidFill>
            </a:endParaRPr>
          </a:p>
        </p:txBody>
      </p:sp>
      <p:sp>
        <p:nvSpPr>
          <p:cNvPr id="1030" name="Slide Number Placeholder 1029"/>
          <p:cNvSpPr>
            <a:spLocks noGrp="1"/>
          </p:cNvSpPr>
          <p:nvPr>
            <p:ph type="sldNum" sz="quarter" idx="4"/>
          </p:nvPr>
        </p:nvSpPr>
        <p:spPr>
          <a:xfrm>
            <a:off x="8737600" y="6245225"/>
            <a:ext cx="2844800" cy="476251"/>
          </a:xfrm>
          <a:prstGeom prst="rect">
            <a:avLst/>
          </a:prstGeom>
          <a:noFill/>
          <a:ln w="9525">
            <a:noFill/>
          </a:ln>
        </p:spPr>
        <p:txBody>
          <a:bodyPr lIns="121856" tIns="60928" rIns="121856" bIns="60928"/>
          <a:lstStyle>
            <a:lvl1pPr algn="r">
              <a:defRPr sz="1500"/>
            </a:lvl1pPr>
          </a:lstStyle>
          <a:p>
            <a:pPr defTabSz="913856"/>
            <a:fld id="{60BA53EF-2EDB-4BAB-8ED2-F5C230947283}" type="slidenum">
              <a:rPr lang="zh-CN" altLang="en-US" smtClean="0">
                <a:solidFill>
                  <a:srgbClr val="000000"/>
                </a:solidFill>
              </a:rPr>
              <a:pPr defTabSz="913856"/>
              <a:t>‹#›</a:t>
            </a:fld>
            <a:endParaRPr lang="zh-CN" altLang="en-US">
              <a:solidFill>
                <a:srgbClr val="000000"/>
              </a:solidFill>
            </a:endParaRPr>
          </a:p>
        </p:txBody>
      </p:sp>
    </p:spTree>
    <p:extLst>
      <p:ext uri="{BB962C8B-B14F-4D97-AF65-F5344CB8AC3E}">
        <p14:creationId xmlns:p14="http://schemas.microsoft.com/office/powerpoint/2010/main" val="7976577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marL="0" lvl="0" indent="0" algn="ctr" defTabSz="913856"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706" lvl="0" indent="-342706" algn="l" defTabSz="913856" eaLnBrk="1" fontAlgn="base" latinLnBrk="0" hangingPunct="1">
        <a:lnSpc>
          <a:spcPct val="100000"/>
        </a:lnSpc>
        <a:spcBef>
          <a:spcPct val="15000"/>
        </a:spcBef>
        <a:spcAft>
          <a:spcPct val="0"/>
        </a:spcAft>
        <a:buChar char="•"/>
        <a:defRPr sz="3200" b="0" i="0" u="none" kern="1200" baseline="0">
          <a:solidFill>
            <a:schemeClr val="tx1"/>
          </a:solidFill>
          <a:latin typeface="+mn-lt"/>
          <a:ea typeface="+mn-ea"/>
          <a:cs typeface="+mn-cs"/>
        </a:defRPr>
      </a:lvl1pPr>
      <a:lvl2pPr marL="742925" lvl="1" indent="-285166" algn="l" defTabSz="913856" eaLnBrk="1" fontAlgn="base" latinLnBrk="0" hangingPunct="1">
        <a:lnSpc>
          <a:spcPct val="100000"/>
        </a:lnSpc>
        <a:spcBef>
          <a:spcPct val="15000"/>
        </a:spcBef>
        <a:spcAft>
          <a:spcPct val="0"/>
        </a:spcAft>
        <a:buChar char="–"/>
        <a:defRPr sz="2800" b="0" i="0" u="none" kern="1200" baseline="0">
          <a:solidFill>
            <a:schemeClr val="tx1"/>
          </a:solidFill>
          <a:latin typeface="+mn-lt"/>
          <a:ea typeface="+mn-ea"/>
          <a:cs typeface="+mn-cs"/>
        </a:defRPr>
      </a:lvl2pPr>
      <a:lvl3pPr marL="1142326" lvl="2" indent="-228472" algn="l" defTabSz="913856"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3pPr>
      <a:lvl4pPr marL="1599240" lvl="3" indent="-228472" algn="l" defTabSz="913856"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4pPr>
      <a:lvl5pPr marL="2056155" lvl="4" indent="-228472" algn="l" defTabSz="913856"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5pPr>
      <a:lvl6pPr marL="2513096" lvl="5" indent="-228472" algn="l" defTabSz="913856"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6pPr>
      <a:lvl7pPr marL="2970024" lvl="6" indent="-228472" algn="l" defTabSz="913856"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7pPr>
      <a:lvl8pPr marL="3426952" lvl="7" indent="-228472" algn="l" defTabSz="913856"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8pPr>
      <a:lvl9pPr marL="3883894" lvl="8" indent="-228472" algn="l" defTabSz="913856" eaLnBrk="1" fontAlgn="base" latinLnBrk="0" hangingPunct="1">
        <a:lnSpc>
          <a:spcPct val="100000"/>
        </a:lnSpc>
        <a:spcBef>
          <a:spcPct val="15000"/>
        </a:spcBef>
        <a:spcAft>
          <a:spcPct val="0"/>
        </a:spcAft>
        <a:buChar char="»"/>
        <a:defRPr sz="2000" b="0" i="0" u="none" kern="1200" baseline="0">
          <a:solidFill>
            <a:schemeClr val="tx1"/>
          </a:solidFill>
          <a:latin typeface="+mn-lt"/>
          <a:ea typeface="+mn-ea"/>
          <a:cs typeface="+mn-cs"/>
        </a:defRPr>
      </a:lvl9pPr>
    </p:bodyStyle>
    <p:otherStyle>
      <a:lvl1pPr marL="0" lvl="0" indent="0" algn="l" defTabSz="913856" eaLnBrk="1" fontAlgn="base" latinLnBrk="0" hangingPunct="1">
        <a:lnSpc>
          <a:spcPct val="100000"/>
        </a:lnSpc>
        <a:spcBef>
          <a:spcPct val="0"/>
        </a:spcBef>
        <a:spcAft>
          <a:spcPct val="0"/>
        </a:spcAft>
        <a:buFont typeface="Arial" panose="020B0604020202020204" pitchFamily="34" charset="0"/>
        <a:buNone/>
        <a:defRPr sz="1900" b="0" i="0" u="none" kern="1200" baseline="0">
          <a:solidFill>
            <a:schemeClr val="tx1"/>
          </a:solidFill>
          <a:latin typeface="+mn-lt"/>
          <a:ea typeface="+mn-ea"/>
          <a:cs typeface="+mn-cs"/>
        </a:defRPr>
      </a:lvl1pPr>
      <a:lvl2pPr marL="456915" lvl="1" indent="0" algn="l" defTabSz="91385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3856" lvl="2" indent="0" algn="l" defTabSz="91385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0784" lvl="3" indent="0" algn="l" defTabSz="91385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7712" lvl="4" indent="0" algn="l" defTabSz="91385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4654" lvl="5" indent="0" algn="l" defTabSz="91385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1566" lvl="6" indent="0" algn="l" defTabSz="91385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198480" lvl="7" indent="0" algn="l" defTabSz="91385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5395" lvl="8" indent="0" algn="l" defTabSz="91385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17" tIns="45660" rIns="91317" bIns="45660" rtlCol="0" anchor="ctr"/>
          <a:lstStyle>
            <a:lvl1pPr algn="l">
              <a:defRPr sz="1600">
                <a:solidFill>
                  <a:schemeClr val="tx1">
                    <a:tint val="75000"/>
                  </a:schemeClr>
                </a:solidFill>
              </a:defRPr>
            </a:lvl1pPr>
          </a:lstStyle>
          <a:p>
            <a:fld id="{4CEF851F-4C9B-4ED8-A706-7687066F5A2C}" type="datetimeFigureOut">
              <a:rPr lang="en-US" smtClean="0"/>
              <a:t>3/14/2022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17" tIns="45660" rIns="91317" bIns="4566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17" tIns="45660" rIns="91317" bIns="45660"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003990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7543" rtl="0" eaLnBrk="1" latinLnBrk="0" hangingPunct="1">
        <a:spcBef>
          <a:spcPct val="0"/>
        </a:spcBef>
        <a:buNone/>
        <a:defRPr sz="5867" kern="1200">
          <a:solidFill>
            <a:schemeClr val="tx1"/>
          </a:solidFill>
          <a:latin typeface="+mj-lt"/>
          <a:ea typeface="+mj-ea"/>
          <a:cs typeface="+mj-cs"/>
        </a:defRPr>
      </a:lvl1pPr>
    </p:titleStyle>
    <p:bodyStyle>
      <a:lvl1pPr marL="456578" indent="-456578" algn="l" defTabSz="1217543"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253" indent="-380482" algn="l" defTabSz="1217543"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927" indent="-304387" algn="l" defTabSz="121754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699"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47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24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01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78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455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543" rtl="0" eaLnBrk="1" latinLnBrk="0" hangingPunct="1">
        <a:defRPr sz="2400" kern="1200">
          <a:solidFill>
            <a:schemeClr val="tx1"/>
          </a:solidFill>
          <a:latin typeface="+mn-lt"/>
          <a:ea typeface="+mn-ea"/>
          <a:cs typeface="+mn-cs"/>
        </a:defRPr>
      </a:lvl1pPr>
      <a:lvl2pPr marL="608770" algn="l" defTabSz="1217543" rtl="0" eaLnBrk="1" latinLnBrk="0" hangingPunct="1">
        <a:defRPr sz="2400" kern="1200">
          <a:solidFill>
            <a:schemeClr val="tx1"/>
          </a:solidFill>
          <a:latin typeface="+mn-lt"/>
          <a:ea typeface="+mn-ea"/>
          <a:cs typeface="+mn-cs"/>
        </a:defRPr>
      </a:lvl2pPr>
      <a:lvl3pPr marL="1217543" algn="l" defTabSz="1217543" rtl="0" eaLnBrk="1" latinLnBrk="0" hangingPunct="1">
        <a:defRPr sz="2400" kern="1200">
          <a:solidFill>
            <a:schemeClr val="tx1"/>
          </a:solidFill>
          <a:latin typeface="+mn-lt"/>
          <a:ea typeface="+mn-ea"/>
          <a:cs typeface="+mn-cs"/>
        </a:defRPr>
      </a:lvl3pPr>
      <a:lvl4pPr marL="1826313" algn="l" defTabSz="1217543" rtl="0" eaLnBrk="1" latinLnBrk="0" hangingPunct="1">
        <a:defRPr sz="2400" kern="1200">
          <a:solidFill>
            <a:schemeClr val="tx1"/>
          </a:solidFill>
          <a:latin typeface="+mn-lt"/>
          <a:ea typeface="+mn-ea"/>
          <a:cs typeface="+mn-cs"/>
        </a:defRPr>
      </a:lvl4pPr>
      <a:lvl5pPr marL="2435084" algn="l" defTabSz="1217543" rtl="0" eaLnBrk="1" latinLnBrk="0" hangingPunct="1">
        <a:defRPr sz="2400" kern="1200">
          <a:solidFill>
            <a:schemeClr val="tx1"/>
          </a:solidFill>
          <a:latin typeface="+mn-lt"/>
          <a:ea typeface="+mn-ea"/>
          <a:cs typeface="+mn-cs"/>
        </a:defRPr>
      </a:lvl5pPr>
      <a:lvl6pPr marL="3043855" algn="l" defTabSz="1217543" rtl="0" eaLnBrk="1" latinLnBrk="0" hangingPunct="1">
        <a:defRPr sz="2400" kern="1200">
          <a:solidFill>
            <a:schemeClr val="tx1"/>
          </a:solidFill>
          <a:latin typeface="+mn-lt"/>
          <a:ea typeface="+mn-ea"/>
          <a:cs typeface="+mn-cs"/>
        </a:defRPr>
      </a:lvl6pPr>
      <a:lvl7pPr marL="3652626" algn="l" defTabSz="1217543" rtl="0" eaLnBrk="1" latinLnBrk="0" hangingPunct="1">
        <a:defRPr sz="2400" kern="1200">
          <a:solidFill>
            <a:schemeClr val="tx1"/>
          </a:solidFill>
          <a:latin typeface="+mn-lt"/>
          <a:ea typeface="+mn-ea"/>
          <a:cs typeface="+mn-cs"/>
        </a:defRPr>
      </a:lvl7pPr>
      <a:lvl8pPr marL="4261397" algn="l" defTabSz="1217543" rtl="0" eaLnBrk="1" latinLnBrk="0" hangingPunct="1">
        <a:defRPr sz="2400" kern="1200">
          <a:solidFill>
            <a:schemeClr val="tx1"/>
          </a:solidFill>
          <a:latin typeface="+mn-lt"/>
          <a:ea typeface="+mn-ea"/>
          <a:cs typeface="+mn-cs"/>
        </a:defRPr>
      </a:lvl8pPr>
      <a:lvl9pPr marL="4870168" algn="l" defTabSz="121754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emf"/><Relationship Id="rId12" Type="http://schemas.openxmlformats.org/officeDocument/2006/relationships/image" Target="../media/image2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emf"/></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6.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20"/>
            <a:ext cx="12192000" cy="68464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28" y="-437540"/>
            <a:ext cx="12014273" cy="7384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80" y="4445094"/>
            <a:ext cx="12192000" cy="29209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81" y="4703574"/>
            <a:ext cx="5956619" cy="21882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181" y="2202551"/>
            <a:ext cx="3801635" cy="56488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67532" t="19027" r="11038" b="19634"/>
          <a:stretch>
            <a:fillRect/>
          </a:stretch>
        </p:blipFill>
        <p:spPr bwMode="auto">
          <a:xfrm>
            <a:off x="9880138" y="-112749"/>
            <a:ext cx="1925807" cy="21791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3846" t="10301" r="70716" b="10733"/>
          <a:stretch>
            <a:fillRect/>
          </a:stretch>
        </p:blipFill>
        <p:spPr bwMode="auto">
          <a:xfrm>
            <a:off x="-124527" y="2687308"/>
            <a:ext cx="2286000" cy="2805331"/>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696158" y="2015482"/>
            <a:ext cx="8985439" cy="4315001"/>
          </a:xfrm>
          <a:prstGeom prst="rect">
            <a:avLst/>
          </a:prstGeom>
        </p:spPr>
        <p:txBody>
          <a:bodyPr spcFirstLastPara="1" wrap="none" lIns="109531" tIns="54836" rIns="109531" bIns="54836" numCol="1" fromWordArt="1">
            <a:prstTxWarp prst="textArchUp">
              <a:avLst>
                <a:gd name="adj" fmla="val 11020719"/>
              </a:avLst>
            </a:prstTxWarp>
          </a:bodyPr>
          <a:lstStyle/>
          <a:p>
            <a:pPr algn="ctr" defTabSz="1459313">
              <a:lnSpc>
                <a:spcPct val="150000"/>
              </a:lnSpc>
              <a:defRPr/>
            </a:pPr>
            <a:r>
              <a:rPr lang="en-US" sz="213109"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459313">
              <a:lnSpc>
                <a:spcPct val="150000"/>
              </a:lnSpc>
              <a:defRPr/>
            </a:pPr>
            <a:r>
              <a:rPr lang="en-US" sz="213109"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3" name="圆角矩形 1"/>
          <p:cNvSpPr/>
          <p:nvPr/>
        </p:nvSpPr>
        <p:spPr>
          <a:xfrm>
            <a:off x="2512281" y="2887685"/>
            <a:ext cx="7367857" cy="14523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5981" tIns="72991" rIns="145981" bIns="72991" anchor="ctr"/>
          <a:lstStyle/>
          <a:p>
            <a:pPr algn="ctr" defTabSz="1946002">
              <a:defRPr/>
            </a:pPr>
            <a:r>
              <a:rPr lang="en-US" altLang="zh-CN" sz="3733" b="1" dirty="0">
                <a:solidFill>
                  <a:srgbClr val="FF0000"/>
                </a:solidFill>
                <a:latin typeface="Times New Roman" panose="02020603050405020304" pitchFamily="18" charset="0"/>
                <a:cs typeface="Times New Roman" panose="02020603050405020304" pitchFamily="18" charset="0"/>
              </a:rPr>
              <a:t>TIẾNG VIỆT</a:t>
            </a:r>
          </a:p>
          <a:p>
            <a:pPr algn="ctr" defTabSz="1946002">
              <a:defRPr/>
            </a:pPr>
            <a:r>
              <a:rPr lang="en-US" altLang="zh-CN" sz="3733" b="1" dirty="0">
                <a:solidFill>
                  <a:srgbClr val="FF0000"/>
                </a:solidFill>
                <a:latin typeface="Times New Roman" panose="02020603050405020304" pitchFamily="18" charset="0"/>
                <a:cs typeface="Times New Roman" panose="02020603050405020304" pitchFamily="18" charset="0"/>
              </a:rPr>
              <a:t>TUẦN: 26</a:t>
            </a:r>
          </a:p>
          <a:p>
            <a:pPr algn="ctr" defTabSz="1946002">
              <a:defRPr/>
            </a:pPr>
            <a:r>
              <a:rPr lang="en-US" altLang="zh-CN" sz="4267" b="1" dirty="0" err="1">
                <a:solidFill>
                  <a:srgbClr val="FF0000"/>
                </a:solidFill>
                <a:latin typeface="Times New Roman" panose="02020603050405020304" pitchFamily="18" charset="0"/>
                <a:cs typeface="Times New Roman" panose="02020603050405020304" pitchFamily="18" charset="0"/>
              </a:rPr>
              <a:t>Bài</a:t>
            </a:r>
            <a:r>
              <a:rPr lang="en-US" altLang="zh-CN" sz="4267" b="1" dirty="0">
                <a:solidFill>
                  <a:srgbClr val="FF0000"/>
                </a:solidFill>
                <a:latin typeface="Times New Roman" panose="02020603050405020304" pitchFamily="18" charset="0"/>
                <a:cs typeface="Times New Roman" panose="02020603050405020304" pitchFamily="18" charset="0"/>
              </a:rPr>
              <a:t>: </a:t>
            </a:r>
            <a:r>
              <a:rPr lang="en-US" altLang="zh-CN" sz="4267" b="1" dirty="0" err="1">
                <a:solidFill>
                  <a:srgbClr val="FF0000"/>
                </a:solidFill>
                <a:latin typeface="Times New Roman" panose="02020603050405020304" pitchFamily="18" charset="0"/>
                <a:cs typeface="Times New Roman" panose="02020603050405020304" pitchFamily="18" charset="0"/>
              </a:rPr>
              <a:t>Ôn</a:t>
            </a:r>
            <a:r>
              <a:rPr lang="en-US" altLang="zh-CN" sz="4267" b="1" dirty="0">
                <a:solidFill>
                  <a:srgbClr val="FF0000"/>
                </a:solidFill>
                <a:latin typeface="Times New Roman" panose="02020603050405020304" pitchFamily="18" charset="0"/>
                <a:cs typeface="Times New Roman" panose="02020603050405020304" pitchFamily="18" charset="0"/>
              </a:rPr>
              <a:t> </a:t>
            </a:r>
            <a:r>
              <a:rPr lang="en-US" altLang="zh-CN" sz="4267" b="1" dirty="0" err="1">
                <a:solidFill>
                  <a:srgbClr val="FF0000"/>
                </a:solidFill>
                <a:latin typeface="Times New Roman" panose="02020603050405020304" pitchFamily="18" charset="0"/>
                <a:cs typeface="Times New Roman" panose="02020603050405020304" pitchFamily="18" charset="0"/>
              </a:rPr>
              <a:t>luyện</a:t>
            </a:r>
            <a:endParaRPr lang="en-US" altLang="zh-CN" sz="4267" b="1" dirty="0">
              <a:solidFill>
                <a:srgbClr val="FF0000"/>
              </a:solidFill>
              <a:latin typeface="Times New Roman" panose="02020603050405020304" pitchFamily="18" charset="0"/>
              <a:cs typeface="Times New Roman" panose="02020603050405020304" pitchFamily="18" charset="0"/>
            </a:endParaRPr>
          </a:p>
          <a:p>
            <a:pPr algn="ctr" defTabSz="1946002">
              <a:defRPr/>
            </a:pPr>
            <a:r>
              <a:rPr lang="en-US" altLang="zh-CN" sz="4267" b="1" dirty="0">
                <a:solidFill>
                  <a:srgbClr val="FF0000"/>
                </a:solidFill>
                <a:latin typeface="Times New Roman" panose="02020603050405020304" pitchFamily="18" charset="0"/>
                <a:cs typeface="Times New Roman" panose="02020603050405020304" pitchFamily="18" charset="0"/>
              </a:rPr>
              <a:t>(</a:t>
            </a:r>
            <a:r>
              <a:rPr lang="en-US" altLang="zh-CN" sz="4267" b="1" dirty="0" err="1">
                <a:solidFill>
                  <a:srgbClr val="FF0000"/>
                </a:solidFill>
                <a:latin typeface="Times New Roman" panose="02020603050405020304" pitchFamily="18" charset="0"/>
                <a:cs typeface="Times New Roman" panose="02020603050405020304" pitchFamily="18" charset="0"/>
              </a:rPr>
              <a:t>Tiết</a:t>
            </a:r>
            <a:r>
              <a:rPr lang="en-US" altLang="zh-CN" sz="4267" b="1" dirty="0">
                <a:solidFill>
                  <a:srgbClr val="FF0000"/>
                </a:solidFill>
                <a:latin typeface="Times New Roman" panose="02020603050405020304" pitchFamily="18" charset="0"/>
                <a:cs typeface="Times New Roman" panose="02020603050405020304" pitchFamily="18" charset="0"/>
              </a:rPr>
              <a:t> 1)</a:t>
            </a:r>
            <a:endParaRPr lang="zh-CN" altLang="en-US" sz="4267"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987041" y="-51076"/>
            <a:ext cx="6683619" cy="666977"/>
          </a:xfrm>
          <a:prstGeom prst="rect">
            <a:avLst/>
          </a:prstGeom>
          <a:noFill/>
        </p:spPr>
        <p:txBody>
          <a:bodyPr wrap="square" rtlCol="0">
            <a:spAutoFit/>
          </a:bodyPr>
          <a:lstStyle/>
          <a:p>
            <a:pPr algn="ctr" defTabSz="1096683">
              <a:defRPr/>
            </a:pPr>
            <a:r>
              <a:rPr lang="en-US" sz="1867" b="1" dirty="0">
                <a:solidFill>
                  <a:prstClr val="black"/>
                </a:solidFill>
                <a:latin typeface="Times New Roman" pitchFamily="18" charset="0"/>
                <a:cs typeface="Times New Roman" pitchFamily="18" charset="0"/>
              </a:rPr>
              <a:t>PHÒNG GD &amp; ĐT QUẬN LONG BIÊN</a:t>
            </a:r>
          </a:p>
          <a:p>
            <a:pPr algn="ctr" defTabSz="1096683">
              <a:defRPr/>
            </a:pPr>
            <a:r>
              <a:rPr lang="en-US" sz="1867" b="1" dirty="0">
                <a:solidFill>
                  <a:prstClr val="black"/>
                </a:solidFill>
                <a:latin typeface="Times New Roman" pitchFamily="18" charset="0"/>
                <a:cs typeface="Times New Roman" pitchFamily="18" charset="0"/>
              </a:rPr>
              <a:t>TRƯỜNG TIỂU HỌC PHÚC LỢI</a:t>
            </a:r>
            <a:endParaRPr lang="vi-VN" sz="2133" b="1" dirty="0">
              <a:solidFill>
                <a:prstClr val="black"/>
              </a:solidFill>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93D38B2B-FBF7-4B12-992B-0947FCAF78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5393"/>
            <a:ext cx="1524000" cy="1524000"/>
          </a:xfrm>
          <a:prstGeom prst="rect">
            <a:avLst/>
          </a:prstGeom>
        </p:spPr>
      </p:pic>
    </p:spTree>
    <p:extLst>
      <p:ext uri="{BB962C8B-B14F-4D97-AF65-F5344CB8AC3E}">
        <p14:creationId xmlns:p14="http://schemas.microsoft.com/office/powerpoint/2010/main" val="4274202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图片 378"/>
          <p:cNvPicPr>
            <a:picLocks noChangeAspect="1"/>
          </p:cNvPicPr>
          <p:nvPr/>
        </p:nvPicPr>
        <p:blipFill>
          <a:blip r:embed="rId4">
            <a:extLst>
              <a:ext uri="{28A0092B-C50C-407E-A947-70E740481C1C}">
                <a14:useLocalDpi xmlns:a14="http://schemas.microsoft.com/office/drawing/2010/main" val="0"/>
              </a:ext>
            </a:extLst>
          </a:blip>
          <a:srcRect l="1944" r="1944"/>
          <a:stretch>
            <a:fillRect/>
          </a:stretch>
        </p:blipFill>
        <p:spPr>
          <a:xfrm>
            <a:off x="-60" y="0"/>
            <a:ext cx="12192120" cy="6858000"/>
          </a:xfrm>
          <a:prstGeom prst="rect">
            <a:avLst/>
          </a:prstGeom>
        </p:spPr>
      </p:pic>
      <p:pic>
        <p:nvPicPr>
          <p:cNvPr id="380" name="图片 379"/>
          <p:cNvPicPr>
            <a:picLocks noChangeAspect="1"/>
          </p:cNvPicPr>
          <p:nvPr/>
        </p:nvPicPr>
        <p:blipFill rotWithShape="1">
          <a:blip r:embed="rId5">
            <a:extLst>
              <a:ext uri="{28A0092B-C50C-407E-A947-70E740481C1C}">
                <a14:useLocalDpi xmlns:a14="http://schemas.microsoft.com/office/drawing/2010/main" val="0"/>
              </a:ext>
            </a:extLst>
          </a:blip>
          <a:srcRect l="1944" t="68783" r="1944"/>
          <a:stretch/>
        </p:blipFill>
        <p:spPr>
          <a:xfrm>
            <a:off x="-60" y="4717142"/>
            <a:ext cx="12192120" cy="2140857"/>
          </a:xfrm>
          <a:prstGeom prst="rect">
            <a:avLst/>
          </a:prstGeom>
        </p:spPr>
      </p:pic>
      <p:pic>
        <p:nvPicPr>
          <p:cNvPr id="378" name="图片 377"/>
          <p:cNvPicPr>
            <a:picLocks noChangeAspect="1"/>
          </p:cNvPicPr>
          <p:nvPr/>
        </p:nvPicPr>
        <p:blipFill rotWithShape="1">
          <a:blip r:embed="rId6">
            <a:extLst>
              <a:ext uri="{28A0092B-C50C-407E-A947-70E740481C1C}">
                <a14:useLocalDpi xmlns:a14="http://schemas.microsoft.com/office/drawing/2010/main" val="0"/>
              </a:ext>
            </a:extLst>
          </a:blip>
          <a:srcRect l="1944" t="65185" r="1944"/>
          <a:stretch/>
        </p:blipFill>
        <p:spPr>
          <a:xfrm>
            <a:off x="-60" y="4470400"/>
            <a:ext cx="12192120" cy="2387600"/>
          </a:xfrm>
          <a:prstGeom prst="rect">
            <a:avLst/>
          </a:prstGeom>
        </p:spPr>
      </p:pic>
      <p:pic>
        <p:nvPicPr>
          <p:cNvPr id="504" name="图片 503"/>
          <p:cNvPicPr>
            <a:picLocks noChangeAspect="1"/>
          </p:cNvPicPr>
          <p:nvPr/>
        </p:nvPicPr>
        <p:blipFill>
          <a:blip r:embed="rId7"/>
          <a:stretch>
            <a:fillRect/>
          </a:stretch>
        </p:blipFill>
        <p:spPr>
          <a:xfrm>
            <a:off x="8147369" y="4632540"/>
            <a:ext cx="965530" cy="980384"/>
          </a:xfrm>
          <a:prstGeom prst="rect">
            <a:avLst/>
          </a:prstGeom>
        </p:spPr>
      </p:pic>
      <p:grpSp>
        <p:nvGrpSpPr>
          <p:cNvPr id="521" name="Group 50"/>
          <p:cNvGrpSpPr>
            <a:grpSpLocks noChangeAspect="1"/>
          </p:cNvGrpSpPr>
          <p:nvPr/>
        </p:nvGrpSpPr>
        <p:grpSpPr bwMode="auto">
          <a:xfrm rot="20644093">
            <a:off x="2730738" y="4602612"/>
            <a:ext cx="635873" cy="394014"/>
            <a:chOff x="3562" y="1977"/>
            <a:chExt cx="560" cy="347"/>
          </a:xfrm>
        </p:grpSpPr>
        <p:sp>
          <p:nvSpPr>
            <p:cNvPr id="523" name="Freeform 52"/>
            <p:cNvSpPr>
              <a:spLocks/>
            </p:cNvSpPr>
            <p:nvPr/>
          </p:nvSpPr>
          <p:spPr bwMode="auto">
            <a:xfrm>
              <a:off x="3570" y="1977"/>
              <a:ext cx="543" cy="243"/>
            </a:xfrm>
            <a:custGeom>
              <a:avLst/>
              <a:gdLst>
                <a:gd name="T0" fmla="*/ 227 w 227"/>
                <a:gd name="T1" fmla="*/ 101 h 101"/>
                <a:gd name="T2" fmla="*/ 171 w 227"/>
                <a:gd name="T3" fmla="*/ 49 h 101"/>
                <a:gd name="T4" fmla="*/ 91 w 227"/>
                <a:gd name="T5" fmla="*/ 0 h 101"/>
                <a:gd name="T6" fmla="*/ 0 w 227"/>
                <a:gd name="T7" fmla="*/ 90 h 101"/>
                <a:gd name="T8" fmla="*/ 1 w 227"/>
                <a:gd name="T9" fmla="*/ 100 h 101"/>
                <a:gd name="T10" fmla="*/ 164 w 227"/>
                <a:gd name="T11" fmla="*/ 100 h 101"/>
                <a:gd name="T12" fmla="*/ 164 w 227"/>
                <a:gd name="T13" fmla="*/ 101 h 101"/>
                <a:gd name="T14" fmla="*/ 227 w 227"/>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101">
                  <a:moveTo>
                    <a:pt x="227" y="101"/>
                  </a:moveTo>
                  <a:cubicBezTo>
                    <a:pt x="227" y="65"/>
                    <a:pt x="197" y="56"/>
                    <a:pt x="171" y="49"/>
                  </a:cubicBezTo>
                  <a:cubicBezTo>
                    <a:pt x="156" y="20"/>
                    <a:pt x="126" y="0"/>
                    <a:pt x="91" y="0"/>
                  </a:cubicBezTo>
                  <a:cubicBezTo>
                    <a:pt x="41" y="0"/>
                    <a:pt x="0" y="40"/>
                    <a:pt x="0" y="90"/>
                  </a:cubicBezTo>
                  <a:cubicBezTo>
                    <a:pt x="0" y="94"/>
                    <a:pt x="0" y="97"/>
                    <a:pt x="1" y="100"/>
                  </a:cubicBezTo>
                  <a:cubicBezTo>
                    <a:pt x="164" y="100"/>
                    <a:pt x="164" y="100"/>
                    <a:pt x="164" y="100"/>
                  </a:cubicBezTo>
                  <a:cubicBezTo>
                    <a:pt x="164" y="101"/>
                    <a:pt x="164" y="101"/>
                    <a:pt x="164" y="101"/>
                  </a:cubicBezTo>
                  <a:lnTo>
                    <a:pt x="227" y="10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24" name="Freeform 53"/>
            <p:cNvSpPr>
              <a:spLocks/>
            </p:cNvSpPr>
            <p:nvPr/>
          </p:nvSpPr>
          <p:spPr bwMode="auto">
            <a:xfrm>
              <a:off x="3562" y="2182"/>
              <a:ext cx="560" cy="72"/>
            </a:xfrm>
            <a:custGeom>
              <a:avLst/>
              <a:gdLst>
                <a:gd name="T0" fmla="*/ 224 w 234"/>
                <a:gd name="T1" fmla="*/ 0 h 30"/>
                <a:gd name="T2" fmla="*/ 9 w 234"/>
                <a:gd name="T3" fmla="*/ 0 h 30"/>
                <a:gd name="T4" fmla="*/ 0 w 234"/>
                <a:gd name="T5" fmla="*/ 10 h 30"/>
                <a:gd name="T6" fmla="*/ 0 w 234"/>
                <a:gd name="T7" fmla="*/ 21 h 30"/>
                <a:gd name="T8" fmla="*/ 9 w 234"/>
                <a:gd name="T9" fmla="*/ 30 h 30"/>
                <a:gd name="T10" fmla="*/ 30 w 234"/>
                <a:gd name="T11" fmla="*/ 30 h 30"/>
                <a:gd name="T12" fmla="*/ 51 w 234"/>
                <a:gd name="T13" fmla="*/ 12 h 30"/>
                <a:gd name="T14" fmla="*/ 73 w 234"/>
                <a:gd name="T15" fmla="*/ 30 h 30"/>
                <a:gd name="T16" fmla="*/ 154 w 234"/>
                <a:gd name="T17" fmla="*/ 30 h 30"/>
                <a:gd name="T18" fmla="*/ 176 w 234"/>
                <a:gd name="T19" fmla="*/ 12 h 30"/>
                <a:gd name="T20" fmla="*/ 178 w 234"/>
                <a:gd name="T21" fmla="*/ 12 h 30"/>
                <a:gd name="T22" fmla="*/ 200 w 234"/>
                <a:gd name="T23" fmla="*/ 30 h 30"/>
                <a:gd name="T24" fmla="*/ 224 w 234"/>
                <a:gd name="T25" fmla="*/ 30 h 30"/>
                <a:gd name="T26" fmla="*/ 234 w 234"/>
                <a:gd name="T27" fmla="*/ 21 h 30"/>
                <a:gd name="T28" fmla="*/ 234 w 234"/>
                <a:gd name="T29" fmla="*/ 10 h 30"/>
                <a:gd name="T30" fmla="*/ 224 w 234"/>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 h="30">
                  <a:moveTo>
                    <a:pt x="224" y="0"/>
                  </a:moveTo>
                  <a:cubicBezTo>
                    <a:pt x="9" y="0"/>
                    <a:pt x="9" y="0"/>
                    <a:pt x="9" y="0"/>
                  </a:cubicBezTo>
                  <a:cubicBezTo>
                    <a:pt x="4" y="0"/>
                    <a:pt x="0" y="4"/>
                    <a:pt x="0" y="10"/>
                  </a:cubicBezTo>
                  <a:cubicBezTo>
                    <a:pt x="0" y="21"/>
                    <a:pt x="0" y="21"/>
                    <a:pt x="0" y="21"/>
                  </a:cubicBezTo>
                  <a:cubicBezTo>
                    <a:pt x="0" y="26"/>
                    <a:pt x="4" y="30"/>
                    <a:pt x="9" y="30"/>
                  </a:cubicBezTo>
                  <a:cubicBezTo>
                    <a:pt x="30" y="30"/>
                    <a:pt x="30" y="30"/>
                    <a:pt x="30" y="30"/>
                  </a:cubicBezTo>
                  <a:cubicBezTo>
                    <a:pt x="32" y="20"/>
                    <a:pt x="39" y="12"/>
                    <a:pt x="51" y="12"/>
                  </a:cubicBezTo>
                  <a:cubicBezTo>
                    <a:pt x="64" y="12"/>
                    <a:pt x="71" y="20"/>
                    <a:pt x="73" y="30"/>
                  </a:cubicBezTo>
                  <a:cubicBezTo>
                    <a:pt x="154" y="30"/>
                    <a:pt x="154" y="30"/>
                    <a:pt x="154" y="30"/>
                  </a:cubicBezTo>
                  <a:cubicBezTo>
                    <a:pt x="156" y="20"/>
                    <a:pt x="166" y="12"/>
                    <a:pt x="176" y="12"/>
                  </a:cubicBezTo>
                  <a:cubicBezTo>
                    <a:pt x="178" y="12"/>
                    <a:pt x="178" y="12"/>
                    <a:pt x="178" y="12"/>
                  </a:cubicBezTo>
                  <a:cubicBezTo>
                    <a:pt x="188" y="12"/>
                    <a:pt x="198" y="20"/>
                    <a:pt x="200" y="30"/>
                  </a:cubicBezTo>
                  <a:cubicBezTo>
                    <a:pt x="224" y="30"/>
                    <a:pt x="224" y="30"/>
                    <a:pt x="224" y="30"/>
                  </a:cubicBezTo>
                  <a:cubicBezTo>
                    <a:pt x="230" y="30"/>
                    <a:pt x="234" y="26"/>
                    <a:pt x="234" y="21"/>
                  </a:cubicBezTo>
                  <a:cubicBezTo>
                    <a:pt x="234" y="10"/>
                    <a:pt x="234" y="10"/>
                    <a:pt x="234" y="10"/>
                  </a:cubicBezTo>
                  <a:cubicBezTo>
                    <a:pt x="234" y="4"/>
                    <a:pt x="230" y="0"/>
                    <a:pt x="22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25" name="Freeform 55"/>
            <p:cNvSpPr>
              <a:spLocks/>
            </p:cNvSpPr>
            <p:nvPr/>
          </p:nvSpPr>
          <p:spPr bwMode="auto">
            <a:xfrm>
              <a:off x="3814" y="2010"/>
              <a:ext cx="129" cy="111"/>
            </a:xfrm>
            <a:custGeom>
              <a:avLst/>
              <a:gdLst>
                <a:gd name="T0" fmla="*/ 0 w 54"/>
                <a:gd name="T1" fmla="*/ 46 h 46"/>
                <a:gd name="T2" fmla="*/ 54 w 54"/>
                <a:gd name="T3" fmla="*/ 46 h 46"/>
                <a:gd name="T4" fmla="*/ 0 w 54"/>
                <a:gd name="T5" fmla="*/ 0 h 46"/>
                <a:gd name="T6" fmla="*/ 0 w 54"/>
                <a:gd name="T7" fmla="*/ 46 h 46"/>
              </a:gdLst>
              <a:ahLst/>
              <a:cxnLst>
                <a:cxn ang="0">
                  <a:pos x="T0" y="T1"/>
                </a:cxn>
                <a:cxn ang="0">
                  <a:pos x="T2" y="T3"/>
                </a:cxn>
                <a:cxn ang="0">
                  <a:pos x="T4" y="T5"/>
                </a:cxn>
                <a:cxn ang="0">
                  <a:pos x="T6" y="T7"/>
                </a:cxn>
              </a:cxnLst>
              <a:rect l="0" t="0" r="r" b="b"/>
              <a:pathLst>
                <a:path w="54" h="46">
                  <a:moveTo>
                    <a:pt x="0" y="46"/>
                  </a:moveTo>
                  <a:cubicBezTo>
                    <a:pt x="54" y="46"/>
                    <a:pt x="54" y="46"/>
                    <a:pt x="54" y="46"/>
                  </a:cubicBezTo>
                  <a:cubicBezTo>
                    <a:pt x="45" y="20"/>
                    <a:pt x="21" y="2"/>
                    <a:pt x="0" y="0"/>
                  </a:cubicBezTo>
                  <a:lnTo>
                    <a:pt x="0" y="46"/>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26" name="Freeform 56"/>
            <p:cNvSpPr>
              <a:spLocks/>
            </p:cNvSpPr>
            <p:nvPr/>
          </p:nvSpPr>
          <p:spPr bwMode="auto">
            <a:xfrm>
              <a:off x="3632" y="2010"/>
              <a:ext cx="139" cy="111"/>
            </a:xfrm>
            <a:custGeom>
              <a:avLst/>
              <a:gdLst>
                <a:gd name="T0" fmla="*/ 58 w 58"/>
                <a:gd name="T1" fmla="*/ 0 h 46"/>
                <a:gd name="T2" fmla="*/ 0 w 58"/>
                <a:gd name="T3" fmla="*/ 46 h 46"/>
                <a:gd name="T4" fmla="*/ 58 w 58"/>
                <a:gd name="T5" fmla="*/ 46 h 46"/>
                <a:gd name="T6" fmla="*/ 58 w 58"/>
                <a:gd name="T7" fmla="*/ 0 h 46"/>
              </a:gdLst>
              <a:ahLst/>
              <a:cxnLst>
                <a:cxn ang="0">
                  <a:pos x="T0" y="T1"/>
                </a:cxn>
                <a:cxn ang="0">
                  <a:pos x="T2" y="T3"/>
                </a:cxn>
                <a:cxn ang="0">
                  <a:pos x="T4" y="T5"/>
                </a:cxn>
                <a:cxn ang="0">
                  <a:pos x="T6" y="T7"/>
                </a:cxn>
              </a:cxnLst>
              <a:rect l="0" t="0" r="r" b="b"/>
              <a:pathLst>
                <a:path w="58" h="46">
                  <a:moveTo>
                    <a:pt x="58" y="0"/>
                  </a:moveTo>
                  <a:cubicBezTo>
                    <a:pt x="31" y="3"/>
                    <a:pt x="9" y="21"/>
                    <a:pt x="0" y="46"/>
                  </a:cubicBezTo>
                  <a:cubicBezTo>
                    <a:pt x="58" y="46"/>
                    <a:pt x="58" y="46"/>
                    <a:pt x="58" y="46"/>
                  </a:cubicBezTo>
                  <a:lnTo>
                    <a:pt x="58" y="0"/>
                  </a:lnTo>
                  <a:close/>
                </a:path>
              </a:pathLst>
            </a:custGeom>
            <a:solidFill>
              <a:srgbClr val="FFF1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27" name="Freeform 57"/>
            <p:cNvSpPr>
              <a:spLocks noEditPoints="1"/>
            </p:cNvSpPr>
            <p:nvPr/>
          </p:nvSpPr>
          <p:spPr bwMode="auto">
            <a:xfrm>
              <a:off x="3912" y="2182"/>
              <a:ext cx="141" cy="142"/>
            </a:xfrm>
            <a:custGeom>
              <a:avLst/>
              <a:gdLst>
                <a:gd name="T0" fmla="*/ 30 w 59"/>
                <a:gd name="T1" fmla="*/ 59 h 59"/>
                <a:gd name="T2" fmla="*/ 0 w 59"/>
                <a:gd name="T3" fmla="*/ 30 h 59"/>
                <a:gd name="T4" fmla="*/ 30 w 59"/>
                <a:gd name="T5" fmla="*/ 0 h 59"/>
                <a:gd name="T6" fmla="*/ 59 w 59"/>
                <a:gd name="T7" fmla="*/ 30 h 59"/>
                <a:gd name="T8" fmla="*/ 30 w 59"/>
                <a:gd name="T9" fmla="*/ 59 h 59"/>
                <a:gd name="T10" fmla="*/ 30 w 59"/>
                <a:gd name="T11" fmla="*/ 20 h 59"/>
                <a:gd name="T12" fmla="*/ 20 w 59"/>
                <a:gd name="T13" fmla="*/ 30 h 59"/>
                <a:gd name="T14" fmla="*/ 30 w 59"/>
                <a:gd name="T15" fmla="*/ 39 h 59"/>
                <a:gd name="T16" fmla="*/ 39 w 59"/>
                <a:gd name="T17" fmla="*/ 30 h 59"/>
                <a:gd name="T18" fmla="*/ 30 w 59"/>
                <a:gd name="T19"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30" y="59"/>
                  </a:moveTo>
                  <a:cubicBezTo>
                    <a:pt x="13" y="59"/>
                    <a:pt x="0" y="46"/>
                    <a:pt x="0" y="30"/>
                  </a:cubicBezTo>
                  <a:cubicBezTo>
                    <a:pt x="0" y="13"/>
                    <a:pt x="13" y="0"/>
                    <a:pt x="30" y="0"/>
                  </a:cubicBezTo>
                  <a:cubicBezTo>
                    <a:pt x="46" y="0"/>
                    <a:pt x="59" y="13"/>
                    <a:pt x="59" y="30"/>
                  </a:cubicBezTo>
                  <a:cubicBezTo>
                    <a:pt x="59" y="46"/>
                    <a:pt x="46" y="59"/>
                    <a:pt x="30" y="59"/>
                  </a:cubicBezTo>
                  <a:close/>
                  <a:moveTo>
                    <a:pt x="30" y="20"/>
                  </a:moveTo>
                  <a:cubicBezTo>
                    <a:pt x="24" y="20"/>
                    <a:pt x="20" y="24"/>
                    <a:pt x="20" y="30"/>
                  </a:cubicBezTo>
                  <a:cubicBezTo>
                    <a:pt x="20" y="35"/>
                    <a:pt x="24" y="39"/>
                    <a:pt x="30" y="39"/>
                  </a:cubicBezTo>
                  <a:cubicBezTo>
                    <a:pt x="35" y="39"/>
                    <a:pt x="39" y="35"/>
                    <a:pt x="39" y="30"/>
                  </a:cubicBezTo>
                  <a:cubicBezTo>
                    <a:pt x="39" y="24"/>
                    <a:pt x="35" y="20"/>
                    <a:pt x="30" y="20"/>
                  </a:cubicBez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28" name="Freeform 58"/>
            <p:cNvSpPr>
              <a:spLocks noEditPoints="1"/>
            </p:cNvSpPr>
            <p:nvPr/>
          </p:nvSpPr>
          <p:spPr bwMode="auto">
            <a:xfrm>
              <a:off x="3615" y="2182"/>
              <a:ext cx="141" cy="142"/>
            </a:xfrm>
            <a:custGeom>
              <a:avLst/>
              <a:gdLst>
                <a:gd name="T0" fmla="*/ 29 w 59"/>
                <a:gd name="T1" fmla="*/ 59 h 59"/>
                <a:gd name="T2" fmla="*/ 0 w 59"/>
                <a:gd name="T3" fmla="*/ 30 h 59"/>
                <a:gd name="T4" fmla="*/ 29 w 59"/>
                <a:gd name="T5" fmla="*/ 0 h 59"/>
                <a:gd name="T6" fmla="*/ 59 w 59"/>
                <a:gd name="T7" fmla="*/ 30 h 59"/>
                <a:gd name="T8" fmla="*/ 29 w 59"/>
                <a:gd name="T9" fmla="*/ 59 h 59"/>
                <a:gd name="T10" fmla="*/ 29 w 59"/>
                <a:gd name="T11" fmla="*/ 20 h 59"/>
                <a:gd name="T12" fmla="*/ 20 w 59"/>
                <a:gd name="T13" fmla="*/ 30 h 59"/>
                <a:gd name="T14" fmla="*/ 29 w 59"/>
                <a:gd name="T15" fmla="*/ 39 h 59"/>
                <a:gd name="T16" fmla="*/ 39 w 59"/>
                <a:gd name="T17" fmla="*/ 30 h 59"/>
                <a:gd name="T18" fmla="*/ 29 w 59"/>
                <a:gd name="T19"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29" y="59"/>
                  </a:moveTo>
                  <a:cubicBezTo>
                    <a:pt x="13" y="59"/>
                    <a:pt x="0" y="46"/>
                    <a:pt x="0" y="30"/>
                  </a:cubicBezTo>
                  <a:cubicBezTo>
                    <a:pt x="0" y="13"/>
                    <a:pt x="13" y="0"/>
                    <a:pt x="29" y="0"/>
                  </a:cubicBezTo>
                  <a:cubicBezTo>
                    <a:pt x="46" y="0"/>
                    <a:pt x="59" y="13"/>
                    <a:pt x="59" y="30"/>
                  </a:cubicBezTo>
                  <a:cubicBezTo>
                    <a:pt x="59" y="46"/>
                    <a:pt x="46" y="59"/>
                    <a:pt x="29" y="59"/>
                  </a:cubicBezTo>
                  <a:close/>
                  <a:moveTo>
                    <a:pt x="29" y="20"/>
                  </a:moveTo>
                  <a:cubicBezTo>
                    <a:pt x="24" y="20"/>
                    <a:pt x="20" y="24"/>
                    <a:pt x="20" y="30"/>
                  </a:cubicBezTo>
                  <a:cubicBezTo>
                    <a:pt x="20" y="35"/>
                    <a:pt x="24" y="39"/>
                    <a:pt x="29" y="39"/>
                  </a:cubicBezTo>
                  <a:cubicBezTo>
                    <a:pt x="35" y="39"/>
                    <a:pt x="39" y="35"/>
                    <a:pt x="39" y="30"/>
                  </a:cubicBezTo>
                  <a:cubicBezTo>
                    <a:pt x="39" y="24"/>
                    <a:pt x="35" y="20"/>
                    <a:pt x="29" y="20"/>
                  </a:cubicBezTo>
                  <a:close/>
                </a:path>
              </a:pathLst>
            </a:custGeom>
            <a:solidFill>
              <a:srgbClr val="5653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grpSp>
      <p:pic>
        <p:nvPicPr>
          <p:cNvPr id="784" name="图片 7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6791" y="4178648"/>
            <a:ext cx="3150826" cy="1434276"/>
          </a:xfrm>
          <a:prstGeom prst="rect">
            <a:avLst/>
          </a:prstGeom>
        </p:spPr>
      </p:pic>
      <p:pic>
        <p:nvPicPr>
          <p:cNvPr id="503" name="图片 502"/>
          <p:cNvPicPr>
            <a:picLocks noChangeAspect="1"/>
          </p:cNvPicPr>
          <p:nvPr/>
        </p:nvPicPr>
        <p:blipFill>
          <a:blip r:embed="rId9"/>
          <a:stretch>
            <a:fillRect/>
          </a:stretch>
        </p:blipFill>
        <p:spPr>
          <a:xfrm>
            <a:off x="7106708" y="4936729"/>
            <a:ext cx="1344242" cy="676195"/>
          </a:xfrm>
          <a:prstGeom prst="rect">
            <a:avLst/>
          </a:prstGeom>
        </p:spPr>
      </p:pic>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a:spLocks/>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2" name="Freeform 413"/>
            <p:cNvSpPr>
              <a:spLocks/>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3" name="Freeform 414"/>
            <p:cNvSpPr>
              <a:spLocks/>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4" name="Freeform 415"/>
            <p:cNvSpPr>
              <a:spLocks/>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5" name="Freeform 416"/>
            <p:cNvSpPr>
              <a:spLocks/>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6" name="Freeform 417"/>
            <p:cNvSpPr>
              <a:spLocks/>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7" name="Freeform 418"/>
            <p:cNvSpPr>
              <a:spLocks/>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8" name="Freeform 419"/>
            <p:cNvSpPr>
              <a:spLocks/>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9" name="Freeform 420"/>
            <p:cNvSpPr>
              <a:spLocks/>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0" name="Freeform 421"/>
            <p:cNvSpPr>
              <a:spLocks/>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1" name="Freeform 422"/>
            <p:cNvSpPr>
              <a:spLocks/>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2" name="Freeform 423"/>
            <p:cNvSpPr>
              <a:spLocks/>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3" name="Freeform 424"/>
            <p:cNvSpPr>
              <a:spLocks/>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4" name="Freeform 425"/>
            <p:cNvSpPr>
              <a:spLocks/>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5" name="Freeform 426"/>
            <p:cNvSpPr>
              <a:spLocks/>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6" name="Freeform 427"/>
            <p:cNvSpPr>
              <a:spLocks/>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7" name="Freeform 428"/>
            <p:cNvSpPr>
              <a:spLocks/>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8" name="Freeform 429"/>
            <p:cNvSpPr>
              <a:spLocks/>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9" name="Freeform 430"/>
            <p:cNvSpPr>
              <a:spLocks/>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0" name="Freeform 431"/>
            <p:cNvSpPr>
              <a:spLocks/>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1" name="Freeform 432"/>
            <p:cNvSpPr>
              <a:spLocks/>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2" name="Freeform 433"/>
            <p:cNvSpPr>
              <a:spLocks/>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3" name="Freeform 434"/>
            <p:cNvSpPr>
              <a:spLocks/>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4" name="Freeform 435"/>
            <p:cNvSpPr>
              <a:spLocks/>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5" name="Freeform 436"/>
            <p:cNvSpPr>
              <a:spLocks/>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6" name="Freeform 437"/>
            <p:cNvSpPr>
              <a:spLocks/>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7" name="Freeform 438"/>
            <p:cNvSpPr>
              <a:spLocks/>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8" name="Freeform 439"/>
            <p:cNvSpPr>
              <a:spLocks/>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9" name="Freeform 440"/>
            <p:cNvSpPr>
              <a:spLocks/>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0" name="Freeform 441"/>
            <p:cNvSpPr>
              <a:spLocks/>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1" name="Freeform 442"/>
            <p:cNvSpPr>
              <a:spLocks/>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2" name="Freeform 443"/>
            <p:cNvSpPr>
              <a:spLocks/>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3" name="Freeform 444"/>
            <p:cNvSpPr>
              <a:spLocks/>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4" name="Freeform 445"/>
            <p:cNvSpPr>
              <a:spLocks/>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5" name="Freeform 446"/>
            <p:cNvSpPr>
              <a:spLocks/>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6" name="Freeform 447"/>
            <p:cNvSpPr>
              <a:spLocks/>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7" name="Freeform 448"/>
            <p:cNvSpPr>
              <a:spLocks/>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8" name="Freeform 449"/>
            <p:cNvSpPr>
              <a:spLocks/>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9" name="Freeform 450"/>
            <p:cNvSpPr>
              <a:spLocks/>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0" name="Freeform 451"/>
            <p:cNvSpPr>
              <a:spLocks/>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1" name="Freeform 452"/>
            <p:cNvSpPr>
              <a:spLocks/>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2" name="Freeform 453"/>
            <p:cNvSpPr>
              <a:spLocks/>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3" name="Freeform 454"/>
            <p:cNvSpPr>
              <a:spLocks/>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4" name="Freeform 455"/>
            <p:cNvSpPr>
              <a:spLocks/>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5" name="Freeform 456"/>
            <p:cNvSpPr>
              <a:spLocks/>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6" name="Freeform 457"/>
            <p:cNvSpPr>
              <a:spLocks/>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7" name="Freeform 458"/>
            <p:cNvSpPr>
              <a:spLocks/>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8" name="Freeform 459"/>
            <p:cNvSpPr>
              <a:spLocks/>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9" name="Freeform 460"/>
            <p:cNvSpPr>
              <a:spLocks/>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0" name="Freeform 461"/>
            <p:cNvSpPr>
              <a:spLocks/>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1" name="Freeform 462"/>
            <p:cNvSpPr>
              <a:spLocks/>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2" name="Freeform 463"/>
            <p:cNvSpPr>
              <a:spLocks/>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3" name="Freeform 464"/>
            <p:cNvSpPr>
              <a:spLocks/>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4" name="Freeform 465"/>
            <p:cNvSpPr>
              <a:spLocks/>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5" name="Freeform 466"/>
            <p:cNvSpPr>
              <a:spLocks/>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6" name="Freeform 467"/>
            <p:cNvSpPr>
              <a:spLocks/>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7" name="Freeform 468"/>
            <p:cNvSpPr>
              <a:spLocks/>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8" name="Freeform 469"/>
            <p:cNvSpPr>
              <a:spLocks/>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9" name="Freeform 470"/>
            <p:cNvSpPr>
              <a:spLocks/>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0" name="Freeform 471"/>
            <p:cNvSpPr>
              <a:spLocks/>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1" name="Freeform 472"/>
            <p:cNvSpPr>
              <a:spLocks/>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2" name="Freeform 473"/>
            <p:cNvSpPr>
              <a:spLocks/>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3" name="Freeform 474"/>
            <p:cNvSpPr>
              <a:spLocks/>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4" name="Freeform 475"/>
            <p:cNvSpPr>
              <a:spLocks/>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5" name="Freeform 476"/>
            <p:cNvSpPr>
              <a:spLocks/>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6" name="Freeform 477"/>
            <p:cNvSpPr>
              <a:spLocks/>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7" name="Freeform 478"/>
            <p:cNvSpPr>
              <a:spLocks/>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8" name="Freeform 479"/>
            <p:cNvSpPr>
              <a:spLocks/>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9" name="Freeform 480"/>
            <p:cNvSpPr>
              <a:spLocks/>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00" name="Freeform 481"/>
            <p:cNvSpPr>
              <a:spLocks/>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01" name="Freeform 482"/>
            <p:cNvSpPr>
              <a:spLocks/>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02" name="Freeform 483"/>
            <p:cNvSpPr>
              <a:spLocks/>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grpSp>
      <p:pic>
        <p:nvPicPr>
          <p:cNvPr id="381" name="图片 380"/>
          <p:cNvPicPr>
            <a:picLocks noChangeAspect="1"/>
          </p:cNvPicPr>
          <p:nvPr/>
        </p:nvPicPr>
        <p:blipFill rotWithShape="1">
          <a:blip r:embed="rId10">
            <a:extLst>
              <a:ext uri="{28A0092B-C50C-407E-A947-70E740481C1C}">
                <a14:useLocalDpi xmlns:a14="http://schemas.microsoft.com/office/drawing/2010/main" val="0"/>
              </a:ext>
            </a:extLst>
          </a:blip>
          <a:srcRect l="16705" t="63703" r="20137" b="11747"/>
          <a:stretch/>
        </p:blipFill>
        <p:spPr>
          <a:xfrm>
            <a:off x="1872343" y="4368800"/>
            <a:ext cx="8011886" cy="1683657"/>
          </a:xfrm>
          <a:prstGeom prst="rect">
            <a:avLst/>
          </a:prstGeom>
        </p:spPr>
      </p:pic>
      <p:pic>
        <p:nvPicPr>
          <p:cNvPr id="785" name="图片 78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1003" y="5303525"/>
            <a:ext cx="1713124" cy="597460"/>
          </a:xfrm>
          <a:prstGeom prst="rect">
            <a:avLst/>
          </a:prstGeom>
        </p:spPr>
      </p:pic>
      <p:grpSp>
        <p:nvGrpSpPr>
          <p:cNvPr id="100" name="组合 99"/>
          <p:cNvGrpSpPr/>
          <p:nvPr/>
        </p:nvGrpSpPr>
        <p:grpSpPr>
          <a:xfrm>
            <a:off x="1912374" y="298612"/>
            <a:ext cx="8367252" cy="977739"/>
            <a:chOff x="4152900" y="441887"/>
            <a:chExt cx="3886200" cy="694161"/>
          </a:xfrm>
        </p:grpSpPr>
        <p:grpSp>
          <p:nvGrpSpPr>
            <p:cNvPr id="101" name="组合 100"/>
            <p:cNvGrpSpPr/>
            <p:nvPr/>
          </p:nvGrpSpPr>
          <p:grpSpPr>
            <a:xfrm>
              <a:off x="4152900" y="449166"/>
              <a:ext cx="3886200" cy="686882"/>
              <a:chOff x="16151555" y="13922480"/>
              <a:chExt cx="18903302" cy="3341149"/>
            </a:xfrm>
          </p:grpSpPr>
          <p:sp>
            <p:nvSpPr>
              <p:cNvPr id="103" name="中间"/>
              <p:cNvSpPr/>
              <p:nvPr/>
            </p:nvSpPr>
            <p:spPr>
              <a:xfrm>
                <a:off x="19703856" y="13922480"/>
                <a:ext cx="11798706" cy="2507224"/>
              </a:xfrm>
              <a:custGeom>
                <a:avLst/>
                <a:gdLst>
                  <a:gd name="connsiteX0" fmla="*/ 565356 w 11798706"/>
                  <a:gd name="connsiteY0" fmla="*/ 0 h 2507224"/>
                  <a:gd name="connsiteX1" fmla="*/ 11233350 w 11798706"/>
                  <a:gd name="connsiteY1" fmla="*/ 0 h 2507224"/>
                  <a:gd name="connsiteX2" fmla="*/ 11798706 w 11798706"/>
                  <a:gd name="connsiteY2" fmla="*/ 565353 h 2507224"/>
                  <a:gd name="connsiteX3" fmla="*/ 11798706 w 11798706"/>
                  <a:gd name="connsiteY3" fmla="*/ 1941871 h 2507224"/>
                  <a:gd name="connsiteX4" fmla="*/ 11233350 w 11798706"/>
                  <a:gd name="connsiteY4" fmla="*/ 2507224 h 2507224"/>
                  <a:gd name="connsiteX5" fmla="*/ 565356 w 11798706"/>
                  <a:gd name="connsiteY5" fmla="*/ 2507224 h 2507224"/>
                  <a:gd name="connsiteX6" fmla="*/ 0 w 11798706"/>
                  <a:gd name="connsiteY6" fmla="*/ 1941871 h 2507224"/>
                  <a:gd name="connsiteX7" fmla="*/ 0 w 11798706"/>
                  <a:gd name="connsiteY7" fmla="*/ 565353 h 2507224"/>
                  <a:gd name="connsiteX8" fmla="*/ 565356 w 11798706"/>
                  <a:gd name="connsiteY8" fmla="*/ 0 h 250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8706" h="2507224">
                    <a:moveTo>
                      <a:pt x="565356" y="0"/>
                    </a:moveTo>
                    <a:lnTo>
                      <a:pt x="11233350" y="0"/>
                    </a:lnTo>
                    <a:cubicBezTo>
                      <a:pt x="11545586" y="0"/>
                      <a:pt x="11798706" y="253117"/>
                      <a:pt x="11798706" y="565353"/>
                    </a:cubicBezTo>
                    <a:lnTo>
                      <a:pt x="11798706" y="1941871"/>
                    </a:lnTo>
                    <a:cubicBezTo>
                      <a:pt x="11798706" y="2254107"/>
                      <a:pt x="11545586" y="2507224"/>
                      <a:pt x="11233350" y="2507224"/>
                    </a:cubicBezTo>
                    <a:lnTo>
                      <a:pt x="565356" y="2507224"/>
                    </a:lnTo>
                    <a:cubicBezTo>
                      <a:pt x="253120" y="2507224"/>
                      <a:pt x="0" y="2254107"/>
                      <a:pt x="0" y="1941871"/>
                    </a:cubicBezTo>
                    <a:lnTo>
                      <a:pt x="0" y="565353"/>
                    </a:lnTo>
                    <a:cubicBezTo>
                      <a:pt x="0" y="253117"/>
                      <a:pt x="253120" y="0"/>
                      <a:pt x="565356" y="0"/>
                    </a:cubicBezTo>
                    <a:close/>
                  </a:path>
                </a:pathLst>
              </a:custGeom>
              <a:solidFill>
                <a:srgbClr val="F252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右"/>
              <p:cNvSpPr/>
              <p:nvPr/>
            </p:nvSpPr>
            <p:spPr>
              <a:xfrm>
                <a:off x="29397009" y="14758555"/>
                <a:ext cx="5657848" cy="2505074"/>
              </a:xfrm>
              <a:custGeom>
                <a:avLst/>
                <a:gdLst>
                  <a:gd name="connsiteX0" fmla="*/ 2371724 w 5657848"/>
                  <a:gd name="connsiteY0" fmla="*/ 0 h 2505074"/>
                  <a:gd name="connsiteX1" fmla="*/ 5657848 w 5657848"/>
                  <a:gd name="connsiteY1" fmla="*/ 0 h 2505074"/>
                  <a:gd name="connsiteX2" fmla="*/ 4779248 w 5657848"/>
                  <a:gd name="connsiteY2" fmla="*/ 1252536 h 2505074"/>
                  <a:gd name="connsiteX3" fmla="*/ 5657848 w 5657848"/>
                  <a:gd name="connsiteY3" fmla="*/ 2505074 h 2505074"/>
                  <a:gd name="connsiteX4" fmla="*/ 0 w 5657848"/>
                  <a:gd name="connsiteY4" fmla="*/ 2505074 h 2505074"/>
                  <a:gd name="connsiteX5" fmla="*/ 0 w 5657848"/>
                  <a:gd name="connsiteY5" fmla="*/ 1943099 h 2505074"/>
                  <a:gd name="connsiteX6" fmla="*/ 1978016 w 5657848"/>
                  <a:gd name="connsiteY6" fmla="*/ 1943099 h 2505074"/>
                  <a:gd name="connsiteX7" fmla="*/ 2371724 w 5657848"/>
                  <a:gd name="connsiteY7" fmla="*/ 1549391 h 250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7848" h="2505074">
                    <a:moveTo>
                      <a:pt x="2371724" y="0"/>
                    </a:moveTo>
                    <a:lnTo>
                      <a:pt x="5657848" y="0"/>
                    </a:lnTo>
                    <a:lnTo>
                      <a:pt x="4779248" y="1252536"/>
                    </a:lnTo>
                    <a:lnTo>
                      <a:pt x="5657848" y="2505074"/>
                    </a:lnTo>
                    <a:lnTo>
                      <a:pt x="0" y="2505074"/>
                    </a:lnTo>
                    <a:lnTo>
                      <a:pt x="0" y="1943099"/>
                    </a:lnTo>
                    <a:lnTo>
                      <a:pt x="1978016" y="1943099"/>
                    </a:lnTo>
                    <a:cubicBezTo>
                      <a:pt x="2195456" y="1943099"/>
                      <a:pt x="2371724" y="1766830"/>
                      <a:pt x="2371724" y="1549391"/>
                    </a:cubicBezTo>
                    <a:close/>
                  </a:path>
                </a:pathLst>
              </a:custGeom>
              <a:solidFill>
                <a:srgbClr val="F25243"/>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左"/>
              <p:cNvSpPr/>
              <p:nvPr/>
            </p:nvSpPr>
            <p:spPr>
              <a:xfrm>
                <a:off x="16151555" y="14758555"/>
                <a:ext cx="5657848" cy="2505074"/>
              </a:xfrm>
              <a:custGeom>
                <a:avLst/>
                <a:gdLst>
                  <a:gd name="connsiteX0" fmla="*/ 1 w 5657848"/>
                  <a:gd name="connsiteY0" fmla="*/ 0 h 2505074"/>
                  <a:gd name="connsiteX1" fmla="*/ 3286124 w 5657848"/>
                  <a:gd name="connsiteY1" fmla="*/ 0 h 2505074"/>
                  <a:gd name="connsiteX2" fmla="*/ 3286124 w 5657848"/>
                  <a:gd name="connsiteY2" fmla="*/ 1549391 h 2505074"/>
                  <a:gd name="connsiteX3" fmla="*/ 3679828 w 5657848"/>
                  <a:gd name="connsiteY3" fmla="*/ 1943099 h 2505074"/>
                  <a:gd name="connsiteX4" fmla="*/ 5657848 w 5657848"/>
                  <a:gd name="connsiteY4" fmla="*/ 1943099 h 2505074"/>
                  <a:gd name="connsiteX5" fmla="*/ 5657848 w 5657848"/>
                  <a:gd name="connsiteY5" fmla="*/ 2505074 h 2505074"/>
                  <a:gd name="connsiteX6" fmla="*/ 0 w 5657848"/>
                  <a:gd name="connsiteY6" fmla="*/ 2505074 h 2505074"/>
                  <a:gd name="connsiteX7" fmla="*/ 878596 w 5657848"/>
                  <a:gd name="connsiteY7" fmla="*/ 1252536 h 250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7848" h="2505074">
                    <a:moveTo>
                      <a:pt x="1" y="0"/>
                    </a:moveTo>
                    <a:lnTo>
                      <a:pt x="3286124" y="0"/>
                    </a:lnTo>
                    <a:lnTo>
                      <a:pt x="3286124" y="1549391"/>
                    </a:lnTo>
                    <a:cubicBezTo>
                      <a:pt x="3286124" y="1766830"/>
                      <a:pt x="3462392" y="1943099"/>
                      <a:pt x="3679828" y="1943099"/>
                    </a:cubicBezTo>
                    <a:lnTo>
                      <a:pt x="5657848" y="1943099"/>
                    </a:lnTo>
                    <a:lnTo>
                      <a:pt x="5657848" y="2505074"/>
                    </a:lnTo>
                    <a:lnTo>
                      <a:pt x="0" y="2505074"/>
                    </a:lnTo>
                    <a:lnTo>
                      <a:pt x="878596" y="1252536"/>
                    </a:lnTo>
                    <a:close/>
                  </a:path>
                </a:pathLst>
              </a:custGeom>
              <a:solidFill>
                <a:srgbClr val="F25243"/>
              </a:solidFill>
              <a:ln>
                <a:noFill/>
              </a:ln>
              <a:effectLst>
                <a:outerShdw blurRad="508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2" name="文本框 101"/>
            <p:cNvSpPr txBox="1"/>
            <p:nvPr/>
          </p:nvSpPr>
          <p:spPr>
            <a:xfrm>
              <a:off x="4431528" y="441887"/>
              <a:ext cx="3295650" cy="508994"/>
            </a:xfrm>
            <a:prstGeom prst="rect">
              <a:avLst/>
            </a:prstGeom>
            <a:noFill/>
          </p:spPr>
          <p:txBody>
            <a:bodyPr wrap="square" rtlCol="0">
              <a:spAutoFit/>
            </a:bodyPr>
            <a:lstStyle>
              <a:defPPr>
                <a:defRPr lang="zh-CN"/>
              </a:defPPr>
              <a:lvl1pPr>
                <a:defRPr sz="3600">
                  <a:solidFill>
                    <a:schemeClr val="bg1"/>
                  </a:solidFill>
                  <a:effectLst>
                    <a:outerShdw blurRad="38100" dist="38100" dir="2700000" algn="tl">
                      <a:srgbClr val="000000">
                        <a:alpha val="43137"/>
                      </a:srgbClr>
                    </a:outerShdw>
                  </a:effectLst>
                  <a:latin typeface="迷你简汉真广标" panose="02010609000101010101" pitchFamily="49" charset="-122"/>
                  <a:ea typeface="迷你简汉真广标" panose="02010609000101010101" pitchFamily="49" charset="-122"/>
                </a:defRPr>
              </a:lvl1pPr>
            </a:lstStyle>
            <a:p>
              <a:pPr algn="ctr">
                <a:lnSpc>
                  <a:spcPct val="110000"/>
                </a:lnSpc>
              </a:pPr>
              <a:r>
                <a:rPr lang="en-US" altLang="zh-CN" sz="4000" b="1" dirty="0" err="1">
                  <a:effectLst>
                    <a:innerShdw blurRad="63500" dist="50800" dir="13500000">
                      <a:prstClr val="black">
                        <a:alpha val="50000"/>
                      </a:prstClr>
                    </a:innerShdw>
                  </a:effectLst>
                  <a:latin typeface="Arial-SGK-TV" pitchFamily="2" charset="0"/>
                  <a:ea typeface="Arial Unicode MS" panose="020B0604020202020204" pitchFamily="34" charset="-128"/>
                  <a:cs typeface="Arial-SGK-TV" pitchFamily="2" charset="0"/>
                </a:rPr>
                <a:t>Luyện</a:t>
              </a:r>
              <a:r>
                <a:rPr lang="en-US" altLang="zh-CN" sz="4000" b="1" dirty="0">
                  <a:effectLst>
                    <a:innerShdw blurRad="63500" dist="50800" dir="13500000">
                      <a:prstClr val="black">
                        <a:alpha val="50000"/>
                      </a:prstClr>
                    </a:innerShdw>
                  </a:effectLst>
                  <a:latin typeface="Arial-SGK-TV" pitchFamily="2" charset="0"/>
                  <a:ea typeface="Arial Unicode MS" panose="020B0604020202020204" pitchFamily="34" charset="-128"/>
                  <a:cs typeface="Arial-SGK-TV" pitchFamily="2" charset="0"/>
                </a:rPr>
                <a:t> </a:t>
              </a:r>
              <a:r>
                <a:rPr lang="en-US" altLang="zh-CN" sz="4000" b="1" dirty="0" err="1">
                  <a:effectLst>
                    <a:innerShdw blurRad="63500" dist="50800" dir="13500000">
                      <a:prstClr val="black">
                        <a:alpha val="50000"/>
                      </a:prstClr>
                    </a:innerShdw>
                  </a:effectLst>
                  <a:latin typeface="Arial-SGK-TV" pitchFamily="2" charset="0"/>
                  <a:ea typeface="Arial Unicode MS" panose="020B0604020202020204" pitchFamily="34" charset="-128"/>
                  <a:cs typeface="Arial-SGK-TV" pitchFamily="2" charset="0"/>
                </a:rPr>
                <a:t>tập</a:t>
              </a:r>
              <a:endParaRPr lang="en-US" altLang="zh-CN" sz="4000" b="1" dirty="0">
                <a:effectLst>
                  <a:innerShdw blurRad="63500" dist="50800" dir="13500000">
                    <a:prstClr val="black">
                      <a:alpha val="50000"/>
                    </a:prstClr>
                  </a:innerShdw>
                </a:effectLst>
                <a:latin typeface="Arial-SGK-TV" pitchFamily="2" charset="0"/>
                <a:ea typeface="Arial Unicode MS" panose="020B0604020202020204" pitchFamily="34" charset="-128"/>
                <a:cs typeface="Arial-SGK-TV" pitchFamily="2" charset="0"/>
              </a:endParaRPr>
            </a:p>
          </p:txBody>
        </p:sp>
      </p:grpSp>
      <p:grpSp>
        <p:nvGrpSpPr>
          <p:cNvPr id="20" name="组合 19"/>
          <p:cNvGrpSpPr/>
          <p:nvPr/>
        </p:nvGrpSpPr>
        <p:grpSpPr>
          <a:xfrm rot="900000">
            <a:off x="-78963" y="1783684"/>
            <a:ext cx="2914461" cy="3778819"/>
            <a:chOff x="5786438" y="2944813"/>
            <a:chExt cx="615950" cy="973138"/>
          </a:xfrm>
        </p:grpSpPr>
        <p:sp>
          <p:nvSpPr>
            <p:cNvPr id="5" name="Freeform 5"/>
            <p:cNvSpPr>
              <a:spLocks/>
            </p:cNvSpPr>
            <p:nvPr/>
          </p:nvSpPr>
          <p:spPr bwMode="auto">
            <a:xfrm>
              <a:off x="6003926" y="3860801"/>
              <a:ext cx="179388" cy="57150"/>
            </a:xfrm>
            <a:custGeom>
              <a:avLst/>
              <a:gdLst>
                <a:gd name="T0" fmla="*/ 0 w 47"/>
                <a:gd name="T1" fmla="*/ 0 h 15"/>
                <a:gd name="T2" fmla="*/ 0 w 47"/>
                <a:gd name="T3" fmla="*/ 6 h 15"/>
                <a:gd name="T4" fmla="*/ 9 w 47"/>
                <a:gd name="T5" fmla="*/ 15 h 15"/>
                <a:gd name="T6" fmla="*/ 38 w 47"/>
                <a:gd name="T7" fmla="*/ 15 h 15"/>
                <a:gd name="T8" fmla="*/ 47 w 47"/>
                <a:gd name="T9" fmla="*/ 6 h 15"/>
                <a:gd name="T10" fmla="*/ 47 w 47"/>
                <a:gd name="T11" fmla="*/ 0 h 15"/>
                <a:gd name="T12" fmla="*/ 0 w 47"/>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47" h="15">
                  <a:moveTo>
                    <a:pt x="0" y="0"/>
                  </a:moveTo>
                  <a:cubicBezTo>
                    <a:pt x="0" y="6"/>
                    <a:pt x="0" y="6"/>
                    <a:pt x="0" y="6"/>
                  </a:cubicBezTo>
                  <a:cubicBezTo>
                    <a:pt x="0" y="11"/>
                    <a:pt x="4" y="15"/>
                    <a:pt x="9" y="15"/>
                  </a:cubicBezTo>
                  <a:cubicBezTo>
                    <a:pt x="38" y="15"/>
                    <a:pt x="38" y="15"/>
                    <a:pt x="38" y="15"/>
                  </a:cubicBezTo>
                  <a:cubicBezTo>
                    <a:pt x="43" y="15"/>
                    <a:pt x="47" y="11"/>
                    <a:pt x="47" y="6"/>
                  </a:cubicBezTo>
                  <a:cubicBezTo>
                    <a:pt x="47" y="0"/>
                    <a:pt x="47" y="0"/>
                    <a:pt x="47" y="0"/>
                  </a:cubicBezTo>
                  <a:lnTo>
                    <a:pt x="0" y="0"/>
                  </a:lnTo>
                  <a:close/>
                </a:path>
              </a:pathLst>
            </a:custGeom>
            <a:solidFill>
              <a:srgbClr val="25A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6"/>
            <p:cNvSpPr>
              <a:spLocks/>
            </p:cNvSpPr>
            <p:nvPr/>
          </p:nvSpPr>
          <p:spPr bwMode="auto">
            <a:xfrm>
              <a:off x="6003926" y="3773488"/>
              <a:ext cx="179388" cy="87313"/>
            </a:xfrm>
            <a:custGeom>
              <a:avLst/>
              <a:gdLst>
                <a:gd name="T0" fmla="*/ 47 w 47"/>
                <a:gd name="T1" fmla="*/ 16 h 23"/>
                <a:gd name="T2" fmla="*/ 38 w 47"/>
                <a:gd name="T3" fmla="*/ 7 h 23"/>
                <a:gd name="T4" fmla="*/ 35 w 47"/>
                <a:gd name="T5" fmla="*/ 7 h 23"/>
                <a:gd name="T6" fmla="*/ 35 w 47"/>
                <a:gd name="T7" fmla="*/ 5 h 23"/>
                <a:gd name="T8" fmla="*/ 30 w 47"/>
                <a:gd name="T9" fmla="*/ 0 h 23"/>
                <a:gd name="T10" fmla="*/ 17 w 47"/>
                <a:gd name="T11" fmla="*/ 0 h 23"/>
                <a:gd name="T12" fmla="*/ 13 w 47"/>
                <a:gd name="T13" fmla="*/ 5 h 23"/>
                <a:gd name="T14" fmla="*/ 13 w 47"/>
                <a:gd name="T15" fmla="*/ 7 h 23"/>
                <a:gd name="T16" fmla="*/ 9 w 47"/>
                <a:gd name="T17" fmla="*/ 7 h 23"/>
                <a:gd name="T18" fmla="*/ 0 w 47"/>
                <a:gd name="T19" fmla="*/ 16 h 23"/>
                <a:gd name="T20" fmla="*/ 0 w 47"/>
                <a:gd name="T21" fmla="*/ 23 h 23"/>
                <a:gd name="T22" fmla="*/ 47 w 47"/>
                <a:gd name="T23" fmla="*/ 23 h 23"/>
                <a:gd name="T24" fmla="*/ 47 w 47"/>
                <a:gd name="T25"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3">
                  <a:moveTo>
                    <a:pt x="47" y="16"/>
                  </a:moveTo>
                  <a:cubicBezTo>
                    <a:pt x="47" y="11"/>
                    <a:pt x="43" y="7"/>
                    <a:pt x="38" y="7"/>
                  </a:cubicBezTo>
                  <a:cubicBezTo>
                    <a:pt x="35" y="7"/>
                    <a:pt x="35" y="7"/>
                    <a:pt x="35" y="7"/>
                  </a:cubicBezTo>
                  <a:cubicBezTo>
                    <a:pt x="35" y="5"/>
                    <a:pt x="35" y="5"/>
                    <a:pt x="35" y="5"/>
                  </a:cubicBezTo>
                  <a:cubicBezTo>
                    <a:pt x="35" y="2"/>
                    <a:pt x="33" y="0"/>
                    <a:pt x="30" y="0"/>
                  </a:cubicBezTo>
                  <a:cubicBezTo>
                    <a:pt x="17" y="0"/>
                    <a:pt x="17" y="0"/>
                    <a:pt x="17" y="0"/>
                  </a:cubicBezTo>
                  <a:cubicBezTo>
                    <a:pt x="15" y="0"/>
                    <a:pt x="13" y="2"/>
                    <a:pt x="13" y="5"/>
                  </a:cubicBezTo>
                  <a:cubicBezTo>
                    <a:pt x="13" y="7"/>
                    <a:pt x="13" y="7"/>
                    <a:pt x="13" y="7"/>
                  </a:cubicBezTo>
                  <a:cubicBezTo>
                    <a:pt x="9" y="7"/>
                    <a:pt x="9" y="7"/>
                    <a:pt x="9" y="7"/>
                  </a:cubicBezTo>
                  <a:cubicBezTo>
                    <a:pt x="4" y="7"/>
                    <a:pt x="0" y="11"/>
                    <a:pt x="0" y="16"/>
                  </a:cubicBezTo>
                  <a:cubicBezTo>
                    <a:pt x="0" y="23"/>
                    <a:pt x="0" y="23"/>
                    <a:pt x="0" y="23"/>
                  </a:cubicBezTo>
                  <a:cubicBezTo>
                    <a:pt x="47" y="23"/>
                    <a:pt x="47" y="23"/>
                    <a:pt x="47" y="23"/>
                  </a:cubicBezTo>
                  <a:lnTo>
                    <a:pt x="47" y="16"/>
                  </a:lnTo>
                  <a:close/>
                </a:path>
              </a:pathLst>
            </a:custGeom>
            <a:solidFill>
              <a:srgbClr val="25A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Oval 7"/>
            <p:cNvSpPr>
              <a:spLocks noChangeArrowheads="1"/>
            </p:cNvSpPr>
            <p:nvPr/>
          </p:nvSpPr>
          <p:spPr bwMode="auto">
            <a:xfrm>
              <a:off x="6030913" y="3743326"/>
              <a:ext cx="127000" cy="49213"/>
            </a:xfrm>
            <a:prstGeom prst="ellipse">
              <a:avLst/>
            </a:prstGeom>
            <a:solidFill>
              <a:srgbClr val="2F4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8"/>
            <p:cNvSpPr>
              <a:spLocks/>
            </p:cNvSpPr>
            <p:nvPr/>
          </p:nvSpPr>
          <p:spPr bwMode="auto">
            <a:xfrm>
              <a:off x="5786438" y="2944813"/>
              <a:ext cx="615950" cy="717550"/>
            </a:xfrm>
            <a:custGeom>
              <a:avLst/>
              <a:gdLst>
                <a:gd name="T0" fmla="*/ 72 w 161"/>
                <a:gd name="T1" fmla="*/ 189 h 189"/>
                <a:gd name="T2" fmla="*/ 89 w 161"/>
                <a:gd name="T3" fmla="*/ 189 h 189"/>
                <a:gd name="T4" fmla="*/ 161 w 161"/>
                <a:gd name="T5" fmla="*/ 80 h 189"/>
                <a:gd name="T6" fmla="*/ 81 w 161"/>
                <a:gd name="T7" fmla="*/ 0 h 189"/>
                <a:gd name="T8" fmla="*/ 0 w 161"/>
                <a:gd name="T9" fmla="*/ 80 h 189"/>
                <a:gd name="T10" fmla="*/ 72 w 161"/>
                <a:gd name="T11" fmla="*/ 189 h 189"/>
              </a:gdLst>
              <a:ahLst/>
              <a:cxnLst>
                <a:cxn ang="0">
                  <a:pos x="T0" y="T1"/>
                </a:cxn>
                <a:cxn ang="0">
                  <a:pos x="T2" y="T3"/>
                </a:cxn>
                <a:cxn ang="0">
                  <a:pos x="T4" y="T5"/>
                </a:cxn>
                <a:cxn ang="0">
                  <a:pos x="T6" y="T7"/>
                </a:cxn>
                <a:cxn ang="0">
                  <a:pos x="T8" y="T9"/>
                </a:cxn>
                <a:cxn ang="0">
                  <a:pos x="T10" y="T11"/>
                </a:cxn>
              </a:cxnLst>
              <a:rect l="0" t="0" r="r" b="b"/>
              <a:pathLst>
                <a:path w="161" h="189">
                  <a:moveTo>
                    <a:pt x="72" y="189"/>
                  </a:moveTo>
                  <a:cubicBezTo>
                    <a:pt x="89" y="189"/>
                    <a:pt x="89" y="189"/>
                    <a:pt x="89" y="189"/>
                  </a:cubicBezTo>
                  <a:cubicBezTo>
                    <a:pt x="110" y="169"/>
                    <a:pt x="161" y="116"/>
                    <a:pt x="161" y="80"/>
                  </a:cubicBezTo>
                  <a:cubicBezTo>
                    <a:pt x="161" y="36"/>
                    <a:pt x="125" y="0"/>
                    <a:pt x="81" y="0"/>
                  </a:cubicBezTo>
                  <a:cubicBezTo>
                    <a:pt x="36" y="0"/>
                    <a:pt x="0" y="36"/>
                    <a:pt x="0" y="80"/>
                  </a:cubicBezTo>
                  <a:cubicBezTo>
                    <a:pt x="0" y="116"/>
                    <a:pt x="52" y="169"/>
                    <a:pt x="72" y="189"/>
                  </a:cubicBezTo>
                  <a:close/>
                </a:path>
              </a:pathLst>
            </a:custGeom>
            <a:solidFill>
              <a:srgbClr val="DD4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9"/>
            <p:cNvSpPr>
              <a:spLocks/>
            </p:cNvSpPr>
            <p:nvPr/>
          </p:nvSpPr>
          <p:spPr bwMode="auto">
            <a:xfrm>
              <a:off x="5870576" y="2944813"/>
              <a:ext cx="447675" cy="717550"/>
            </a:xfrm>
            <a:custGeom>
              <a:avLst/>
              <a:gdLst>
                <a:gd name="T0" fmla="*/ 65 w 117"/>
                <a:gd name="T1" fmla="*/ 189 h 189"/>
                <a:gd name="T2" fmla="*/ 117 w 117"/>
                <a:gd name="T3" fmla="*/ 80 h 189"/>
                <a:gd name="T4" fmla="*/ 59 w 117"/>
                <a:gd name="T5" fmla="*/ 0 h 189"/>
                <a:gd name="T6" fmla="*/ 43 w 117"/>
                <a:gd name="T7" fmla="*/ 3 h 189"/>
                <a:gd name="T8" fmla="*/ 0 w 117"/>
                <a:gd name="T9" fmla="*/ 80 h 189"/>
                <a:gd name="T10" fmla="*/ 53 w 117"/>
                <a:gd name="T11" fmla="*/ 189 h 189"/>
                <a:gd name="T12" fmla="*/ 65 w 117"/>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117" h="189">
                  <a:moveTo>
                    <a:pt x="65" y="189"/>
                  </a:moveTo>
                  <a:cubicBezTo>
                    <a:pt x="80" y="169"/>
                    <a:pt x="117" y="116"/>
                    <a:pt x="117" y="80"/>
                  </a:cubicBezTo>
                  <a:cubicBezTo>
                    <a:pt x="117" y="36"/>
                    <a:pt x="91" y="0"/>
                    <a:pt x="59" y="0"/>
                  </a:cubicBezTo>
                  <a:cubicBezTo>
                    <a:pt x="53" y="0"/>
                    <a:pt x="48" y="1"/>
                    <a:pt x="43" y="3"/>
                  </a:cubicBezTo>
                  <a:cubicBezTo>
                    <a:pt x="18" y="12"/>
                    <a:pt x="0" y="43"/>
                    <a:pt x="0" y="80"/>
                  </a:cubicBezTo>
                  <a:cubicBezTo>
                    <a:pt x="0" y="116"/>
                    <a:pt x="37" y="169"/>
                    <a:pt x="53" y="189"/>
                  </a:cubicBezTo>
                  <a:lnTo>
                    <a:pt x="65" y="189"/>
                  </a:lnTo>
                  <a:close/>
                </a:path>
              </a:pathLst>
            </a:custGeom>
            <a:solidFill>
              <a:srgbClr val="F8A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0"/>
            <p:cNvSpPr>
              <a:spLocks/>
            </p:cNvSpPr>
            <p:nvPr/>
          </p:nvSpPr>
          <p:spPr bwMode="auto">
            <a:xfrm>
              <a:off x="5938838" y="2944813"/>
              <a:ext cx="309563" cy="717550"/>
            </a:xfrm>
            <a:custGeom>
              <a:avLst/>
              <a:gdLst>
                <a:gd name="T0" fmla="*/ 45 w 81"/>
                <a:gd name="T1" fmla="*/ 189 h 189"/>
                <a:gd name="T2" fmla="*/ 81 w 81"/>
                <a:gd name="T3" fmla="*/ 80 h 189"/>
                <a:gd name="T4" fmla="*/ 41 w 81"/>
                <a:gd name="T5" fmla="*/ 0 h 189"/>
                <a:gd name="T6" fmla="*/ 0 w 81"/>
                <a:gd name="T7" fmla="*/ 80 h 189"/>
                <a:gd name="T8" fmla="*/ 36 w 81"/>
                <a:gd name="T9" fmla="*/ 189 h 189"/>
                <a:gd name="T10" fmla="*/ 45 w 81"/>
                <a:gd name="T11" fmla="*/ 189 h 189"/>
              </a:gdLst>
              <a:ahLst/>
              <a:cxnLst>
                <a:cxn ang="0">
                  <a:pos x="T0" y="T1"/>
                </a:cxn>
                <a:cxn ang="0">
                  <a:pos x="T2" y="T3"/>
                </a:cxn>
                <a:cxn ang="0">
                  <a:pos x="T4" y="T5"/>
                </a:cxn>
                <a:cxn ang="0">
                  <a:pos x="T6" y="T7"/>
                </a:cxn>
                <a:cxn ang="0">
                  <a:pos x="T8" y="T9"/>
                </a:cxn>
                <a:cxn ang="0">
                  <a:pos x="T10" y="T11"/>
                </a:cxn>
              </a:cxnLst>
              <a:rect l="0" t="0" r="r" b="b"/>
              <a:pathLst>
                <a:path w="81" h="189">
                  <a:moveTo>
                    <a:pt x="45" y="189"/>
                  </a:moveTo>
                  <a:cubicBezTo>
                    <a:pt x="55" y="169"/>
                    <a:pt x="81" y="116"/>
                    <a:pt x="81" y="80"/>
                  </a:cubicBezTo>
                  <a:cubicBezTo>
                    <a:pt x="81" y="36"/>
                    <a:pt x="63" y="0"/>
                    <a:pt x="41" y="0"/>
                  </a:cubicBezTo>
                  <a:cubicBezTo>
                    <a:pt x="18" y="0"/>
                    <a:pt x="0" y="36"/>
                    <a:pt x="0" y="80"/>
                  </a:cubicBezTo>
                  <a:cubicBezTo>
                    <a:pt x="0" y="116"/>
                    <a:pt x="26" y="169"/>
                    <a:pt x="36" y="189"/>
                  </a:cubicBezTo>
                  <a:lnTo>
                    <a:pt x="45" y="189"/>
                  </a:lnTo>
                  <a:close/>
                </a:path>
              </a:pathLst>
            </a:custGeom>
            <a:solidFill>
              <a:srgbClr val="DD4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
            <p:cNvSpPr>
              <a:spLocks/>
            </p:cNvSpPr>
            <p:nvPr/>
          </p:nvSpPr>
          <p:spPr bwMode="auto">
            <a:xfrm>
              <a:off x="6049963" y="2944813"/>
              <a:ext cx="88900" cy="717550"/>
            </a:xfrm>
            <a:custGeom>
              <a:avLst/>
              <a:gdLst>
                <a:gd name="T0" fmla="*/ 13 w 23"/>
                <a:gd name="T1" fmla="*/ 189 h 189"/>
                <a:gd name="T2" fmla="*/ 23 w 23"/>
                <a:gd name="T3" fmla="*/ 80 h 189"/>
                <a:gd name="T4" fmla="*/ 12 w 23"/>
                <a:gd name="T5" fmla="*/ 0 h 189"/>
                <a:gd name="T6" fmla="*/ 0 w 23"/>
                <a:gd name="T7" fmla="*/ 80 h 189"/>
                <a:gd name="T8" fmla="*/ 10 w 23"/>
                <a:gd name="T9" fmla="*/ 189 h 189"/>
                <a:gd name="T10" fmla="*/ 13 w 23"/>
                <a:gd name="T11" fmla="*/ 189 h 189"/>
              </a:gdLst>
              <a:ahLst/>
              <a:cxnLst>
                <a:cxn ang="0">
                  <a:pos x="T0" y="T1"/>
                </a:cxn>
                <a:cxn ang="0">
                  <a:pos x="T2" y="T3"/>
                </a:cxn>
                <a:cxn ang="0">
                  <a:pos x="T4" y="T5"/>
                </a:cxn>
                <a:cxn ang="0">
                  <a:pos x="T6" y="T7"/>
                </a:cxn>
                <a:cxn ang="0">
                  <a:pos x="T8" y="T9"/>
                </a:cxn>
                <a:cxn ang="0">
                  <a:pos x="T10" y="T11"/>
                </a:cxn>
              </a:cxnLst>
              <a:rect l="0" t="0" r="r" b="b"/>
              <a:pathLst>
                <a:path w="23" h="189">
                  <a:moveTo>
                    <a:pt x="13" y="189"/>
                  </a:moveTo>
                  <a:cubicBezTo>
                    <a:pt x="16" y="169"/>
                    <a:pt x="23" y="116"/>
                    <a:pt x="23" y="80"/>
                  </a:cubicBezTo>
                  <a:cubicBezTo>
                    <a:pt x="23" y="36"/>
                    <a:pt x="12" y="0"/>
                    <a:pt x="12" y="0"/>
                  </a:cubicBezTo>
                  <a:cubicBezTo>
                    <a:pt x="12" y="0"/>
                    <a:pt x="0" y="36"/>
                    <a:pt x="0" y="80"/>
                  </a:cubicBezTo>
                  <a:cubicBezTo>
                    <a:pt x="0" y="116"/>
                    <a:pt x="7" y="169"/>
                    <a:pt x="10" y="189"/>
                  </a:cubicBezTo>
                  <a:lnTo>
                    <a:pt x="13" y="189"/>
                  </a:lnTo>
                  <a:close/>
                </a:path>
              </a:pathLst>
            </a:custGeom>
            <a:solidFill>
              <a:srgbClr val="F8A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2"/>
            <p:cNvSpPr>
              <a:spLocks noEditPoints="1"/>
            </p:cNvSpPr>
            <p:nvPr/>
          </p:nvSpPr>
          <p:spPr bwMode="auto">
            <a:xfrm>
              <a:off x="5930901" y="3522663"/>
              <a:ext cx="325438" cy="246063"/>
            </a:xfrm>
            <a:custGeom>
              <a:avLst/>
              <a:gdLst>
                <a:gd name="T0" fmla="*/ 59 w 85"/>
                <a:gd name="T1" fmla="*/ 65 h 65"/>
                <a:gd name="T2" fmla="*/ 26 w 85"/>
                <a:gd name="T3" fmla="*/ 65 h 65"/>
                <a:gd name="T4" fmla="*/ 25 w 85"/>
                <a:gd name="T5" fmla="*/ 65 h 65"/>
                <a:gd name="T6" fmla="*/ 0 w 85"/>
                <a:gd name="T7" fmla="*/ 2 h 65"/>
                <a:gd name="T8" fmla="*/ 1 w 85"/>
                <a:gd name="T9" fmla="*/ 1 h 65"/>
                <a:gd name="T10" fmla="*/ 2 w 85"/>
                <a:gd name="T11" fmla="*/ 1 h 65"/>
                <a:gd name="T12" fmla="*/ 42 w 85"/>
                <a:gd name="T13" fmla="*/ 15 h 65"/>
                <a:gd name="T14" fmla="*/ 84 w 85"/>
                <a:gd name="T15" fmla="*/ 1 h 65"/>
                <a:gd name="T16" fmla="*/ 85 w 85"/>
                <a:gd name="T17" fmla="*/ 1 h 65"/>
                <a:gd name="T18" fmla="*/ 85 w 85"/>
                <a:gd name="T19" fmla="*/ 2 h 65"/>
                <a:gd name="T20" fmla="*/ 60 w 85"/>
                <a:gd name="T21" fmla="*/ 65 h 65"/>
                <a:gd name="T22" fmla="*/ 59 w 85"/>
                <a:gd name="T23" fmla="*/ 65 h 65"/>
                <a:gd name="T24" fmla="*/ 27 w 85"/>
                <a:gd name="T25" fmla="*/ 63 h 65"/>
                <a:gd name="T26" fmla="*/ 59 w 85"/>
                <a:gd name="T27" fmla="*/ 63 h 65"/>
                <a:gd name="T28" fmla="*/ 82 w 85"/>
                <a:gd name="T29" fmla="*/ 6 h 65"/>
                <a:gd name="T30" fmla="*/ 42 w 85"/>
                <a:gd name="T31" fmla="*/ 17 h 65"/>
                <a:gd name="T32" fmla="*/ 4 w 85"/>
                <a:gd name="T33" fmla="*/ 6 h 65"/>
                <a:gd name="T34" fmla="*/ 27 w 85"/>
                <a:gd name="T35" fmla="*/ 6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65">
                  <a:moveTo>
                    <a:pt x="59" y="65"/>
                  </a:moveTo>
                  <a:cubicBezTo>
                    <a:pt x="26" y="65"/>
                    <a:pt x="26" y="65"/>
                    <a:pt x="26" y="65"/>
                  </a:cubicBezTo>
                  <a:cubicBezTo>
                    <a:pt x="26" y="65"/>
                    <a:pt x="25" y="65"/>
                    <a:pt x="25" y="65"/>
                  </a:cubicBezTo>
                  <a:cubicBezTo>
                    <a:pt x="0" y="2"/>
                    <a:pt x="0" y="2"/>
                    <a:pt x="0" y="2"/>
                  </a:cubicBezTo>
                  <a:cubicBezTo>
                    <a:pt x="0" y="1"/>
                    <a:pt x="0" y="1"/>
                    <a:pt x="1" y="1"/>
                  </a:cubicBezTo>
                  <a:cubicBezTo>
                    <a:pt x="1" y="0"/>
                    <a:pt x="2" y="1"/>
                    <a:pt x="2" y="1"/>
                  </a:cubicBezTo>
                  <a:cubicBezTo>
                    <a:pt x="2" y="1"/>
                    <a:pt x="8" y="15"/>
                    <a:pt x="42" y="15"/>
                  </a:cubicBezTo>
                  <a:cubicBezTo>
                    <a:pt x="77" y="15"/>
                    <a:pt x="84" y="1"/>
                    <a:pt x="84" y="1"/>
                  </a:cubicBezTo>
                  <a:cubicBezTo>
                    <a:pt x="84" y="1"/>
                    <a:pt x="84" y="0"/>
                    <a:pt x="85" y="1"/>
                  </a:cubicBezTo>
                  <a:cubicBezTo>
                    <a:pt x="85" y="1"/>
                    <a:pt x="85" y="1"/>
                    <a:pt x="85" y="2"/>
                  </a:cubicBezTo>
                  <a:cubicBezTo>
                    <a:pt x="60" y="65"/>
                    <a:pt x="60" y="65"/>
                    <a:pt x="60" y="65"/>
                  </a:cubicBezTo>
                  <a:cubicBezTo>
                    <a:pt x="60" y="65"/>
                    <a:pt x="60" y="65"/>
                    <a:pt x="59" y="65"/>
                  </a:cubicBezTo>
                  <a:close/>
                  <a:moveTo>
                    <a:pt x="27" y="63"/>
                  </a:moveTo>
                  <a:cubicBezTo>
                    <a:pt x="59" y="63"/>
                    <a:pt x="59" y="63"/>
                    <a:pt x="59" y="63"/>
                  </a:cubicBezTo>
                  <a:cubicBezTo>
                    <a:pt x="82" y="6"/>
                    <a:pt x="82" y="6"/>
                    <a:pt x="82" y="6"/>
                  </a:cubicBezTo>
                  <a:cubicBezTo>
                    <a:pt x="77" y="10"/>
                    <a:pt x="65" y="17"/>
                    <a:pt x="42" y="17"/>
                  </a:cubicBezTo>
                  <a:cubicBezTo>
                    <a:pt x="19" y="17"/>
                    <a:pt x="9" y="11"/>
                    <a:pt x="4" y="6"/>
                  </a:cubicBezTo>
                  <a:cubicBezTo>
                    <a:pt x="27" y="63"/>
                    <a:pt x="27" y="63"/>
                    <a:pt x="27" y="63"/>
                  </a:cubicBezTo>
                  <a:close/>
                </a:path>
              </a:pathLst>
            </a:custGeom>
            <a:solidFill>
              <a:srgbClr val="F8A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6"/>
            <p:cNvSpPr>
              <a:spLocks/>
            </p:cNvSpPr>
            <p:nvPr/>
          </p:nvSpPr>
          <p:spPr bwMode="auto">
            <a:xfrm>
              <a:off x="6003926" y="3803651"/>
              <a:ext cx="50800" cy="49213"/>
            </a:xfrm>
            <a:custGeom>
              <a:avLst/>
              <a:gdLst>
                <a:gd name="T0" fmla="*/ 1 w 13"/>
                <a:gd name="T1" fmla="*/ 13 h 13"/>
                <a:gd name="T2" fmla="*/ 3 w 13"/>
                <a:gd name="T3" fmla="*/ 3 h 13"/>
                <a:gd name="T4" fmla="*/ 13 w 13"/>
                <a:gd name="T5" fmla="*/ 0 h 13"/>
                <a:gd name="T6" fmla="*/ 1 w 13"/>
                <a:gd name="T7" fmla="*/ 13 h 13"/>
              </a:gdLst>
              <a:ahLst/>
              <a:cxnLst>
                <a:cxn ang="0">
                  <a:pos x="T0" y="T1"/>
                </a:cxn>
                <a:cxn ang="0">
                  <a:pos x="T2" y="T3"/>
                </a:cxn>
                <a:cxn ang="0">
                  <a:pos x="T4" y="T5"/>
                </a:cxn>
                <a:cxn ang="0">
                  <a:pos x="T6" y="T7"/>
                </a:cxn>
              </a:cxnLst>
              <a:rect l="0" t="0" r="r" b="b"/>
              <a:pathLst>
                <a:path w="13" h="13">
                  <a:moveTo>
                    <a:pt x="1" y="13"/>
                  </a:moveTo>
                  <a:cubicBezTo>
                    <a:pt x="1" y="13"/>
                    <a:pt x="1" y="6"/>
                    <a:pt x="3" y="3"/>
                  </a:cubicBezTo>
                  <a:cubicBezTo>
                    <a:pt x="6" y="0"/>
                    <a:pt x="13" y="0"/>
                    <a:pt x="13" y="0"/>
                  </a:cubicBezTo>
                  <a:cubicBezTo>
                    <a:pt x="13" y="0"/>
                    <a:pt x="0" y="0"/>
                    <a:pt x="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7"/>
            <p:cNvSpPr>
              <a:spLocks/>
            </p:cNvSpPr>
            <p:nvPr/>
          </p:nvSpPr>
          <p:spPr bwMode="auto">
            <a:xfrm>
              <a:off x="6134101" y="3803651"/>
              <a:ext cx="49213" cy="49213"/>
            </a:xfrm>
            <a:custGeom>
              <a:avLst/>
              <a:gdLst>
                <a:gd name="T0" fmla="*/ 12 w 13"/>
                <a:gd name="T1" fmla="*/ 13 h 13"/>
                <a:gd name="T2" fmla="*/ 10 w 13"/>
                <a:gd name="T3" fmla="*/ 3 h 13"/>
                <a:gd name="T4" fmla="*/ 0 w 13"/>
                <a:gd name="T5" fmla="*/ 0 h 13"/>
                <a:gd name="T6" fmla="*/ 12 w 13"/>
                <a:gd name="T7" fmla="*/ 13 h 13"/>
              </a:gdLst>
              <a:ahLst/>
              <a:cxnLst>
                <a:cxn ang="0">
                  <a:pos x="T0" y="T1"/>
                </a:cxn>
                <a:cxn ang="0">
                  <a:pos x="T2" y="T3"/>
                </a:cxn>
                <a:cxn ang="0">
                  <a:pos x="T4" y="T5"/>
                </a:cxn>
                <a:cxn ang="0">
                  <a:pos x="T6" y="T7"/>
                </a:cxn>
              </a:cxnLst>
              <a:rect l="0" t="0" r="r" b="b"/>
              <a:pathLst>
                <a:path w="13" h="13">
                  <a:moveTo>
                    <a:pt x="12" y="13"/>
                  </a:moveTo>
                  <a:cubicBezTo>
                    <a:pt x="12" y="13"/>
                    <a:pt x="12" y="6"/>
                    <a:pt x="10" y="3"/>
                  </a:cubicBezTo>
                  <a:cubicBezTo>
                    <a:pt x="7" y="0"/>
                    <a:pt x="0" y="0"/>
                    <a:pt x="0" y="0"/>
                  </a:cubicBezTo>
                  <a:cubicBezTo>
                    <a:pt x="0" y="0"/>
                    <a:pt x="13" y="0"/>
                    <a:pt x="1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8"/>
            <p:cNvSpPr>
              <a:spLocks/>
            </p:cNvSpPr>
            <p:nvPr/>
          </p:nvSpPr>
          <p:spPr bwMode="auto">
            <a:xfrm>
              <a:off x="6134101" y="3863976"/>
              <a:ext cx="49213" cy="53975"/>
            </a:xfrm>
            <a:custGeom>
              <a:avLst/>
              <a:gdLst>
                <a:gd name="T0" fmla="*/ 12 w 13"/>
                <a:gd name="T1" fmla="*/ 0 h 14"/>
                <a:gd name="T2" fmla="*/ 10 w 13"/>
                <a:gd name="T3" fmla="*/ 10 h 14"/>
                <a:gd name="T4" fmla="*/ 0 w 13"/>
                <a:gd name="T5" fmla="*/ 13 h 14"/>
                <a:gd name="T6" fmla="*/ 12 w 13"/>
                <a:gd name="T7" fmla="*/ 0 h 14"/>
              </a:gdLst>
              <a:ahLst/>
              <a:cxnLst>
                <a:cxn ang="0">
                  <a:pos x="T0" y="T1"/>
                </a:cxn>
                <a:cxn ang="0">
                  <a:pos x="T2" y="T3"/>
                </a:cxn>
                <a:cxn ang="0">
                  <a:pos x="T4" y="T5"/>
                </a:cxn>
                <a:cxn ang="0">
                  <a:pos x="T6" y="T7"/>
                </a:cxn>
              </a:cxnLst>
              <a:rect l="0" t="0" r="r" b="b"/>
              <a:pathLst>
                <a:path w="13" h="14">
                  <a:moveTo>
                    <a:pt x="12" y="0"/>
                  </a:moveTo>
                  <a:cubicBezTo>
                    <a:pt x="12" y="0"/>
                    <a:pt x="12" y="7"/>
                    <a:pt x="10" y="10"/>
                  </a:cubicBezTo>
                  <a:cubicBezTo>
                    <a:pt x="7" y="14"/>
                    <a:pt x="0" y="13"/>
                    <a:pt x="0" y="13"/>
                  </a:cubicBezTo>
                  <a:cubicBezTo>
                    <a:pt x="0" y="13"/>
                    <a:pt x="13" y="13"/>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9"/>
            <p:cNvSpPr>
              <a:spLocks/>
            </p:cNvSpPr>
            <p:nvPr/>
          </p:nvSpPr>
          <p:spPr bwMode="auto">
            <a:xfrm>
              <a:off x="6003926" y="3863976"/>
              <a:ext cx="50800" cy="53975"/>
            </a:xfrm>
            <a:custGeom>
              <a:avLst/>
              <a:gdLst>
                <a:gd name="T0" fmla="*/ 1 w 13"/>
                <a:gd name="T1" fmla="*/ 0 h 14"/>
                <a:gd name="T2" fmla="*/ 3 w 13"/>
                <a:gd name="T3" fmla="*/ 10 h 14"/>
                <a:gd name="T4" fmla="*/ 13 w 13"/>
                <a:gd name="T5" fmla="*/ 13 h 14"/>
                <a:gd name="T6" fmla="*/ 1 w 13"/>
                <a:gd name="T7" fmla="*/ 0 h 14"/>
              </a:gdLst>
              <a:ahLst/>
              <a:cxnLst>
                <a:cxn ang="0">
                  <a:pos x="T0" y="T1"/>
                </a:cxn>
                <a:cxn ang="0">
                  <a:pos x="T2" y="T3"/>
                </a:cxn>
                <a:cxn ang="0">
                  <a:pos x="T4" y="T5"/>
                </a:cxn>
                <a:cxn ang="0">
                  <a:pos x="T6" y="T7"/>
                </a:cxn>
              </a:cxnLst>
              <a:rect l="0" t="0" r="r" b="b"/>
              <a:pathLst>
                <a:path w="13" h="14">
                  <a:moveTo>
                    <a:pt x="1" y="0"/>
                  </a:moveTo>
                  <a:cubicBezTo>
                    <a:pt x="1" y="0"/>
                    <a:pt x="1" y="7"/>
                    <a:pt x="3" y="10"/>
                  </a:cubicBezTo>
                  <a:cubicBezTo>
                    <a:pt x="6" y="14"/>
                    <a:pt x="13" y="13"/>
                    <a:pt x="13" y="13"/>
                  </a:cubicBezTo>
                  <a:cubicBezTo>
                    <a:pt x="13" y="13"/>
                    <a:pt x="0" y="13"/>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5" name="组合 124"/>
          <p:cNvGrpSpPr/>
          <p:nvPr/>
        </p:nvGrpSpPr>
        <p:grpSpPr>
          <a:xfrm rot="20121605">
            <a:off x="9252633" y="1640994"/>
            <a:ext cx="2840321" cy="3903377"/>
            <a:chOff x="5786438" y="2944813"/>
            <a:chExt cx="615950" cy="973138"/>
          </a:xfrm>
        </p:grpSpPr>
        <p:sp>
          <p:nvSpPr>
            <p:cNvPr id="126" name="Freeform 5"/>
            <p:cNvSpPr>
              <a:spLocks/>
            </p:cNvSpPr>
            <p:nvPr/>
          </p:nvSpPr>
          <p:spPr bwMode="auto">
            <a:xfrm>
              <a:off x="6003926" y="3860801"/>
              <a:ext cx="179388" cy="57150"/>
            </a:xfrm>
            <a:custGeom>
              <a:avLst/>
              <a:gdLst>
                <a:gd name="T0" fmla="*/ 0 w 47"/>
                <a:gd name="T1" fmla="*/ 0 h 15"/>
                <a:gd name="T2" fmla="*/ 0 w 47"/>
                <a:gd name="T3" fmla="*/ 6 h 15"/>
                <a:gd name="T4" fmla="*/ 9 w 47"/>
                <a:gd name="T5" fmla="*/ 15 h 15"/>
                <a:gd name="T6" fmla="*/ 38 w 47"/>
                <a:gd name="T7" fmla="*/ 15 h 15"/>
                <a:gd name="T8" fmla="*/ 47 w 47"/>
                <a:gd name="T9" fmla="*/ 6 h 15"/>
                <a:gd name="T10" fmla="*/ 47 w 47"/>
                <a:gd name="T11" fmla="*/ 0 h 15"/>
                <a:gd name="T12" fmla="*/ 0 w 47"/>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47" h="15">
                  <a:moveTo>
                    <a:pt x="0" y="0"/>
                  </a:moveTo>
                  <a:cubicBezTo>
                    <a:pt x="0" y="6"/>
                    <a:pt x="0" y="6"/>
                    <a:pt x="0" y="6"/>
                  </a:cubicBezTo>
                  <a:cubicBezTo>
                    <a:pt x="0" y="11"/>
                    <a:pt x="4" y="15"/>
                    <a:pt x="9" y="15"/>
                  </a:cubicBezTo>
                  <a:cubicBezTo>
                    <a:pt x="38" y="15"/>
                    <a:pt x="38" y="15"/>
                    <a:pt x="38" y="15"/>
                  </a:cubicBezTo>
                  <a:cubicBezTo>
                    <a:pt x="43" y="15"/>
                    <a:pt x="47" y="11"/>
                    <a:pt x="47" y="6"/>
                  </a:cubicBezTo>
                  <a:cubicBezTo>
                    <a:pt x="47" y="0"/>
                    <a:pt x="47" y="0"/>
                    <a:pt x="47" y="0"/>
                  </a:cubicBezTo>
                  <a:lnTo>
                    <a:pt x="0" y="0"/>
                  </a:lnTo>
                  <a:close/>
                </a:path>
              </a:pathLst>
            </a:custGeom>
            <a:solidFill>
              <a:srgbClr val="25A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6"/>
            <p:cNvSpPr>
              <a:spLocks/>
            </p:cNvSpPr>
            <p:nvPr/>
          </p:nvSpPr>
          <p:spPr bwMode="auto">
            <a:xfrm>
              <a:off x="6003926" y="3773488"/>
              <a:ext cx="179388" cy="87313"/>
            </a:xfrm>
            <a:custGeom>
              <a:avLst/>
              <a:gdLst>
                <a:gd name="T0" fmla="*/ 47 w 47"/>
                <a:gd name="T1" fmla="*/ 16 h 23"/>
                <a:gd name="T2" fmla="*/ 38 w 47"/>
                <a:gd name="T3" fmla="*/ 7 h 23"/>
                <a:gd name="T4" fmla="*/ 35 w 47"/>
                <a:gd name="T5" fmla="*/ 7 h 23"/>
                <a:gd name="T6" fmla="*/ 35 w 47"/>
                <a:gd name="T7" fmla="*/ 5 h 23"/>
                <a:gd name="T8" fmla="*/ 30 w 47"/>
                <a:gd name="T9" fmla="*/ 0 h 23"/>
                <a:gd name="T10" fmla="*/ 17 w 47"/>
                <a:gd name="T11" fmla="*/ 0 h 23"/>
                <a:gd name="T12" fmla="*/ 13 w 47"/>
                <a:gd name="T13" fmla="*/ 5 h 23"/>
                <a:gd name="T14" fmla="*/ 13 w 47"/>
                <a:gd name="T15" fmla="*/ 7 h 23"/>
                <a:gd name="T16" fmla="*/ 9 w 47"/>
                <a:gd name="T17" fmla="*/ 7 h 23"/>
                <a:gd name="T18" fmla="*/ 0 w 47"/>
                <a:gd name="T19" fmla="*/ 16 h 23"/>
                <a:gd name="T20" fmla="*/ 0 w 47"/>
                <a:gd name="T21" fmla="*/ 23 h 23"/>
                <a:gd name="T22" fmla="*/ 47 w 47"/>
                <a:gd name="T23" fmla="*/ 23 h 23"/>
                <a:gd name="T24" fmla="*/ 47 w 47"/>
                <a:gd name="T25"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3">
                  <a:moveTo>
                    <a:pt x="47" y="16"/>
                  </a:moveTo>
                  <a:cubicBezTo>
                    <a:pt x="47" y="11"/>
                    <a:pt x="43" y="7"/>
                    <a:pt x="38" y="7"/>
                  </a:cubicBezTo>
                  <a:cubicBezTo>
                    <a:pt x="35" y="7"/>
                    <a:pt x="35" y="7"/>
                    <a:pt x="35" y="7"/>
                  </a:cubicBezTo>
                  <a:cubicBezTo>
                    <a:pt x="35" y="5"/>
                    <a:pt x="35" y="5"/>
                    <a:pt x="35" y="5"/>
                  </a:cubicBezTo>
                  <a:cubicBezTo>
                    <a:pt x="35" y="2"/>
                    <a:pt x="33" y="0"/>
                    <a:pt x="30" y="0"/>
                  </a:cubicBezTo>
                  <a:cubicBezTo>
                    <a:pt x="17" y="0"/>
                    <a:pt x="17" y="0"/>
                    <a:pt x="17" y="0"/>
                  </a:cubicBezTo>
                  <a:cubicBezTo>
                    <a:pt x="15" y="0"/>
                    <a:pt x="13" y="2"/>
                    <a:pt x="13" y="5"/>
                  </a:cubicBezTo>
                  <a:cubicBezTo>
                    <a:pt x="13" y="7"/>
                    <a:pt x="13" y="7"/>
                    <a:pt x="13" y="7"/>
                  </a:cubicBezTo>
                  <a:cubicBezTo>
                    <a:pt x="9" y="7"/>
                    <a:pt x="9" y="7"/>
                    <a:pt x="9" y="7"/>
                  </a:cubicBezTo>
                  <a:cubicBezTo>
                    <a:pt x="4" y="7"/>
                    <a:pt x="0" y="11"/>
                    <a:pt x="0" y="16"/>
                  </a:cubicBezTo>
                  <a:cubicBezTo>
                    <a:pt x="0" y="23"/>
                    <a:pt x="0" y="23"/>
                    <a:pt x="0" y="23"/>
                  </a:cubicBezTo>
                  <a:cubicBezTo>
                    <a:pt x="47" y="23"/>
                    <a:pt x="47" y="23"/>
                    <a:pt x="47" y="23"/>
                  </a:cubicBezTo>
                  <a:lnTo>
                    <a:pt x="47" y="16"/>
                  </a:lnTo>
                  <a:close/>
                </a:path>
              </a:pathLst>
            </a:custGeom>
            <a:solidFill>
              <a:srgbClr val="25A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Oval 7"/>
            <p:cNvSpPr>
              <a:spLocks noChangeArrowheads="1"/>
            </p:cNvSpPr>
            <p:nvPr/>
          </p:nvSpPr>
          <p:spPr bwMode="auto">
            <a:xfrm>
              <a:off x="6030913" y="3743326"/>
              <a:ext cx="127000" cy="49213"/>
            </a:xfrm>
            <a:prstGeom prst="ellipse">
              <a:avLst/>
            </a:prstGeom>
            <a:solidFill>
              <a:srgbClr val="2F4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8"/>
            <p:cNvSpPr>
              <a:spLocks/>
            </p:cNvSpPr>
            <p:nvPr/>
          </p:nvSpPr>
          <p:spPr bwMode="auto">
            <a:xfrm>
              <a:off x="5786438" y="2944813"/>
              <a:ext cx="615950" cy="717550"/>
            </a:xfrm>
            <a:custGeom>
              <a:avLst/>
              <a:gdLst>
                <a:gd name="T0" fmla="*/ 72 w 161"/>
                <a:gd name="T1" fmla="*/ 189 h 189"/>
                <a:gd name="T2" fmla="*/ 89 w 161"/>
                <a:gd name="T3" fmla="*/ 189 h 189"/>
                <a:gd name="T4" fmla="*/ 161 w 161"/>
                <a:gd name="T5" fmla="*/ 80 h 189"/>
                <a:gd name="T6" fmla="*/ 81 w 161"/>
                <a:gd name="T7" fmla="*/ 0 h 189"/>
                <a:gd name="T8" fmla="*/ 0 w 161"/>
                <a:gd name="T9" fmla="*/ 80 h 189"/>
                <a:gd name="T10" fmla="*/ 72 w 161"/>
                <a:gd name="T11" fmla="*/ 189 h 189"/>
              </a:gdLst>
              <a:ahLst/>
              <a:cxnLst>
                <a:cxn ang="0">
                  <a:pos x="T0" y="T1"/>
                </a:cxn>
                <a:cxn ang="0">
                  <a:pos x="T2" y="T3"/>
                </a:cxn>
                <a:cxn ang="0">
                  <a:pos x="T4" y="T5"/>
                </a:cxn>
                <a:cxn ang="0">
                  <a:pos x="T6" y="T7"/>
                </a:cxn>
                <a:cxn ang="0">
                  <a:pos x="T8" y="T9"/>
                </a:cxn>
                <a:cxn ang="0">
                  <a:pos x="T10" y="T11"/>
                </a:cxn>
              </a:cxnLst>
              <a:rect l="0" t="0" r="r" b="b"/>
              <a:pathLst>
                <a:path w="161" h="189">
                  <a:moveTo>
                    <a:pt x="72" y="189"/>
                  </a:moveTo>
                  <a:cubicBezTo>
                    <a:pt x="89" y="189"/>
                    <a:pt x="89" y="189"/>
                    <a:pt x="89" y="189"/>
                  </a:cubicBezTo>
                  <a:cubicBezTo>
                    <a:pt x="110" y="169"/>
                    <a:pt x="161" y="116"/>
                    <a:pt x="161" y="80"/>
                  </a:cubicBezTo>
                  <a:cubicBezTo>
                    <a:pt x="161" y="36"/>
                    <a:pt x="125" y="0"/>
                    <a:pt x="81" y="0"/>
                  </a:cubicBezTo>
                  <a:cubicBezTo>
                    <a:pt x="36" y="0"/>
                    <a:pt x="0" y="36"/>
                    <a:pt x="0" y="80"/>
                  </a:cubicBezTo>
                  <a:cubicBezTo>
                    <a:pt x="0" y="116"/>
                    <a:pt x="52" y="169"/>
                    <a:pt x="72" y="189"/>
                  </a:cubicBezTo>
                  <a:close/>
                </a:path>
              </a:pathLst>
            </a:custGeom>
            <a:solidFill>
              <a:srgbClr val="DD4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9"/>
            <p:cNvSpPr>
              <a:spLocks/>
            </p:cNvSpPr>
            <p:nvPr/>
          </p:nvSpPr>
          <p:spPr bwMode="auto">
            <a:xfrm>
              <a:off x="5870576" y="2944813"/>
              <a:ext cx="447675" cy="717550"/>
            </a:xfrm>
            <a:custGeom>
              <a:avLst/>
              <a:gdLst>
                <a:gd name="T0" fmla="*/ 65 w 117"/>
                <a:gd name="T1" fmla="*/ 189 h 189"/>
                <a:gd name="T2" fmla="*/ 117 w 117"/>
                <a:gd name="T3" fmla="*/ 80 h 189"/>
                <a:gd name="T4" fmla="*/ 59 w 117"/>
                <a:gd name="T5" fmla="*/ 0 h 189"/>
                <a:gd name="T6" fmla="*/ 43 w 117"/>
                <a:gd name="T7" fmla="*/ 3 h 189"/>
                <a:gd name="T8" fmla="*/ 0 w 117"/>
                <a:gd name="T9" fmla="*/ 80 h 189"/>
                <a:gd name="T10" fmla="*/ 53 w 117"/>
                <a:gd name="T11" fmla="*/ 189 h 189"/>
                <a:gd name="T12" fmla="*/ 65 w 117"/>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117" h="189">
                  <a:moveTo>
                    <a:pt x="65" y="189"/>
                  </a:moveTo>
                  <a:cubicBezTo>
                    <a:pt x="80" y="169"/>
                    <a:pt x="117" y="116"/>
                    <a:pt x="117" y="80"/>
                  </a:cubicBezTo>
                  <a:cubicBezTo>
                    <a:pt x="117" y="36"/>
                    <a:pt x="91" y="0"/>
                    <a:pt x="59" y="0"/>
                  </a:cubicBezTo>
                  <a:cubicBezTo>
                    <a:pt x="53" y="0"/>
                    <a:pt x="48" y="1"/>
                    <a:pt x="43" y="3"/>
                  </a:cubicBezTo>
                  <a:cubicBezTo>
                    <a:pt x="18" y="12"/>
                    <a:pt x="0" y="43"/>
                    <a:pt x="0" y="80"/>
                  </a:cubicBezTo>
                  <a:cubicBezTo>
                    <a:pt x="0" y="116"/>
                    <a:pt x="37" y="169"/>
                    <a:pt x="53" y="189"/>
                  </a:cubicBezTo>
                  <a:lnTo>
                    <a:pt x="65" y="189"/>
                  </a:lnTo>
                  <a:close/>
                </a:path>
              </a:pathLst>
            </a:custGeom>
            <a:solidFill>
              <a:srgbClr val="F8A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0"/>
            <p:cNvSpPr>
              <a:spLocks/>
            </p:cNvSpPr>
            <p:nvPr/>
          </p:nvSpPr>
          <p:spPr bwMode="auto">
            <a:xfrm>
              <a:off x="5938838" y="2944813"/>
              <a:ext cx="309563" cy="717550"/>
            </a:xfrm>
            <a:custGeom>
              <a:avLst/>
              <a:gdLst>
                <a:gd name="T0" fmla="*/ 45 w 81"/>
                <a:gd name="T1" fmla="*/ 189 h 189"/>
                <a:gd name="T2" fmla="*/ 81 w 81"/>
                <a:gd name="T3" fmla="*/ 80 h 189"/>
                <a:gd name="T4" fmla="*/ 41 w 81"/>
                <a:gd name="T5" fmla="*/ 0 h 189"/>
                <a:gd name="T6" fmla="*/ 0 w 81"/>
                <a:gd name="T7" fmla="*/ 80 h 189"/>
                <a:gd name="T8" fmla="*/ 36 w 81"/>
                <a:gd name="T9" fmla="*/ 189 h 189"/>
                <a:gd name="T10" fmla="*/ 45 w 81"/>
                <a:gd name="T11" fmla="*/ 189 h 189"/>
              </a:gdLst>
              <a:ahLst/>
              <a:cxnLst>
                <a:cxn ang="0">
                  <a:pos x="T0" y="T1"/>
                </a:cxn>
                <a:cxn ang="0">
                  <a:pos x="T2" y="T3"/>
                </a:cxn>
                <a:cxn ang="0">
                  <a:pos x="T4" y="T5"/>
                </a:cxn>
                <a:cxn ang="0">
                  <a:pos x="T6" y="T7"/>
                </a:cxn>
                <a:cxn ang="0">
                  <a:pos x="T8" y="T9"/>
                </a:cxn>
                <a:cxn ang="0">
                  <a:pos x="T10" y="T11"/>
                </a:cxn>
              </a:cxnLst>
              <a:rect l="0" t="0" r="r" b="b"/>
              <a:pathLst>
                <a:path w="81" h="189">
                  <a:moveTo>
                    <a:pt x="45" y="189"/>
                  </a:moveTo>
                  <a:cubicBezTo>
                    <a:pt x="55" y="169"/>
                    <a:pt x="81" y="116"/>
                    <a:pt x="81" y="80"/>
                  </a:cubicBezTo>
                  <a:cubicBezTo>
                    <a:pt x="81" y="36"/>
                    <a:pt x="63" y="0"/>
                    <a:pt x="41" y="0"/>
                  </a:cubicBezTo>
                  <a:cubicBezTo>
                    <a:pt x="18" y="0"/>
                    <a:pt x="0" y="36"/>
                    <a:pt x="0" y="80"/>
                  </a:cubicBezTo>
                  <a:cubicBezTo>
                    <a:pt x="0" y="116"/>
                    <a:pt x="26" y="169"/>
                    <a:pt x="36" y="189"/>
                  </a:cubicBezTo>
                  <a:lnTo>
                    <a:pt x="45" y="189"/>
                  </a:lnTo>
                  <a:close/>
                </a:path>
              </a:pathLst>
            </a:custGeom>
            <a:solidFill>
              <a:srgbClr val="DD4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1"/>
            <p:cNvSpPr>
              <a:spLocks/>
            </p:cNvSpPr>
            <p:nvPr/>
          </p:nvSpPr>
          <p:spPr bwMode="auto">
            <a:xfrm>
              <a:off x="6049963" y="2944813"/>
              <a:ext cx="88900" cy="717550"/>
            </a:xfrm>
            <a:custGeom>
              <a:avLst/>
              <a:gdLst>
                <a:gd name="T0" fmla="*/ 13 w 23"/>
                <a:gd name="T1" fmla="*/ 189 h 189"/>
                <a:gd name="T2" fmla="*/ 23 w 23"/>
                <a:gd name="T3" fmla="*/ 80 h 189"/>
                <a:gd name="T4" fmla="*/ 12 w 23"/>
                <a:gd name="T5" fmla="*/ 0 h 189"/>
                <a:gd name="T6" fmla="*/ 0 w 23"/>
                <a:gd name="T7" fmla="*/ 80 h 189"/>
                <a:gd name="T8" fmla="*/ 10 w 23"/>
                <a:gd name="T9" fmla="*/ 189 h 189"/>
                <a:gd name="T10" fmla="*/ 13 w 23"/>
                <a:gd name="T11" fmla="*/ 189 h 189"/>
              </a:gdLst>
              <a:ahLst/>
              <a:cxnLst>
                <a:cxn ang="0">
                  <a:pos x="T0" y="T1"/>
                </a:cxn>
                <a:cxn ang="0">
                  <a:pos x="T2" y="T3"/>
                </a:cxn>
                <a:cxn ang="0">
                  <a:pos x="T4" y="T5"/>
                </a:cxn>
                <a:cxn ang="0">
                  <a:pos x="T6" y="T7"/>
                </a:cxn>
                <a:cxn ang="0">
                  <a:pos x="T8" y="T9"/>
                </a:cxn>
                <a:cxn ang="0">
                  <a:pos x="T10" y="T11"/>
                </a:cxn>
              </a:cxnLst>
              <a:rect l="0" t="0" r="r" b="b"/>
              <a:pathLst>
                <a:path w="23" h="189">
                  <a:moveTo>
                    <a:pt x="13" y="189"/>
                  </a:moveTo>
                  <a:cubicBezTo>
                    <a:pt x="16" y="169"/>
                    <a:pt x="23" y="116"/>
                    <a:pt x="23" y="80"/>
                  </a:cubicBezTo>
                  <a:cubicBezTo>
                    <a:pt x="23" y="36"/>
                    <a:pt x="12" y="0"/>
                    <a:pt x="12" y="0"/>
                  </a:cubicBezTo>
                  <a:cubicBezTo>
                    <a:pt x="12" y="0"/>
                    <a:pt x="0" y="36"/>
                    <a:pt x="0" y="80"/>
                  </a:cubicBezTo>
                  <a:cubicBezTo>
                    <a:pt x="0" y="116"/>
                    <a:pt x="7" y="169"/>
                    <a:pt x="10" y="189"/>
                  </a:cubicBezTo>
                  <a:lnTo>
                    <a:pt x="13" y="189"/>
                  </a:lnTo>
                  <a:close/>
                </a:path>
              </a:pathLst>
            </a:custGeom>
            <a:solidFill>
              <a:srgbClr val="F8A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2"/>
            <p:cNvSpPr>
              <a:spLocks noEditPoints="1"/>
            </p:cNvSpPr>
            <p:nvPr/>
          </p:nvSpPr>
          <p:spPr bwMode="auto">
            <a:xfrm>
              <a:off x="5930901" y="3522663"/>
              <a:ext cx="325438" cy="246063"/>
            </a:xfrm>
            <a:custGeom>
              <a:avLst/>
              <a:gdLst>
                <a:gd name="T0" fmla="*/ 59 w 85"/>
                <a:gd name="T1" fmla="*/ 65 h 65"/>
                <a:gd name="T2" fmla="*/ 26 w 85"/>
                <a:gd name="T3" fmla="*/ 65 h 65"/>
                <a:gd name="T4" fmla="*/ 25 w 85"/>
                <a:gd name="T5" fmla="*/ 65 h 65"/>
                <a:gd name="T6" fmla="*/ 0 w 85"/>
                <a:gd name="T7" fmla="*/ 2 h 65"/>
                <a:gd name="T8" fmla="*/ 1 w 85"/>
                <a:gd name="T9" fmla="*/ 1 h 65"/>
                <a:gd name="T10" fmla="*/ 2 w 85"/>
                <a:gd name="T11" fmla="*/ 1 h 65"/>
                <a:gd name="T12" fmla="*/ 42 w 85"/>
                <a:gd name="T13" fmla="*/ 15 h 65"/>
                <a:gd name="T14" fmla="*/ 84 w 85"/>
                <a:gd name="T15" fmla="*/ 1 h 65"/>
                <a:gd name="T16" fmla="*/ 85 w 85"/>
                <a:gd name="T17" fmla="*/ 1 h 65"/>
                <a:gd name="T18" fmla="*/ 85 w 85"/>
                <a:gd name="T19" fmla="*/ 2 h 65"/>
                <a:gd name="T20" fmla="*/ 60 w 85"/>
                <a:gd name="T21" fmla="*/ 65 h 65"/>
                <a:gd name="T22" fmla="*/ 59 w 85"/>
                <a:gd name="T23" fmla="*/ 65 h 65"/>
                <a:gd name="T24" fmla="*/ 27 w 85"/>
                <a:gd name="T25" fmla="*/ 63 h 65"/>
                <a:gd name="T26" fmla="*/ 59 w 85"/>
                <a:gd name="T27" fmla="*/ 63 h 65"/>
                <a:gd name="T28" fmla="*/ 82 w 85"/>
                <a:gd name="T29" fmla="*/ 6 h 65"/>
                <a:gd name="T30" fmla="*/ 42 w 85"/>
                <a:gd name="T31" fmla="*/ 17 h 65"/>
                <a:gd name="T32" fmla="*/ 4 w 85"/>
                <a:gd name="T33" fmla="*/ 6 h 65"/>
                <a:gd name="T34" fmla="*/ 27 w 85"/>
                <a:gd name="T35" fmla="*/ 6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65">
                  <a:moveTo>
                    <a:pt x="59" y="65"/>
                  </a:moveTo>
                  <a:cubicBezTo>
                    <a:pt x="26" y="65"/>
                    <a:pt x="26" y="65"/>
                    <a:pt x="26" y="65"/>
                  </a:cubicBezTo>
                  <a:cubicBezTo>
                    <a:pt x="26" y="65"/>
                    <a:pt x="25" y="65"/>
                    <a:pt x="25" y="65"/>
                  </a:cubicBezTo>
                  <a:cubicBezTo>
                    <a:pt x="0" y="2"/>
                    <a:pt x="0" y="2"/>
                    <a:pt x="0" y="2"/>
                  </a:cubicBezTo>
                  <a:cubicBezTo>
                    <a:pt x="0" y="1"/>
                    <a:pt x="0" y="1"/>
                    <a:pt x="1" y="1"/>
                  </a:cubicBezTo>
                  <a:cubicBezTo>
                    <a:pt x="1" y="0"/>
                    <a:pt x="2" y="1"/>
                    <a:pt x="2" y="1"/>
                  </a:cubicBezTo>
                  <a:cubicBezTo>
                    <a:pt x="2" y="1"/>
                    <a:pt x="8" y="15"/>
                    <a:pt x="42" y="15"/>
                  </a:cubicBezTo>
                  <a:cubicBezTo>
                    <a:pt x="77" y="15"/>
                    <a:pt x="84" y="1"/>
                    <a:pt x="84" y="1"/>
                  </a:cubicBezTo>
                  <a:cubicBezTo>
                    <a:pt x="84" y="1"/>
                    <a:pt x="84" y="0"/>
                    <a:pt x="85" y="1"/>
                  </a:cubicBezTo>
                  <a:cubicBezTo>
                    <a:pt x="85" y="1"/>
                    <a:pt x="85" y="1"/>
                    <a:pt x="85" y="2"/>
                  </a:cubicBezTo>
                  <a:cubicBezTo>
                    <a:pt x="60" y="65"/>
                    <a:pt x="60" y="65"/>
                    <a:pt x="60" y="65"/>
                  </a:cubicBezTo>
                  <a:cubicBezTo>
                    <a:pt x="60" y="65"/>
                    <a:pt x="60" y="65"/>
                    <a:pt x="59" y="65"/>
                  </a:cubicBezTo>
                  <a:close/>
                  <a:moveTo>
                    <a:pt x="27" y="63"/>
                  </a:moveTo>
                  <a:cubicBezTo>
                    <a:pt x="59" y="63"/>
                    <a:pt x="59" y="63"/>
                    <a:pt x="59" y="63"/>
                  </a:cubicBezTo>
                  <a:cubicBezTo>
                    <a:pt x="82" y="6"/>
                    <a:pt x="82" y="6"/>
                    <a:pt x="82" y="6"/>
                  </a:cubicBezTo>
                  <a:cubicBezTo>
                    <a:pt x="77" y="10"/>
                    <a:pt x="65" y="17"/>
                    <a:pt x="42" y="17"/>
                  </a:cubicBezTo>
                  <a:cubicBezTo>
                    <a:pt x="19" y="17"/>
                    <a:pt x="9" y="11"/>
                    <a:pt x="4" y="6"/>
                  </a:cubicBezTo>
                  <a:cubicBezTo>
                    <a:pt x="27" y="63"/>
                    <a:pt x="27" y="63"/>
                    <a:pt x="27" y="63"/>
                  </a:cubicBezTo>
                  <a:close/>
                </a:path>
              </a:pathLst>
            </a:custGeom>
            <a:solidFill>
              <a:srgbClr val="F8A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16"/>
            <p:cNvSpPr>
              <a:spLocks/>
            </p:cNvSpPr>
            <p:nvPr/>
          </p:nvSpPr>
          <p:spPr bwMode="auto">
            <a:xfrm>
              <a:off x="6003926" y="3803651"/>
              <a:ext cx="50800" cy="49213"/>
            </a:xfrm>
            <a:custGeom>
              <a:avLst/>
              <a:gdLst>
                <a:gd name="T0" fmla="*/ 1 w 13"/>
                <a:gd name="T1" fmla="*/ 13 h 13"/>
                <a:gd name="T2" fmla="*/ 3 w 13"/>
                <a:gd name="T3" fmla="*/ 3 h 13"/>
                <a:gd name="T4" fmla="*/ 13 w 13"/>
                <a:gd name="T5" fmla="*/ 0 h 13"/>
                <a:gd name="T6" fmla="*/ 1 w 13"/>
                <a:gd name="T7" fmla="*/ 13 h 13"/>
              </a:gdLst>
              <a:ahLst/>
              <a:cxnLst>
                <a:cxn ang="0">
                  <a:pos x="T0" y="T1"/>
                </a:cxn>
                <a:cxn ang="0">
                  <a:pos x="T2" y="T3"/>
                </a:cxn>
                <a:cxn ang="0">
                  <a:pos x="T4" y="T5"/>
                </a:cxn>
                <a:cxn ang="0">
                  <a:pos x="T6" y="T7"/>
                </a:cxn>
              </a:cxnLst>
              <a:rect l="0" t="0" r="r" b="b"/>
              <a:pathLst>
                <a:path w="13" h="13">
                  <a:moveTo>
                    <a:pt x="1" y="13"/>
                  </a:moveTo>
                  <a:cubicBezTo>
                    <a:pt x="1" y="13"/>
                    <a:pt x="1" y="6"/>
                    <a:pt x="3" y="3"/>
                  </a:cubicBezTo>
                  <a:cubicBezTo>
                    <a:pt x="6" y="0"/>
                    <a:pt x="13" y="0"/>
                    <a:pt x="13" y="0"/>
                  </a:cubicBezTo>
                  <a:cubicBezTo>
                    <a:pt x="13" y="0"/>
                    <a:pt x="0" y="0"/>
                    <a:pt x="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17"/>
            <p:cNvSpPr>
              <a:spLocks/>
            </p:cNvSpPr>
            <p:nvPr/>
          </p:nvSpPr>
          <p:spPr bwMode="auto">
            <a:xfrm>
              <a:off x="6134101" y="3803651"/>
              <a:ext cx="49213" cy="49213"/>
            </a:xfrm>
            <a:custGeom>
              <a:avLst/>
              <a:gdLst>
                <a:gd name="T0" fmla="*/ 12 w 13"/>
                <a:gd name="T1" fmla="*/ 13 h 13"/>
                <a:gd name="T2" fmla="*/ 10 w 13"/>
                <a:gd name="T3" fmla="*/ 3 h 13"/>
                <a:gd name="T4" fmla="*/ 0 w 13"/>
                <a:gd name="T5" fmla="*/ 0 h 13"/>
                <a:gd name="T6" fmla="*/ 12 w 13"/>
                <a:gd name="T7" fmla="*/ 13 h 13"/>
              </a:gdLst>
              <a:ahLst/>
              <a:cxnLst>
                <a:cxn ang="0">
                  <a:pos x="T0" y="T1"/>
                </a:cxn>
                <a:cxn ang="0">
                  <a:pos x="T2" y="T3"/>
                </a:cxn>
                <a:cxn ang="0">
                  <a:pos x="T4" y="T5"/>
                </a:cxn>
                <a:cxn ang="0">
                  <a:pos x="T6" y="T7"/>
                </a:cxn>
              </a:cxnLst>
              <a:rect l="0" t="0" r="r" b="b"/>
              <a:pathLst>
                <a:path w="13" h="13">
                  <a:moveTo>
                    <a:pt x="12" y="13"/>
                  </a:moveTo>
                  <a:cubicBezTo>
                    <a:pt x="12" y="13"/>
                    <a:pt x="12" y="6"/>
                    <a:pt x="10" y="3"/>
                  </a:cubicBezTo>
                  <a:cubicBezTo>
                    <a:pt x="7" y="0"/>
                    <a:pt x="0" y="0"/>
                    <a:pt x="0" y="0"/>
                  </a:cubicBezTo>
                  <a:cubicBezTo>
                    <a:pt x="0" y="0"/>
                    <a:pt x="13" y="0"/>
                    <a:pt x="1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18"/>
            <p:cNvSpPr>
              <a:spLocks/>
            </p:cNvSpPr>
            <p:nvPr/>
          </p:nvSpPr>
          <p:spPr bwMode="auto">
            <a:xfrm>
              <a:off x="6134101" y="3863976"/>
              <a:ext cx="49213" cy="53975"/>
            </a:xfrm>
            <a:custGeom>
              <a:avLst/>
              <a:gdLst>
                <a:gd name="T0" fmla="*/ 12 w 13"/>
                <a:gd name="T1" fmla="*/ 0 h 14"/>
                <a:gd name="T2" fmla="*/ 10 w 13"/>
                <a:gd name="T3" fmla="*/ 10 h 14"/>
                <a:gd name="T4" fmla="*/ 0 w 13"/>
                <a:gd name="T5" fmla="*/ 13 h 14"/>
                <a:gd name="T6" fmla="*/ 12 w 13"/>
                <a:gd name="T7" fmla="*/ 0 h 14"/>
              </a:gdLst>
              <a:ahLst/>
              <a:cxnLst>
                <a:cxn ang="0">
                  <a:pos x="T0" y="T1"/>
                </a:cxn>
                <a:cxn ang="0">
                  <a:pos x="T2" y="T3"/>
                </a:cxn>
                <a:cxn ang="0">
                  <a:pos x="T4" y="T5"/>
                </a:cxn>
                <a:cxn ang="0">
                  <a:pos x="T6" y="T7"/>
                </a:cxn>
              </a:cxnLst>
              <a:rect l="0" t="0" r="r" b="b"/>
              <a:pathLst>
                <a:path w="13" h="14">
                  <a:moveTo>
                    <a:pt x="12" y="0"/>
                  </a:moveTo>
                  <a:cubicBezTo>
                    <a:pt x="12" y="0"/>
                    <a:pt x="12" y="7"/>
                    <a:pt x="10" y="10"/>
                  </a:cubicBezTo>
                  <a:cubicBezTo>
                    <a:pt x="7" y="14"/>
                    <a:pt x="0" y="13"/>
                    <a:pt x="0" y="13"/>
                  </a:cubicBezTo>
                  <a:cubicBezTo>
                    <a:pt x="0" y="13"/>
                    <a:pt x="13" y="13"/>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19"/>
            <p:cNvSpPr>
              <a:spLocks/>
            </p:cNvSpPr>
            <p:nvPr/>
          </p:nvSpPr>
          <p:spPr bwMode="auto">
            <a:xfrm>
              <a:off x="6003926" y="3863976"/>
              <a:ext cx="50800" cy="53975"/>
            </a:xfrm>
            <a:custGeom>
              <a:avLst/>
              <a:gdLst>
                <a:gd name="T0" fmla="*/ 1 w 13"/>
                <a:gd name="T1" fmla="*/ 0 h 14"/>
                <a:gd name="T2" fmla="*/ 3 w 13"/>
                <a:gd name="T3" fmla="*/ 10 h 14"/>
                <a:gd name="T4" fmla="*/ 13 w 13"/>
                <a:gd name="T5" fmla="*/ 13 h 14"/>
                <a:gd name="T6" fmla="*/ 1 w 13"/>
                <a:gd name="T7" fmla="*/ 0 h 14"/>
              </a:gdLst>
              <a:ahLst/>
              <a:cxnLst>
                <a:cxn ang="0">
                  <a:pos x="T0" y="T1"/>
                </a:cxn>
                <a:cxn ang="0">
                  <a:pos x="T2" y="T3"/>
                </a:cxn>
                <a:cxn ang="0">
                  <a:pos x="T4" y="T5"/>
                </a:cxn>
                <a:cxn ang="0">
                  <a:pos x="T6" y="T7"/>
                </a:cxn>
              </a:cxnLst>
              <a:rect l="0" t="0" r="r" b="b"/>
              <a:pathLst>
                <a:path w="13" h="14">
                  <a:moveTo>
                    <a:pt x="1" y="0"/>
                  </a:moveTo>
                  <a:cubicBezTo>
                    <a:pt x="1" y="0"/>
                    <a:pt x="1" y="7"/>
                    <a:pt x="3" y="10"/>
                  </a:cubicBezTo>
                  <a:cubicBezTo>
                    <a:pt x="6" y="14"/>
                    <a:pt x="13" y="13"/>
                    <a:pt x="13" y="13"/>
                  </a:cubicBezTo>
                  <a:cubicBezTo>
                    <a:pt x="13" y="13"/>
                    <a:pt x="0" y="13"/>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65" name="文本框 164"/>
          <p:cNvSpPr txBox="1"/>
          <p:nvPr/>
        </p:nvSpPr>
        <p:spPr>
          <a:xfrm>
            <a:off x="2210153" y="2172966"/>
            <a:ext cx="7610301" cy="923330"/>
          </a:xfrm>
          <a:prstGeom prst="rect">
            <a:avLst/>
          </a:prstGeom>
          <a:noFill/>
        </p:spPr>
        <p:txBody>
          <a:bodyPr wrap="square" rtlCol="0">
            <a:spAutoFit/>
          </a:bodyPr>
          <a:lstStyle/>
          <a:p>
            <a:pPr algn="ctr"/>
            <a:r>
              <a:rPr lang="en-US" altLang="zh-CN" sz="4800" b="1" dirty="0">
                <a:solidFill>
                  <a:schemeClr val="bg1"/>
                </a:solidFill>
                <a:latin typeface="Times New Roman" panose="02020603050405020304" pitchFamily="18" charset="0"/>
                <a:cs typeface="Times New Roman" panose="02020603050405020304" pitchFamily="18" charset="0"/>
              </a:rPr>
              <a:t> </a:t>
            </a:r>
            <a:r>
              <a:rPr lang="en-US" altLang="zh-CN" sz="5400" b="1" dirty="0" err="1">
                <a:solidFill>
                  <a:schemeClr val="bg1"/>
                </a:solidFill>
                <a:latin typeface="Arial-SGK-TV" pitchFamily="2" charset="0"/>
                <a:cs typeface="Times New Roman" panose="02020603050405020304" pitchFamily="18" charset="0"/>
              </a:rPr>
              <a:t>Nếu</a:t>
            </a:r>
            <a:r>
              <a:rPr lang="en-US" altLang="zh-CN" sz="5400" b="1" dirty="0">
                <a:solidFill>
                  <a:schemeClr val="bg1"/>
                </a:solidFill>
                <a:latin typeface="Arial-SGK-TV" pitchFamily="2" charset="0"/>
                <a:cs typeface="Times New Roman" panose="02020603050405020304" pitchFamily="18" charset="0"/>
              </a:rPr>
              <a:t> </a:t>
            </a:r>
            <a:r>
              <a:rPr lang="en-US" altLang="zh-CN" sz="5400" b="1" dirty="0" err="1">
                <a:solidFill>
                  <a:schemeClr val="bg1"/>
                </a:solidFill>
                <a:latin typeface="Arial-SGK-TV" pitchFamily="2" charset="0"/>
                <a:cs typeface="Times New Roman" panose="02020603050405020304" pitchFamily="18" charset="0"/>
              </a:rPr>
              <a:t>không</a:t>
            </a:r>
            <a:r>
              <a:rPr lang="en-US" altLang="zh-CN" sz="5400" b="1" dirty="0">
                <a:solidFill>
                  <a:schemeClr val="bg1"/>
                </a:solidFill>
                <a:latin typeface="Arial-SGK-TV" pitchFamily="2" charset="0"/>
                <a:cs typeface="Times New Roman" panose="02020603050405020304" pitchFamily="18" charset="0"/>
              </a:rPr>
              <a:t> may </a:t>
            </a:r>
            <a:r>
              <a:rPr lang="en-US" altLang="zh-CN" sz="5400" b="1" dirty="0" err="1">
                <a:solidFill>
                  <a:schemeClr val="bg1"/>
                </a:solidFill>
                <a:latin typeface="Arial-SGK-TV" pitchFamily="2" charset="0"/>
                <a:cs typeface="Times New Roman" panose="02020603050405020304" pitchFamily="18" charset="0"/>
              </a:rPr>
              <a:t>bị</a:t>
            </a:r>
            <a:r>
              <a:rPr lang="en-US" altLang="zh-CN" sz="5400" b="1" dirty="0">
                <a:solidFill>
                  <a:schemeClr val="bg1"/>
                </a:solidFill>
                <a:latin typeface="Arial-SGK-TV" pitchFamily="2" charset="0"/>
                <a:cs typeface="Times New Roman" panose="02020603050405020304" pitchFamily="18" charset="0"/>
              </a:rPr>
              <a:t> </a:t>
            </a:r>
            <a:r>
              <a:rPr lang="en-US" altLang="zh-CN" sz="5400" b="1" dirty="0" err="1">
                <a:solidFill>
                  <a:schemeClr val="bg1"/>
                </a:solidFill>
                <a:latin typeface="Arial-SGK-TV" pitchFamily="2" charset="0"/>
                <a:cs typeface="Times New Roman" panose="02020603050405020304" pitchFamily="18" charset="0"/>
              </a:rPr>
              <a:t>lạc</a:t>
            </a:r>
            <a:endParaRPr lang="zh-CN" altLang="en-US" sz="5400" b="1" dirty="0">
              <a:solidFill>
                <a:schemeClr val="bg1"/>
              </a:solidFill>
              <a:latin typeface="Arial-SGK-TV" pitchFamily="2" charset="0"/>
              <a:cs typeface="Arial-SGK-TV" pitchFamily="2" charset="0"/>
            </a:endParaRPr>
          </a:p>
        </p:txBody>
      </p:sp>
      <p:pic>
        <p:nvPicPr>
          <p:cNvPr id="2" name="Audio 1">
            <a:hlinkClick r:id="" action="ppaction://media"/>
            <a:extLst>
              <a:ext uri="{FF2B5EF4-FFF2-40B4-BE49-F238E27FC236}">
                <a16:creationId xmlns:a16="http://schemas.microsoft.com/office/drawing/2014/main" id="{2844588B-5582-47AF-8EAB-624E67CB9A1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56952073"/>
      </p:ext>
    </p:extLst>
  </p:cSld>
  <p:clrMapOvr>
    <a:masterClrMapping/>
  </p:clrMapOvr>
  <mc:AlternateContent xmlns:mc="http://schemas.openxmlformats.org/markup-compatibility/2006" xmlns:p14="http://schemas.microsoft.com/office/powerpoint/2010/main">
    <mc:Choice Requires="p14">
      <p:transition spd="slow" p14:dur="2000" advTm="17192"/>
    </mc:Choice>
    <mc:Fallback xmlns="">
      <p:transition spd="slow" advTm="1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图片 378"/>
          <p:cNvPicPr>
            <a:picLocks noChangeAspect="1"/>
          </p:cNvPicPr>
          <p:nvPr/>
        </p:nvPicPr>
        <p:blipFill>
          <a:blip r:embed="rId4">
            <a:extLst>
              <a:ext uri="{28A0092B-C50C-407E-A947-70E740481C1C}">
                <a14:useLocalDpi xmlns:a14="http://schemas.microsoft.com/office/drawing/2010/main" val="0"/>
              </a:ext>
            </a:extLst>
          </a:blip>
          <a:srcRect l="1944" r="1944"/>
          <a:stretch>
            <a:fillRect/>
          </a:stretch>
        </p:blipFill>
        <p:spPr>
          <a:xfrm>
            <a:off x="-120" y="-31311"/>
            <a:ext cx="12192120" cy="6858000"/>
          </a:xfrm>
          <a:prstGeom prst="rect">
            <a:avLst/>
          </a:prstGeom>
        </p:spPr>
      </p:pic>
      <p:pic>
        <p:nvPicPr>
          <p:cNvPr id="380" name="图片 379"/>
          <p:cNvPicPr>
            <a:picLocks noChangeAspect="1"/>
          </p:cNvPicPr>
          <p:nvPr/>
        </p:nvPicPr>
        <p:blipFill rotWithShape="1">
          <a:blip r:embed="rId5">
            <a:extLst>
              <a:ext uri="{28A0092B-C50C-407E-A947-70E740481C1C}">
                <a14:useLocalDpi xmlns:a14="http://schemas.microsoft.com/office/drawing/2010/main" val="0"/>
              </a:ext>
            </a:extLst>
          </a:blip>
          <a:srcRect l="1944" t="68783" r="1944"/>
          <a:stretch/>
        </p:blipFill>
        <p:spPr>
          <a:xfrm>
            <a:off x="-60" y="4717142"/>
            <a:ext cx="12192120" cy="2140857"/>
          </a:xfrm>
          <a:prstGeom prst="rect">
            <a:avLst/>
          </a:prstGeom>
        </p:spPr>
      </p:pic>
      <p:pic>
        <p:nvPicPr>
          <p:cNvPr id="378" name="图片 377"/>
          <p:cNvPicPr>
            <a:picLocks noChangeAspect="1"/>
          </p:cNvPicPr>
          <p:nvPr/>
        </p:nvPicPr>
        <p:blipFill rotWithShape="1">
          <a:blip r:embed="rId6">
            <a:extLst>
              <a:ext uri="{28A0092B-C50C-407E-A947-70E740481C1C}">
                <a14:useLocalDpi xmlns:a14="http://schemas.microsoft.com/office/drawing/2010/main" val="0"/>
              </a:ext>
            </a:extLst>
          </a:blip>
          <a:srcRect l="1944" t="65185" r="1944"/>
          <a:stretch/>
        </p:blipFill>
        <p:spPr>
          <a:xfrm>
            <a:off x="-60" y="4470400"/>
            <a:ext cx="12192120" cy="2387600"/>
          </a:xfrm>
          <a:prstGeom prst="rect">
            <a:avLst/>
          </a:prstGeom>
        </p:spPr>
      </p:pic>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a:spLocks/>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2" name="Freeform 413"/>
            <p:cNvSpPr>
              <a:spLocks/>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3" name="Freeform 414"/>
            <p:cNvSpPr>
              <a:spLocks/>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4" name="Freeform 415"/>
            <p:cNvSpPr>
              <a:spLocks/>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5" name="Freeform 416"/>
            <p:cNvSpPr>
              <a:spLocks/>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6" name="Freeform 417"/>
            <p:cNvSpPr>
              <a:spLocks/>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7" name="Freeform 418"/>
            <p:cNvSpPr>
              <a:spLocks/>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8" name="Freeform 419"/>
            <p:cNvSpPr>
              <a:spLocks/>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39" name="Freeform 420"/>
            <p:cNvSpPr>
              <a:spLocks/>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0" name="Freeform 421"/>
            <p:cNvSpPr>
              <a:spLocks/>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1" name="Freeform 422"/>
            <p:cNvSpPr>
              <a:spLocks/>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2" name="Freeform 423"/>
            <p:cNvSpPr>
              <a:spLocks/>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3" name="Freeform 424"/>
            <p:cNvSpPr>
              <a:spLocks/>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4" name="Freeform 425"/>
            <p:cNvSpPr>
              <a:spLocks/>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5" name="Freeform 426"/>
            <p:cNvSpPr>
              <a:spLocks/>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6" name="Freeform 427"/>
            <p:cNvSpPr>
              <a:spLocks/>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7" name="Freeform 428"/>
            <p:cNvSpPr>
              <a:spLocks/>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8" name="Freeform 429"/>
            <p:cNvSpPr>
              <a:spLocks/>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49" name="Freeform 430"/>
            <p:cNvSpPr>
              <a:spLocks/>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0" name="Freeform 431"/>
            <p:cNvSpPr>
              <a:spLocks/>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1" name="Freeform 432"/>
            <p:cNvSpPr>
              <a:spLocks/>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2" name="Freeform 433"/>
            <p:cNvSpPr>
              <a:spLocks/>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3" name="Freeform 434"/>
            <p:cNvSpPr>
              <a:spLocks/>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4" name="Freeform 435"/>
            <p:cNvSpPr>
              <a:spLocks/>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5" name="Freeform 436"/>
            <p:cNvSpPr>
              <a:spLocks/>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6" name="Freeform 437"/>
            <p:cNvSpPr>
              <a:spLocks/>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7" name="Freeform 438"/>
            <p:cNvSpPr>
              <a:spLocks/>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8" name="Freeform 439"/>
            <p:cNvSpPr>
              <a:spLocks/>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59" name="Freeform 440"/>
            <p:cNvSpPr>
              <a:spLocks/>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0" name="Freeform 441"/>
            <p:cNvSpPr>
              <a:spLocks/>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1" name="Freeform 442"/>
            <p:cNvSpPr>
              <a:spLocks/>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2" name="Freeform 443"/>
            <p:cNvSpPr>
              <a:spLocks/>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3" name="Freeform 444"/>
            <p:cNvSpPr>
              <a:spLocks/>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4" name="Freeform 445"/>
            <p:cNvSpPr>
              <a:spLocks/>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5" name="Freeform 446"/>
            <p:cNvSpPr>
              <a:spLocks/>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6" name="Freeform 447"/>
            <p:cNvSpPr>
              <a:spLocks/>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7" name="Freeform 448"/>
            <p:cNvSpPr>
              <a:spLocks/>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8" name="Freeform 449"/>
            <p:cNvSpPr>
              <a:spLocks/>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69" name="Freeform 450"/>
            <p:cNvSpPr>
              <a:spLocks/>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0" name="Freeform 451"/>
            <p:cNvSpPr>
              <a:spLocks/>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1" name="Freeform 452"/>
            <p:cNvSpPr>
              <a:spLocks/>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2" name="Freeform 453"/>
            <p:cNvSpPr>
              <a:spLocks/>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3" name="Freeform 454"/>
            <p:cNvSpPr>
              <a:spLocks/>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4" name="Freeform 455"/>
            <p:cNvSpPr>
              <a:spLocks/>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5" name="Freeform 456"/>
            <p:cNvSpPr>
              <a:spLocks/>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6" name="Freeform 457"/>
            <p:cNvSpPr>
              <a:spLocks/>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7" name="Freeform 458"/>
            <p:cNvSpPr>
              <a:spLocks/>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8" name="Freeform 459"/>
            <p:cNvSpPr>
              <a:spLocks/>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79" name="Freeform 460"/>
            <p:cNvSpPr>
              <a:spLocks/>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0" name="Freeform 461"/>
            <p:cNvSpPr>
              <a:spLocks/>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1" name="Freeform 462"/>
            <p:cNvSpPr>
              <a:spLocks/>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2" name="Freeform 463"/>
            <p:cNvSpPr>
              <a:spLocks/>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3" name="Freeform 464"/>
            <p:cNvSpPr>
              <a:spLocks/>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4" name="Freeform 465"/>
            <p:cNvSpPr>
              <a:spLocks/>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5" name="Freeform 466"/>
            <p:cNvSpPr>
              <a:spLocks/>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6" name="Freeform 467"/>
            <p:cNvSpPr>
              <a:spLocks/>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7" name="Freeform 468"/>
            <p:cNvSpPr>
              <a:spLocks/>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8" name="Freeform 469"/>
            <p:cNvSpPr>
              <a:spLocks/>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89" name="Freeform 470"/>
            <p:cNvSpPr>
              <a:spLocks/>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0" name="Freeform 471"/>
            <p:cNvSpPr>
              <a:spLocks/>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1" name="Freeform 472"/>
            <p:cNvSpPr>
              <a:spLocks/>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2" name="Freeform 473"/>
            <p:cNvSpPr>
              <a:spLocks/>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3" name="Freeform 474"/>
            <p:cNvSpPr>
              <a:spLocks/>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4" name="Freeform 475"/>
            <p:cNvSpPr>
              <a:spLocks/>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5" name="Freeform 476"/>
            <p:cNvSpPr>
              <a:spLocks/>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6" name="Freeform 477"/>
            <p:cNvSpPr>
              <a:spLocks/>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7" name="Freeform 478"/>
            <p:cNvSpPr>
              <a:spLocks/>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8" name="Freeform 479"/>
            <p:cNvSpPr>
              <a:spLocks/>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499" name="Freeform 480"/>
            <p:cNvSpPr>
              <a:spLocks/>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00" name="Freeform 481"/>
            <p:cNvSpPr>
              <a:spLocks/>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01" name="Freeform 482"/>
            <p:cNvSpPr>
              <a:spLocks/>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sp>
          <p:nvSpPr>
            <p:cNvPr id="502" name="Freeform 483"/>
            <p:cNvSpPr>
              <a:spLocks/>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555354"/>
                </a:solidFill>
              </a:endParaRPr>
            </a:p>
          </p:txBody>
        </p:sp>
      </p:grpSp>
      <p:pic>
        <p:nvPicPr>
          <p:cNvPr id="164" name="图片 163"/>
          <p:cNvPicPr>
            <a:picLocks noChangeAspect="1"/>
          </p:cNvPicPr>
          <p:nvPr/>
        </p:nvPicPr>
        <p:blipFill rotWithShape="1">
          <a:blip r:embed="rId7">
            <a:extLst>
              <a:ext uri="{28A0092B-C50C-407E-A947-70E740481C1C}">
                <a14:useLocalDpi xmlns:a14="http://schemas.microsoft.com/office/drawing/2010/main" val="0"/>
              </a:ext>
            </a:extLst>
          </a:blip>
          <a:srcRect l="16705" t="63703" r="20137" b="11747"/>
          <a:stretch/>
        </p:blipFill>
        <p:spPr>
          <a:xfrm>
            <a:off x="1872343" y="4368800"/>
            <a:ext cx="8011886" cy="1683657"/>
          </a:xfrm>
          <a:prstGeom prst="rect">
            <a:avLst/>
          </a:prstGeom>
        </p:spPr>
      </p:pic>
      <p:sp>
        <p:nvSpPr>
          <p:cNvPr id="21" name="文本框 20"/>
          <p:cNvSpPr txBox="1"/>
          <p:nvPr/>
        </p:nvSpPr>
        <p:spPr>
          <a:xfrm>
            <a:off x="3124142" y="1736490"/>
            <a:ext cx="6103859" cy="923331"/>
          </a:xfrm>
          <a:prstGeom prst="rect">
            <a:avLst/>
          </a:prstGeom>
          <a:noFill/>
        </p:spPr>
        <p:txBody>
          <a:bodyPr wrap="square" rtlCol="0">
            <a:spAutoFit/>
          </a:bodyPr>
          <a:lstStyle/>
          <a:p>
            <a:pPr algn="ctr"/>
            <a:r>
              <a:rPr lang="en-US" altLang="zh-CN" sz="5400" b="1" dirty="0" err="1">
                <a:solidFill>
                  <a:schemeClr val="bg1"/>
                </a:solidFill>
                <a:latin typeface="Times New Roman" panose="02020603050405020304" pitchFamily="18" charset="0"/>
                <a:cs typeface="Times New Roman" panose="02020603050405020304" pitchFamily="18" charset="0"/>
              </a:rPr>
              <a:t>Luyện</a:t>
            </a:r>
            <a:r>
              <a:rPr lang="en-US" altLang="zh-CN" sz="5400" b="1" dirty="0">
                <a:solidFill>
                  <a:schemeClr val="bg1"/>
                </a:solidFill>
                <a:latin typeface="Times New Roman" panose="02020603050405020304" pitchFamily="18" charset="0"/>
                <a:cs typeface="Times New Roman" panose="02020603050405020304" pitchFamily="18" charset="0"/>
              </a:rPr>
              <a:t> </a:t>
            </a:r>
            <a:r>
              <a:rPr lang="en-US" altLang="zh-CN" sz="5400" b="1" dirty="0" err="1">
                <a:solidFill>
                  <a:schemeClr val="bg1"/>
                </a:solidFill>
                <a:latin typeface="Times New Roman" panose="02020603050405020304" pitchFamily="18" charset="0"/>
                <a:cs typeface="Times New Roman" panose="02020603050405020304" pitchFamily="18" charset="0"/>
              </a:rPr>
              <a:t>đọc</a:t>
            </a:r>
            <a:endParaRPr lang="zh-CN" altLang="en-US" sz="5400" b="1" dirty="0">
              <a:solidFill>
                <a:schemeClr val="bg1"/>
              </a:solidFill>
              <a:latin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BCB40D0F-AE0A-4ECA-9C2F-51EB382251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23493653"/>
      </p:ext>
    </p:extLst>
  </p:cSld>
  <p:clrMapOvr>
    <a:masterClrMapping/>
  </p:clrMapOvr>
  <mc:AlternateContent xmlns:mc="http://schemas.openxmlformats.org/markup-compatibility/2006" xmlns:p14="http://schemas.microsoft.com/office/powerpoint/2010/main">
    <mc:Choice Requires="p14">
      <p:transition spd="slow" p14:dur="2000" advTm="7796"/>
    </mc:Choice>
    <mc:Fallback xmlns="">
      <p:transition spd="slow" advTm="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0000"/>
            <a:lum/>
          </a:blip>
          <a:srcRect/>
          <a:stretch>
            <a:fillRect l="1000" t="-6000" b="66000"/>
          </a:stretch>
        </a:blipFill>
        <a:effectLst/>
      </p:bgPr>
    </p:bg>
    <p:spTree>
      <p:nvGrpSpPr>
        <p:cNvPr id="1" name=""/>
        <p:cNvGrpSpPr/>
        <p:nvPr/>
      </p:nvGrpSpPr>
      <p:grpSpPr>
        <a:xfrm>
          <a:off x="0" y="0"/>
          <a:ext cx="0" cy="0"/>
          <a:chOff x="0" y="0"/>
          <a:chExt cx="0" cy="0"/>
        </a:xfrm>
      </p:grpSpPr>
      <p:sp>
        <p:nvSpPr>
          <p:cNvPr id="8" name="Oval 7"/>
          <p:cNvSpPr/>
          <p:nvPr/>
        </p:nvSpPr>
        <p:spPr>
          <a:xfrm>
            <a:off x="0" y="-32202"/>
            <a:ext cx="609600" cy="609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702" rIns="91356" bIns="45702" rtlCol="0" anchor="ctr"/>
          <a:lstStyle/>
          <a:p>
            <a:pPr marL="0" marR="0" lvl="0" indent="0" algn="ctr" defTabSz="91387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9" name="Rectangle 8"/>
          <p:cNvSpPr/>
          <p:nvPr/>
        </p:nvSpPr>
        <p:spPr>
          <a:xfrm>
            <a:off x="685800" y="-69272"/>
            <a:ext cx="1152880" cy="707887"/>
          </a:xfrm>
          <a:prstGeom prst="rect">
            <a:avLst/>
          </a:prstGeom>
        </p:spPr>
        <p:txBody>
          <a:bodyPr wrap="none" lIns="91394" tIns="45718" rIns="91394" bIns="45718">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 Box 1"/>
          <p:cNvSpPr txBox="1"/>
          <p:nvPr/>
        </p:nvSpPr>
        <p:spPr>
          <a:xfrm>
            <a:off x="584885" y="2590800"/>
            <a:ext cx="11277599" cy="4401201"/>
          </a:xfrm>
          <a:prstGeom prst="rect">
            <a:avLst/>
          </a:prstGeom>
          <a:noFill/>
        </p:spPr>
        <p:txBody>
          <a:bodyPr wrap="square" lIns="91394" tIns="45718" rIns="91394" bIns="45718" rtlCol="0">
            <a:spAutoFit/>
          </a:bodyPr>
          <a:lstStyle/>
          <a:p>
            <a:pPr marL="0" marR="0" lvl="0" indent="0" algn="just" defTabSz="913878"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kẻo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Nếu không may bị lạc, các con nhớ đi ra cổng này. Nhìn kìa, trên cổng có lá cờ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a:t>
            </a:r>
          </a:p>
          <a:p>
            <a:pPr marL="0" marR="0" lvl="0" indent="0" algn="l" defTabSz="913878"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ơi! Bố ơi!”. Hoảng hốt, Nam suýt khóc. Chợt Nam nhìn thấy tấm biển “Lối ra cổng”. Nhớ lời bố dặn, Nam đi theo hướng tấm biển chỉ đường. “A, lá cờ kia rồi!”. Nam mừng rỡ khi thấy bố và em đang ở đó.</a:t>
            </a:r>
            <a:b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758907" y="2057400"/>
            <a:ext cx="4929556" cy="646331"/>
          </a:xfrm>
          <a:prstGeom prst="rect">
            <a:avLst/>
          </a:prstGeom>
        </p:spPr>
        <p:txBody>
          <a:bodyPr wrap="none" lIns="91394" tIns="45718" rIns="91394" bIns="45718">
            <a:spAutoFit/>
          </a:bodyPr>
          <a:lstStyle/>
          <a:p>
            <a:pPr marL="0" marR="0" lvl="0" indent="0" algn="ctr" defTabSz="9138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13" name="Rectangle 12"/>
          <p:cNvSpPr/>
          <p:nvPr/>
        </p:nvSpPr>
        <p:spPr>
          <a:xfrm>
            <a:off x="7543800" y="6409006"/>
            <a:ext cx="4572000" cy="400111"/>
          </a:xfrm>
          <a:prstGeom prst="rect">
            <a:avLst/>
          </a:prstGeom>
        </p:spPr>
        <p:txBody>
          <a:bodyPr lIns="91394" tIns="45718" rIns="91394" bIns="45718">
            <a:spAutoFit/>
          </a:bodyP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udio 4">
            <a:hlinkClick r:id="" action="ppaction://media"/>
            <a:extLst>
              <a:ext uri="{FF2B5EF4-FFF2-40B4-BE49-F238E27FC236}">
                <a16:creationId xmlns:a16="http://schemas.microsoft.com/office/drawing/2014/main" id="{837DABEF-20E6-4610-AAD2-047FDB94BF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31900302"/>
      </p:ext>
    </p:extLst>
  </p:cSld>
  <p:clrMapOvr>
    <a:masterClrMapping/>
  </p:clrMapOvr>
  <mc:AlternateContent xmlns:mc="http://schemas.openxmlformats.org/markup-compatibility/2006" xmlns:p14="http://schemas.microsoft.com/office/powerpoint/2010/main">
    <mc:Choice Requires="p14">
      <p:transition spd="slow" p14:dur="2000" advTm="82117"/>
    </mc:Choice>
    <mc:Fallback xmlns="">
      <p:transition spd="slow" advTm="8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9"/>
          <p:cNvSpPr txBox="1"/>
          <p:nvPr/>
        </p:nvSpPr>
        <p:spPr>
          <a:xfrm>
            <a:off x="4199861" y="-38905"/>
            <a:ext cx="6137403" cy="1025921"/>
          </a:xfrm>
          <a:prstGeom prst="rect">
            <a:avLst/>
          </a:prstGeom>
          <a:noFill/>
        </p:spPr>
        <p:txBody>
          <a:bodyPr wrap="square" lIns="121853" tIns="60926" rIns="121853" bIns="60926" rtlCol="0">
            <a:spAutoFit/>
          </a:bodyPr>
          <a:lstStyle/>
          <a:p>
            <a:pPr marL="0" marR="0" lvl="0" indent="0" algn="ctr" defTabSz="913833" rtl="0" eaLnBrk="1" fontAlgn="auto" latinLnBrk="0" hangingPunct="1">
              <a:lnSpc>
                <a:spcPct val="100000"/>
              </a:lnSpc>
              <a:spcBef>
                <a:spcPts val="0"/>
              </a:spcBef>
              <a:spcAft>
                <a:spcPts val="0"/>
              </a:spcAft>
              <a:buClrTx/>
              <a:buSzTx/>
              <a:buFontTx/>
              <a:buNone/>
              <a:tabLst/>
              <a:defRPr/>
            </a:pPr>
            <a:r>
              <a:rPr kumimoji="0" lang="en-US" sz="59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Trả lời câu hỏi</a:t>
            </a:r>
            <a:endParaRPr kumimoji="0" lang="en-US" sz="59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3" name="Text Box 1"/>
          <p:cNvSpPr txBox="1"/>
          <p:nvPr/>
        </p:nvSpPr>
        <p:spPr>
          <a:xfrm>
            <a:off x="759363" y="1013081"/>
            <a:ext cx="9083040" cy="415491"/>
          </a:xfrm>
          <a:prstGeom prst="rect">
            <a:avLst/>
          </a:prstGeom>
          <a:noFill/>
        </p:spPr>
        <p:txBody>
          <a:bodyPr wrap="square" lIns="121853" tIns="60926" rIns="121853" bIns="60926" rtlCol="0">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Bố</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Nam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chơi</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đâu</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 name="7-Point Star 3"/>
          <p:cNvSpPr/>
          <p:nvPr/>
        </p:nvSpPr>
        <p:spPr>
          <a:xfrm>
            <a:off x="1667715" y="1487358"/>
            <a:ext cx="7989993" cy="107521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21853" tIns="60926" rIns="121853" bIns="60926" rtlCol="0" anchor="ctr"/>
          <a:lstStyle/>
          <a:p>
            <a:pPr lvl="0" defTabSz="913833"/>
            <a:r>
              <a:rPr lang="en-US" sz="1900" b="1" dirty="0" err="1">
                <a:solidFill>
                  <a:srgbClr val="FF0000"/>
                </a:solidFill>
                <a:latin typeface="Times New Roman" panose="02020603050405020304" pitchFamily="18" charset="0"/>
                <a:cs typeface="Times New Roman" panose="02020603050405020304" pitchFamily="18" charset="0"/>
              </a:rPr>
              <a:t>Bố</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cho</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em</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và</a:t>
            </a:r>
            <a:r>
              <a:rPr lang="en-US" sz="1900" b="1" dirty="0">
                <a:solidFill>
                  <a:srgbClr val="FF0000"/>
                </a:solidFill>
                <a:latin typeface="Times New Roman" panose="02020603050405020304" pitchFamily="18" charset="0"/>
                <a:cs typeface="Times New Roman" panose="02020603050405020304" pitchFamily="18" charset="0"/>
              </a:rPr>
              <a:t> Nam đ</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i</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chơi</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công</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viên</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5" name="Text Box 3"/>
          <p:cNvSpPr txBox="1"/>
          <p:nvPr/>
        </p:nvSpPr>
        <p:spPr>
          <a:xfrm>
            <a:off x="657173" y="2621361"/>
            <a:ext cx="7799403" cy="415491"/>
          </a:xfrm>
          <a:prstGeom prst="rect">
            <a:avLst/>
          </a:prstGeom>
          <a:noFill/>
        </p:spPr>
        <p:txBody>
          <a:bodyPr wrap="square" lIns="121853" tIns="60926" rIns="121853" bIns="60926" rtlCol="0">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Khi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vào</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cổng</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bố</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dặn</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hai</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Nam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6" name="7-Point Star 5"/>
          <p:cNvSpPr/>
          <p:nvPr/>
        </p:nvSpPr>
        <p:spPr>
          <a:xfrm>
            <a:off x="842838" y="3089137"/>
            <a:ext cx="11131826" cy="182118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lIns="121853" tIns="60926" rIns="121853" bIns="60926" rtlCol="0" anchor="ctr"/>
          <a:lstStyle/>
          <a:p>
            <a:pPr lvl="0" defTabSz="913833"/>
            <a:r>
              <a:rPr lang="en-US" sz="1900" b="1" dirty="0">
                <a:solidFill>
                  <a:srgbClr val="FF0000"/>
                </a:solidFill>
                <a:latin typeface="Times New Roman" panose="02020603050405020304" pitchFamily="18" charset="0"/>
                <a:cs typeface="Times New Roman" panose="02020603050405020304" pitchFamily="18" charset="0"/>
              </a:rPr>
              <a:t>Khi </a:t>
            </a:r>
            <a:r>
              <a:rPr lang="en-US" sz="1900" b="1" dirty="0" err="1">
                <a:solidFill>
                  <a:srgbClr val="FF0000"/>
                </a:solidFill>
                <a:latin typeface="Times New Roman" panose="02020603050405020304" pitchFamily="18" charset="0"/>
                <a:cs typeface="Times New Roman" panose="02020603050405020304" pitchFamily="18" charset="0"/>
              </a:rPr>
              <a:t>vào</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cổng</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bố</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dặn</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hai</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anh</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em</a:t>
            </a:r>
            <a:r>
              <a:rPr lang="en-US" sz="1900" b="1" dirty="0">
                <a:solidFill>
                  <a:srgbClr val="FF0000"/>
                </a:solidFill>
                <a:latin typeface="Times New Roman" panose="02020603050405020304" pitchFamily="18" charset="0"/>
                <a:cs typeface="Times New Roman" panose="02020603050405020304" pitchFamily="18" charset="0"/>
              </a:rPr>
              <a:t> Nam: </a:t>
            </a:r>
          </a:p>
          <a:p>
            <a:pPr lvl="0" defTabSz="913833"/>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Các</a:t>
            </a:r>
            <a:r>
              <a:rPr lang="en-US" sz="1900" b="1" dirty="0">
                <a:solidFill>
                  <a:srgbClr val="FF0000"/>
                </a:solidFill>
                <a:latin typeface="Times New Roman" panose="02020603050405020304" pitchFamily="18" charset="0"/>
                <a:cs typeface="Times New Roman" panose="02020603050405020304" pitchFamily="18" charset="0"/>
              </a:rPr>
              <a:t> con </a:t>
            </a:r>
            <a:r>
              <a:rPr lang="en-US" sz="1900" b="1" dirty="0" err="1">
                <a:solidFill>
                  <a:srgbClr val="FF0000"/>
                </a:solidFill>
                <a:latin typeface="Times New Roman" panose="02020603050405020304" pitchFamily="18" charset="0"/>
                <a:cs typeface="Times New Roman" panose="02020603050405020304" pitchFamily="18" charset="0"/>
              </a:rPr>
              <a:t>cẩn</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thận</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kẻo</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bị</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lạc</a:t>
            </a:r>
            <a:r>
              <a:rPr lang="en-US" sz="1900" b="1" dirty="0">
                <a:solidFill>
                  <a:srgbClr val="FF0000"/>
                </a:solidFill>
                <a:latin typeface="Times New Roman" panose="02020603050405020304" pitchFamily="18" charset="0"/>
                <a:cs typeface="Times New Roman" panose="02020603050405020304" pitchFamily="18" charset="0"/>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Nếu</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không</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may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bị</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lạc</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các</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con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nhớ</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đi</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ra</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cổng</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này</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a:t>
            </a:r>
            <a:endPar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 Box 5"/>
          <p:cNvSpPr txBox="1"/>
          <p:nvPr/>
        </p:nvSpPr>
        <p:spPr>
          <a:xfrm>
            <a:off x="758613" y="4540673"/>
            <a:ext cx="7054427" cy="415491"/>
          </a:xfrm>
          <a:prstGeom prst="rect">
            <a:avLst/>
          </a:prstGeom>
          <a:noFill/>
        </p:spPr>
        <p:txBody>
          <a:bodyPr wrap="square" lIns="121853" tIns="60926" rIns="121853" bIns="60926" rtlCol="0">
            <a:spAutoFit/>
          </a:bodyPr>
          <a:lstStyle/>
          <a:p>
            <a:pPr marL="0" marR="0" lvl="0" indent="0" algn="l" defTabSz="913833"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Nhớ</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bố</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dặn</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Nam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làm</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gì</a:t>
            </a:r>
            <a:r>
              <a:rPr kumimoji="0" lang="en-US" sz="19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8" name="6-Point Star 7"/>
          <p:cNvSpPr/>
          <p:nvPr/>
        </p:nvSpPr>
        <p:spPr>
          <a:xfrm>
            <a:off x="954157" y="5138973"/>
            <a:ext cx="10758113" cy="1631427"/>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lIns="121853" tIns="60926" rIns="121853" bIns="60926" rtlCol="0" anchor="ctr"/>
          <a:lstStyle/>
          <a:p>
            <a:pPr lvl="0" algn="ctr" defTabSz="913833"/>
            <a:r>
              <a:rPr lang="en-US" sz="1900" b="1" dirty="0" err="1">
                <a:solidFill>
                  <a:srgbClr val="FF0000"/>
                </a:solidFill>
                <a:latin typeface="Times New Roman" panose="02020603050405020304" pitchFamily="18" charset="0"/>
                <a:cs typeface="Times New Roman" panose="02020603050405020304" pitchFamily="18" charset="0"/>
              </a:rPr>
              <a:t>Nhớ</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lời</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bố</a:t>
            </a:r>
            <a:r>
              <a:rPr lang="en-US" sz="1900" b="1" dirty="0">
                <a:solidFill>
                  <a:srgbClr val="FF0000"/>
                </a:solidFill>
                <a:latin typeface="Times New Roman" panose="02020603050405020304" pitchFamily="18" charset="0"/>
                <a:cs typeface="Times New Roman" panose="02020603050405020304" pitchFamily="18" charset="0"/>
              </a:rPr>
              <a:t> </a:t>
            </a:r>
            <a:r>
              <a:rPr lang="en-US" sz="1900" b="1" dirty="0" err="1">
                <a:solidFill>
                  <a:srgbClr val="FF0000"/>
                </a:solidFill>
                <a:latin typeface="Times New Roman" panose="02020603050405020304" pitchFamily="18" charset="0"/>
                <a:cs typeface="Times New Roman" panose="02020603050405020304" pitchFamily="18" charset="0"/>
              </a:rPr>
              <a:t>dặn</a:t>
            </a:r>
            <a:r>
              <a:rPr lang="en-US" sz="1900" b="1" dirty="0">
                <a:solidFill>
                  <a:srgbClr val="FF0000"/>
                </a:solidFill>
                <a:latin typeface="Times New Roman" panose="02020603050405020304" pitchFamily="18" charset="0"/>
                <a:cs typeface="Times New Roman" panose="02020603050405020304" pitchFamily="18" charset="0"/>
              </a:rPr>
              <a:t>, Nam </a:t>
            </a:r>
            <a:r>
              <a:rPr lang="en-US" sz="1900" b="1" dirty="0" err="1">
                <a:solidFill>
                  <a:srgbClr val="FF0000"/>
                </a:solidFill>
                <a:latin typeface="Times New Roman" panose="02020603050405020304" pitchFamily="18" charset="0"/>
                <a:cs typeface="Times New Roman" panose="02020603050405020304" pitchFamily="18" charset="0"/>
              </a:rPr>
              <a:t>đã</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đi</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theo</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hướng</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tấm</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biển</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chỉ</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sz="19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đường</a:t>
            </a: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a:t>
            </a:r>
            <a:endPar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8F85CC59-E76E-423A-872A-2504A1C1258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388880762"/>
      </p:ext>
    </p:extLst>
  </p:cSld>
  <p:clrMapOvr>
    <a:masterClrMapping/>
  </p:clrMapOvr>
  <mc:AlternateContent xmlns:mc="http://schemas.openxmlformats.org/markup-compatibility/2006" xmlns:p14="http://schemas.microsoft.com/office/powerpoint/2010/main">
    <mc:Choice Requires="p14">
      <p:transition spd="slow" p14:dur="2000" advTm="105775"/>
    </mc:Choice>
    <mc:Fallback xmlns="">
      <p:transition spd="slow" advTm="10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2" presetClass="entr" presetSubtype="1" fill="hold" grpId="0" nodeType="withEffect">
                                  <p:stCondLst>
                                    <p:cond delay="125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p:tgtEl>
                                          <p:spTgt spid="2"/>
                                        </p:tgtEl>
                                        <p:attrNameLst>
                                          <p:attrName>ppt_y</p:attrName>
                                        </p:attrNameLst>
                                      </p:cBhvr>
                                      <p:tavLst>
                                        <p:tav tm="0">
                                          <p:val>
                                            <p:strVal val="#ppt_y-#ppt_h*1.125000"/>
                                          </p:val>
                                        </p:tav>
                                        <p:tav tm="100000">
                                          <p:val>
                                            <p:strVal val="#ppt_y"/>
                                          </p:val>
                                        </p:tav>
                                      </p:tavLst>
                                    </p:anim>
                                    <p:animEffect transition="in" filter="wipe(down)">
                                      <p:cBhvr>
                                        <p:cTn id="10" dur="500"/>
                                        <p:tgtEl>
                                          <p:spTgt spid="2"/>
                                        </p:tgtEl>
                                      </p:cBhvr>
                                    </p:animEffect>
                                  </p:childTnLst>
                                </p:cTn>
                              </p:par>
                              <p:par>
                                <p:cTn id="11" presetID="34" presetClass="emph" presetSubtype="0" fill="hold" grpId="1" nodeType="withEffect">
                                  <p:stCondLst>
                                    <p:cond delay="1750"/>
                                  </p:stCondLst>
                                  <p:childTnLst>
                                    <p:animMotion origin="layout" path="M -5.55556E-7 4.19753E-6 L -5.55556E-7 -0.07223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ox(in)">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ox(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1"/>
                </p:tgtEl>
              </p:cMediaNode>
            </p:audio>
          </p:childTnLst>
        </p:cTn>
      </p:par>
    </p:tnLst>
    <p:bldLst>
      <p:bldP spid="2" grpId="0"/>
      <p:bldP spid="2" grpId="1"/>
      <p:bldP spid="3" grpId="0"/>
      <p:bldP spid="3" grpId="1"/>
      <p:bldP spid="4" grpId="0" animBg="1"/>
      <p:bldP spid="4" grpId="1" animBg="1"/>
      <p:bldP spid="5" grpId="0"/>
      <p:bldP spid="5" grpId="1"/>
      <p:bldP spid="6" grpId="0" bldLvl="0" animBg="1"/>
      <p:bldP spid="6" grpId="1" animBg="1"/>
      <p:bldP spid="7" grpId="0"/>
      <p:bldP spid="7" grpId="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253A46-41A8-4862-BC09-984D7ACD13E2}"/>
              </a:ext>
            </a:extLst>
          </p:cNvPr>
          <p:cNvPicPr>
            <a:picLocks noChangeAspect="1"/>
          </p:cNvPicPr>
          <p:nvPr/>
        </p:nvPicPr>
        <p:blipFill>
          <a:blip r:embed="rId5"/>
          <a:stretch>
            <a:fillRect/>
          </a:stretch>
        </p:blipFill>
        <p:spPr>
          <a:xfrm>
            <a:off x="23853" y="0"/>
            <a:ext cx="15657497" cy="6571281"/>
          </a:xfrm>
          <a:prstGeom prst="rect">
            <a:avLst/>
          </a:prstGeom>
        </p:spPr>
      </p:pic>
      <p:sp>
        <p:nvSpPr>
          <p:cNvPr id="14" name="Rectangle 13">
            <a:extLst>
              <a:ext uri="{FF2B5EF4-FFF2-40B4-BE49-F238E27FC236}">
                <a16:creationId xmlns:a16="http://schemas.microsoft.com/office/drawing/2014/main" id="{1E642177-1B3F-4115-830C-A9CD8515B4B5}"/>
              </a:ext>
            </a:extLst>
          </p:cNvPr>
          <p:cNvSpPr/>
          <p:nvPr/>
        </p:nvSpPr>
        <p:spPr>
          <a:xfrm>
            <a:off x="1881302" y="3837160"/>
            <a:ext cx="11097877" cy="661720"/>
          </a:xfrm>
          <a:prstGeom prst="rect">
            <a:avLst/>
          </a:prstGeom>
        </p:spPr>
        <p:txBody>
          <a:bodyPr wrap="square">
            <a:spAutoFit/>
          </a:bodyPr>
          <a:lstStyle/>
          <a:p>
            <a:pPr defTabSz="914014"/>
            <a:r>
              <a:rPr lang="en-US" sz="3700" b="1" dirty="0" err="1">
                <a:solidFill>
                  <a:srgbClr val="FF0000"/>
                </a:solidFill>
                <a:latin typeface="HP001 4 hàng" pitchFamily="34" charset="0"/>
                <a:ea typeface="Arial-Rounded" pitchFamily="34" charset="0"/>
                <a:cs typeface="Arial-Rounded" pitchFamily="34" charset="0"/>
              </a:rPr>
              <a:t>Chú</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công</a:t>
            </a:r>
            <a:r>
              <a:rPr lang="en-US" sz="3700" b="1" dirty="0">
                <a:solidFill>
                  <a:srgbClr val="FF0000"/>
                </a:solidFill>
                <a:latin typeface="HP001 4 hàng" pitchFamily="34" charset="0"/>
                <a:ea typeface="Arial-Rounded" pitchFamily="34" charset="0"/>
                <a:cs typeface="Arial-Rounded" pitchFamily="34" charset="0"/>
              </a:rPr>
              <a:t> an </a:t>
            </a:r>
            <a:r>
              <a:rPr lang="en-US" sz="3700" b="1" dirty="0" err="1">
                <a:solidFill>
                  <a:srgbClr val="FF0000"/>
                </a:solidFill>
                <a:latin typeface="HP001 4 hàng" pitchFamily="34" charset="0"/>
                <a:ea typeface="Arial-Rounded" pitchFamily="34" charset="0"/>
                <a:cs typeface="Arial-Rounded" pitchFamily="34" charset="0"/>
              </a:rPr>
              <a:t>giúp</a:t>
            </a:r>
            <a:r>
              <a:rPr lang="en-US" sz="3700" b="1" dirty="0">
                <a:solidFill>
                  <a:srgbClr val="FF0000"/>
                </a:solidFill>
                <a:latin typeface="HP001 4 hàng" pitchFamily="34" charset="0"/>
                <a:ea typeface="Arial-Rounded" pitchFamily="34" charset="0"/>
                <a:cs typeface="Arial-Rounded" pitchFamily="34" charset="0"/>
              </a:rPr>
              <a:t> Nam </a:t>
            </a:r>
            <a:r>
              <a:rPr lang="en-US" sz="3700" b="1" dirty="0" err="1">
                <a:solidFill>
                  <a:srgbClr val="FF0000"/>
                </a:solidFill>
                <a:latin typeface="HP001 4 hàng" pitchFamily="34" charset="0"/>
                <a:ea typeface="Arial-Rounded" pitchFamily="34" charset="0"/>
                <a:cs typeface="Arial-Rounded" pitchFamily="34" charset="0"/>
              </a:rPr>
              <a:t>tìm</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đường</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về</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nhà</a:t>
            </a:r>
            <a:r>
              <a:rPr lang="en-US" sz="3700" b="1" dirty="0">
                <a:solidFill>
                  <a:srgbClr val="FF0000"/>
                </a:solidFill>
                <a:latin typeface="HP001 4 hàng" pitchFamily="34" charset="0"/>
                <a:ea typeface="Arial-Rounded" pitchFamily="34" charset="0"/>
                <a:cs typeface="Arial-Rounded" pitchFamily="34" charset="0"/>
              </a:rPr>
              <a:t>.</a:t>
            </a:r>
          </a:p>
        </p:txBody>
      </p:sp>
      <p:sp>
        <p:nvSpPr>
          <p:cNvPr id="22" name="Rectangle 21">
            <a:extLst>
              <a:ext uri="{FF2B5EF4-FFF2-40B4-BE49-F238E27FC236}">
                <a16:creationId xmlns:a16="http://schemas.microsoft.com/office/drawing/2014/main" id="{D25C4FBB-A53A-4B7C-8183-C97E7B59BACE}"/>
              </a:ext>
            </a:extLst>
          </p:cNvPr>
          <p:cNvSpPr/>
          <p:nvPr/>
        </p:nvSpPr>
        <p:spPr>
          <a:xfrm>
            <a:off x="1984670" y="5690505"/>
            <a:ext cx="11097898" cy="661720"/>
          </a:xfrm>
          <a:prstGeom prst="rect">
            <a:avLst/>
          </a:prstGeom>
        </p:spPr>
        <p:txBody>
          <a:bodyPr wrap="square">
            <a:spAutoFit/>
          </a:bodyPr>
          <a:lstStyle/>
          <a:p>
            <a:pPr defTabSz="914014"/>
            <a:r>
              <a:rPr lang="en-US" sz="3700" b="1" dirty="0" err="1">
                <a:solidFill>
                  <a:srgbClr val="FF0000"/>
                </a:solidFill>
                <a:latin typeface="HP001 4 hàng" pitchFamily="34" charset="0"/>
                <a:ea typeface="Arial-Rounded" pitchFamily="34" charset="0"/>
                <a:cs typeface="Arial-Rounded" pitchFamily="34" charset="0"/>
              </a:rPr>
              <a:t>Hà</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đến</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nhà</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bà</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nội</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bằng</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xe</a:t>
            </a:r>
            <a:r>
              <a:rPr lang="en-US" sz="3700" b="1" dirty="0">
                <a:solidFill>
                  <a:srgbClr val="FF0000"/>
                </a:solidFill>
                <a:latin typeface="HP001 4 hàng" pitchFamily="34" charset="0"/>
                <a:ea typeface="Arial-Rounded" pitchFamily="34" charset="0"/>
                <a:cs typeface="Arial-Rounded" pitchFamily="34" charset="0"/>
              </a:rPr>
              <a:t> </a:t>
            </a:r>
            <a:r>
              <a:rPr lang="en-US" sz="3700" b="1" dirty="0" err="1">
                <a:solidFill>
                  <a:srgbClr val="FF0000"/>
                </a:solidFill>
                <a:latin typeface="HP001 4 hàng" pitchFamily="34" charset="0"/>
                <a:ea typeface="Arial-Rounded" pitchFamily="34" charset="0"/>
                <a:cs typeface="Arial-Rounded" pitchFamily="34" charset="0"/>
              </a:rPr>
              <a:t>buýt</a:t>
            </a:r>
            <a:r>
              <a:rPr lang="en-US" sz="3700" b="1" dirty="0">
                <a:solidFill>
                  <a:srgbClr val="FF0000"/>
                </a:solidFill>
                <a:latin typeface="HP001 4 hàng" pitchFamily="34" charset="0"/>
                <a:ea typeface="Arial-Rounded" pitchFamily="34" charset="0"/>
                <a:cs typeface="Arial-Rounded" pitchFamily="34" charset="0"/>
              </a:rPr>
              <a:t>.</a:t>
            </a:r>
          </a:p>
        </p:txBody>
      </p:sp>
      <p:pic>
        <p:nvPicPr>
          <p:cNvPr id="5" name="Audio 4">
            <a:hlinkClick r:id="" action="ppaction://media"/>
            <a:extLst>
              <a:ext uri="{FF2B5EF4-FFF2-40B4-BE49-F238E27FC236}">
                <a16:creationId xmlns:a16="http://schemas.microsoft.com/office/drawing/2014/main" id="{64780653-F881-4DD0-8241-7AA9B0A80DA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608568431"/>
      </p:ext>
    </p:extLst>
  </p:cSld>
  <p:clrMapOvr>
    <a:masterClrMapping/>
  </p:clrMapOvr>
  <mc:AlternateContent xmlns:mc="http://schemas.openxmlformats.org/markup-compatibility/2006" xmlns:p14="http://schemas.microsoft.com/office/powerpoint/2010/main">
    <mc:Choice Requires="p14">
      <p:transition spd="slow" p14:dur="2000" advTm="96791"/>
    </mc:Choice>
    <mc:Fallback xmlns="">
      <p:transition spd="slow" advTm="9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14"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60380C-4090-4AF9-B87B-3C4A093B2FF3}"/>
              </a:ext>
            </a:extLst>
          </p:cNvPr>
          <p:cNvPicPr>
            <a:picLocks noChangeAspect="1"/>
          </p:cNvPicPr>
          <p:nvPr/>
        </p:nvPicPr>
        <p:blipFill>
          <a:blip r:embed="rId5"/>
          <a:stretch>
            <a:fillRect/>
          </a:stretch>
        </p:blipFill>
        <p:spPr>
          <a:xfrm>
            <a:off x="-1" y="-18219"/>
            <a:ext cx="12204915" cy="6894437"/>
          </a:xfrm>
          <a:prstGeom prst="rect">
            <a:avLst/>
          </a:prstGeom>
        </p:spPr>
      </p:pic>
      <p:sp>
        <p:nvSpPr>
          <p:cNvPr id="7" name="TextBox 6">
            <a:extLst>
              <a:ext uri="{FF2B5EF4-FFF2-40B4-BE49-F238E27FC236}">
                <a16:creationId xmlns:a16="http://schemas.microsoft.com/office/drawing/2014/main" id="{7993010B-E63A-436B-BC13-27C5F58D7EDD}"/>
              </a:ext>
            </a:extLst>
          </p:cNvPr>
          <p:cNvSpPr txBox="1"/>
          <p:nvPr/>
        </p:nvSpPr>
        <p:spPr>
          <a:xfrm>
            <a:off x="4602997" y="2216258"/>
            <a:ext cx="1015140" cy="523220"/>
          </a:xfrm>
          <a:prstGeom prst="rect">
            <a:avLst/>
          </a:prstGeom>
          <a:noFill/>
        </p:spPr>
        <p:txBody>
          <a:bodyPr wrap="square" rtlCol="0">
            <a:spAutoFit/>
          </a:bodyPr>
          <a:lstStyle/>
          <a:p>
            <a:r>
              <a:rPr lang="en-US" sz="2800" dirty="0" err="1">
                <a:solidFill>
                  <a:srgbClr val="FF0000"/>
                </a:solidFill>
              </a:rPr>
              <a:t>oanh</a:t>
            </a:r>
            <a:endParaRPr lang="en-US" sz="2800" dirty="0">
              <a:solidFill>
                <a:srgbClr val="FF0000"/>
              </a:solidFill>
            </a:endParaRPr>
          </a:p>
        </p:txBody>
      </p:sp>
      <p:sp>
        <p:nvSpPr>
          <p:cNvPr id="9" name="TextBox 8">
            <a:extLst>
              <a:ext uri="{FF2B5EF4-FFF2-40B4-BE49-F238E27FC236}">
                <a16:creationId xmlns:a16="http://schemas.microsoft.com/office/drawing/2014/main" id="{FC795AD1-B3C7-4934-AE38-715B832AC7A9}"/>
              </a:ext>
            </a:extLst>
          </p:cNvPr>
          <p:cNvSpPr txBox="1"/>
          <p:nvPr/>
        </p:nvSpPr>
        <p:spPr>
          <a:xfrm>
            <a:off x="2750948" y="3556861"/>
            <a:ext cx="1379349" cy="461665"/>
          </a:xfrm>
          <a:prstGeom prst="rect">
            <a:avLst/>
          </a:prstGeom>
          <a:noFill/>
        </p:spPr>
        <p:txBody>
          <a:bodyPr wrap="square" rtlCol="0">
            <a:spAutoFit/>
          </a:bodyPr>
          <a:lstStyle/>
          <a:p>
            <a:r>
              <a:rPr lang="en-US" sz="2400" dirty="0" err="1">
                <a:solidFill>
                  <a:srgbClr val="FF0000"/>
                </a:solidFill>
                <a:latin typeface="Tahoma" panose="020B0604030504040204" pitchFamily="34" charset="0"/>
                <a:ea typeface="Tahoma" panose="020B0604030504040204" pitchFamily="34" charset="0"/>
                <a:cs typeface="Tahoma" panose="020B0604030504040204" pitchFamily="34" charset="0"/>
              </a:rPr>
              <a:t>oang</a:t>
            </a:r>
            <a:endPar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DF0E9C81-D718-45F9-BA96-ABFFAD432724}"/>
              </a:ext>
            </a:extLst>
          </p:cNvPr>
          <p:cNvSpPr txBox="1"/>
          <p:nvPr/>
        </p:nvSpPr>
        <p:spPr>
          <a:xfrm>
            <a:off x="2177512" y="4835471"/>
            <a:ext cx="681926" cy="523220"/>
          </a:xfrm>
          <a:prstGeom prst="rect">
            <a:avLst/>
          </a:prstGeom>
          <a:noFill/>
        </p:spPr>
        <p:txBody>
          <a:bodyPr wrap="square" rtlCol="0">
            <a:spAutoFit/>
          </a:bodyPr>
          <a:lstStyle/>
          <a:p>
            <a:r>
              <a:rPr lang="en-US" sz="2800" dirty="0" err="1">
                <a:solidFill>
                  <a:srgbClr val="FF0000"/>
                </a:solidFill>
              </a:rPr>
              <a:t>uyt</a:t>
            </a:r>
            <a:endParaRPr lang="en-US" sz="2800" dirty="0">
              <a:solidFill>
                <a:srgbClr val="FF0000"/>
              </a:solidFill>
            </a:endParaRPr>
          </a:p>
        </p:txBody>
      </p:sp>
      <p:pic>
        <p:nvPicPr>
          <p:cNvPr id="2" name="Audio 1">
            <a:hlinkClick r:id="" action="ppaction://media"/>
            <a:extLst>
              <a:ext uri="{FF2B5EF4-FFF2-40B4-BE49-F238E27FC236}">
                <a16:creationId xmlns:a16="http://schemas.microsoft.com/office/drawing/2014/main" id="{90656C1F-6351-4B88-B5E0-886A9E01FB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78435328"/>
      </p:ext>
    </p:extLst>
  </p:cSld>
  <p:clrMapOvr>
    <a:masterClrMapping/>
  </p:clrMapOvr>
  <mc:AlternateContent xmlns:mc="http://schemas.openxmlformats.org/markup-compatibility/2006" xmlns:p14="http://schemas.microsoft.com/office/powerpoint/2010/main">
    <mc:Choice Requires="p14">
      <p:transition spd="slow" p14:dur="2000" advTm="86132"/>
    </mc:Choice>
    <mc:Fallback xmlns="">
      <p:transition spd="slow" advTm="8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4130" y="-280752"/>
            <a:ext cx="12766130" cy="7754784"/>
          </a:xfrm>
          <a:prstGeom prst="rect">
            <a:avLst/>
          </a:prstGeom>
        </p:spPr>
      </p:pic>
    </p:spTree>
    <p:extLst>
      <p:ext uri="{BB962C8B-B14F-4D97-AF65-F5344CB8AC3E}">
        <p14:creationId xmlns:p14="http://schemas.microsoft.com/office/powerpoint/2010/main" val="3674200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1560138" y="1529968"/>
            <a:ext cx="10108044" cy="2944623"/>
          </a:xfrm>
          <a:prstGeom prst="rect">
            <a:avLst/>
          </a:prstGeom>
        </p:spPr>
      </p:pic>
    </p:spTree>
    <p:extLst>
      <p:ext uri="{BB962C8B-B14F-4D97-AF65-F5344CB8AC3E}">
        <p14:creationId xmlns:p14="http://schemas.microsoft.com/office/powerpoint/2010/main" val="37950996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6|20|8.2|9.2|16|16"/>
</p:tagLst>
</file>

<file path=ppt/tags/tag2.xml><?xml version="1.0" encoding="utf-8"?>
<p:tagLst xmlns:a="http://schemas.openxmlformats.org/drawingml/2006/main" xmlns:r="http://schemas.openxmlformats.org/officeDocument/2006/relationships" xmlns:p="http://schemas.openxmlformats.org/presentationml/2006/main">
  <p:tag name="TIMING" val="|54.2|9.3"/>
</p:tagLst>
</file>

<file path=ppt/tags/tag3.xml><?xml version="1.0" encoding="utf-8"?>
<p:tagLst xmlns:a="http://schemas.openxmlformats.org/drawingml/2006/main" xmlns:r="http://schemas.openxmlformats.org/officeDocument/2006/relationships" xmlns:p="http://schemas.openxmlformats.org/presentationml/2006/main">
  <p:tag name="TIMING" val="|43.2|2.3|2.6"/>
</p:tagLst>
</file>

<file path=ppt/theme/theme1.xml><?xml version="1.0" encoding="utf-8"?>
<a:theme xmlns:a="http://schemas.openxmlformats.org/drawingml/2006/main" name="1_Office 主题">
  <a:themeElements>
    <a:clrScheme name="彩虹七色-暖调">
      <a:dk1>
        <a:srgbClr val="555354"/>
      </a:dk1>
      <a:lt1>
        <a:sysClr val="window" lastClr="FFFFFF"/>
      </a:lt1>
      <a:dk2>
        <a:srgbClr val="44546A"/>
      </a:dk2>
      <a:lt2>
        <a:srgbClr val="9957B6"/>
      </a:lt2>
      <a:accent1>
        <a:srgbClr val="F25243"/>
      </a:accent1>
      <a:accent2>
        <a:srgbClr val="ED8613"/>
      </a:accent2>
      <a:accent3>
        <a:srgbClr val="EAB241"/>
      </a:accent3>
      <a:accent4>
        <a:srgbClr val="90D151"/>
      </a:accent4>
      <a:accent5>
        <a:srgbClr val="0C91C9"/>
      </a:accent5>
      <a:accent6>
        <a:srgbClr val="01A89E"/>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2641</TotalTime>
  <Words>349</Words>
  <Application>Microsoft Office PowerPoint</Application>
  <PresentationFormat>Widescreen</PresentationFormat>
  <Paragraphs>31</Paragraphs>
  <Slides>9</Slides>
  <Notes>1</Notes>
  <HiddenSlides>0</HiddenSlides>
  <MMClips>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vt:i4>
      </vt:variant>
    </vt:vector>
  </HeadingPairs>
  <TitlesOfParts>
    <vt:vector size="22" baseType="lpstr">
      <vt:lpstr>Arial</vt:lpstr>
      <vt:lpstr>Arial Rounded MT Bold</vt:lpstr>
      <vt:lpstr>Arial-Rounded</vt:lpstr>
      <vt:lpstr>Arial-SGK-TV</vt:lpstr>
      <vt:lpstr>Calibri</vt:lpstr>
      <vt:lpstr>Calibri Light</vt:lpstr>
      <vt:lpstr>HP001 4 hàng</vt:lpstr>
      <vt:lpstr>Tahoma</vt:lpstr>
      <vt:lpstr>Times New Roman</vt:lpstr>
      <vt:lpstr>1_Office 主题</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DY</dc:creator>
  <cp:lastModifiedBy>Hong Nhung Nguyen Thi</cp:lastModifiedBy>
  <cp:revision>84</cp:revision>
  <dcterms:created xsi:type="dcterms:W3CDTF">2015-03-06T03:08:50Z</dcterms:created>
  <dcterms:modified xsi:type="dcterms:W3CDTF">2022-03-14T10:32:55Z</dcterms:modified>
</cp:coreProperties>
</file>